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30" r:id="rId1"/>
    <p:sldMasterId id="2147483969" r:id="rId2"/>
  </p:sldMasterIdLst>
  <p:notesMasterIdLst>
    <p:notesMasterId r:id="rId36"/>
  </p:notesMasterIdLst>
  <p:sldIdLst>
    <p:sldId id="374" r:id="rId3"/>
    <p:sldId id="386" r:id="rId4"/>
    <p:sldId id="389" r:id="rId5"/>
    <p:sldId id="391" r:id="rId6"/>
    <p:sldId id="390" r:id="rId7"/>
    <p:sldId id="392" r:id="rId8"/>
    <p:sldId id="393" r:id="rId9"/>
    <p:sldId id="394" r:id="rId10"/>
    <p:sldId id="398" r:id="rId11"/>
    <p:sldId id="375" r:id="rId12"/>
    <p:sldId id="382" r:id="rId13"/>
    <p:sldId id="396" r:id="rId14"/>
    <p:sldId id="397" r:id="rId15"/>
    <p:sldId id="399" r:id="rId16"/>
    <p:sldId id="376" r:id="rId17"/>
    <p:sldId id="400" r:id="rId18"/>
    <p:sldId id="401" r:id="rId19"/>
    <p:sldId id="405" r:id="rId20"/>
    <p:sldId id="377" r:id="rId21"/>
    <p:sldId id="407" r:id="rId22"/>
    <p:sldId id="406" r:id="rId23"/>
    <p:sldId id="403" r:id="rId24"/>
    <p:sldId id="402" r:id="rId25"/>
    <p:sldId id="404" r:id="rId26"/>
    <p:sldId id="380" r:id="rId27"/>
    <p:sldId id="410" r:id="rId28"/>
    <p:sldId id="411" r:id="rId29"/>
    <p:sldId id="412" r:id="rId30"/>
    <p:sldId id="413" r:id="rId31"/>
    <p:sldId id="381" r:id="rId32"/>
    <p:sldId id="414" r:id="rId33"/>
    <p:sldId id="372" r:id="rId34"/>
    <p:sldId id="35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E67C"/>
    <a:srgbClr val="FED141"/>
    <a:srgbClr val="F1A4AB"/>
    <a:srgbClr val="CBA7F7"/>
    <a:srgbClr val="FFFFAA"/>
    <a:srgbClr val="F1A0B1"/>
    <a:srgbClr val="B585EB"/>
    <a:srgbClr val="000000"/>
    <a:srgbClr val="002855"/>
    <a:srgbClr val="3657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0F109C-DEAE-6542-8981-D4DDEBE4CCF3}" v="8" dt="2026-08-28T21:27:36.4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070"/>
    <p:restoredTop sz="94673"/>
  </p:normalViewPr>
  <p:slideViewPr>
    <p:cSldViewPr snapToGrid="0">
      <p:cViewPr>
        <p:scale>
          <a:sx n="81" d="100"/>
          <a:sy n="81" d="100"/>
        </p:scale>
        <p:origin x="1152" y="9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microsoft.com/office/2015/10/relationships/revisionInfo" Target="revisionInfo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a Miceli" userId="fb69ab08-3471-4dae-af7b-9fa74b865fe8" providerId="ADAL" clId="{F1E4E6D9-B788-5E1C-9406-E4E0FE589306}"/>
    <pc:docChg chg="addSld delSld modSld">
      <pc:chgData name="Tia Miceli" userId="fb69ab08-3471-4dae-af7b-9fa74b865fe8" providerId="ADAL" clId="{F1E4E6D9-B788-5E1C-9406-E4E0FE589306}" dt="2026-08-28T21:29:34.697" v="125" actId="2696"/>
      <pc:docMkLst>
        <pc:docMk/>
      </pc:docMkLst>
      <pc:sldChg chg="modSp mod">
        <pc:chgData name="Tia Miceli" userId="fb69ab08-3471-4dae-af7b-9fa74b865fe8" providerId="ADAL" clId="{F1E4E6D9-B788-5E1C-9406-E4E0FE589306}" dt="2026-08-28T21:26:51.029" v="7" actId="20577"/>
        <pc:sldMkLst>
          <pc:docMk/>
          <pc:sldMk cId="1951858823" sldId="375"/>
        </pc:sldMkLst>
        <pc:spChg chg="mod">
          <ac:chgData name="Tia Miceli" userId="fb69ab08-3471-4dae-af7b-9fa74b865fe8" providerId="ADAL" clId="{F1E4E6D9-B788-5E1C-9406-E4E0FE589306}" dt="2026-08-28T21:26:51.029" v="7" actId="20577"/>
          <ac:spMkLst>
            <pc:docMk/>
            <pc:sldMk cId="1951858823" sldId="375"/>
            <ac:spMk id="3" creationId="{1E282840-A868-59C8-30DE-1F377B498687}"/>
          </ac:spMkLst>
        </pc:spChg>
      </pc:sldChg>
      <pc:sldChg chg="modSp add mod">
        <pc:chgData name="Tia Miceli" userId="fb69ab08-3471-4dae-af7b-9fa74b865fe8" providerId="ADAL" clId="{F1E4E6D9-B788-5E1C-9406-E4E0FE589306}" dt="2026-08-28T21:26:57.898" v="9" actId="20577"/>
        <pc:sldMkLst>
          <pc:docMk/>
          <pc:sldMk cId="921469470" sldId="376"/>
        </pc:sldMkLst>
        <pc:spChg chg="mod">
          <ac:chgData name="Tia Miceli" userId="fb69ab08-3471-4dae-af7b-9fa74b865fe8" providerId="ADAL" clId="{F1E4E6D9-B788-5E1C-9406-E4E0FE589306}" dt="2026-08-28T21:26:57.898" v="9" actId="20577"/>
          <ac:spMkLst>
            <pc:docMk/>
            <pc:sldMk cId="921469470" sldId="376"/>
            <ac:spMk id="3" creationId="{DD827642-9991-5D3F-AABC-B255ABFA05DB}"/>
          </ac:spMkLst>
        </pc:spChg>
      </pc:sldChg>
      <pc:sldChg chg="new del">
        <pc:chgData name="Tia Miceli" userId="fb69ab08-3471-4dae-af7b-9fa74b865fe8" providerId="ADAL" clId="{F1E4E6D9-B788-5E1C-9406-E4E0FE589306}" dt="2026-08-28T21:26:40.110" v="1" actId="2696"/>
        <pc:sldMkLst>
          <pc:docMk/>
          <pc:sldMk cId="2705122663" sldId="376"/>
        </pc:sldMkLst>
      </pc:sldChg>
      <pc:sldChg chg="modSp add mod">
        <pc:chgData name="Tia Miceli" userId="fb69ab08-3471-4dae-af7b-9fa74b865fe8" providerId="ADAL" clId="{F1E4E6D9-B788-5E1C-9406-E4E0FE589306}" dt="2026-08-28T21:27:14.941" v="17" actId="20577"/>
        <pc:sldMkLst>
          <pc:docMk/>
          <pc:sldMk cId="1392259841" sldId="377"/>
        </pc:sldMkLst>
        <pc:spChg chg="mod">
          <ac:chgData name="Tia Miceli" userId="fb69ab08-3471-4dae-af7b-9fa74b865fe8" providerId="ADAL" clId="{F1E4E6D9-B788-5E1C-9406-E4E0FE589306}" dt="2026-08-28T21:27:14.941" v="17" actId="20577"/>
          <ac:spMkLst>
            <pc:docMk/>
            <pc:sldMk cId="1392259841" sldId="377"/>
            <ac:spMk id="3" creationId="{EDC9E914-272F-9B95-3DFA-61F0B8AE7EEA}"/>
          </ac:spMkLst>
        </pc:spChg>
      </pc:sldChg>
      <pc:sldChg chg="modSp add mod">
        <pc:chgData name="Tia Miceli" userId="fb69ab08-3471-4dae-af7b-9fa74b865fe8" providerId="ADAL" clId="{F1E4E6D9-B788-5E1C-9406-E4E0FE589306}" dt="2026-08-28T21:27:29.310" v="39" actId="20577"/>
        <pc:sldMkLst>
          <pc:docMk/>
          <pc:sldMk cId="3628726621" sldId="378"/>
        </pc:sldMkLst>
        <pc:spChg chg="mod">
          <ac:chgData name="Tia Miceli" userId="fb69ab08-3471-4dae-af7b-9fa74b865fe8" providerId="ADAL" clId="{F1E4E6D9-B788-5E1C-9406-E4E0FE589306}" dt="2026-08-28T21:27:29.310" v="39" actId="20577"/>
          <ac:spMkLst>
            <pc:docMk/>
            <pc:sldMk cId="3628726621" sldId="378"/>
            <ac:spMk id="3" creationId="{0D1B1E83-BBE1-DEF0-31EA-C9BE0744BDF2}"/>
          </ac:spMkLst>
        </pc:spChg>
      </pc:sldChg>
      <pc:sldChg chg="modSp add mod">
        <pc:chgData name="Tia Miceli" userId="fb69ab08-3471-4dae-af7b-9fa74b865fe8" providerId="ADAL" clId="{F1E4E6D9-B788-5E1C-9406-E4E0FE589306}" dt="2026-08-28T21:28:13.875" v="79" actId="20577"/>
        <pc:sldMkLst>
          <pc:docMk/>
          <pc:sldMk cId="2722639299" sldId="379"/>
        </pc:sldMkLst>
        <pc:spChg chg="mod">
          <ac:chgData name="Tia Miceli" userId="fb69ab08-3471-4dae-af7b-9fa74b865fe8" providerId="ADAL" clId="{F1E4E6D9-B788-5E1C-9406-E4E0FE589306}" dt="2026-08-28T21:28:13.875" v="79" actId="20577"/>
          <ac:spMkLst>
            <pc:docMk/>
            <pc:sldMk cId="2722639299" sldId="379"/>
            <ac:spMk id="3" creationId="{553003FD-FA45-71A4-29C1-592E57102A00}"/>
          </ac:spMkLst>
        </pc:spChg>
      </pc:sldChg>
      <pc:sldChg chg="modSp add mod">
        <pc:chgData name="Tia Miceli" userId="fb69ab08-3471-4dae-af7b-9fa74b865fe8" providerId="ADAL" clId="{F1E4E6D9-B788-5E1C-9406-E4E0FE589306}" dt="2026-08-28T21:29:21.841" v="104" actId="20577"/>
        <pc:sldMkLst>
          <pc:docMk/>
          <pc:sldMk cId="1393314857" sldId="380"/>
        </pc:sldMkLst>
        <pc:spChg chg="mod">
          <ac:chgData name="Tia Miceli" userId="fb69ab08-3471-4dae-af7b-9fa74b865fe8" providerId="ADAL" clId="{F1E4E6D9-B788-5E1C-9406-E4E0FE589306}" dt="2026-08-28T21:29:21.841" v="104" actId="20577"/>
          <ac:spMkLst>
            <pc:docMk/>
            <pc:sldMk cId="1393314857" sldId="380"/>
            <ac:spMk id="3" creationId="{6894DCE2-9B12-D346-69AD-AC68050D2CA0}"/>
          </ac:spMkLst>
        </pc:spChg>
      </pc:sldChg>
      <pc:sldChg chg="modSp add mod">
        <pc:chgData name="Tia Miceli" userId="fb69ab08-3471-4dae-af7b-9fa74b865fe8" providerId="ADAL" clId="{F1E4E6D9-B788-5E1C-9406-E4E0FE589306}" dt="2026-08-28T21:29:29.474" v="124" actId="20577"/>
        <pc:sldMkLst>
          <pc:docMk/>
          <pc:sldMk cId="182734666" sldId="381"/>
        </pc:sldMkLst>
        <pc:spChg chg="mod">
          <ac:chgData name="Tia Miceli" userId="fb69ab08-3471-4dae-af7b-9fa74b865fe8" providerId="ADAL" clId="{F1E4E6D9-B788-5E1C-9406-E4E0FE589306}" dt="2026-08-28T21:29:29.474" v="124" actId="20577"/>
          <ac:spMkLst>
            <pc:docMk/>
            <pc:sldMk cId="182734666" sldId="381"/>
            <ac:spMk id="3" creationId="{CC0017B7-98E4-9E6E-1558-B855F498CBE2}"/>
          </ac:spMkLst>
        </pc:spChg>
      </pc:sldChg>
      <pc:sldChg chg="add del">
        <pc:chgData name="Tia Miceli" userId="fb69ab08-3471-4dae-af7b-9fa74b865fe8" providerId="ADAL" clId="{F1E4E6D9-B788-5E1C-9406-E4E0FE589306}" dt="2026-08-28T21:29:34.697" v="125" actId="2696"/>
        <pc:sldMkLst>
          <pc:docMk/>
          <pc:sldMk cId="2154249717" sldId="38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F2451-84DD-1F4B-8AC6-346741B30F1F}" type="datetimeFigureOut">
              <a:rPr lang="en-US" smtClean="0"/>
              <a:t>8/31/26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B986E1-723D-3E4A-B2D8-02370382B7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337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235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Something that does something.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B986E1-723D-3E4A-B2D8-02370382B7B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662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light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056F1D6D-26C8-AC5C-A07B-6930103873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2530888"/>
            <a:ext cx="10003536" cy="2388558"/>
          </a:xfrm>
          <a:prstGeom prst="rect">
            <a:avLst/>
          </a:prstGeom>
          <a:noFill/>
        </p:spPr>
        <p:txBody>
          <a:bodyPr lIns="0" tIns="0" rIns="0" bIns="0" anchor="ctr">
            <a:normAutofit/>
          </a:bodyPr>
          <a:lstStyle>
            <a:lvl1pPr>
              <a:lnSpc>
                <a:spcPct val="90000"/>
              </a:lnSpc>
              <a:defRPr sz="6300" b="1" i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r>
              <a:rPr lang="en-US" dirty="0"/>
              <a:t>Presentation title</a:t>
            </a:r>
            <a:br>
              <a:rPr lang="en-US" dirty="0"/>
            </a:br>
            <a:r>
              <a:rPr lang="en-US" dirty="0"/>
              <a:t>placeholder text</a:t>
            </a:r>
          </a:p>
        </p:txBody>
      </p: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90BF925A-4769-8F5E-E189-BA9570FDBF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4401" y="5115756"/>
            <a:ext cx="10003536" cy="27847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11113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2000" b="1" i="0" kern="1200" spc="0" baseline="0" dirty="0">
                <a:solidFill>
                  <a:schemeClr val="accent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FAD9049D-EF89-EE33-32BB-A63D80B3DF9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399" y="5394233"/>
            <a:ext cx="10003537" cy="27847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>
            <a:lvl1pPr marL="0" indent="7938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1600" b="0" i="0" kern="1200" spc="-20" baseline="0" dirty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E7453D-6C1B-3ABD-39FF-9C11A644112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175056"/>
            <a:ext cx="10003536" cy="23632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>
            <a:noAutofit/>
          </a:bodyPr>
          <a:lstStyle>
            <a:lvl1pPr marL="0" indent="7938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1600" b="0" i="0" kern="1200" spc="-20" baseline="0" dirty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Month Day, Year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578A7C-428E-4D58-E4FB-CC0CFCB97EDB}"/>
              </a:ext>
            </a:extLst>
          </p:cNvPr>
          <p:cNvSpPr/>
          <p:nvPr userDrawn="1"/>
        </p:nvSpPr>
        <p:spPr>
          <a:xfrm>
            <a:off x="914399" y="2484850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8D5A5C-8820-F08B-5D55-E18FD6A1FD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FA22FE4-143F-235A-C05B-B6F9FCECE2C2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>
              <a:defRPr/>
            </a:pPr>
            <a:fld id="{DE4D2674-0B28-A840-BD02-FAB5D421BA35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8A4EDC5-97BE-4275-C308-190517A9A21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9D673A42-E09C-6821-C950-C083FE88087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1366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column-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0A1F3CE8-9651-FEC3-BFB0-E0F6D74A4D2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399" y="1700784"/>
            <a:ext cx="9994392" cy="4655566"/>
          </a:xfrm>
        </p:spPr>
        <p:txBody>
          <a:bodyPr>
            <a:noAutofit/>
          </a:bodyPr>
          <a:lstStyle>
            <a:lvl1pPr>
              <a:defRPr spc="-20" baseline="0">
                <a:solidFill>
                  <a:schemeClr val="tx1"/>
                </a:solidFill>
              </a:defRPr>
            </a:lvl1pPr>
            <a:lvl2pPr>
              <a:defRPr sz="1600" spc="-20" baseline="0">
                <a:solidFill>
                  <a:schemeClr val="tx1"/>
                </a:solidFill>
              </a:defRPr>
            </a:lvl2pPr>
            <a:lvl3pPr>
              <a:defRPr spc="-20" baseline="0">
                <a:solidFill>
                  <a:schemeClr val="tx1"/>
                </a:solidFill>
              </a:defRPr>
            </a:lvl3pPr>
            <a:lvl4pPr>
              <a:defRPr spc="-20" baseline="0">
                <a:solidFill>
                  <a:schemeClr val="tx1"/>
                </a:solidFill>
              </a:defRPr>
            </a:lvl4pPr>
            <a:lvl5pPr>
              <a:defRPr spc="-2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BFD6FBCE-D66A-AFBF-8265-C096B00333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19">
            <a:extLst>
              <a:ext uri="{FF2B5EF4-FFF2-40B4-BE49-F238E27FC236}">
                <a16:creationId xmlns:a16="http://schemas.microsoft.com/office/drawing/2014/main" id="{AA0D5227-39A3-34BF-7B1F-230DE38C9DD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9994393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6" name="Picture 15" descr="Logo, company name&#10;&#10;AI-generated content may be incorrect.">
            <a:extLst>
              <a:ext uri="{FF2B5EF4-FFF2-40B4-BE49-F238E27FC236}">
                <a16:creationId xmlns:a16="http://schemas.microsoft.com/office/drawing/2014/main" id="{F528FF9F-A7C8-348A-D84B-6A3C28FC96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DEB94-273B-912E-C99B-C8948C839955}"/>
              </a:ext>
            </a:extLst>
          </p:cNvPr>
          <p:cNvSpPr>
            <a:spLocks noGrp="1"/>
          </p:cNvSpPr>
          <p:nvPr>
            <p:ph type="dt" sz="half" idx="38"/>
          </p:nvPr>
        </p:nvSpPr>
        <p:spPr/>
        <p:txBody>
          <a:bodyPr/>
          <a:lstStyle/>
          <a:p>
            <a:pPr>
              <a:defRPr/>
            </a:pPr>
            <a:fld id="{2E77784B-0DF6-7A43-8FE1-615DBB0B5A01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5CB675-206F-B425-823E-69FCB8147860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4605C8-61D0-BA61-5EC6-6DB9D3BA2EF3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132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column-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96AD0045-D845-5F01-C7D1-73624895ED88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914399" y="1700784"/>
            <a:ext cx="4791456" cy="4655566"/>
          </a:xfrm>
        </p:spPr>
        <p:txBody>
          <a:bodyPr>
            <a:noAutofit/>
          </a:bodyPr>
          <a:lstStyle>
            <a:lvl1pPr>
              <a:defRPr spc="-20" baseline="0">
                <a:solidFill>
                  <a:schemeClr val="tx1"/>
                </a:solidFill>
              </a:defRPr>
            </a:lvl1pPr>
            <a:lvl2pPr>
              <a:defRPr sz="1600" spc="-20" baseline="0">
                <a:solidFill>
                  <a:schemeClr val="tx1"/>
                </a:solidFill>
              </a:defRPr>
            </a:lvl2pPr>
            <a:lvl3pPr>
              <a:defRPr spc="-20" baseline="0">
                <a:solidFill>
                  <a:schemeClr val="tx1"/>
                </a:solidFill>
              </a:defRPr>
            </a:lvl3pPr>
            <a:lvl4pPr>
              <a:defRPr spc="-20" baseline="0">
                <a:solidFill>
                  <a:schemeClr val="tx1"/>
                </a:solidFill>
              </a:defRPr>
            </a:lvl4pPr>
            <a:lvl5pPr>
              <a:defRPr spc="-2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86F0B1F9-C5B9-05EE-C328-8433B1CD3C65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6117335" y="1700784"/>
            <a:ext cx="4791456" cy="4655566"/>
          </a:xfrm>
        </p:spPr>
        <p:txBody>
          <a:bodyPr>
            <a:noAutofit/>
          </a:bodyPr>
          <a:lstStyle>
            <a:lvl1pPr>
              <a:defRPr spc="-20" baseline="0">
                <a:solidFill>
                  <a:schemeClr val="tx1"/>
                </a:solidFill>
              </a:defRPr>
            </a:lvl1pPr>
            <a:lvl2pPr>
              <a:defRPr sz="1600" spc="-20" baseline="0">
                <a:solidFill>
                  <a:schemeClr val="tx1"/>
                </a:solidFill>
              </a:defRPr>
            </a:lvl2pPr>
            <a:lvl3pPr>
              <a:defRPr spc="-20" baseline="0">
                <a:solidFill>
                  <a:schemeClr val="tx1"/>
                </a:solidFill>
              </a:defRPr>
            </a:lvl3pPr>
            <a:lvl4pPr>
              <a:defRPr spc="-20" baseline="0">
                <a:solidFill>
                  <a:schemeClr val="tx1"/>
                </a:solidFill>
              </a:defRPr>
            </a:lvl4pPr>
            <a:lvl5pPr>
              <a:defRPr spc="-2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62B43F-73DD-AD6A-8550-717E576350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4" name="Text Placeholder 19">
            <a:extLst>
              <a:ext uri="{FF2B5EF4-FFF2-40B4-BE49-F238E27FC236}">
                <a16:creationId xmlns:a16="http://schemas.microsoft.com/office/drawing/2014/main" id="{39E46303-DDA0-E56A-9B85-5B9068E3010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9994393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5" name="Picture 14" descr="Logo, company name&#10;&#10;AI-generated content may be incorrect.">
            <a:extLst>
              <a:ext uri="{FF2B5EF4-FFF2-40B4-BE49-F238E27FC236}">
                <a16:creationId xmlns:a16="http://schemas.microsoft.com/office/drawing/2014/main" id="{F23D0862-E3D5-559F-AB95-10F87934BC8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EF36A026-F926-E3B5-8678-139BA7B31C0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E50458-8D3F-2099-2356-3CA8793ECC7F}"/>
              </a:ext>
            </a:extLst>
          </p:cNvPr>
          <p:cNvSpPr>
            <a:spLocks noGrp="1"/>
          </p:cNvSpPr>
          <p:nvPr>
            <p:ph type="dt" sz="half" idx="40"/>
          </p:nvPr>
        </p:nvSpPr>
        <p:spPr/>
        <p:txBody>
          <a:bodyPr/>
          <a:lstStyle/>
          <a:p>
            <a:pPr>
              <a:defRPr/>
            </a:pPr>
            <a:fld id="{F1B69D62-25A9-5A47-BAA5-CD310AFECDAB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41D48277-7A9B-6144-ED79-9AA496F6D464}"/>
              </a:ext>
            </a:extLst>
          </p:cNvPr>
          <p:cNvSpPr>
            <a:spLocks noGrp="1"/>
          </p:cNvSpPr>
          <p:nvPr>
            <p:ph type="ftr" sz="quarter" idx="4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BAB409-4206-E91C-1666-096D894399D9}"/>
              </a:ext>
            </a:extLst>
          </p:cNvPr>
          <p:cNvSpPr>
            <a:spLocks noGrp="1"/>
          </p:cNvSpPr>
          <p:nvPr>
            <p:ph type="sldNum" sz="quarter" idx="42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694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-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, company name&#10;&#10;AI-generated content may be incorrect.">
            <a:extLst>
              <a:ext uri="{FF2B5EF4-FFF2-40B4-BE49-F238E27FC236}">
                <a16:creationId xmlns:a16="http://schemas.microsoft.com/office/drawing/2014/main" id="{CD38736F-0F40-792B-DD69-DC16A93816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3626" y="2365733"/>
            <a:ext cx="4496423" cy="4492268"/>
          </a:xfrm>
          <a:prstGeom prst="rect">
            <a:avLst/>
          </a:prstGeom>
        </p:spPr>
      </p:pic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E1356232-B7CE-B95F-FC29-52A07458583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743200" y="3072384"/>
            <a:ext cx="6345935" cy="1909208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sz="1600" kern="1200" spc="-20" baseline="0" dirty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</a:lstStyle>
          <a:p>
            <a:r>
              <a:rPr lang="en-US" dirty="0"/>
              <a:t>This is placeholder paragraph text.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sed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Aenean </a:t>
            </a:r>
            <a:r>
              <a:rPr lang="en-US" dirty="0" err="1"/>
              <a:t>sagittis</a:t>
            </a:r>
            <a:r>
              <a:rPr lang="en-US" dirty="0"/>
              <a:t> ipsum non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 sed ex </a:t>
            </a:r>
            <a:r>
              <a:rPr lang="en-US" dirty="0" err="1"/>
              <a:t>molestie</a:t>
            </a:r>
            <a:r>
              <a:rPr lang="en-US" dirty="0"/>
              <a:t>, a gravida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. Sed diam </a:t>
            </a:r>
            <a:r>
              <a:rPr lang="en-US" dirty="0" err="1"/>
              <a:t>purus</a:t>
            </a:r>
            <a:r>
              <a:rPr lang="en-US" dirty="0"/>
              <a:t>, gravida vel </a:t>
            </a:r>
            <a:r>
              <a:rPr lang="en-US" dirty="0" err="1"/>
              <a:t>lacus</a:t>
            </a:r>
            <a:r>
              <a:rPr lang="en-US" dirty="0"/>
              <a:t> ac, </a:t>
            </a:r>
            <a:r>
              <a:rPr lang="en-US" dirty="0" err="1"/>
              <a:t>condimentum</a:t>
            </a:r>
            <a:r>
              <a:rPr lang="en-US" dirty="0"/>
              <a:t> gravida </a:t>
            </a:r>
            <a:r>
              <a:rPr lang="en-US" dirty="0" err="1"/>
              <a:t>risus</a:t>
            </a:r>
            <a:r>
              <a:rPr lang="en-US" dirty="0"/>
              <a:t>. Nam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porta pulvinar.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.</a:t>
            </a:r>
          </a:p>
        </p:txBody>
      </p:sp>
      <p:sp>
        <p:nvSpPr>
          <p:cNvPr id="9" name="Text Placeholder 11">
            <a:extLst>
              <a:ext uri="{FF2B5EF4-FFF2-40B4-BE49-F238E27FC236}">
                <a16:creationId xmlns:a16="http://schemas.microsoft.com/office/drawing/2014/main" id="{11D5F7C7-6AB1-79FE-EEB4-285A6CD6FAB0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2743199" y="2368296"/>
            <a:ext cx="6345936" cy="625033"/>
          </a:xfrm>
        </p:spPr>
        <p:txBody>
          <a:bodyPr lIns="0" rIns="0" anchor="b">
            <a:noAutofit/>
          </a:bodyPr>
          <a:lstStyle>
            <a:lvl1pPr marL="0" indent="0">
              <a:buNone/>
              <a:defRPr sz="36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FA8D461-DD73-1CF7-34F5-9277A6C8D7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18" name="Picture 17" descr="Logo, company name&#10;&#10;AI-generated content may be incorrect.">
            <a:extLst>
              <a:ext uri="{FF2B5EF4-FFF2-40B4-BE49-F238E27FC236}">
                <a16:creationId xmlns:a16="http://schemas.microsoft.com/office/drawing/2014/main" id="{16C105B6-4985-4A72-86A8-294F7A2F107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3DF65BB-D822-C07B-7887-79A08BCDCDA2}"/>
              </a:ext>
            </a:extLst>
          </p:cNvPr>
          <p:cNvSpPr/>
          <p:nvPr userDrawn="1"/>
        </p:nvSpPr>
        <p:spPr>
          <a:xfrm rot="16200000">
            <a:off x="2023503" y="2800073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3017B2-0EE7-AFCB-DDA3-603399951CA8}"/>
              </a:ext>
            </a:extLst>
          </p:cNvPr>
          <p:cNvSpPr>
            <a:spLocks noGrp="1"/>
          </p:cNvSpPr>
          <p:nvPr>
            <p:ph type="dt" sz="half" idx="32"/>
          </p:nvPr>
        </p:nvSpPr>
        <p:spPr/>
        <p:txBody>
          <a:bodyPr/>
          <a:lstStyle/>
          <a:p>
            <a:pPr>
              <a:defRPr/>
            </a:pPr>
            <a:fld id="{86297A5A-C01A-F54A-ADEB-313BED7CC3F1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0F08A-229C-A4A7-860F-0A6886870548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4AD9F66-40DA-7542-0013-4B7B9B9BDCE9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47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-paragraph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, company name&#10;&#10;AI-generated content may be incorrect.">
            <a:extLst>
              <a:ext uri="{FF2B5EF4-FFF2-40B4-BE49-F238E27FC236}">
                <a16:creationId xmlns:a16="http://schemas.microsoft.com/office/drawing/2014/main" id="{0F638F81-B8FB-5EFF-DFB1-9D0FF030B3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3626" y="2365733"/>
            <a:ext cx="4496423" cy="4492268"/>
          </a:xfrm>
          <a:prstGeom prst="rect">
            <a:avLst/>
          </a:prstGeom>
        </p:spPr>
      </p:pic>
      <p:sp>
        <p:nvSpPr>
          <p:cNvPr id="2" name="Text Placeholder 11">
            <a:extLst>
              <a:ext uri="{FF2B5EF4-FFF2-40B4-BE49-F238E27FC236}">
                <a16:creationId xmlns:a16="http://schemas.microsoft.com/office/drawing/2014/main" id="{8F21E745-BBC4-24D2-2D10-C3B2CD1C4B4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438401" y="2680962"/>
            <a:ext cx="2971800" cy="1496075"/>
          </a:xfrm>
        </p:spPr>
        <p:txBody>
          <a:bodyPr lIns="0" rIns="0" anchor="t">
            <a:noAutofit/>
          </a:bodyPr>
          <a:lstStyle>
            <a:lvl1pPr marL="0" indent="0">
              <a:buNone/>
              <a:defRPr sz="2400" b="1" i="0" spc="-5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This is a placeholder headline. Lorem ipsum dolor sit </a:t>
            </a:r>
            <a:r>
              <a:rPr lang="en-US" dirty="0" err="1"/>
              <a:t>amet</a:t>
            </a:r>
            <a:r>
              <a:rPr lang="en-US" dirty="0"/>
              <a:t>, nec cu </a:t>
            </a:r>
            <a:r>
              <a:rPr lang="en-US" dirty="0" err="1"/>
              <a:t>legimus</a:t>
            </a:r>
            <a:r>
              <a:rPr lang="en-US" dirty="0"/>
              <a:t>.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3DC7DBDA-7A10-5E60-3F1B-555A97E684BE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66544" y="2680962"/>
            <a:ext cx="3887056" cy="1496075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 algn="just">
              <a:lnSpc>
                <a:spcPct val="100000"/>
              </a:lnSpc>
              <a:buNone/>
              <a:defRPr lang="en-US" sz="1600" kern="1200" spc="-20" baseline="0" dirty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This is placeholder paragraph text.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Aenean </a:t>
            </a:r>
            <a:r>
              <a:rPr lang="en-US" dirty="0" err="1"/>
              <a:t>sagittis</a:t>
            </a:r>
            <a:r>
              <a:rPr lang="en-US" dirty="0"/>
              <a:t> ipsum non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 sed ex </a:t>
            </a:r>
            <a:r>
              <a:rPr lang="en-US" dirty="0" err="1"/>
              <a:t>molestie</a:t>
            </a:r>
            <a:r>
              <a:rPr lang="en-US" dirty="0"/>
              <a:t>, a gravida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. Sed diam </a:t>
            </a:r>
            <a:r>
              <a:rPr lang="en-US" dirty="0" err="1"/>
              <a:t>purus</a:t>
            </a:r>
            <a:r>
              <a:rPr lang="en-US" dirty="0"/>
              <a:t>, gravida vel </a:t>
            </a:r>
            <a:r>
              <a:rPr lang="en-US" dirty="0" err="1"/>
              <a:t>lacus</a:t>
            </a:r>
            <a:r>
              <a:rPr lang="en-US" dirty="0"/>
              <a:t> ac, </a:t>
            </a:r>
            <a:r>
              <a:rPr lang="en-US" dirty="0" err="1"/>
              <a:t>condimentum</a:t>
            </a:r>
            <a:r>
              <a:rPr lang="en-US" dirty="0"/>
              <a:t> gravida </a:t>
            </a:r>
            <a:r>
              <a:rPr lang="en-US" dirty="0" err="1"/>
              <a:t>risus</a:t>
            </a:r>
            <a:r>
              <a:rPr lang="en-US" dirty="0"/>
              <a:t>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254DA6B-25F8-FB7A-310E-7B226163581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18" name="Picture 17" descr="Logo, company name&#10;&#10;AI-generated content may be incorrect.">
            <a:extLst>
              <a:ext uri="{FF2B5EF4-FFF2-40B4-BE49-F238E27FC236}">
                <a16:creationId xmlns:a16="http://schemas.microsoft.com/office/drawing/2014/main" id="{400B4D35-0B5E-5B93-DE8C-2ECCF2153C7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1A3DA0C6-B1B1-9AB4-A879-03547B4E875C}"/>
              </a:ext>
            </a:extLst>
          </p:cNvPr>
          <p:cNvSpPr/>
          <p:nvPr userDrawn="1"/>
        </p:nvSpPr>
        <p:spPr>
          <a:xfrm rot="16200000">
            <a:off x="4495372" y="3415280"/>
            <a:ext cx="2286000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E461A5B-FD12-3D01-3752-09D39717EAB1}"/>
              </a:ext>
            </a:extLst>
          </p:cNvPr>
          <p:cNvSpPr>
            <a:spLocks noGrp="1"/>
          </p:cNvSpPr>
          <p:nvPr>
            <p:ph type="dt" sz="half" idx="31"/>
          </p:nvPr>
        </p:nvSpPr>
        <p:spPr/>
        <p:txBody>
          <a:bodyPr/>
          <a:lstStyle/>
          <a:p>
            <a:pPr>
              <a:defRPr/>
            </a:pPr>
            <a:fld id="{668A4F4E-6D1F-9748-AE0B-A82442048DA9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2E9858C-0A87-39AF-9E78-4100CB3488A8}"/>
              </a:ext>
            </a:extLst>
          </p:cNvPr>
          <p:cNvSpPr>
            <a:spLocks noGrp="1"/>
          </p:cNvSpPr>
          <p:nvPr>
            <p:ph type="ftr" sz="quarter" idx="3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0D434DA-FA5F-A3F0-73D1-B7D59CAE5539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279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-and-ph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5">
            <a:extLst>
              <a:ext uri="{FF2B5EF4-FFF2-40B4-BE49-F238E27FC236}">
                <a16:creationId xmlns:a16="http://schemas.microsoft.com/office/drawing/2014/main" id="{25EDF766-7C4F-8198-CC00-1629745BA558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833104" y="820351"/>
            <a:ext cx="2630312" cy="1628814"/>
          </a:xfrm>
          <a:solidFill>
            <a:srgbClr val="C3CAD1"/>
          </a:solidFill>
          <a:ln>
            <a:noFill/>
          </a:ln>
        </p:spPr>
        <p:txBody>
          <a:bodyPr lIns="0" tIns="1005840" rIns="0" anchor="t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426E1C92-EEF8-8158-7DFA-25D472890BE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833104" y="2449165"/>
            <a:ext cx="2630312" cy="290296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100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1E4BB0C1-1719-763D-2504-E6EAD0B6EF0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833104" y="4457874"/>
            <a:ext cx="2630312" cy="290296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100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5F91DEBF-3B80-EC21-CD0E-574925D5D20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833104" y="6463327"/>
            <a:ext cx="2630312" cy="290296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100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31" name="Picture Placeholder 5">
            <a:extLst>
              <a:ext uri="{FF2B5EF4-FFF2-40B4-BE49-F238E27FC236}">
                <a16:creationId xmlns:a16="http://schemas.microsoft.com/office/drawing/2014/main" id="{F2081C81-0D31-1D33-D5C7-E800F20CAB35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833104" y="2829060"/>
            <a:ext cx="2630312" cy="1628814"/>
          </a:xfrm>
          <a:solidFill>
            <a:srgbClr val="C3CAD1"/>
          </a:solidFill>
          <a:ln>
            <a:noFill/>
          </a:ln>
        </p:spPr>
        <p:txBody>
          <a:bodyPr lIns="0" tIns="1005840" rIns="0" anchor="t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3" name="Picture Placeholder 5">
            <a:extLst>
              <a:ext uri="{FF2B5EF4-FFF2-40B4-BE49-F238E27FC236}">
                <a16:creationId xmlns:a16="http://schemas.microsoft.com/office/drawing/2014/main" id="{CB5F92BD-A331-2033-6414-32DA4139D141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8833104" y="4834513"/>
            <a:ext cx="2630312" cy="1628814"/>
          </a:xfrm>
          <a:solidFill>
            <a:srgbClr val="C3CAD1"/>
          </a:solidFill>
          <a:ln>
            <a:noFill/>
          </a:ln>
        </p:spPr>
        <p:txBody>
          <a:bodyPr lIns="0" tIns="1005840" rIns="0" anchor="t">
            <a:normAutofit/>
          </a:bodyPr>
          <a:lstStyle>
            <a:lvl1pPr marL="0" indent="0" algn="ctr">
              <a:buNone/>
              <a:defRPr sz="1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8BB65541-22E1-1824-D211-5F662B02BC91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914399" y="1700783"/>
            <a:ext cx="7552944" cy="4655567"/>
          </a:xfrm>
        </p:spPr>
        <p:txBody>
          <a:bodyPr>
            <a:noAutofit/>
          </a:bodyPr>
          <a:lstStyle>
            <a:lvl1pPr>
              <a:defRPr spc="-20" baseline="0">
                <a:solidFill>
                  <a:schemeClr val="tx1"/>
                </a:solidFill>
              </a:defRPr>
            </a:lvl1pPr>
            <a:lvl2pPr>
              <a:defRPr sz="1600" spc="-20" baseline="0">
                <a:solidFill>
                  <a:schemeClr val="tx1"/>
                </a:solidFill>
              </a:defRPr>
            </a:lvl2pPr>
            <a:lvl3pPr>
              <a:defRPr spc="-20" baseline="0">
                <a:solidFill>
                  <a:schemeClr val="tx1"/>
                </a:solidFill>
              </a:defRPr>
            </a:lvl3pPr>
            <a:lvl4pPr>
              <a:defRPr spc="-20" baseline="0">
                <a:solidFill>
                  <a:schemeClr val="tx1"/>
                </a:solidFill>
              </a:defRPr>
            </a:lvl4pPr>
            <a:lvl5pPr>
              <a:defRPr spc="-2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2BA73D7-8F26-022A-C605-75C6FA96D3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FA4F7EE0-B642-86A5-1F51-02D846ED29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7552071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4" name="Text Placeholder 19">
            <a:extLst>
              <a:ext uri="{FF2B5EF4-FFF2-40B4-BE49-F238E27FC236}">
                <a16:creationId xmlns:a16="http://schemas.microsoft.com/office/drawing/2014/main" id="{D6098F5F-613F-6068-B8EF-8517C054C55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7552071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25" name="Picture 24" descr="Logo, company name&#10;&#10;AI-generated content may be incorrect.">
            <a:extLst>
              <a:ext uri="{FF2B5EF4-FFF2-40B4-BE49-F238E27FC236}">
                <a16:creationId xmlns:a16="http://schemas.microsoft.com/office/drawing/2014/main" id="{33D8ACCB-93FC-A368-F65D-A1E01234593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9533E998-2B0C-F60B-FC6D-4335AB2165DC}"/>
              </a:ext>
            </a:extLst>
          </p:cNvPr>
          <p:cNvSpPr>
            <a:spLocks noGrp="1"/>
          </p:cNvSpPr>
          <p:nvPr>
            <p:ph type="dt" sz="half" idx="39"/>
          </p:nvPr>
        </p:nvSpPr>
        <p:spPr/>
        <p:txBody>
          <a:bodyPr/>
          <a:lstStyle/>
          <a:p>
            <a:pPr>
              <a:defRPr/>
            </a:pPr>
            <a:fld id="{AC0E146B-3960-B943-BBC8-7A2507B01AF5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8CDED783-2E63-0F10-1566-F3BA680D7FF5}"/>
              </a:ext>
            </a:extLst>
          </p:cNvPr>
          <p:cNvSpPr>
            <a:spLocks noGrp="1"/>
          </p:cNvSpPr>
          <p:nvPr>
            <p:ph type="ftr" sz="quarter" idx="4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97FAA85-5895-B226-0E08-685A13E158F0}"/>
              </a:ext>
            </a:extLst>
          </p:cNvPr>
          <p:cNvSpPr>
            <a:spLocks noGrp="1"/>
          </p:cNvSpPr>
          <p:nvPr>
            <p:ph type="sldNum" sz="quarter" idx="41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264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-photo-right-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909F63-04B4-4552-4C9B-34944CE806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126"/>
          <a:stretch/>
        </p:blipFill>
        <p:spPr>
          <a:xfrm>
            <a:off x="4103005" y="2425441"/>
            <a:ext cx="4423870" cy="4432559"/>
          </a:xfrm>
          <a:prstGeom prst="rect">
            <a:avLst/>
          </a:prstGeom>
        </p:spPr>
      </p:pic>
      <p:sp>
        <p:nvSpPr>
          <p:cNvPr id="5" name="Picture Placeholder 5">
            <a:extLst>
              <a:ext uri="{FF2B5EF4-FFF2-40B4-BE49-F238E27FC236}">
                <a16:creationId xmlns:a16="http://schemas.microsoft.com/office/drawing/2014/main" id="{B184D948-D65A-DC1D-AFEC-EB3C91F2BAC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583424" y="0"/>
            <a:ext cx="4242816" cy="6858000"/>
          </a:xfrm>
          <a:prstGeom prst="rect">
            <a:avLst/>
          </a:prstGeom>
          <a:solidFill>
            <a:srgbClr val="C3CAD1"/>
          </a:solidFill>
          <a:ln>
            <a:noFill/>
          </a:ln>
        </p:spPr>
        <p:txBody>
          <a:bodyPr lIns="0" tIns="365760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6A6E3EA-A830-B168-79DF-164310C3A5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95460" y="1700784"/>
            <a:ext cx="5470513" cy="596900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2400" b="1" i="0" spc="-5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6E38EC1-AABA-F606-16BC-2EE60350226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195462" y="2325817"/>
            <a:ext cx="5470511" cy="6963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7C443C6E-C1D0-5FAA-AA07-CD776BA07A3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955280" y="6254496"/>
            <a:ext cx="3502152" cy="603504"/>
          </a:xfrm>
          <a:noFill/>
          <a:ln>
            <a:noFill/>
          </a:ln>
        </p:spPr>
        <p:txBody>
          <a:bodyPr lIns="0" tIns="0" rIns="0" bIns="137160" anchor="b" anchorCtr="0">
            <a:noAutofit/>
          </a:bodyPr>
          <a:lstStyle>
            <a:lvl1pPr marL="0" indent="0" algn="r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29948ED-E27D-5F98-EACD-DCAF63A451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26" name="Title Placeholder 1">
            <a:extLst>
              <a:ext uri="{FF2B5EF4-FFF2-40B4-BE49-F238E27FC236}">
                <a16:creationId xmlns:a16="http://schemas.microsoft.com/office/drawing/2014/main" id="{8DD8DAC1-7288-EEB9-267E-4FABB681DE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5751575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7" name="Text Placeholder 19">
            <a:extLst>
              <a:ext uri="{FF2B5EF4-FFF2-40B4-BE49-F238E27FC236}">
                <a16:creationId xmlns:a16="http://schemas.microsoft.com/office/drawing/2014/main" id="{69F9AB23-23AD-4331-6F10-124422E7587B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5751575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28" name="Picture 27" descr="Logo, company name&#10;&#10;AI-generated content may be incorrect.">
            <a:extLst>
              <a:ext uri="{FF2B5EF4-FFF2-40B4-BE49-F238E27FC236}">
                <a16:creationId xmlns:a16="http://schemas.microsoft.com/office/drawing/2014/main" id="{A9F6B776-108B-4A96-9AA6-9F1EE6A1E8E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F053A70-0654-457C-4676-5169A063CE3E}"/>
              </a:ext>
            </a:extLst>
          </p:cNvPr>
          <p:cNvSpPr/>
          <p:nvPr userDrawn="1"/>
        </p:nvSpPr>
        <p:spPr>
          <a:xfrm rot="16200000">
            <a:off x="462533" y="2102108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8B4756C2-06F2-8784-8F5F-FB522EFBA23C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1195460" y="4668584"/>
            <a:ext cx="5470513" cy="596900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2400" b="1" i="0" spc="-5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23" name="Text Placeholder 13">
            <a:extLst>
              <a:ext uri="{FF2B5EF4-FFF2-40B4-BE49-F238E27FC236}">
                <a16:creationId xmlns:a16="http://schemas.microsoft.com/office/drawing/2014/main" id="{345E30FA-B5D6-5E04-EF60-A0A70B81F999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1195462" y="5293617"/>
            <a:ext cx="5470511" cy="6963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A65EB0A-DB5D-B73A-3BDF-3A92FEB693B6}"/>
              </a:ext>
            </a:extLst>
          </p:cNvPr>
          <p:cNvSpPr/>
          <p:nvPr userDrawn="1"/>
        </p:nvSpPr>
        <p:spPr>
          <a:xfrm rot="16200000">
            <a:off x="462533" y="5069908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 Placeholder 11">
            <a:extLst>
              <a:ext uri="{FF2B5EF4-FFF2-40B4-BE49-F238E27FC236}">
                <a16:creationId xmlns:a16="http://schemas.microsoft.com/office/drawing/2014/main" id="{655DBDA5-637B-7431-81F3-8CC97736658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1195460" y="3188408"/>
            <a:ext cx="5470513" cy="596900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2400" b="1" i="0" spc="-5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30" name="Text Placeholder 13">
            <a:extLst>
              <a:ext uri="{FF2B5EF4-FFF2-40B4-BE49-F238E27FC236}">
                <a16:creationId xmlns:a16="http://schemas.microsoft.com/office/drawing/2014/main" id="{E1BBFC49-6774-CB5D-A10C-1E64228B47E5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1195462" y="3813441"/>
            <a:ext cx="5470511" cy="6963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D3945AA-519A-1380-1CC1-79AE3549B70C}"/>
              </a:ext>
            </a:extLst>
          </p:cNvPr>
          <p:cNvSpPr/>
          <p:nvPr userDrawn="1"/>
        </p:nvSpPr>
        <p:spPr>
          <a:xfrm rot="16200000">
            <a:off x="462533" y="3589732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3820F791-B55A-8DF3-E9C3-DEA9E9C0BEC0}"/>
              </a:ext>
            </a:extLst>
          </p:cNvPr>
          <p:cNvSpPr>
            <a:spLocks noGrp="1"/>
          </p:cNvSpPr>
          <p:nvPr>
            <p:ph type="dt" sz="half" idx="42"/>
          </p:nvPr>
        </p:nvSpPr>
        <p:spPr/>
        <p:txBody>
          <a:bodyPr/>
          <a:lstStyle/>
          <a:p>
            <a:pPr>
              <a:defRPr/>
            </a:pPr>
            <a:fld id="{AA2F32BD-D226-4A43-BDB6-E9111823DACE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0729F27-36E7-35AC-B79B-23F12C3C0496}"/>
              </a:ext>
            </a:extLst>
          </p:cNvPr>
          <p:cNvSpPr>
            <a:spLocks noGrp="1"/>
          </p:cNvSpPr>
          <p:nvPr>
            <p:ph type="ftr" sz="quarter" idx="43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BE949B0-53E8-8ECF-9332-CAC08FBE7E60}"/>
              </a:ext>
            </a:extLst>
          </p:cNvPr>
          <p:cNvSpPr>
            <a:spLocks noGrp="1"/>
          </p:cNvSpPr>
          <p:nvPr>
            <p:ph type="sldNum" sz="quarter" idx="44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245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-photo-left-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5698E98C-5EF4-E02E-4D04-D17E225EFBA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429" b="4126"/>
          <a:stretch/>
        </p:blipFill>
        <p:spPr>
          <a:xfrm>
            <a:off x="8362184" y="2425441"/>
            <a:ext cx="3829816" cy="443255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84E48D-8A24-7C48-B59C-D2F648C00A2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0C79311F-2C3F-C507-E765-5D7DA5DEDA8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4242816" cy="6858000"/>
          </a:xfrm>
          <a:prstGeom prst="rect">
            <a:avLst/>
          </a:prstGeom>
          <a:solidFill>
            <a:srgbClr val="C3CAD1"/>
          </a:solidFill>
          <a:ln>
            <a:noFill/>
          </a:ln>
        </p:spPr>
        <p:txBody>
          <a:bodyPr lIns="0" tIns="365760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B9480AD7-FFD4-EBEA-C887-D6921331046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71856" y="6254496"/>
            <a:ext cx="3502152" cy="603504"/>
          </a:xfrm>
          <a:noFill/>
          <a:ln>
            <a:noFill/>
          </a:ln>
        </p:spPr>
        <p:txBody>
          <a:bodyPr lIns="0" tIns="0" rIns="0" bIns="137160" anchor="b" anchorCtr="0">
            <a:noAutofit/>
          </a:bodyPr>
          <a:lstStyle>
            <a:lvl1pPr marL="0" indent="0" algn="l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614BAE17-7F11-EB6F-1C51-5B3FF6C652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7217" y="365760"/>
            <a:ext cx="5760720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7" name="Text Placeholder 19">
            <a:extLst>
              <a:ext uri="{FF2B5EF4-FFF2-40B4-BE49-F238E27FC236}">
                <a16:creationId xmlns:a16="http://schemas.microsoft.com/office/drawing/2014/main" id="{B8A6A485-675C-EE94-911E-0B54B90E6832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157217" y="822960"/>
            <a:ext cx="5760720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8" name="Picture 17" descr="Logo, company name&#10;&#10;AI-generated content may be incorrect.">
            <a:extLst>
              <a:ext uri="{FF2B5EF4-FFF2-40B4-BE49-F238E27FC236}">
                <a16:creationId xmlns:a16="http://schemas.microsoft.com/office/drawing/2014/main" id="{3A04F070-8450-0E87-18DD-3192DA8CDC2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8576" y="347472"/>
            <a:ext cx="415981" cy="415981"/>
          </a:xfrm>
          <a:prstGeom prst="rect">
            <a:avLst/>
          </a:prstGeom>
        </p:spPr>
      </p:pic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08F951B0-68BF-2192-D399-475E494C0592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5447424" y="1700784"/>
            <a:ext cx="5470513" cy="596900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2400" b="1" i="0" spc="-5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B9827FE2-9D0B-A5AD-BAFA-F72DC18F31CD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5447426" y="2325817"/>
            <a:ext cx="5470511" cy="6963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41A4D8-AE7D-2DE6-B0CA-43D09F97FEC4}"/>
              </a:ext>
            </a:extLst>
          </p:cNvPr>
          <p:cNvSpPr/>
          <p:nvPr userDrawn="1"/>
        </p:nvSpPr>
        <p:spPr>
          <a:xfrm rot="16200000">
            <a:off x="4714497" y="2102108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Placeholder 11">
            <a:extLst>
              <a:ext uri="{FF2B5EF4-FFF2-40B4-BE49-F238E27FC236}">
                <a16:creationId xmlns:a16="http://schemas.microsoft.com/office/drawing/2014/main" id="{7600CE08-B13C-E59B-FBAD-E6C38D06A2B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5447424" y="4668584"/>
            <a:ext cx="5470513" cy="596900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2400" b="1" i="0" spc="-5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8" name="Text Placeholder 13">
            <a:extLst>
              <a:ext uri="{FF2B5EF4-FFF2-40B4-BE49-F238E27FC236}">
                <a16:creationId xmlns:a16="http://schemas.microsoft.com/office/drawing/2014/main" id="{AD938516-005A-EF48-88B3-4A3A61AF594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5447426" y="5293617"/>
            <a:ext cx="5470511" cy="6963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F86095-AE0D-275B-D134-0696CF70918D}"/>
              </a:ext>
            </a:extLst>
          </p:cNvPr>
          <p:cNvSpPr/>
          <p:nvPr userDrawn="1"/>
        </p:nvSpPr>
        <p:spPr>
          <a:xfrm rot="16200000">
            <a:off x="4714497" y="5069908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9B698B8A-3C1A-BCD7-104F-5ED3C11432B0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5447424" y="3188408"/>
            <a:ext cx="5470513" cy="596900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2400" b="1" i="0" spc="-5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9402C06F-000D-03EE-5EF2-6F903053076A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5447426" y="3813441"/>
            <a:ext cx="5470511" cy="69638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BA60C1D-8AE1-014F-A846-87B67F7C9205}"/>
              </a:ext>
            </a:extLst>
          </p:cNvPr>
          <p:cNvSpPr/>
          <p:nvPr userDrawn="1"/>
        </p:nvSpPr>
        <p:spPr>
          <a:xfrm rot="16200000">
            <a:off x="4714497" y="3589732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77705BBE-9146-D4F3-393A-D16CB1EA85F1}"/>
              </a:ext>
            </a:extLst>
          </p:cNvPr>
          <p:cNvSpPr>
            <a:spLocks noGrp="1"/>
          </p:cNvSpPr>
          <p:nvPr>
            <p:ph type="sldNum" sz="quarter" idx="46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883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-photo-right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C05AC3D5-5EFB-46A1-48B0-7DE42AE176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r="21412" b="3671"/>
          <a:stretch/>
        </p:blipFill>
        <p:spPr>
          <a:xfrm>
            <a:off x="4103005" y="2425441"/>
            <a:ext cx="3476609" cy="4453623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4092E7B-EB81-9C0D-8F1F-0FB83D8AC767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913702" y="1700784"/>
            <a:ext cx="5751575" cy="4242816"/>
          </a:xfrm>
        </p:spPr>
        <p:txBody>
          <a:bodyPr>
            <a:noAutofit/>
          </a:bodyPr>
          <a:lstStyle>
            <a:lvl1pPr>
              <a:defRPr spc="-20" baseline="0">
                <a:solidFill>
                  <a:schemeClr val="tx1"/>
                </a:solidFill>
              </a:defRPr>
            </a:lvl1pPr>
            <a:lvl2pPr>
              <a:defRPr sz="1600" spc="-20" baseline="0">
                <a:solidFill>
                  <a:schemeClr val="tx1"/>
                </a:solidFill>
              </a:defRPr>
            </a:lvl2pPr>
            <a:lvl3pPr>
              <a:defRPr spc="-20" baseline="0">
                <a:solidFill>
                  <a:schemeClr val="tx1"/>
                </a:solidFill>
              </a:defRPr>
            </a:lvl3pPr>
            <a:lvl4pPr>
              <a:defRPr spc="-20" baseline="0">
                <a:solidFill>
                  <a:schemeClr val="tx1"/>
                </a:solidFill>
              </a:defRPr>
            </a:lvl4pPr>
            <a:lvl5pPr>
              <a:defRPr spc="-2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BB331D-3283-1926-DB5A-5D22443CFE6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B5F61D50-E0EA-DD3E-9A15-5F1540B241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5751575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19">
            <a:extLst>
              <a:ext uri="{FF2B5EF4-FFF2-40B4-BE49-F238E27FC236}">
                <a16:creationId xmlns:a16="http://schemas.microsoft.com/office/drawing/2014/main" id="{C589D903-C7CC-24AC-FE3E-DBF6FBD21EA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5751575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3" name="Picture 12" descr="Logo, company name&#10;&#10;AI-generated content may be incorrect.">
            <a:extLst>
              <a:ext uri="{FF2B5EF4-FFF2-40B4-BE49-F238E27FC236}">
                <a16:creationId xmlns:a16="http://schemas.microsoft.com/office/drawing/2014/main" id="{1D58EF1F-7C81-3196-E6F7-D0C92C5218E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5" name="Picture Placeholder 5">
            <a:extLst>
              <a:ext uri="{FF2B5EF4-FFF2-40B4-BE49-F238E27FC236}">
                <a16:creationId xmlns:a16="http://schemas.microsoft.com/office/drawing/2014/main" id="{FC8B54C3-472A-4B45-CECF-57ABE3B649A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583424" y="0"/>
            <a:ext cx="4242816" cy="6858000"/>
          </a:xfrm>
          <a:prstGeom prst="rect">
            <a:avLst/>
          </a:prstGeom>
          <a:solidFill>
            <a:srgbClr val="C3CAD1"/>
          </a:solidFill>
          <a:ln>
            <a:noFill/>
          </a:ln>
        </p:spPr>
        <p:txBody>
          <a:bodyPr lIns="0" tIns="365760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4AA3BFD7-9096-F068-222A-2881944B7BB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955280" y="6254496"/>
            <a:ext cx="3502152" cy="603504"/>
          </a:xfrm>
          <a:noFill/>
          <a:ln>
            <a:noFill/>
          </a:ln>
        </p:spPr>
        <p:txBody>
          <a:bodyPr lIns="0" tIns="0" rIns="0" bIns="137160" anchor="b" anchorCtr="0">
            <a:noAutofit/>
          </a:bodyPr>
          <a:lstStyle>
            <a:lvl1pPr marL="0" indent="0" algn="r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B91485E-E19F-6302-348B-C0C66564B455}"/>
              </a:ext>
            </a:extLst>
          </p:cNvPr>
          <p:cNvSpPr>
            <a:spLocks noGrp="1"/>
          </p:cNvSpPr>
          <p:nvPr>
            <p:ph type="dt" sz="half" idx="39"/>
          </p:nvPr>
        </p:nvSpPr>
        <p:spPr/>
        <p:txBody>
          <a:bodyPr/>
          <a:lstStyle/>
          <a:p>
            <a:pPr>
              <a:defRPr/>
            </a:pPr>
            <a:fld id="{29239BC9-4BEB-6C4A-A8F5-5056B7E27269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72EDEEF-46E0-9A6F-15BB-EA74A6A8B232}"/>
              </a:ext>
            </a:extLst>
          </p:cNvPr>
          <p:cNvSpPr>
            <a:spLocks noGrp="1"/>
          </p:cNvSpPr>
          <p:nvPr>
            <p:ph type="ftr" sz="quarter" idx="4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F5603C5-F7E9-135D-08CF-E5B794439925}"/>
              </a:ext>
            </a:extLst>
          </p:cNvPr>
          <p:cNvSpPr>
            <a:spLocks noGrp="1"/>
          </p:cNvSpPr>
          <p:nvPr>
            <p:ph type="sldNum" sz="quarter" idx="41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64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-photo-left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26064E41-DF59-6301-DE38-F0DFE24D71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679" b="4126"/>
          <a:stretch/>
        </p:blipFill>
        <p:spPr>
          <a:xfrm>
            <a:off x="8362184" y="2425441"/>
            <a:ext cx="3464835" cy="4432559"/>
          </a:xfrm>
          <a:prstGeom prst="rect">
            <a:avLst/>
          </a:prstGeom>
        </p:spPr>
      </p:pic>
      <p:sp>
        <p:nvSpPr>
          <p:cNvPr id="7" name="Picture Placeholder 5">
            <a:extLst>
              <a:ext uri="{FF2B5EF4-FFF2-40B4-BE49-F238E27FC236}">
                <a16:creationId xmlns:a16="http://schemas.microsoft.com/office/drawing/2014/main" id="{1CE716CA-F3AD-BE9A-11EE-F4AE1FACBEB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4236021" cy="6858000"/>
          </a:xfrm>
          <a:prstGeom prst="rect">
            <a:avLst/>
          </a:prstGeom>
          <a:solidFill>
            <a:srgbClr val="C3CAD1"/>
          </a:solidFill>
          <a:ln>
            <a:noFill/>
          </a:ln>
        </p:spPr>
        <p:txBody>
          <a:bodyPr lIns="0" tIns="365760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2D2C341C-5226-C6B0-870F-B3DA04CF8C0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74904" y="6254496"/>
            <a:ext cx="3502152" cy="603504"/>
          </a:xfrm>
          <a:noFill/>
          <a:ln>
            <a:noFill/>
          </a:ln>
        </p:spPr>
        <p:txBody>
          <a:bodyPr lIns="0" tIns="0" rIns="0" bIns="137160" anchor="b" anchorCtr="0">
            <a:noAutofit/>
          </a:bodyPr>
          <a:lstStyle>
            <a:lvl1pPr marL="0" indent="0" algn="l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4D21E25E-D547-BB0C-056B-1E4BED8276AA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5157216" y="1700784"/>
            <a:ext cx="5760720" cy="4242816"/>
          </a:xfrm>
        </p:spPr>
        <p:txBody>
          <a:bodyPr>
            <a:noAutofit/>
          </a:bodyPr>
          <a:lstStyle>
            <a:lvl1pPr>
              <a:defRPr spc="-20" baseline="0">
                <a:solidFill>
                  <a:schemeClr val="tx1"/>
                </a:solidFill>
              </a:defRPr>
            </a:lvl1pPr>
            <a:lvl2pPr>
              <a:defRPr sz="1600" spc="-20" baseline="0">
                <a:solidFill>
                  <a:schemeClr val="tx1"/>
                </a:solidFill>
              </a:defRPr>
            </a:lvl2pPr>
            <a:lvl3pPr>
              <a:defRPr spc="-20" baseline="0">
                <a:solidFill>
                  <a:schemeClr val="tx1"/>
                </a:solidFill>
              </a:defRPr>
            </a:lvl3pPr>
            <a:lvl4pPr>
              <a:defRPr spc="-20" baseline="0">
                <a:solidFill>
                  <a:schemeClr val="tx1"/>
                </a:solidFill>
              </a:defRPr>
            </a:lvl4pPr>
            <a:lvl5pPr>
              <a:defRPr spc="-2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6AA105-7DBD-9DF3-02C8-4B214942C57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4FF79C2B-39DB-F0FC-1C09-C45F7AF4DF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7217" y="365760"/>
            <a:ext cx="5760720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Text Placeholder 19">
            <a:extLst>
              <a:ext uri="{FF2B5EF4-FFF2-40B4-BE49-F238E27FC236}">
                <a16:creationId xmlns:a16="http://schemas.microsoft.com/office/drawing/2014/main" id="{B81A79C8-47D1-87B1-E39F-8BE75767B4A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157217" y="822960"/>
            <a:ext cx="5760720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2" name="Picture 11" descr="Logo, company name&#10;&#10;AI-generated content may be incorrect.">
            <a:extLst>
              <a:ext uri="{FF2B5EF4-FFF2-40B4-BE49-F238E27FC236}">
                <a16:creationId xmlns:a16="http://schemas.microsoft.com/office/drawing/2014/main" id="{5802CF21-D793-E9E0-76EE-6C64625C2F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8576" y="347472"/>
            <a:ext cx="415981" cy="415981"/>
          </a:xfrm>
          <a:prstGeom prst="rect">
            <a:avLst/>
          </a:prstGeom>
        </p:spPr>
      </p:pic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47A82C0C-F619-67C1-0650-12EB4F6E4C92}"/>
              </a:ext>
            </a:extLst>
          </p:cNvPr>
          <p:cNvSpPr>
            <a:spLocks noGrp="1"/>
          </p:cNvSpPr>
          <p:nvPr>
            <p:ph type="sldNum" sz="quarter" idx="41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748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idea-with-support-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, company name&#10;&#10;AI-generated content may be incorrect.">
            <a:extLst>
              <a:ext uri="{FF2B5EF4-FFF2-40B4-BE49-F238E27FC236}">
                <a16:creationId xmlns:a16="http://schemas.microsoft.com/office/drawing/2014/main" id="{D026C6A1-CA77-A75B-8DF4-FCBEBEF63B1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103" y="2365732"/>
            <a:ext cx="4496423" cy="449226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355CF2-BE45-5D15-57AB-87A35BEE8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923" y="775504"/>
            <a:ext cx="10003536" cy="2223125"/>
          </a:xfrm>
          <a:prstGeom prst="rect">
            <a:avLst/>
          </a:prstGeom>
        </p:spPr>
        <p:txBody>
          <a:bodyPr lIns="0" rIns="0" bIns="0" anchor="b">
            <a:no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6E38EC1-AABA-F606-16BC-2EE60350226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14399" y="4121150"/>
            <a:ext cx="10003536" cy="1690335"/>
          </a:xfrm>
          <a:solidFill>
            <a:schemeClr val="tx2"/>
          </a:solidFill>
        </p:spPr>
        <p:txBody>
          <a:bodyPr wrap="square" lIns="548640" tIns="365760" rIns="548640" bIns="365760" anchor="ctr">
            <a:spAutoFit/>
          </a:bodyPr>
          <a:lstStyle>
            <a:lvl1pPr marL="0" indent="0">
              <a:lnSpc>
                <a:spcPct val="110000"/>
              </a:lnSpc>
              <a:buNone/>
              <a:defRPr sz="19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text.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Ineter</a:t>
            </a:r>
            <a:r>
              <a:rPr lang="en-US" dirty="0"/>
              <a:t> nec </a:t>
            </a:r>
            <a:r>
              <a:rPr lang="en-US" dirty="0" err="1"/>
              <a:t>odio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et </a:t>
            </a:r>
            <a:r>
              <a:rPr lang="en-US" dirty="0" err="1"/>
              <a:t>enim</a:t>
            </a:r>
            <a:r>
              <a:rPr lang="en-US" dirty="0"/>
              <a:t> auctor, vel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Donec </a:t>
            </a:r>
            <a:r>
              <a:rPr lang="en-US" dirty="0" err="1"/>
              <a:t>eleifend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non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.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65BE62F-E256-0F4F-4A42-36112DA3470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4399" y="2998629"/>
            <a:ext cx="10003536" cy="1122521"/>
          </a:xfrm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344B288-869E-FEF3-B2A3-57066717389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15" name="Picture 14" descr="Logo, company name&#10;&#10;AI-generated content may be incorrect.">
            <a:extLst>
              <a:ext uri="{FF2B5EF4-FFF2-40B4-BE49-F238E27FC236}">
                <a16:creationId xmlns:a16="http://schemas.microsoft.com/office/drawing/2014/main" id="{F42FD863-F4B6-B6D1-BAFB-D52DC4E044F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B2EEDEF-8C67-0FEE-7A5A-F9872906BB70}"/>
              </a:ext>
            </a:extLst>
          </p:cNvPr>
          <p:cNvSpPr/>
          <p:nvPr userDrawn="1"/>
        </p:nvSpPr>
        <p:spPr>
          <a:xfrm rot="10800000">
            <a:off x="912875" y="3123596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413611B-0AEB-E25E-602A-8BA07E7C7F3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65F572BE-F956-6742-A08A-B8321ED651E6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F78E56C-649B-84D7-883E-399BED309F9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4FCBB44-51F9-6FA3-085E-EB9F2164541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692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ideas-with-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6A6E3EA-A830-B168-79DF-164310C3A5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1873983"/>
            <a:ext cx="4791456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6E38EC1-AABA-F606-16BC-2EE60350226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14400" y="2543085"/>
            <a:ext cx="4791456" cy="1197864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3C11AC4-3132-DF00-E861-4EC706C3EB2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4105656"/>
            <a:ext cx="11830050" cy="2752344"/>
          </a:xfrm>
          <a:solidFill>
            <a:srgbClr val="C3CAD1"/>
          </a:solidFill>
          <a:ln>
            <a:noFill/>
          </a:ln>
        </p:spPr>
        <p:txBody>
          <a:bodyPr tIns="164592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825B179B-754F-E075-416F-58FDF815CA2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0" y="6400799"/>
            <a:ext cx="11529391" cy="457201"/>
          </a:xfrm>
          <a:noFill/>
          <a:ln>
            <a:noFill/>
          </a:ln>
        </p:spPr>
        <p:txBody>
          <a:bodyPr lIns="182880" tIns="0" rIns="182880" bIns="137160" anchor="b" anchorCtr="0">
            <a:noAutofit/>
          </a:bodyPr>
          <a:lstStyle>
            <a:lvl1pPr marL="0" indent="0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F14AD5D-B2B5-2D86-5607-F93500D5A829}"/>
              </a:ext>
            </a:extLst>
          </p:cNvPr>
          <p:cNvSpPr/>
          <p:nvPr userDrawn="1"/>
        </p:nvSpPr>
        <p:spPr>
          <a:xfrm rot="16200000">
            <a:off x="466342" y="2294872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B44406A-7064-09CD-0D32-B50A4C2A47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6" name="Text Placeholder 19">
            <a:extLst>
              <a:ext uri="{FF2B5EF4-FFF2-40B4-BE49-F238E27FC236}">
                <a16:creationId xmlns:a16="http://schemas.microsoft.com/office/drawing/2014/main" id="{B1451569-253C-B587-A86F-4D190EF1B24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9994393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7" name="Picture 16" descr="Logo, company name&#10;&#10;AI-generated content may be incorrect.">
            <a:extLst>
              <a:ext uri="{FF2B5EF4-FFF2-40B4-BE49-F238E27FC236}">
                <a16:creationId xmlns:a16="http://schemas.microsoft.com/office/drawing/2014/main" id="{809A0A5D-5886-4562-448A-83FC8512DCB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B38B5940-D626-697E-1DE2-483ADD73F4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3" name="Text Placeholder 11">
            <a:extLst>
              <a:ext uri="{FF2B5EF4-FFF2-40B4-BE49-F238E27FC236}">
                <a16:creationId xmlns:a16="http://schemas.microsoft.com/office/drawing/2014/main" id="{5550671B-40D3-6B53-A651-02217D09EBC7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6117335" y="1873983"/>
            <a:ext cx="4791456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24" name="Text Placeholder 13">
            <a:extLst>
              <a:ext uri="{FF2B5EF4-FFF2-40B4-BE49-F238E27FC236}">
                <a16:creationId xmlns:a16="http://schemas.microsoft.com/office/drawing/2014/main" id="{57650E2F-D63F-64A0-264F-AB6835C74839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6117335" y="2543085"/>
            <a:ext cx="4791456" cy="1197864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9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368FBFD-4E2A-68B9-526C-938F5B7C839F}"/>
              </a:ext>
            </a:extLst>
          </p:cNvPr>
          <p:cNvSpPr/>
          <p:nvPr userDrawn="1"/>
        </p:nvSpPr>
        <p:spPr>
          <a:xfrm rot="16200000">
            <a:off x="5669277" y="2294872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5474D73-F9BE-8323-9710-2D943D074AA7}"/>
              </a:ext>
            </a:extLst>
          </p:cNvPr>
          <p:cNvSpPr>
            <a:spLocks noGrp="1"/>
          </p:cNvSpPr>
          <p:nvPr>
            <p:ph type="sldNum" sz="quarter" idx="42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894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ideas-with-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E73DE767-6E27-2F6D-9DFB-476DFBA08AC4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8378952" y="0"/>
            <a:ext cx="3447288" cy="6858001"/>
          </a:xfrm>
          <a:prstGeom prst="rect">
            <a:avLst/>
          </a:prstGeom>
          <a:solidFill>
            <a:srgbClr val="C3CAD1"/>
          </a:solidFill>
          <a:ln>
            <a:noFill/>
          </a:ln>
        </p:spPr>
        <p:txBody>
          <a:bodyPr lIns="457200" tIns="365760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562FBDD1-DD88-5129-A1B4-F8213B472B8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740140" y="6251713"/>
            <a:ext cx="2724912" cy="606288"/>
          </a:xfrm>
          <a:noFill/>
          <a:ln>
            <a:noFill/>
          </a:ln>
        </p:spPr>
        <p:txBody>
          <a:bodyPr lIns="182880" tIns="0" rIns="182880" bIns="137160" anchor="b" anchorCtr="0">
            <a:noAutofit/>
          </a:bodyPr>
          <a:lstStyle>
            <a:lvl1pPr marL="0" indent="0" algn="r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F0A7BBE-ABB8-C2EC-5680-6576FD9F3F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12" name="Picture 11" descr="Logo, company name&#10;&#10;AI-generated content may be incorrect.">
            <a:extLst>
              <a:ext uri="{FF2B5EF4-FFF2-40B4-BE49-F238E27FC236}">
                <a16:creationId xmlns:a16="http://schemas.microsoft.com/office/drawing/2014/main" id="{A20E4B7D-A2F4-E2C0-B651-BA709ADA79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A5343729-79AD-1ED6-768D-6A792503B3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6532561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Text Placeholder 19">
            <a:extLst>
              <a:ext uri="{FF2B5EF4-FFF2-40B4-BE49-F238E27FC236}">
                <a16:creationId xmlns:a16="http://schemas.microsoft.com/office/drawing/2014/main" id="{7A6A44F0-F202-67D2-AA06-2C6B93FCC06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400" y="820351"/>
            <a:ext cx="6532560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sp>
        <p:nvSpPr>
          <p:cNvPr id="39" name="Text Placeholder 11">
            <a:extLst>
              <a:ext uri="{FF2B5EF4-FFF2-40B4-BE49-F238E27FC236}">
                <a16:creationId xmlns:a16="http://schemas.microsoft.com/office/drawing/2014/main" id="{18B7F31E-5DA9-AE9E-946C-DBEDE553E35E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914398" y="1874670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0" name="Text Placeholder 13">
            <a:extLst>
              <a:ext uri="{FF2B5EF4-FFF2-40B4-BE49-F238E27FC236}">
                <a16:creationId xmlns:a16="http://schemas.microsoft.com/office/drawing/2014/main" id="{E2CB8A18-7CC3-DC44-09AA-C5930608CB79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914398" y="2543772"/>
            <a:ext cx="3070730" cy="1380744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8724181-2302-5B6D-8D9A-0FDFFA0EAC2A}"/>
              </a:ext>
            </a:extLst>
          </p:cNvPr>
          <p:cNvSpPr/>
          <p:nvPr userDrawn="1"/>
        </p:nvSpPr>
        <p:spPr>
          <a:xfrm rot="16200000">
            <a:off x="462533" y="2309010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 Placeholder 11">
            <a:extLst>
              <a:ext uri="{FF2B5EF4-FFF2-40B4-BE49-F238E27FC236}">
                <a16:creationId xmlns:a16="http://schemas.microsoft.com/office/drawing/2014/main" id="{E8C39114-AC4E-397F-2083-2D7D594E888D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4376229" y="1880783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3" name="Text Placeholder 13">
            <a:extLst>
              <a:ext uri="{FF2B5EF4-FFF2-40B4-BE49-F238E27FC236}">
                <a16:creationId xmlns:a16="http://schemas.microsoft.com/office/drawing/2014/main" id="{E47A550C-93F7-8A24-C26C-808BEFCFC577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4376229" y="2549885"/>
            <a:ext cx="3070730" cy="1380744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2D36219-087B-419B-9E96-63D476258513}"/>
              </a:ext>
            </a:extLst>
          </p:cNvPr>
          <p:cNvSpPr/>
          <p:nvPr userDrawn="1"/>
        </p:nvSpPr>
        <p:spPr>
          <a:xfrm rot="16200000">
            <a:off x="3924364" y="2315123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 Placeholder 11">
            <a:extLst>
              <a:ext uri="{FF2B5EF4-FFF2-40B4-BE49-F238E27FC236}">
                <a16:creationId xmlns:a16="http://schemas.microsoft.com/office/drawing/2014/main" id="{6096CCA3-6EF5-DABE-B6E8-DC02967800A7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914398" y="4318318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6" name="Text Placeholder 13">
            <a:extLst>
              <a:ext uri="{FF2B5EF4-FFF2-40B4-BE49-F238E27FC236}">
                <a16:creationId xmlns:a16="http://schemas.microsoft.com/office/drawing/2014/main" id="{1F561A6E-CA30-68DE-C30C-E3D04D574F82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914398" y="4987420"/>
            <a:ext cx="3070730" cy="1362817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393A29F-FA2C-9EBB-AEC6-3930FE314D14}"/>
              </a:ext>
            </a:extLst>
          </p:cNvPr>
          <p:cNvSpPr/>
          <p:nvPr userDrawn="1"/>
        </p:nvSpPr>
        <p:spPr>
          <a:xfrm rot="16200000">
            <a:off x="462533" y="4752658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 Placeholder 11">
            <a:extLst>
              <a:ext uri="{FF2B5EF4-FFF2-40B4-BE49-F238E27FC236}">
                <a16:creationId xmlns:a16="http://schemas.microsoft.com/office/drawing/2014/main" id="{D6464A17-58FF-1CEF-5B44-C332EEA11FA9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4376229" y="4324431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9" name="Text Placeholder 13">
            <a:extLst>
              <a:ext uri="{FF2B5EF4-FFF2-40B4-BE49-F238E27FC236}">
                <a16:creationId xmlns:a16="http://schemas.microsoft.com/office/drawing/2014/main" id="{8E44891D-B952-10F7-E744-374B1A1B2307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4376229" y="4993533"/>
            <a:ext cx="3070730" cy="1362817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252E0381-ADF4-8D24-C867-C900E35689E9}"/>
              </a:ext>
            </a:extLst>
          </p:cNvPr>
          <p:cNvSpPr/>
          <p:nvPr userDrawn="1"/>
        </p:nvSpPr>
        <p:spPr>
          <a:xfrm rot="16200000">
            <a:off x="3924364" y="4758771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2B2213-C7AE-6BAB-99BE-3FEB3626C9CD}"/>
              </a:ext>
            </a:extLst>
          </p:cNvPr>
          <p:cNvSpPr>
            <a:spLocks noGrp="1"/>
          </p:cNvSpPr>
          <p:nvPr>
            <p:ph type="dt" sz="half" idx="59"/>
          </p:nvPr>
        </p:nvSpPr>
        <p:spPr/>
        <p:txBody>
          <a:bodyPr/>
          <a:lstStyle/>
          <a:p>
            <a:pPr>
              <a:defRPr/>
            </a:pPr>
            <a:fld id="{AAAFB122-B0C2-CD4F-B6A9-F05B0893F893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49E7BE-854D-1C7F-9ED9-A488BDBEA629}"/>
              </a:ext>
            </a:extLst>
          </p:cNvPr>
          <p:cNvSpPr>
            <a:spLocks noGrp="1"/>
          </p:cNvSpPr>
          <p:nvPr>
            <p:ph type="ftr" sz="quarter" idx="6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444157-9DBF-C378-F538-F7840483133D}"/>
              </a:ext>
            </a:extLst>
          </p:cNvPr>
          <p:cNvSpPr>
            <a:spLocks noGrp="1"/>
          </p:cNvSpPr>
          <p:nvPr>
            <p:ph type="sldNum" sz="quarter" idx="61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150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-idea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7813F2B-33D1-CE0E-E387-D5B3B86BB6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9" name="Text Placeholder 19">
            <a:extLst>
              <a:ext uri="{FF2B5EF4-FFF2-40B4-BE49-F238E27FC236}">
                <a16:creationId xmlns:a16="http://schemas.microsoft.com/office/drawing/2014/main" id="{DCD67CB5-6160-A440-ED55-AD32D8B18E3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9994393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0" name="Picture 9" descr="Logo, company name&#10;&#10;AI-generated content may be incorrect.">
            <a:extLst>
              <a:ext uri="{FF2B5EF4-FFF2-40B4-BE49-F238E27FC236}">
                <a16:creationId xmlns:a16="http://schemas.microsoft.com/office/drawing/2014/main" id="{D7722649-BB7F-E00B-2BFE-CAA66451924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221A7E90-F175-1CC3-CCD9-CBD10099A0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385C64-D0FC-E300-55DA-BCF7F9AE2D7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914398" y="1874670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923E6B3B-1082-004A-1ACD-E7066B97F006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>
          <a:xfrm>
            <a:off x="914398" y="2543772"/>
            <a:ext cx="3070730" cy="1380744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544981-8CC8-FD66-5962-8360F99F4D54}"/>
              </a:ext>
            </a:extLst>
          </p:cNvPr>
          <p:cNvSpPr/>
          <p:nvPr userDrawn="1"/>
        </p:nvSpPr>
        <p:spPr>
          <a:xfrm rot="16200000">
            <a:off x="462533" y="2309010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 Placeholder 11">
            <a:extLst>
              <a:ext uri="{FF2B5EF4-FFF2-40B4-BE49-F238E27FC236}">
                <a16:creationId xmlns:a16="http://schemas.microsoft.com/office/drawing/2014/main" id="{30F32B04-69CD-6970-1192-E9622B2A14F4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7838061" y="1874670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32" name="Text Placeholder 13">
            <a:extLst>
              <a:ext uri="{FF2B5EF4-FFF2-40B4-BE49-F238E27FC236}">
                <a16:creationId xmlns:a16="http://schemas.microsoft.com/office/drawing/2014/main" id="{5686534F-895A-175D-9ECA-69644D7DB84C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>
          <a:xfrm>
            <a:off x="7838061" y="2543772"/>
            <a:ext cx="3070730" cy="1380744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F9C5E80-2D6A-7B81-F349-81A6C92D8B1B}"/>
              </a:ext>
            </a:extLst>
          </p:cNvPr>
          <p:cNvSpPr/>
          <p:nvPr userDrawn="1"/>
        </p:nvSpPr>
        <p:spPr>
          <a:xfrm rot="16200000">
            <a:off x="7386196" y="2309010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Placeholder 11">
            <a:extLst>
              <a:ext uri="{FF2B5EF4-FFF2-40B4-BE49-F238E27FC236}">
                <a16:creationId xmlns:a16="http://schemas.microsoft.com/office/drawing/2014/main" id="{8B364BB1-2F03-07C5-EAB7-CB49A1EC3282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>
          <a:xfrm>
            <a:off x="4376229" y="1880783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35" name="Text Placeholder 13">
            <a:extLst>
              <a:ext uri="{FF2B5EF4-FFF2-40B4-BE49-F238E27FC236}">
                <a16:creationId xmlns:a16="http://schemas.microsoft.com/office/drawing/2014/main" id="{459A5D6D-C5DE-C8EE-F37F-3367BBA9F840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>
          <a:xfrm>
            <a:off x="4376229" y="2549885"/>
            <a:ext cx="3070730" cy="1380744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449DD49-1A8D-76CC-A4AF-D0AD5C195FB8}"/>
              </a:ext>
            </a:extLst>
          </p:cNvPr>
          <p:cNvSpPr/>
          <p:nvPr userDrawn="1"/>
        </p:nvSpPr>
        <p:spPr>
          <a:xfrm rot="16200000">
            <a:off x="3924364" y="2315123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 Placeholder 11">
            <a:extLst>
              <a:ext uri="{FF2B5EF4-FFF2-40B4-BE49-F238E27FC236}">
                <a16:creationId xmlns:a16="http://schemas.microsoft.com/office/drawing/2014/main" id="{B29C255B-11E7-E49D-1EDD-C2F6FB66D083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914398" y="4318318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38" name="Text Placeholder 13">
            <a:extLst>
              <a:ext uri="{FF2B5EF4-FFF2-40B4-BE49-F238E27FC236}">
                <a16:creationId xmlns:a16="http://schemas.microsoft.com/office/drawing/2014/main" id="{F32E0527-0C17-B229-AE53-082144E5EC6C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>
          <a:xfrm>
            <a:off x="914398" y="4987420"/>
            <a:ext cx="3070730" cy="1362817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38D1526-CCB8-95A3-3CF3-B935126F6D3B}"/>
              </a:ext>
            </a:extLst>
          </p:cNvPr>
          <p:cNvSpPr/>
          <p:nvPr userDrawn="1"/>
        </p:nvSpPr>
        <p:spPr>
          <a:xfrm rot="16200000">
            <a:off x="462533" y="4752658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 Placeholder 11">
            <a:extLst>
              <a:ext uri="{FF2B5EF4-FFF2-40B4-BE49-F238E27FC236}">
                <a16:creationId xmlns:a16="http://schemas.microsoft.com/office/drawing/2014/main" id="{8F94305F-ACC4-02B6-29A1-4EFF95BB5331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>
          <a:xfrm>
            <a:off x="7838061" y="4318318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1" name="Text Placeholder 13">
            <a:extLst>
              <a:ext uri="{FF2B5EF4-FFF2-40B4-BE49-F238E27FC236}">
                <a16:creationId xmlns:a16="http://schemas.microsoft.com/office/drawing/2014/main" id="{F4292675-527D-A6B4-E4DC-2415844F85F2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>
          <a:xfrm>
            <a:off x="7838061" y="4987420"/>
            <a:ext cx="3070730" cy="1362817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085E3D5-CA56-CDAB-FA38-F7ED7B165DA8}"/>
              </a:ext>
            </a:extLst>
          </p:cNvPr>
          <p:cNvSpPr/>
          <p:nvPr userDrawn="1"/>
        </p:nvSpPr>
        <p:spPr>
          <a:xfrm rot="16200000">
            <a:off x="7386196" y="4752658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 Placeholder 11">
            <a:extLst>
              <a:ext uri="{FF2B5EF4-FFF2-40B4-BE49-F238E27FC236}">
                <a16:creationId xmlns:a16="http://schemas.microsoft.com/office/drawing/2014/main" id="{F81F7DBF-CBB6-1C17-14EC-49A4683D985E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4376229" y="4324431"/>
            <a:ext cx="3070730" cy="625033"/>
          </a:xfrm>
          <a:noFill/>
        </p:spPr>
        <p:txBody>
          <a:bodyPr lIns="274320" rIns="0" anchor="b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6" name="Text Placeholder 13">
            <a:extLst>
              <a:ext uri="{FF2B5EF4-FFF2-40B4-BE49-F238E27FC236}">
                <a16:creationId xmlns:a16="http://schemas.microsoft.com/office/drawing/2014/main" id="{155C0AAD-ABA7-E72D-77DF-67C494E98156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4376229" y="4993533"/>
            <a:ext cx="3070730" cy="1362817"/>
          </a:xfrm>
          <a:noFill/>
          <a:ln>
            <a:noFill/>
          </a:ln>
        </p:spPr>
        <p:txBody>
          <a:bodyPr lIns="27432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048C6CE-4BDC-C393-A7CE-46A7BDCD6840}"/>
              </a:ext>
            </a:extLst>
          </p:cNvPr>
          <p:cNvSpPr/>
          <p:nvPr userDrawn="1"/>
        </p:nvSpPr>
        <p:spPr>
          <a:xfrm rot="16200000">
            <a:off x="3924364" y="4758771"/>
            <a:ext cx="89611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5FDBA3-89C7-4621-B40D-7DE83FA22F5A}"/>
              </a:ext>
            </a:extLst>
          </p:cNvPr>
          <p:cNvSpPr>
            <a:spLocks noGrp="1"/>
          </p:cNvSpPr>
          <p:nvPr>
            <p:ph type="dt" sz="half" idx="59"/>
          </p:nvPr>
        </p:nvSpPr>
        <p:spPr/>
        <p:txBody>
          <a:bodyPr/>
          <a:lstStyle/>
          <a:p>
            <a:pPr>
              <a:defRPr/>
            </a:pPr>
            <a:fld id="{9BF33AB2-867F-E944-B1DB-BA8BB92031E6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7AF3A4-EAA0-74A8-537D-7B63527E0231}"/>
              </a:ext>
            </a:extLst>
          </p:cNvPr>
          <p:cNvSpPr>
            <a:spLocks noGrp="1"/>
          </p:cNvSpPr>
          <p:nvPr>
            <p:ph type="ftr" sz="quarter" idx="6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8D8A77-0A01-BA2F-A32E-706B0FA90008}"/>
              </a:ext>
            </a:extLst>
          </p:cNvPr>
          <p:cNvSpPr>
            <a:spLocks noGrp="1"/>
          </p:cNvSpPr>
          <p:nvPr>
            <p:ph type="sldNum" sz="quarter" idx="61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3942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-with-caption-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, company name&#10;&#10;AI-generated content may be incorrect.">
            <a:extLst>
              <a:ext uri="{FF2B5EF4-FFF2-40B4-BE49-F238E27FC236}">
                <a16:creationId xmlns:a16="http://schemas.microsoft.com/office/drawing/2014/main" id="{342CFCE2-B4C8-ABC2-3278-6BDD1A6BA4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5563" y="3940021"/>
            <a:ext cx="2920677" cy="2917979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6A6E3EA-A830-B168-79DF-164310C3A5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5760" y="5938577"/>
            <a:ext cx="11091672" cy="383991"/>
          </a:xfrm>
        </p:spPr>
        <p:txBody>
          <a:bodyPr lIns="0" rIns="0" anchor="t">
            <a:noAutofit/>
          </a:bodyPr>
          <a:lstStyle>
            <a:lvl1pPr marL="0" indent="0">
              <a:buNone/>
              <a:defRPr sz="2400" b="1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A34CFE70-A9DA-519B-846A-B0978C9FFD7C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0"/>
            <a:ext cx="11826240" cy="5509547"/>
          </a:xfrm>
          <a:solidFill>
            <a:srgbClr val="C3CAD1"/>
          </a:solidFill>
          <a:ln>
            <a:noFill/>
          </a:ln>
        </p:spPr>
        <p:txBody>
          <a:bodyPr lIns="457200" tIns="3108960" rIns="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6E38EC1-AABA-F606-16BC-2EE60350226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5760" y="6289556"/>
            <a:ext cx="11091672" cy="238244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2EC6AD6-BD59-A2C2-2F3A-CEF4E0667B4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11" name="Picture 10" descr="Logo, company name&#10;&#10;AI-generated content may be incorrect.">
            <a:extLst>
              <a:ext uri="{FF2B5EF4-FFF2-40B4-BE49-F238E27FC236}">
                <a16:creationId xmlns:a16="http://schemas.microsoft.com/office/drawing/2014/main" id="{44B6D53A-92C9-55F9-0CA2-68EF8475BEA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BF573D6D-30D5-5B7B-90C2-D7583296043C}"/>
              </a:ext>
            </a:extLst>
          </p:cNvPr>
          <p:cNvSpPr/>
          <p:nvPr userDrawn="1"/>
        </p:nvSpPr>
        <p:spPr>
          <a:xfrm rot="10800000">
            <a:off x="365061" y="5782203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606984-9DED-F33B-C04F-1C29849539A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7278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-with-caption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3C11AC4-3132-DF00-E861-4EC706C3EB2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15924" y="640080"/>
            <a:ext cx="9994392" cy="5577840"/>
          </a:xfrm>
          <a:solidFill>
            <a:srgbClr val="C3CAD1"/>
          </a:solidFill>
          <a:ln>
            <a:noFill/>
          </a:ln>
        </p:spPr>
        <p:txBody>
          <a:bodyPr lIns="457200" tIns="3108960" rIns="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3" name="Text Placeholder 13">
            <a:extLst>
              <a:ext uri="{FF2B5EF4-FFF2-40B4-BE49-F238E27FC236}">
                <a16:creationId xmlns:a16="http://schemas.microsoft.com/office/drawing/2014/main" id="{4F600118-8BF4-999C-96D0-38800692B1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15925" y="6245352"/>
            <a:ext cx="9994392" cy="310783"/>
          </a:xfr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marL="0" indent="0">
              <a:lnSpc>
                <a:spcPct val="1100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D2A2E3-C451-68BF-12DA-0C5129B0694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11" name="Picture 10" descr="Logo, company name&#10;&#10;AI-generated content may be incorrect.">
            <a:extLst>
              <a:ext uri="{FF2B5EF4-FFF2-40B4-BE49-F238E27FC236}">
                <a16:creationId xmlns:a16="http://schemas.microsoft.com/office/drawing/2014/main" id="{E4E71F28-8E11-F8BF-0A77-7AAFA42184E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BDFC97-7800-F5CC-5EBB-5D892475A33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874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-figur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702F704-D87B-DF16-D937-0C5723A4D346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alpha val="50203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3E187AF-3341-8854-383A-CA20D59A0AFD}"/>
              </a:ext>
            </a:extLst>
          </p:cNvPr>
          <p:cNvSpPr/>
          <p:nvPr userDrawn="1"/>
        </p:nvSpPr>
        <p:spPr>
          <a:xfrm>
            <a:off x="0" y="1678988"/>
            <a:ext cx="11830050" cy="35000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5C63DE5-8138-0D72-CE3E-25C89680D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257" y="2379072"/>
            <a:ext cx="10003536" cy="1668997"/>
          </a:xfrm>
          <a:prstGeom prst="rect">
            <a:avLst/>
          </a:prstGeom>
          <a:noFill/>
        </p:spPr>
        <p:txBody>
          <a:bodyPr lIns="0" tIns="0" rIns="0" bIns="0" anchor="b">
            <a:noAutofit/>
          </a:bodyPr>
          <a:lstStyle>
            <a:lvl1pPr algn="ctr">
              <a:defRPr sz="9600" spc="-1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A07A8EC1-93D3-3D5B-9385-0BA6453AF19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13257" y="4048069"/>
            <a:ext cx="10003536" cy="709159"/>
          </a:xfrm>
        </p:spPr>
        <p:txBody>
          <a:bodyPr anchor="t">
            <a:noAutofit/>
          </a:bodyPr>
          <a:lstStyle>
            <a:lvl1pPr marL="0" indent="0" algn="ctr">
              <a:spcAft>
                <a:spcPts val="0"/>
              </a:spcAft>
              <a:buNone/>
              <a:defRPr sz="2800" spc="-50" baseline="0">
                <a:solidFill>
                  <a:schemeClr val="tx1"/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5F9F77-9433-0FA9-9CAB-50F8190170D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A0C5114-E7F3-FF3D-A850-564CA25BD4AA}"/>
              </a:ext>
            </a:extLst>
          </p:cNvPr>
          <p:cNvSpPr/>
          <p:nvPr userDrawn="1"/>
        </p:nvSpPr>
        <p:spPr>
          <a:xfrm rot="10800000">
            <a:off x="5215509" y="2333034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D10C01-E502-C2A8-611B-3019CF9DFA7F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pPr>
              <a:defRPr/>
            </a:pPr>
            <a:fld id="{51F83EFE-0D62-884D-96E6-6C89A2DF1548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B1728D-2C4C-4424-EC7C-F41CFAB91F3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AA6709-2DAE-D574-74A9-6F2352BB8C6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5553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ple-key-figur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ABAEBB0B-FC49-0C96-1CA9-8CBAB514550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14399" y="820757"/>
            <a:ext cx="5000626" cy="5216486"/>
          </a:xfrm>
          <a:prstGeom prst="rect">
            <a:avLst/>
          </a:prstGeom>
          <a:solidFill>
            <a:srgbClr val="C3CAD1"/>
          </a:solidFill>
          <a:ln>
            <a:noFill/>
          </a:ln>
        </p:spPr>
        <p:txBody>
          <a:bodyPr tIns="283464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75CE5CA-6E88-5554-567E-566D0F3702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97155" y="1520328"/>
            <a:ext cx="4617720" cy="694062"/>
          </a:xfrm>
          <a:solidFill>
            <a:schemeClr val="tx1"/>
          </a:solidFill>
        </p:spPr>
        <p:txBody>
          <a:bodyPr lIns="274320" tIns="45720" rIns="274320" anchor="ctr">
            <a:noAutofit/>
          </a:bodyPr>
          <a:lstStyle>
            <a:lvl1pPr marL="0" indent="0">
              <a:buClr>
                <a:schemeClr val="bg1"/>
              </a:buClr>
              <a:buNone/>
              <a:defRPr sz="19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18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4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253F5A24-61CC-6326-2F0B-D0B2CD8054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14399" y="6144322"/>
            <a:ext cx="5000625" cy="212028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10000"/>
              </a:lnSpc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7C79F1A4-8D7A-2A2A-13B1-007CC4DA4DD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90710" y="512899"/>
            <a:ext cx="4617720" cy="914400"/>
          </a:xfrm>
        </p:spPr>
        <p:txBody>
          <a:bodyPr lIns="274320" anchor="b">
            <a:normAutofit/>
          </a:bodyPr>
          <a:lstStyle>
            <a:lvl1pPr marL="0" indent="0">
              <a:lnSpc>
                <a:spcPts val="3600"/>
              </a:lnSpc>
              <a:spcAft>
                <a:spcPts val="0"/>
              </a:spcAft>
              <a:buNone/>
              <a:defRPr lang="en-US" sz="3600" b="1" i="0" kern="1200" spc="-100" baseline="0" dirty="0" smtClean="0">
                <a:solidFill>
                  <a:schemeClr val="tx2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Key figure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4A9EC7-0A22-2867-5A93-04C549C7B24D}"/>
              </a:ext>
            </a:extLst>
          </p:cNvPr>
          <p:cNvSpPr/>
          <p:nvPr userDrawn="1"/>
        </p:nvSpPr>
        <p:spPr>
          <a:xfrm rot="16200000">
            <a:off x="5595766" y="1504465"/>
            <a:ext cx="1389888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C9AF806-A69B-CC52-7882-68CBACA47F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20" name="Picture 19" descr="Logo, company name&#10;&#10;AI-generated content may be incorrect.">
            <a:extLst>
              <a:ext uri="{FF2B5EF4-FFF2-40B4-BE49-F238E27FC236}">
                <a16:creationId xmlns:a16="http://schemas.microsoft.com/office/drawing/2014/main" id="{71A5B106-9DEE-8AB6-D922-D48EB8DF9D0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47C90278-399F-D985-B545-7DCF0DA7A63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297155" y="5337672"/>
            <a:ext cx="4617720" cy="694062"/>
          </a:xfrm>
          <a:solidFill>
            <a:schemeClr val="tx1"/>
          </a:solidFill>
        </p:spPr>
        <p:txBody>
          <a:bodyPr lIns="274320" tIns="45720" rIns="274320" anchor="ctr">
            <a:noAutofit/>
          </a:bodyPr>
          <a:lstStyle>
            <a:lvl1pPr marL="0" indent="0">
              <a:buClr>
                <a:schemeClr val="bg1"/>
              </a:buClr>
              <a:buNone/>
              <a:defRPr sz="19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18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4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819A7FF5-547E-A603-F63A-B893DB8702C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90710" y="4330243"/>
            <a:ext cx="4617720" cy="914400"/>
          </a:xfrm>
        </p:spPr>
        <p:txBody>
          <a:bodyPr lIns="274320" anchor="b">
            <a:normAutofit/>
          </a:bodyPr>
          <a:lstStyle>
            <a:lvl1pPr marL="0" indent="0">
              <a:lnSpc>
                <a:spcPts val="3600"/>
              </a:lnSpc>
              <a:spcAft>
                <a:spcPts val="0"/>
              </a:spcAft>
              <a:buNone/>
              <a:defRPr lang="en-US" sz="3600" b="1" i="0" kern="1200" spc="-100" baseline="0" dirty="0" smtClean="0">
                <a:solidFill>
                  <a:schemeClr val="tx2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Key figure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CF14232-891E-BF84-C925-6BB3EFCEB08D}"/>
              </a:ext>
            </a:extLst>
          </p:cNvPr>
          <p:cNvSpPr/>
          <p:nvPr userDrawn="1"/>
        </p:nvSpPr>
        <p:spPr>
          <a:xfrm rot="16200000">
            <a:off x="5595766" y="5321809"/>
            <a:ext cx="1389888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C5B0C835-92D5-EBA9-F2A4-BC31B439CFE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297155" y="3427735"/>
            <a:ext cx="4617720" cy="694062"/>
          </a:xfrm>
          <a:solidFill>
            <a:schemeClr val="tx1"/>
          </a:solidFill>
        </p:spPr>
        <p:txBody>
          <a:bodyPr lIns="274320" tIns="45720" rIns="274320" anchor="ctr">
            <a:noAutofit/>
          </a:bodyPr>
          <a:lstStyle>
            <a:lvl1pPr marL="0" indent="0">
              <a:buClr>
                <a:schemeClr val="bg1"/>
              </a:buClr>
              <a:buNone/>
              <a:defRPr sz="19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18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4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17">
            <a:extLst>
              <a:ext uri="{FF2B5EF4-FFF2-40B4-BE49-F238E27FC236}">
                <a16:creationId xmlns:a16="http://schemas.microsoft.com/office/drawing/2014/main" id="{AFF8EEAA-8354-850E-1A0B-1EADAA1D7EB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290710" y="2420306"/>
            <a:ext cx="4617720" cy="914400"/>
          </a:xfrm>
        </p:spPr>
        <p:txBody>
          <a:bodyPr lIns="274320" anchor="b">
            <a:normAutofit/>
          </a:bodyPr>
          <a:lstStyle>
            <a:lvl1pPr marL="0" indent="0">
              <a:lnSpc>
                <a:spcPts val="3600"/>
              </a:lnSpc>
              <a:spcAft>
                <a:spcPts val="0"/>
              </a:spcAft>
              <a:buNone/>
              <a:defRPr lang="en-US" sz="3600" b="1" i="0" kern="1200" spc="-100" baseline="0" dirty="0" smtClean="0">
                <a:solidFill>
                  <a:schemeClr val="tx2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Key figure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C30FE6C-CF61-D9B0-ABF1-6B526A2786D8}"/>
              </a:ext>
            </a:extLst>
          </p:cNvPr>
          <p:cNvSpPr/>
          <p:nvPr userDrawn="1"/>
        </p:nvSpPr>
        <p:spPr>
          <a:xfrm rot="16200000">
            <a:off x="5595766" y="3411872"/>
            <a:ext cx="1389888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CFDCF037-3F22-455A-C167-1B9773617782}"/>
              </a:ext>
            </a:extLst>
          </p:cNvPr>
          <p:cNvSpPr>
            <a:spLocks noGrp="1"/>
          </p:cNvSpPr>
          <p:nvPr>
            <p:ph type="dt" sz="half" idx="26"/>
          </p:nvPr>
        </p:nvSpPr>
        <p:spPr/>
        <p:txBody>
          <a:bodyPr/>
          <a:lstStyle/>
          <a:p>
            <a:pPr>
              <a:defRPr/>
            </a:pPr>
            <a:fld id="{2CC4757A-F652-A947-94F6-0CC54E99FD4F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FB849831-55D4-65FF-A7B1-CC84E9B252F7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1D6637D-9A02-B205-EF0A-87C0E8B5D314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496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03E171D5-30FC-537F-A514-48CD3674FC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610466" y="2852018"/>
            <a:ext cx="2298325" cy="744247"/>
          </a:xfrm>
        </p:spPr>
        <p:txBody>
          <a:bodyPr anchor="ctr">
            <a:normAutofit/>
          </a:bodyPr>
          <a:lstStyle>
            <a:lvl1pPr marL="0" indent="0" algn="ctr">
              <a:buNone/>
              <a:defRPr sz="4400" b="0">
                <a:solidFill>
                  <a:schemeClr val="tx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Year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1349D683-9A3C-3B31-0359-463DB290E72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2852018"/>
            <a:ext cx="2298325" cy="744247"/>
          </a:xfrm>
        </p:spPr>
        <p:txBody>
          <a:bodyPr anchor="ctr">
            <a:normAutofit/>
          </a:bodyPr>
          <a:lstStyle>
            <a:lvl1pPr marL="0" indent="0" algn="ctr">
              <a:buNone/>
              <a:defRPr sz="4400" b="0">
                <a:solidFill>
                  <a:schemeClr val="tx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Year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B2E158B-F6B7-4699-6081-B2D57ABF91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3775583"/>
            <a:ext cx="2298325" cy="358688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Subhead</a:t>
            </a:r>
          </a:p>
          <a:p>
            <a:pPr lvl="0"/>
            <a:endParaRPr lang="en-US" dirty="0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EF49033D-66CB-33E0-1DBC-8928201CE7F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14400" y="4226948"/>
            <a:ext cx="2298325" cy="1018572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4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F1CDCE25-1734-8F15-F850-140D20AC47B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610466" y="3775583"/>
            <a:ext cx="2298325" cy="358688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Subhead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685289A2-5BDF-BFB7-0DE2-786AE926515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610466" y="4226948"/>
            <a:ext cx="2298325" cy="1018572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4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3CFA5C77-3A47-8088-7D44-41FA177B05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045110" y="3775583"/>
            <a:ext cx="2298325" cy="358688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Subhead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4BF923C8-904E-4223-3EB4-4B31AAE44E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045110" y="4240724"/>
            <a:ext cx="2298325" cy="1018572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4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DCF14EF-4C7F-F7FF-B974-B74AEA466A8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479755" y="3775583"/>
            <a:ext cx="2298325" cy="358688"/>
          </a:xfrm>
        </p:spPr>
        <p:txBody>
          <a:bodyPr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Subhead</a:t>
            </a:r>
          </a:p>
        </p:txBody>
      </p:sp>
      <p:sp>
        <p:nvSpPr>
          <p:cNvPr id="22" name="Text Placeholder 13">
            <a:extLst>
              <a:ext uri="{FF2B5EF4-FFF2-40B4-BE49-F238E27FC236}">
                <a16:creationId xmlns:a16="http://schemas.microsoft.com/office/drawing/2014/main" id="{73055581-1076-7DDA-CB8D-C153A93551A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479755" y="4240724"/>
            <a:ext cx="2298325" cy="1018572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4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98675C6D-0B35-795C-843D-D60026C9B8E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479756" y="2852018"/>
            <a:ext cx="2298324" cy="744247"/>
          </a:xfrm>
        </p:spPr>
        <p:txBody>
          <a:bodyPr anchor="ctr">
            <a:normAutofit/>
          </a:bodyPr>
          <a:lstStyle>
            <a:lvl1pPr marL="0" indent="0" algn="ctr">
              <a:buNone/>
              <a:defRPr sz="4400" b="0">
                <a:solidFill>
                  <a:schemeClr val="tx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Year</a:t>
            </a:r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CF0A98D3-24F3-B6FB-0C8A-5A659B80362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45111" y="2852018"/>
            <a:ext cx="2298324" cy="744247"/>
          </a:xfrm>
        </p:spPr>
        <p:txBody>
          <a:bodyPr anchor="ctr">
            <a:normAutofit/>
          </a:bodyPr>
          <a:lstStyle>
            <a:lvl1pPr marL="0" indent="0" algn="ctr">
              <a:buNone/>
              <a:defRPr sz="4400" b="0">
                <a:solidFill>
                  <a:schemeClr val="tx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Year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6845F05-CCE2-6A85-D3D4-65931BF036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3" name="Text Placeholder 19">
            <a:extLst>
              <a:ext uri="{FF2B5EF4-FFF2-40B4-BE49-F238E27FC236}">
                <a16:creationId xmlns:a16="http://schemas.microsoft.com/office/drawing/2014/main" id="{6610B6D6-299C-0418-0AF3-619B25B544C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9994393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6" name="Picture 15" descr="Logo, company name&#10;&#10;AI-generated content may be incorrect.">
            <a:extLst>
              <a:ext uri="{FF2B5EF4-FFF2-40B4-BE49-F238E27FC236}">
                <a16:creationId xmlns:a16="http://schemas.microsoft.com/office/drawing/2014/main" id="{68DB6E35-74D5-6385-15A7-D3FFFECBE6C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916BD9F2-83FA-DEE1-828F-C0131BE688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C08987A-C4D8-24A2-0633-7FD0D0BFD8F2}"/>
              </a:ext>
            </a:extLst>
          </p:cNvPr>
          <p:cNvSpPr/>
          <p:nvPr userDrawn="1"/>
        </p:nvSpPr>
        <p:spPr>
          <a:xfrm rot="10800000" flipV="1">
            <a:off x="2892132" y="3194302"/>
            <a:ext cx="905256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A1AF7D8-F39D-5D62-4B8B-A1E2D2280514}"/>
              </a:ext>
            </a:extLst>
          </p:cNvPr>
          <p:cNvSpPr/>
          <p:nvPr userDrawn="1"/>
        </p:nvSpPr>
        <p:spPr>
          <a:xfrm rot="10800000" flipV="1">
            <a:off x="5455268" y="3194302"/>
            <a:ext cx="905256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7AEB230-F944-F682-5C1A-0056FBFB52AB}"/>
              </a:ext>
            </a:extLst>
          </p:cNvPr>
          <p:cNvSpPr/>
          <p:nvPr userDrawn="1"/>
        </p:nvSpPr>
        <p:spPr>
          <a:xfrm rot="10800000" flipV="1">
            <a:off x="8024323" y="3194302"/>
            <a:ext cx="905256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2FE7C9-EB8A-1A48-5F36-AEE87BC4EFFB}"/>
              </a:ext>
            </a:extLst>
          </p:cNvPr>
          <p:cNvSpPr>
            <a:spLocks noGrp="1"/>
          </p:cNvSpPr>
          <p:nvPr>
            <p:ph type="dt" sz="half" idx="38"/>
          </p:nvPr>
        </p:nvSpPr>
        <p:spPr/>
        <p:txBody>
          <a:bodyPr/>
          <a:lstStyle/>
          <a:p>
            <a:pPr>
              <a:defRPr/>
            </a:pPr>
            <a:fld id="{0E822478-A689-D246-BA79-91C3B11ACF29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5CA788-9E66-27E4-B8B2-1B3DD9A0061C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F826E5-1E41-AE20-24CB-69936FA1646B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1023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99776E6-5838-C63E-68C8-E3EF99F46087}"/>
              </a:ext>
            </a:extLst>
          </p:cNvPr>
          <p:cNvSpPr txBox="1">
            <a:spLocks/>
          </p:cNvSpPr>
          <p:nvPr userDrawn="1"/>
        </p:nvSpPr>
        <p:spPr>
          <a:xfrm>
            <a:off x="6096000" y="4361861"/>
            <a:ext cx="5029200" cy="882168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spc="-100" baseline="0">
                <a:solidFill>
                  <a:schemeClr val="accent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B97A8FFA-98C0-7619-912E-7DE6824B8E0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3702" y="1700784"/>
            <a:ext cx="5000626" cy="625033"/>
          </a:xfrm>
          <a:solidFill>
            <a:schemeClr val="tx2"/>
          </a:solidFill>
        </p:spPr>
        <p:txBody>
          <a:bodyPr lIns="182880" tIns="0" rIns="0" anchor="ctr">
            <a:noAutofit/>
          </a:bodyPr>
          <a:lstStyle>
            <a:lvl1pPr marL="0" indent="0">
              <a:buFont typeface="Arial" panose="020B0604020202020204" pitchFamily="34" charset="0"/>
              <a:buNone/>
              <a:defRPr sz="2400" b="0" i="0" spc="-100" baseline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Segment 1</a:t>
            </a:r>
          </a:p>
        </p:txBody>
      </p:sp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E709C570-D515-D5C2-A7C9-873D4FB05DB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13702" y="2416667"/>
            <a:ext cx="5000626" cy="700720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1">
            <a:extLst>
              <a:ext uri="{FF2B5EF4-FFF2-40B4-BE49-F238E27FC236}">
                <a16:creationId xmlns:a16="http://schemas.microsoft.com/office/drawing/2014/main" id="{8D0D5251-ED14-8221-23B5-C338B9B136E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13703" y="3126912"/>
            <a:ext cx="5000626" cy="625033"/>
          </a:xfrm>
          <a:solidFill>
            <a:schemeClr val="tx1"/>
          </a:solidFill>
        </p:spPr>
        <p:txBody>
          <a:bodyPr lIns="182880" tIns="0" rIns="0" anchor="ctr">
            <a:noAutofit/>
          </a:bodyPr>
          <a:lstStyle>
            <a:lvl1pPr marL="0" indent="0">
              <a:buNone/>
              <a:defRPr sz="2400" b="0" i="0" spc="-100" baseline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Segment 2</a:t>
            </a:r>
          </a:p>
        </p:txBody>
      </p:sp>
      <p:sp>
        <p:nvSpPr>
          <p:cNvPr id="26" name="Text Placeholder 13">
            <a:extLst>
              <a:ext uri="{FF2B5EF4-FFF2-40B4-BE49-F238E27FC236}">
                <a16:creationId xmlns:a16="http://schemas.microsoft.com/office/drawing/2014/main" id="{E80E855E-4FDC-9D49-7BC5-49761978BA5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13703" y="3841747"/>
            <a:ext cx="5000625" cy="704088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34349A97-5971-2B65-B59E-1C98524A4FB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13702" y="4567235"/>
            <a:ext cx="5000626" cy="631032"/>
          </a:xfrm>
          <a:solidFill>
            <a:schemeClr val="accent1"/>
          </a:solidFill>
        </p:spPr>
        <p:txBody>
          <a:bodyPr lIns="182880" tIns="0" rIns="0" anchor="ctr">
            <a:noAutofit/>
          </a:bodyPr>
          <a:lstStyle>
            <a:lvl1pPr marL="0" indent="0">
              <a:buNone/>
              <a:defRPr sz="2400" b="0" i="0" spc="-100" baseline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Segment 3</a:t>
            </a:r>
          </a:p>
        </p:txBody>
      </p:sp>
      <p:sp>
        <p:nvSpPr>
          <p:cNvPr id="29" name="Text Placeholder 13">
            <a:extLst>
              <a:ext uri="{FF2B5EF4-FFF2-40B4-BE49-F238E27FC236}">
                <a16:creationId xmlns:a16="http://schemas.microsoft.com/office/drawing/2014/main" id="{56E30477-B529-728A-AA86-F0BF32CC2C94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913702" y="5283162"/>
            <a:ext cx="5000626" cy="704088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13">
            <a:extLst>
              <a:ext uri="{FF2B5EF4-FFF2-40B4-BE49-F238E27FC236}">
                <a16:creationId xmlns:a16="http://schemas.microsoft.com/office/drawing/2014/main" id="{2CD14E77-F429-15B1-F9A5-C98656B05D4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16009" y="5727814"/>
            <a:ext cx="3984937" cy="814025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insert caption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8EA2963-9726-4063-E7DA-0AB9CA3909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3" name="Text Placeholder 19">
            <a:extLst>
              <a:ext uri="{FF2B5EF4-FFF2-40B4-BE49-F238E27FC236}">
                <a16:creationId xmlns:a16="http://schemas.microsoft.com/office/drawing/2014/main" id="{74F00707-099E-FCA0-E7DE-AF763D1AF91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9994393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5" name="Picture 14" descr="Logo, company name&#10;&#10;AI-generated content may be incorrect.">
            <a:extLst>
              <a:ext uri="{FF2B5EF4-FFF2-40B4-BE49-F238E27FC236}">
                <a16:creationId xmlns:a16="http://schemas.microsoft.com/office/drawing/2014/main" id="{1E87DF5B-EBD1-93B2-E7F8-9194FC8AC7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B92F8742-82D1-BB4D-234D-76D87357F9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hart Placeholder 33">
            <a:extLst>
              <a:ext uri="{FF2B5EF4-FFF2-40B4-BE49-F238E27FC236}">
                <a16:creationId xmlns:a16="http://schemas.microsoft.com/office/drawing/2014/main" id="{52C864BF-BCE8-AF09-5C28-6FB7C48C3E8E}"/>
              </a:ext>
            </a:extLst>
          </p:cNvPr>
          <p:cNvSpPr>
            <a:spLocks noGrp="1"/>
          </p:cNvSpPr>
          <p:nvPr>
            <p:ph type="chart" sz="quarter" idx="38"/>
          </p:nvPr>
        </p:nvSpPr>
        <p:spPr>
          <a:xfrm>
            <a:off x="6564303" y="1691264"/>
            <a:ext cx="3718252" cy="3820420"/>
          </a:xfr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chart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6F6407B-2069-A156-F136-165066B97BB0}"/>
              </a:ext>
            </a:extLst>
          </p:cNvPr>
          <p:cNvSpPr>
            <a:spLocks noGrp="1"/>
          </p:cNvSpPr>
          <p:nvPr>
            <p:ph type="dt" sz="half" idx="39"/>
          </p:nvPr>
        </p:nvSpPr>
        <p:spPr/>
        <p:txBody>
          <a:bodyPr/>
          <a:lstStyle/>
          <a:p>
            <a:pPr>
              <a:defRPr/>
            </a:pPr>
            <a:fld id="{2CCB429F-9140-CC45-B7AD-5710EF87416E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B8EB51C-6380-2192-1894-4C5355440D79}"/>
              </a:ext>
            </a:extLst>
          </p:cNvPr>
          <p:cNvSpPr>
            <a:spLocks noGrp="1"/>
          </p:cNvSpPr>
          <p:nvPr>
            <p:ph type="ftr" sz="quarter" idx="4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12A945B-BEEF-183C-ECC0-6AA2D38FD9C8}"/>
              </a:ext>
            </a:extLst>
          </p:cNvPr>
          <p:cNvSpPr>
            <a:spLocks noGrp="1"/>
          </p:cNvSpPr>
          <p:nvPr>
            <p:ph type="sldNum" sz="quarter" idx="41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5193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99776E6-5838-C63E-68C8-E3EF99F46087}"/>
              </a:ext>
            </a:extLst>
          </p:cNvPr>
          <p:cNvSpPr txBox="1">
            <a:spLocks/>
          </p:cNvSpPr>
          <p:nvPr userDrawn="1"/>
        </p:nvSpPr>
        <p:spPr>
          <a:xfrm>
            <a:off x="6095997" y="4281534"/>
            <a:ext cx="5074467" cy="890108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spc="-100" baseline="0">
                <a:solidFill>
                  <a:schemeClr val="accent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32" name="Text Placeholder 13">
            <a:extLst>
              <a:ext uri="{FF2B5EF4-FFF2-40B4-BE49-F238E27FC236}">
                <a16:creationId xmlns:a16="http://schemas.microsoft.com/office/drawing/2014/main" id="{2CD14E77-F429-15B1-F9A5-C98656B05D4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4399" y="5910199"/>
            <a:ext cx="9994392" cy="371185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 algn="l">
              <a:lnSpc>
                <a:spcPct val="100000"/>
              </a:lnSpc>
              <a:buNone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insert caption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5F47B5-4761-5144-F10D-D22CD753FBB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9" name="Text Placeholder 19">
            <a:extLst>
              <a:ext uri="{FF2B5EF4-FFF2-40B4-BE49-F238E27FC236}">
                <a16:creationId xmlns:a16="http://schemas.microsoft.com/office/drawing/2014/main" id="{4E7EC1F8-3C79-96EA-BAC5-4A16390EF4F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4399" y="820351"/>
            <a:ext cx="9994393" cy="596900"/>
          </a:xfrm>
        </p:spPr>
        <p:txBody>
          <a:bodyPr/>
          <a:lstStyle>
            <a:lvl1pPr marL="0" indent="0">
              <a:buNone/>
              <a:defRPr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to add subheading (optional)</a:t>
            </a:r>
          </a:p>
        </p:txBody>
      </p:sp>
      <p:pic>
        <p:nvPicPr>
          <p:cNvPr id="10" name="Picture 9" descr="Logo, company name&#10;&#10;AI-generated content may be incorrect.">
            <a:extLst>
              <a:ext uri="{FF2B5EF4-FFF2-40B4-BE49-F238E27FC236}">
                <a16:creationId xmlns:a16="http://schemas.microsoft.com/office/drawing/2014/main" id="{BA36F6E8-B09C-D7C6-E26B-D0323BCA25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80C1E4F0-DFA5-E9B1-59B4-18ECD9C9BF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Table Placeholder 5">
            <a:extLst>
              <a:ext uri="{FF2B5EF4-FFF2-40B4-BE49-F238E27FC236}">
                <a16:creationId xmlns:a16="http://schemas.microsoft.com/office/drawing/2014/main" id="{D2EDDB05-1AF6-97B9-8468-040314ECE410}"/>
              </a:ext>
            </a:extLst>
          </p:cNvPr>
          <p:cNvSpPr>
            <a:spLocks noGrp="1"/>
          </p:cNvSpPr>
          <p:nvPr>
            <p:ph type="tbl" sz="quarter" idx="25"/>
          </p:nvPr>
        </p:nvSpPr>
        <p:spPr>
          <a:xfrm>
            <a:off x="915924" y="1700784"/>
            <a:ext cx="9992867" cy="4105656"/>
          </a:xfr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table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088B00D-9B35-DB46-C790-1D78D3C30D91}"/>
              </a:ext>
            </a:extLst>
          </p:cNvPr>
          <p:cNvSpPr>
            <a:spLocks noGrp="1"/>
          </p:cNvSpPr>
          <p:nvPr>
            <p:ph type="dt" sz="half" idx="38"/>
          </p:nvPr>
        </p:nvSpPr>
        <p:spPr/>
        <p:txBody>
          <a:bodyPr/>
          <a:lstStyle/>
          <a:p>
            <a:pPr>
              <a:defRPr/>
            </a:pPr>
            <a:fld id="{446761F0-E7F5-EB45-B3D5-BDDB487F4231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423629E-9729-19B2-D18F-696FC5DF7C80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F7ECEAE-4F90-EAE6-417B-EE2AEE8EB75D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86080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e-light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599776E6-5838-C63E-68C8-E3EF99F46087}"/>
              </a:ext>
            </a:extLst>
          </p:cNvPr>
          <p:cNvSpPr txBox="1">
            <a:spLocks/>
          </p:cNvSpPr>
          <p:nvPr userDrawn="1"/>
        </p:nvSpPr>
        <p:spPr>
          <a:xfrm>
            <a:off x="6096000" y="4361861"/>
            <a:ext cx="5029200" cy="882168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spc="-100" baseline="0">
                <a:solidFill>
                  <a:schemeClr val="accent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95878C-4EDF-38C4-5287-2AEA2144FDE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2048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-title-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5CCE765-81F2-BAC8-4594-F05A8A98B209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alpha val="50203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5A81A3-EC67-4A3B-9F41-F416DA9AD7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4775545"/>
            <a:ext cx="10003536" cy="834011"/>
          </a:xfrm>
          <a:prstGeom prst="rect">
            <a:avLst/>
          </a:prstGeom>
          <a:noFill/>
        </p:spPr>
        <p:txBody>
          <a:bodyPr wrap="square" lIns="0" tIns="0" rIns="0" bIns="274320" anchor="t">
            <a:spAutoFit/>
          </a:bodyPr>
          <a:lstStyle>
            <a:lvl1pPr>
              <a:defRPr sz="40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F45B20B8-EF94-AE94-949A-2FB6A948075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429001"/>
            <a:ext cx="1772454" cy="1114088"/>
          </a:xfrm>
          <a:prstGeom prst="rect">
            <a:avLst/>
          </a:prstGeom>
          <a:noFill/>
        </p:spPr>
        <p:txBody>
          <a:bodyPr lIns="0" tIns="182880" bIns="0" anchor="ctr">
            <a:noAutofit/>
          </a:bodyPr>
          <a:lstStyle>
            <a:lvl1pPr marL="0" indent="1270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7200" b="0" i="0" kern="1200" spc="-100" baseline="0" dirty="0">
                <a:solidFill>
                  <a:schemeClr val="tx2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C440DD-C83E-5818-8D0D-4307DEB14634}"/>
              </a:ext>
            </a:extLst>
          </p:cNvPr>
          <p:cNvSpPr/>
          <p:nvPr userDrawn="1"/>
        </p:nvSpPr>
        <p:spPr>
          <a:xfrm>
            <a:off x="914400" y="4543089"/>
            <a:ext cx="1773936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88DA3D-6125-4849-EF5D-E55FDE01FE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8" name="Slide Number Placeholder 9">
            <a:extLst>
              <a:ext uri="{FF2B5EF4-FFF2-40B4-BE49-F238E27FC236}">
                <a16:creationId xmlns:a16="http://schemas.microsoft.com/office/drawing/2014/main" id="{F10B25E9-94DA-16D3-13E3-CAE2BEA2F4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534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-title-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28A2BF2-AEE9-3696-E274-55C9E049409F}"/>
              </a:ext>
            </a:extLst>
          </p:cNvPr>
          <p:cNvSpPr/>
          <p:nvPr userDrawn="1"/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alpha val="50203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BA279D5-65D1-7EB0-3505-17CC33D880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4775545"/>
            <a:ext cx="10003536" cy="834011"/>
          </a:xfrm>
          <a:prstGeom prst="rect">
            <a:avLst/>
          </a:prstGeom>
          <a:noFill/>
        </p:spPr>
        <p:txBody>
          <a:bodyPr wrap="square" lIns="0" tIns="0" rIns="0" bIns="274320" anchor="t">
            <a:spAutoFit/>
          </a:bodyPr>
          <a:lstStyle>
            <a:lvl1pPr>
              <a:defRPr sz="40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0D56A39-C31F-0835-F346-AB4267AB2A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429001"/>
            <a:ext cx="1772454" cy="1114088"/>
          </a:xfrm>
          <a:prstGeom prst="rect">
            <a:avLst/>
          </a:prstGeom>
          <a:noFill/>
        </p:spPr>
        <p:txBody>
          <a:bodyPr lIns="0" tIns="182880" bIns="0" anchor="ctr">
            <a:noAutofit/>
          </a:bodyPr>
          <a:lstStyle>
            <a:lvl1pPr marL="0" indent="1270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7200" b="0" i="0" kern="1200" spc="-100" baseline="0" dirty="0">
                <a:solidFill>
                  <a:schemeClr val="tx2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40C43A-6B15-0F57-3682-C2FEC305D74B}"/>
              </a:ext>
            </a:extLst>
          </p:cNvPr>
          <p:cNvSpPr/>
          <p:nvPr userDrawn="1"/>
        </p:nvSpPr>
        <p:spPr>
          <a:xfrm>
            <a:off x="914400" y="4543089"/>
            <a:ext cx="1773936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DEA090-8736-22FF-0799-B9DD33028A4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8" name="Slide Number Placeholder 9">
            <a:extLst>
              <a:ext uri="{FF2B5EF4-FFF2-40B4-BE49-F238E27FC236}">
                <a16:creationId xmlns:a16="http://schemas.microsoft.com/office/drawing/2014/main" id="{CA4B4A60-8351-BF40-3841-F41FCE9B2F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0954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-title-3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0E3FA5-DE31-AB6D-9B62-28830D79E1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4775545"/>
            <a:ext cx="10003536" cy="834011"/>
          </a:xfrm>
          <a:prstGeom prst="rect">
            <a:avLst/>
          </a:prstGeom>
          <a:noFill/>
        </p:spPr>
        <p:txBody>
          <a:bodyPr wrap="square" lIns="0" tIns="0" rIns="0" bIns="274320" anchor="t">
            <a:spAutoFit/>
          </a:bodyPr>
          <a:lstStyle>
            <a:lvl1pPr>
              <a:defRPr sz="40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9F93DB2B-C096-0CA2-8B73-EC9DE94D29F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3429001"/>
            <a:ext cx="1772454" cy="1114088"/>
          </a:xfrm>
          <a:prstGeom prst="rect">
            <a:avLst/>
          </a:prstGeom>
          <a:noFill/>
        </p:spPr>
        <p:txBody>
          <a:bodyPr lIns="0" tIns="182880" bIns="0" anchor="ctr">
            <a:noAutofit/>
          </a:bodyPr>
          <a:lstStyle>
            <a:lvl1pPr marL="0" indent="1270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tabLst/>
              <a:defRPr lang="en-US" sz="7200" b="0" i="0" kern="1200" spc="-100" baseline="0" dirty="0">
                <a:solidFill>
                  <a:schemeClr val="tx2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3C7BFC-CC60-7A87-8EC8-5BDBA55CAEAE}"/>
              </a:ext>
            </a:extLst>
          </p:cNvPr>
          <p:cNvSpPr/>
          <p:nvPr userDrawn="1"/>
        </p:nvSpPr>
        <p:spPr>
          <a:xfrm>
            <a:off x="914400" y="4543089"/>
            <a:ext cx="1773936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0D6175-3B5A-99BF-50CA-438C19FF1B8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C0A3FD-7314-8193-36AD-C546C75B7C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0286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-section-agen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Logo, company name&#10;&#10;AI-generated content may be incorrect.">
            <a:extLst>
              <a:ext uri="{FF2B5EF4-FFF2-40B4-BE49-F238E27FC236}">
                <a16:creationId xmlns:a16="http://schemas.microsoft.com/office/drawing/2014/main" id="{F458E46B-0C39-CD93-F76B-90E76DC35EC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24" name="Title Placeholder 1">
            <a:extLst>
              <a:ext uri="{FF2B5EF4-FFF2-40B4-BE49-F238E27FC236}">
                <a16:creationId xmlns:a16="http://schemas.microsoft.com/office/drawing/2014/main" id="{A226F5EF-54EF-597D-C9E0-363980318B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6532561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2" name="Text Placeholder 11">
            <a:extLst>
              <a:ext uri="{FF2B5EF4-FFF2-40B4-BE49-F238E27FC236}">
                <a16:creationId xmlns:a16="http://schemas.microsoft.com/office/drawing/2014/main" id="{7D25E6A6-20DF-4816-1517-8509EB288B9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11669" y="1700784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01</a:t>
            </a:r>
          </a:p>
        </p:txBody>
      </p:sp>
      <p:sp>
        <p:nvSpPr>
          <p:cNvPr id="53" name="Text Placeholder 13">
            <a:extLst>
              <a:ext uri="{FF2B5EF4-FFF2-40B4-BE49-F238E27FC236}">
                <a16:creationId xmlns:a16="http://schemas.microsoft.com/office/drawing/2014/main" id="{14A01821-D46E-3D52-4CAD-F7DBDCABE77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14400" y="2705790"/>
            <a:ext cx="3070728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54" name="Text Placeholder 11">
            <a:extLst>
              <a:ext uri="{FF2B5EF4-FFF2-40B4-BE49-F238E27FC236}">
                <a16:creationId xmlns:a16="http://schemas.microsoft.com/office/drawing/2014/main" id="{FD54C57D-8418-C7FC-C13C-73DFB518882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376229" y="1700784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02</a:t>
            </a:r>
          </a:p>
        </p:txBody>
      </p:sp>
      <p:sp>
        <p:nvSpPr>
          <p:cNvPr id="55" name="Text Placeholder 13">
            <a:extLst>
              <a:ext uri="{FF2B5EF4-FFF2-40B4-BE49-F238E27FC236}">
                <a16:creationId xmlns:a16="http://schemas.microsoft.com/office/drawing/2014/main" id="{A7ED865A-D8C1-84B1-ED7B-E4FD0EB5275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79746" y="2705790"/>
            <a:ext cx="3067213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ED5B529-78BB-F29E-18B0-971B1535E859}"/>
              </a:ext>
            </a:extLst>
          </p:cNvPr>
          <p:cNvSpPr/>
          <p:nvPr userDrawn="1"/>
        </p:nvSpPr>
        <p:spPr>
          <a:xfrm rot="10800000">
            <a:off x="907074" y="2559377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04014A3-4C06-C81A-AC8E-980793F74342}"/>
              </a:ext>
            </a:extLst>
          </p:cNvPr>
          <p:cNvSpPr/>
          <p:nvPr userDrawn="1"/>
        </p:nvSpPr>
        <p:spPr>
          <a:xfrm rot="10800000">
            <a:off x="4369687" y="2559377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 Placeholder 11">
            <a:extLst>
              <a:ext uri="{FF2B5EF4-FFF2-40B4-BE49-F238E27FC236}">
                <a16:creationId xmlns:a16="http://schemas.microsoft.com/office/drawing/2014/main" id="{4B74B708-A762-7133-2651-04F12E11F8A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1669" y="3749921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03</a:t>
            </a:r>
          </a:p>
        </p:txBody>
      </p:sp>
      <p:sp>
        <p:nvSpPr>
          <p:cNvPr id="59" name="Text Placeholder 13">
            <a:extLst>
              <a:ext uri="{FF2B5EF4-FFF2-40B4-BE49-F238E27FC236}">
                <a16:creationId xmlns:a16="http://schemas.microsoft.com/office/drawing/2014/main" id="{435E90AA-1C85-A9E4-87BC-C1AF24C3621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754927"/>
            <a:ext cx="3070728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60" name="Text Placeholder 11">
            <a:extLst>
              <a:ext uri="{FF2B5EF4-FFF2-40B4-BE49-F238E27FC236}">
                <a16:creationId xmlns:a16="http://schemas.microsoft.com/office/drawing/2014/main" id="{492F2493-8216-CD88-FA44-CC9A10608AF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376229" y="3749921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04</a:t>
            </a:r>
          </a:p>
        </p:txBody>
      </p:sp>
      <p:sp>
        <p:nvSpPr>
          <p:cNvPr id="61" name="Text Placeholder 13">
            <a:extLst>
              <a:ext uri="{FF2B5EF4-FFF2-40B4-BE49-F238E27FC236}">
                <a16:creationId xmlns:a16="http://schemas.microsoft.com/office/drawing/2014/main" id="{94974B5A-8E34-7804-BAF6-077E87EED7B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379746" y="4754927"/>
            <a:ext cx="3067213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2AD98F0-4E6C-4977-7D6D-0539C61129D5}"/>
              </a:ext>
            </a:extLst>
          </p:cNvPr>
          <p:cNvSpPr/>
          <p:nvPr userDrawn="1"/>
        </p:nvSpPr>
        <p:spPr>
          <a:xfrm rot="10800000">
            <a:off x="907074" y="4608514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EA28208-467D-4A45-BC0C-0BC9588893EB}"/>
              </a:ext>
            </a:extLst>
          </p:cNvPr>
          <p:cNvSpPr/>
          <p:nvPr userDrawn="1"/>
        </p:nvSpPr>
        <p:spPr>
          <a:xfrm rot="10800000">
            <a:off x="4369687" y="4608514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Picture Placeholder 5">
            <a:extLst>
              <a:ext uri="{FF2B5EF4-FFF2-40B4-BE49-F238E27FC236}">
                <a16:creationId xmlns:a16="http://schemas.microsoft.com/office/drawing/2014/main" id="{4FBFB9DE-AE2D-A7B7-4DB4-6859D9D5BC4B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8378952" y="0"/>
            <a:ext cx="3447288" cy="6858001"/>
          </a:xfrm>
          <a:prstGeom prst="rect">
            <a:avLst/>
          </a:prstGeom>
          <a:solidFill>
            <a:srgbClr val="C3CAD1"/>
          </a:solidFill>
          <a:ln>
            <a:noFill/>
          </a:ln>
        </p:spPr>
        <p:txBody>
          <a:bodyPr lIns="457200" tIns="3657600" anchor="t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65" name="Text Placeholder 13">
            <a:extLst>
              <a:ext uri="{FF2B5EF4-FFF2-40B4-BE49-F238E27FC236}">
                <a16:creationId xmlns:a16="http://schemas.microsoft.com/office/drawing/2014/main" id="{D2A65777-78A4-1122-070C-13C5CC391FE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740140" y="6251713"/>
            <a:ext cx="2724912" cy="606288"/>
          </a:xfrm>
          <a:noFill/>
          <a:ln>
            <a:noFill/>
          </a:ln>
        </p:spPr>
        <p:txBody>
          <a:bodyPr lIns="182880" tIns="0" rIns="182880" bIns="137160" anchor="b" anchorCtr="0">
            <a:noAutofit/>
          </a:bodyPr>
          <a:lstStyle>
            <a:lvl1pPr marL="0" indent="0" algn="r">
              <a:lnSpc>
                <a:spcPct val="11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optional caption</a:t>
            </a:r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2F3BB497-B176-4CA5-ECD7-4F398D8B4F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3D427B-7FC7-1359-C26B-EE4E88413334}"/>
              </a:ext>
            </a:extLst>
          </p:cNvPr>
          <p:cNvSpPr>
            <a:spLocks noGrp="1"/>
          </p:cNvSpPr>
          <p:nvPr>
            <p:ph type="dt" sz="half" idx="41"/>
          </p:nvPr>
        </p:nvSpPr>
        <p:spPr/>
        <p:txBody>
          <a:bodyPr/>
          <a:lstStyle/>
          <a:p>
            <a:pPr>
              <a:defRPr/>
            </a:pPr>
            <a:fld id="{DE4CECA4-0382-7D4E-9D69-42B597FDE786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6283E2-A570-ED3B-DFD5-070DE6D5FDE8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E33E59-3BC3-A711-E10E-552D2E1F77B5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3332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-section-agen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11">
            <a:extLst>
              <a:ext uri="{FF2B5EF4-FFF2-40B4-BE49-F238E27FC236}">
                <a16:creationId xmlns:a16="http://schemas.microsoft.com/office/drawing/2014/main" id="{1BB2EFC9-1306-610A-7472-F5A409DAF87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840789" y="1700784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03</a:t>
            </a:r>
          </a:p>
        </p:txBody>
      </p:sp>
      <p:sp>
        <p:nvSpPr>
          <p:cNvPr id="22" name="Text Placeholder 13">
            <a:extLst>
              <a:ext uri="{FF2B5EF4-FFF2-40B4-BE49-F238E27FC236}">
                <a16:creationId xmlns:a16="http://schemas.microsoft.com/office/drawing/2014/main" id="{8DA22153-3FAA-4073-D5F7-B56934A1295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840789" y="2705790"/>
            <a:ext cx="3070730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35" name="Text Placeholder 11">
            <a:extLst>
              <a:ext uri="{FF2B5EF4-FFF2-40B4-BE49-F238E27FC236}">
                <a16:creationId xmlns:a16="http://schemas.microsoft.com/office/drawing/2014/main" id="{34F7C635-74F3-E319-79C6-11DF58432BC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11669" y="1700784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01</a:t>
            </a:r>
          </a:p>
        </p:txBody>
      </p:sp>
      <p:sp>
        <p:nvSpPr>
          <p:cNvPr id="36" name="Text Placeholder 13">
            <a:extLst>
              <a:ext uri="{FF2B5EF4-FFF2-40B4-BE49-F238E27FC236}">
                <a16:creationId xmlns:a16="http://schemas.microsoft.com/office/drawing/2014/main" id="{0CB3ED8D-E886-FF54-5A83-1729951016D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14400" y="2705790"/>
            <a:ext cx="3070728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37" name="Text Placeholder 11">
            <a:extLst>
              <a:ext uri="{FF2B5EF4-FFF2-40B4-BE49-F238E27FC236}">
                <a16:creationId xmlns:a16="http://schemas.microsoft.com/office/drawing/2014/main" id="{FEC18E3E-7D1C-8D3A-FA66-09B9E8AF96E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376229" y="1700784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02</a:t>
            </a:r>
          </a:p>
        </p:txBody>
      </p:sp>
      <p:sp>
        <p:nvSpPr>
          <p:cNvPr id="38" name="Text Placeholder 13">
            <a:extLst>
              <a:ext uri="{FF2B5EF4-FFF2-40B4-BE49-F238E27FC236}">
                <a16:creationId xmlns:a16="http://schemas.microsoft.com/office/drawing/2014/main" id="{F46C368A-CAE6-AB12-45DE-8C9AC1081525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79746" y="2705790"/>
            <a:ext cx="3067213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81A30D-A0A7-8F72-0DB2-BAA0EF20371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pic>
        <p:nvPicPr>
          <p:cNvPr id="12" name="Picture 11" descr="Logo, company name&#10;&#10;AI-generated content may be incorrect.">
            <a:extLst>
              <a:ext uri="{FF2B5EF4-FFF2-40B4-BE49-F238E27FC236}">
                <a16:creationId xmlns:a16="http://schemas.microsoft.com/office/drawing/2014/main" id="{6BC60E22-555E-863E-A95E-1F364397E92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C8268B68-5038-1850-9129-6EBE6E73F9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F851C4B-EE7A-A84C-0FEB-76E839BCE7AE}"/>
              </a:ext>
            </a:extLst>
          </p:cNvPr>
          <p:cNvSpPr/>
          <p:nvPr userDrawn="1"/>
        </p:nvSpPr>
        <p:spPr>
          <a:xfrm rot="10800000">
            <a:off x="907074" y="2559377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079CC64-0203-C898-B985-39FB41EBBF57}"/>
              </a:ext>
            </a:extLst>
          </p:cNvPr>
          <p:cNvSpPr/>
          <p:nvPr userDrawn="1"/>
        </p:nvSpPr>
        <p:spPr>
          <a:xfrm rot="10800000">
            <a:off x="4369687" y="2559377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EB46FE0-DD6E-5635-0172-E4462AC6960A}"/>
              </a:ext>
            </a:extLst>
          </p:cNvPr>
          <p:cNvSpPr/>
          <p:nvPr userDrawn="1"/>
        </p:nvSpPr>
        <p:spPr>
          <a:xfrm rot="10800000">
            <a:off x="7844307" y="2559377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 Placeholder 11">
            <a:extLst>
              <a:ext uri="{FF2B5EF4-FFF2-40B4-BE49-F238E27FC236}">
                <a16:creationId xmlns:a16="http://schemas.microsoft.com/office/drawing/2014/main" id="{6E39647A-7DAB-491C-D78A-700609AE592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840789" y="3749921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06</a:t>
            </a:r>
          </a:p>
        </p:txBody>
      </p:sp>
      <p:sp>
        <p:nvSpPr>
          <p:cNvPr id="54" name="Text Placeholder 13">
            <a:extLst>
              <a:ext uri="{FF2B5EF4-FFF2-40B4-BE49-F238E27FC236}">
                <a16:creationId xmlns:a16="http://schemas.microsoft.com/office/drawing/2014/main" id="{1A2EE3EC-6F0A-04AA-D8CE-ACD79EC10DF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840789" y="4754927"/>
            <a:ext cx="3070730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55" name="Text Placeholder 11">
            <a:extLst>
              <a:ext uri="{FF2B5EF4-FFF2-40B4-BE49-F238E27FC236}">
                <a16:creationId xmlns:a16="http://schemas.microsoft.com/office/drawing/2014/main" id="{34257359-AC31-56B7-8B18-5EA207F7A42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11669" y="3749921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04</a:t>
            </a:r>
          </a:p>
        </p:txBody>
      </p:sp>
      <p:sp>
        <p:nvSpPr>
          <p:cNvPr id="56" name="Text Placeholder 13">
            <a:extLst>
              <a:ext uri="{FF2B5EF4-FFF2-40B4-BE49-F238E27FC236}">
                <a16:creationId xmlns:a16="http://schemas.microsoft.com/office/drawing/2014/main" id="{572C6531-6F1F-27C2-65C9-244BA7ADFA5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754927"/>
            <a:ext cx="3070728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57" name="Text Placeholder 11">
            <a:extLst>
              <a:ext uri="{FF2B5EF4-FFF2-40B4-BE49-F238E27FC236}">
                <a16:creationId xmlns:a16="http://schemas.microsoft.com/office/drawing/2014/main" id="{595E9E59-1788-1106-6D6E-4588D5BFC42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376229" y="3749921"/>
            <a:ext cx="1400978" cy="904631"/>
          </a:xfrm>
          <a:noFill/>
        </p:spPr>
        <p:txBody>
          <a:bodyPr lIns="0" rIns="0" anchor="b">
            <a:noAutofit/>
          </a:bodyPr>
          <a:lstStyle>
            <a:lvl1pPr marL="0" indent="0">
              <a:buNone/>
              <a:defRPr sz="6000" b="0" i="0" spc="-10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05</a:t>
            </a:r>
          </a:p>
        </p:txBody>
      </p:sp>
      <p:sp>
        <p:nvSpPr>
          <p:cNvPr id="58" name="Text Placeholder 13">
            <a:extLst>
              <a:ext uri="{FF2B5EF4-FFF2-40B4-BE49-F238E27FC236}">
                <a16:creationId xmlns:a16="http://schemas.microsoft.com/office/drawing/2014/main" id="{8199CACE-BEE2-2F7F-88AC-1185972B2BB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379746" y="4754927"/>
            <a:ext cx="3067213" cy="818421"/>
          </a:xfr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4F7BEFD-FB17-76F4-D1C3-A86A0C5DF431}"/>
              </a:ext>
            </a:extLst>
          </p:cNvPr>
          <p:cNvSpPr/>
          <p:nvPr userDrawn="1"/>
        </p:nvSpPr>
        <p:spPr>
          <a:xfrm rot="10800000">
            <a:off x="907074" y="4608514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098B664-2217-1188-9827-8BE49302AAB0}"/>
              </a:ext>
            </a:extLst>
          </p:cNvPr>
          <p:cNvSpPr/>
          <p:nvPr userDrawn="1"/>
        </p:nvSpPr>
        <p:spPr>
          <a:xfrm rot="10800000">
            <a:off x="4369687" y="4608514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3E24A18-BE76-EFAD-8000-E51E5AB8B18D}"/>
              </a:ext>
            </a:extLst>
          </p:cNvPr>
          <p:cNvSpPr/>
          <p:nvPr userDrawn="1"/>
        </p:nvSpPr>
        <p:spPr>
          <a:xfrm rot="10800000">
            <a:off x="7844307" y="4608514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306B98-6C7B-5D9C-EB22-ADFE1D599AAB}"/>
              </a:ext>
            </a:extLst>
          </p:cNvPr>
          <p:cNvSpPr>
            <a:spLocks noGrp="1"/>
          </p:cNvSpPr>
          <p:nvPr>
            <p:ph type="dt" sz="half" idx="41"/>
          </p:nvPr>
        </p:nvSpPr>
        <p:spPr/>
        <p:txBody>
          <a:bodyPr/>
          <a:lstStyle/>
          <a:p>
            <a:pPr>
              <a:defRPr/>
            </a:pPr>
            <a:fld id="{9E1117B1-59F9-DE40-9E31-13055D36E722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5E37-5D32-15DD-E450-FB2064F63D72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9AC6AA05-64AA-7F74-3379-4487B7FD1272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6424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-section-agen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Text Placeholder 13">
            <a:extLst>
              <a:ext uri="{FF2B5EF4-FFF2-40B4-BE49-F238E27FC236}">
                <a16:creationId xmlns:a16="http://schemas.microsoft.com/office/drawing/2014/main" id="{24D2F47F-A82C-896B-9074-0218039BA50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14399" y="1700784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6E38EC1-AABA-F606-16BC-2EE60350226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064871" y="1700784"/>
            <a:ext cx="3639311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13" name="Text Placeholder 13">
            <a:extLst>
              <a:ext uri="{FF2B5EF4-FFF2-40B4-BE49-F238E27FC236}">
                <a16:creationId xmlns:a16="http://schemas.microsoft.com/office/drawing/2014/main" id="{879203E9-4594-555A-231B-491719F4150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4398" y="2439376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02</a:t>
            </a:r>
          </a:p>
        </p:txBody>
      </p:sp>
      <p:sp>
        <p:nvSpPr>
          <p:cNvPr id="114" name="Text Placeholder 13">
            <a:extLst>
              <a:ext uri="{FF2B5EF4-FFF2-40B4-BE49-F238E27FC236}">
                <a16:creationId xmlns:a16="http://schemas.microsoft.com/office/drawing/2014/main" id="{84230C28-B165-EFA0-B74F-E666A786A99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064872" y="2439376"/>
            <a:ext cx="3640983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16" name="Text Placeholder 13">
            <a:extLst>
              <a:ext uri="{FF2B5EF4-FFF2-40B4-BE49-F238E27FC236}">
                <a16:creationId xmlns:a16="http://schemas.microsoft.com/office/drawing/2014/main" id="{2DF69C14-5330-E3B1-3493-6E4B64446AB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14398" y="3177663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03</a:t>
            </a:r>
          </a:p>
        </p:txBody>
      </p:sp>
      <p:sp>
        <p:nvSpPr>
          <p:cNvPr id="117" name="Text Placeholder 13">
            <a:extLst>
              <a:ext uri="{FF2B5EF4-FFF2-40B4-BE49-F238E27FC236}">
                <a16:creationId xmlns:a16="http://schemas.microsoft.com/office/drawing/2014/main" id="{64FAB876-1E16-E235-990A-914CADA69DA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064872" y="3177663"/>
            <a:ext cx="3640983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19" name="Text Placeholder 13">
            <a:extLst>
              <a:ext uri="{FF2B5EF4-FFF2-40B4-BE49-F238E27FC236}">
                <a16:creationId xmlns:a16="http://schemas.microsoft.com/office/drawing/2014/main" id="{932D7BD1-6785-E0E5-A294-8699619E073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14398" y="3909185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04</a:t>
            </a:r>
          </a:p>
        </p:txBody>
      </p:sp>
      <p:sp>
        <p:nvSpPr>
          <p:cNvPr id="120" name="Text Placeholder 13">
            <a:extLst>
              <a:ext uri="{FF2B5EF4-FFF2-40B4-BE49-F238E27FC236}">
                <a16:creationId xmlns:a16="http://schemas.microsoft.com/office/drawing/2014/main" id="{09FE5F1D-177D-3BC0-A83F-F3A8B841764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064872" y="3909185"/>
            <a:ext cx="3640983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22" name="Text Placeholder 13">
            <a:extLst>
              <a:ext uri="{FF2B5EF4-FFF2-40B4-BE49-F238E27FC236}">
                <a16:creationId xmlns:a16="http://schemas.microsoft.com/office/drawing/2014/main" id="{737A7788-0B5B-A35E-C701-E199CC87D2F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14398" y="4640707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05</a:t>
            </a:r>
          </a:p>
        </p:txBody>
      </p:sp>
      <p:sp>
        <p:nvSpPr>
          <p:cNvPr id="123" name="Text Placeholder 13">
            <a:extLst>
              <a:ext uri="{FF2B5EF4-FFF2-40B4-BE49-F238E27FC236}">
                <a16:creationId xmlns:a16="http://schemas.microsoft.com/office/drawing/2014/main" id="{CA244C11-B490-6C58-227E-AAE993D5763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064872" y="4640707"/>
            <a:ext cx="3640983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25" name="Text Placeholder 13">
            <a:extLst>
              <a:ext uri="{FF2B5EF4-FFF2-40B4-BE49-F238E27FC236}">
                <a16:creationId xmlns:a16="http://schemas.microsoft.com/office/drawing/2014/main" id="{FB3C5B8D-511D-4620-D6C2-29244AE5A36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14398" y="5372229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06</a:t>
            </a:r>
          </a:p>
        </p:txBody>
      </p:sp>
      <p:sp>
        <p:nvSpPr>
          <p:cNvPr id="126" name="Text Placeholder 13">
            <a:extLst>
              <a:ext uri="{FF2B5EF4-FFF2-40B4-BE49-F238E27FC236}">
                <a16:creationId xmlns:a16="http://schemas.microsoft.com/office/drawing/2014/main" id="{74E73A5C-9587-3638-1849-529EF20DA4A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064872" y="5372229"/>
            <a:ext cx="3640983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28" name="Text Placeholder 13">
            <a:extLst>
              <a:ext uri="{FF2B5EF4-FFF2-40B4-BE49-F238E27FC236}">
                <a16:creationId xmlns:a16="http://schemas.microsoft.com/office/drawing/2014/main" id="{D9958F8C-F86C-8945-339F-91C4B192BB7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121941" y="1700784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07</a:t>
            </a:r>
          </a:p>
        </p:txBody>
      </p:sp>
      <p:sp>
        <p:nvSpPr>
          <p:cNvPr id="129" name="Text Placeholder 13">
            <a:extLst>
              <a:ext uri="{FF2B5EF4-FFF2-40B4-BE49-F238E27FC236}">
                <a16:creationId xmlns:a16="http://schemas.microsoft.com/office/drawing/2014/main" id="{CF1D7A50-7443-E633-DD41-F6B79C3FF56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271056" y="1700784"/>
            <a:ext cx="3637736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31" name="Text Placeholder 13">
            <a:extLst>
              <a:ext uri="{FF2B5EF4-FFF2-40B4-BE49-F238E27FC236}">
                <a16:creationId xmlns:a16="http://schemas.microsoft.com/office/drawing/2014/main" id="{CFA56BDA-D236-1449-791D-D67B3432FAB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121941" y="2439376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08</a:t>
            </a:r>
          </a:p>
        </p:txBody>
      </p:sp>
      <p:sp>
        <p:nvSpPr>
          <p:cNvPr id="132" name="Text Placeholder 13">
            <a:extLst>
              <a:ext uri="{FF2B5EF4-FFF2-40B4-BE49-F238E27FC236}">
                <a16:creationId xmlns:a16="http://schemas.microsoft.com/office/drawing/2014/main" id="{EA4D9A6A-DBB7-348C-F89D-164E7413004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271056" y="2439376"/>
            <a:ext cx="3637736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34" name="Text Placeholder 13">
            <a:extLst>
              <a:ext uri="{FF2B5EF4-FFF2-40B4-BE49-F238E27FC236}">
                <a16:creationId xmlns:a16="http://schemas.microsoft.com/office/drawing/2014/main" id="{AF2C1657-B89C-2EE0-35F8-B79BD539AEF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121941" y="3177663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09</a:t>
            </a:r>
          </a:p>
        </p:txBody>
      </p:sp>
      <p:sp>
        <p:nvSpPr>
          <p:cNvPr id="135" name="Text Placeholder 13">
            <a:extLst>
              <a:ext uri="{FF2B5EF4-FFF2-40B4-BE49-F238E27FC236}">
                <a16:creationId xmlns:a16="http://schemas.microsoft.com/office/drawing/2014/main" id="{3AE3BE8C-2311-FEC2-AEAF-F66929C7421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271056" y="3177663"/>
            <a:ext cx="3637736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37" name="Text Placeholder 13">
            <a:extLst>
              <a:ext uri="{FF2B5EF4-FFF2-40B4-BE49-F238E27FC236}">
                <a16:creationId xmlns:a16="http://schemas.microsoft.com/office/drawing/2014/main" id="{6BC6E3D7-C604-65BA-0EF3-149FD797F8F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121941" y="3909185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10</a:t>
            </a:r>
          </a:p>
        </p:txBody>
      </p:sp>
      <p:sp>
        <p:nvSpPr>
          <p:cNvPr id="138" name="Text Placeholder 13">
            <a:extLst>
              <a:ext uri="{FF2B5EF4-FFF2-40B4-BE49-F238E27FC236}">
                <a16:creationId xmlns:a16="http://schemas.microsoft.com/office/drawing/2014/main" id="{614D7BFE-8E61-2980-FCFD-07D72FEFE890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271056" y="3909185"/>
            <a:ext cx="3637736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40" name="Text Placeholder 13">
            <a:extLst>
              <a:ext uri="{FF2B5EF4-FFF2-40B4-BE49-F238E27FC236}">
                <a16:creationId xmlns:a16="http://schemas.microsoft.com/office/drawing/2014/main" id="{BFE1C3D8-A28B-308B-4E0D-6BF5775ABE4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121941" y="4640707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11</a:t>
            </a:r>
          </a:p>
        </p:txBody>
      </p:sp>
      <p:sp>
        <p:nvSpPr>
          <p:cNvPr id="141" name="Text Placeholder 13">
            <a:extLst>
              <a:ext uri="{FF2B5EF4-FFF2-40B4-BE49-F238E27FC236}">
                <a16:creationId xmlns:a16="http://schemas.microsoft.com/office/drawing/2014/main" id="{FB732F29-504E-1261-3F0E-602CAADDCECE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271056" y="4640707"/>
            <a:ext cx="3637736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sp>
        <p:nvSpPr>
          <p:cNvPr id="143" name="Text Placeholder 13">
            <a:extLst>
              <a:ext uri="{FF2B5EF4-FFF2-40B4-BE49-F238E27FC236}">
                <a16:creationId xmlns:a16="http://schemas.microsoft.com/office/drawing/2014/main" id="{35021FF4-3C1D-61CB-EC24-10046EF84155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121941" y="5372229"/>
            <a:ext cx="923544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4800" b="0" spc="-3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12</a:t>
            </a:r>
          </a:p>
        </p:txBody>
      </p:sp>
      <p:sp>
        <p:nvSpPr>
          <p:cNvPr id="144" name="Text Placeholder 13">
            <a:extLst>
              <a:ext uri="{FF2B5EF4-FFF2-40B4-BE49-F238E27FC236}">
                <a16:creationId xmlns:a16="http://schemas.microsoft.com/office/drawing/2014/main" id="{4E6D8817-7253-7DDF-DC41-DEB37620B21C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7271056" y="5372229"/>
            <a:ext cx="3637736" cy="685800"/>
          </a:xfrm>
          <a:noFill/>
          <a:ln>
            <a:noFill/>
          </a:ln>
        </p:spPr>
        <p:txBody>
          <a:bodyPr lIns="0" tIns="0" rIns="0" bIns="0" anchor="ctr" anchorCtr="0">
            <a:no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buNone/>
              <a:defRPr sz="1800" b="0" spc="-2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title</a:t>
            </a:r>
          </a:p>
        </p:txBody>
      </p:sp>
      <p:pic>
        <p:nvPicPr>
          <p:cNvPr id="22" name="Picture 21" descr="Logo, company name&#10;&#10;AI-generated content may be incorrect.">
            <a:extLst>
              <a:ext uri="{FF2B5EF4-FFF2-40B4-BE49-F238E27FC236}">
                <a16:creationId xmlns:a16="http://schemas.microsoft.com/office/drawing/2014/main" id="{A9E6E4F7-0584-EF34-FFFB-B4D12342ED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23" name="Title Placeholder 1">
            <a:extLst>
              <a:ext uri="{FF2B5EF4-FFF2-40B4-BE49-F238E27FC236}">
                <a16:creationId xmlns:a16="http://schemas.microsoft.com/office/drawing/2014/main" id="{4969F255-D28D-EFC0-3ADC-C571145687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7966263-F5BA-1B96-DFF6-A810CFE6ED65}"/>
              </a:ext>
            </a:extLst>
          </p:cNvPr>
          <p:cNvSpPr/>
          <p:nvPr userDrawn="1"/>
        </p:nvSpPr>
        <p:spPr>
          <a:xfrm rot="16200000">
            <a:off x="-333761" y="3861980"/>
            <a:ext cx="43708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375657B-DD59-499B-29D6-ECC94C0CBF3A}"/>
              </a:ext>
            </a:extLst>
          </p:cNvPr>
          <p:cNvSpPr/>
          <p:nvPr userDrawn="1"/>
        </p:nvSpPr>
        <p:spPr>
          <a:xfrm rot="16200000">
            <a:off x="4865768" y="3861980"/>
            <a:ext cx="43708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001167-2535-4E93-B518-3CECA51A2CF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9B6BFD8A-E7E0-527A-5D21-8D9C31BEC308}"/>
              </a:ext>
            </a:extLst>
          </p:cNvPr>
          <p:cNvSpPr>
            <a:spLocks noGrp="1"/>
          </p:cNvSpPr>
          <p:nvPr>
            <p:ph type="dt" sz="half" idx="46"/>
          </p:nvPr>
        </p:nvSpPr>
        <p:spPr/>
        <p:txBody>
          <a:bodyPr/>
          <a:lstStyle/>
          <a:p>
            <a:pPr>
              <a:defRPr/>
            </a:pPr>
            <a:fld id="{9B613485-CDCA-E142-B9DE-D913E89F113F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496E824-EFBF-1849-35E8-7D21ECBB3B68}"/>
              </a:ext>
            </a:extLst>
          </p:cNvPr>
          <p:cNvSpPr>
            <a:spLocks noGrp="1"/>
          </p:cNvSpPr>
          <p:nvPr>
            <p:ph type="ftr" sz="quarter" idx="47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743B2D2-A2A5-B0BB-78FD-0E231C66EFC6}"/>
              </a:ext>
            </a:extLst>
          </p:cNvPr>
          <p:cNvSpPr>
            <a:spLocks noGrp="1"/>
          </p:cNvSpPr>
          <p:nvPr>
            <p:ph type="sldNum" sz="quarter" idx="48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44791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-section-agenda_not-numbere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1">
            <a:extLst>
              <a:ext uri="{FF2B5EF4-FFF2-40B4-BE49-F238E27FC236}">
                <a16:creationId xmlns:a16="http://schemas.microsoft.com/office/drawing/2014/main" id="{EAC7C6E1-81A7-9044-9434-4D88EFE87D8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399" y="1777100"/>
            <a:ext cx="4789783" cy="499564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3200" b="0" i="0" spc="-2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Title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4CED7749-8D25-A90A-BC06-69A433AA0BF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914399" y="2466808"/>
            <a:ext cx="4789783" cy="361865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342900" indent="-34290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ü"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Topic 1</a:t>
            </a:r>
          </a:p>
          <a:p>
            <a:pPr lvl="0"/>
            <a:r>
              <a:rPr lang="en-US" dirty="0"/>
              <a:t>Topic 2</a:t>
            </a:r>
          </a:p>
          <a:p>
            <a:pPr lvl="0"/>
            <a:r>
              <a:rPr lang="en-US" dirty="0"/>
              <a:t>Topic 3</a:t>
            </a:r>
          </a:p>
          <a:p>
            <a:pPr lvl="0"/>
            <a:r>
              <a:rPr lang="en-US" dirty="0"/>
              <a:t>Topic 4</a:t>
            </a:r>
          </a:p>
          <a:p>
            <a:pPr lvl="0"/>
            <a:r>
              <a:rPr lang="en-US" dirty="0"/>
              <a:t>Topic 5</a:t>
            </a:r>
          </a:p>
          <a:p>
            <a:pPr lvl="0"/>
            <a:r>
              <a:rPr lang="en-US" dirty="0"/>
              <a:t>Topic 6</a:t>
            </a:r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1DDFE44E-2ABA-6773-6AFE-A057849A0C5C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21942" y="1777100"/>
            <a:ext cx="4786850" cy="499564"/>
          </a:xfrm>
          <a:prstGeom prst="rect">
            <a:avLst/>
          </a:prstGeom>
        </p:spPr>
        <p:txBody>
          <a:bodyPr lIns="0" rIns="0" anchor="b">
            <a:noAutofit/>
          </a:bodyPr>
          <a:lstStyle>
            <a:lvl1pPr marL="0" indent="0">
              <a:buNone/>
              <a:defRPr sz="3200" b="0" i="0" spc="-20" baseline="0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Title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285926F5-51C9-C767-8B1C-05A48BEC44AE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21942" y="2439375"/>
            <a:ext cx="4786850" cy="361865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>
            <a:lvl1pPr marL="342900" indent="-34290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ü"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Topic 1</a:t>
            </a:r>
          </a:p>
          <a:p>
            <a:pPr lvl="0"/>
            <a:r>
              <a:rPr lang="en-US" dirty="0"/>
              <a:t>Topic 2</a:t>
            </a:r>
          </a:p>
          <a:p>
            <a:pPr lvl="0"/>
            <a:r>
              <a:rPr lang="en-US" dirty="0"/>
              <a:t>Topic 3</a:t>
            </a:r>
          </a:p>
          <a:p>
            <a:pPr lvl="0"/>
            <a:r>
              <a:rPr lang="en-US" dirty="0"/>
              <a:t>Topic 4</a:t>
            </a:r>
          </a:p>
          <a:p>
            <a:pPr lvl="0"/>
            <a:r>
              <a:rPr lang="en-US" dirty="0"/>
              <a:t>Topic 5</a:t>
            </a:r>
          </a:p>
          <a:p>
            <a:pPr lvl="0"/>
            <a:r>
              <a:rPr lang="en-US" dirty="0"/>
              <a:t>Topic 6</a:t>
            </a:r>
          </a:p>
        </p:txBody>
      </p:sp>
      <p:pic>
        <p:nvPicPr>
          <p:cNvPr id="14" name="Picture 13" descr="Logo, company name&#10;&#10;AI-generated content may be incorrect.">
            <a:extLst>
              <a:ext uri="{FF2B5EF4-FFF2-40B4-BE49-F238E27FC236}">
                <a16:creationId xmlns:a16="http://schemas.microsoft.com/office/drawing/2014/main" id="{0A38FBEF-D968-BAAB-2F1A-C33DF1090A2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45185"/>
            <a:ext cx="415981" cy="415981"/>
          </a:xfrm>
          <a:prstGeom prst="rect">
            <a:avLst/>
          </a:prstGeom>
        </p:spPr>
      </p:pic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5C332878-8208-7EAA-4DB9-C54CF85EBF0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398" y="365760"/>
            <a:ext cx="999439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91C4DF3-48EC-B58B-4268-5C15BF40467E}"/>
              </a:ext>
            </a:extLst>
          </p:cNvPr>
          <p:cNvSpPr/>
          <p:nvPr userDrawn="1"/>
        </p:nvSpPr>
        <p:spPr>
          <a:xfrm rot="10800000">
            <a:off x="910883" y="2292645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AC22AE-2868-1667-3C38-222AE62A0E83}"/>
              </a:ext>
            </a:extLst>
          </p:cNvPr>
          <p:cNvSpPr/>
          <p:nvPr userDrawn="1"/>
        </p:nvSpPr>
        <p:spPr>
          <a:xfrm rot="10800000">
            <a:off x="6121941" y="2292645"/>
            <a:ext cx="1399032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6D8D20-04D8-0306-5B9D-6596477A205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A1CB0B1E-5470-943A-A864-22A82A8FAB55}"/>
              </a:ext>
            </a:extLst>
          </p:cNvPr>
          <p:cNvSpPr>
            <a:spLocks noGrp="1"/>
          </p:cNvSpPr>
          <p:nvPr>
            <p:ph type="dt" sz="half" idx="49"/>
          </p:nvPr>
        </p:nvSpPr>
        <p:spPr/>
        <p:txBody>
          <a:bodyPr/>
          <a:lstStyle/>
          <a:p>
            <a:pPr>
              <a:defRPr/>
            </a:pPr>
            <a:fld id="{823F1AC1-2E31-7841-95A4-045A22BEFD3A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551ADB85-A509-E663-36AB-0B56E0503B7D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7D4987D2-BA74-5186-0602-DCCC94E6057E}"/>
              </a:ext>
            </a:extLst>
          </p:cNvPr>
          <p:cNvSpPr>
            <a:spLocks noGrp="1"/>
          </p:cNvSpPr>
          <p:nvPr>
            <p:ph type="sldNum" sz="quarter" idx="51"/>
          </p:nvPr>
        </p:nvSpPr>
        <p:spPr/>
        <p:txBody>
          <a:bodyPr/>
          <a:lstStyle/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8305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04058F-D2D1-26D0-EB49-9010DA209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264" y="306022"/>
            <a:ext cx="10853928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9889ED-333F-2A3E-CA42-C76F3A9D86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5924" y="1700784"/>
            <a:ext cx="10360152" cy="429768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86C5C5-BA40-ED91-0B8F-3E5B695BC2FA}"/>
              </a:ext>
            </a:extLst>
          </p:cNvPr>
          <p:cNvPicPr>
            <a:picLocks noChangeAspect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6" name="Slide Number Placeholder 9">
            <a:extLst>
              <a:ext uri="{FF2B5EF4-FFF2-40B4-BE49-F238E27FC236}">
                <a16:creationId xmlns:a16="http://schemas.microsoft.com/office/drawing/2014/main" id="{4394AAFE-E3DF-B28D-63BF-3EFB9EF59B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2CE553BB-E886-DE6F-F16C-696C36EA85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357618"/>
            <a:ext cx="675368" cy="36576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>
              <a:defRPr sz="900" smtClean="0">
                <a:solidFill>
                  <a:schemeClr val="accent1"/>
                </a:solidFill>
                <a:latin typeface="Helvetica" charset="0"/>
                <a:cs typeface="ＭＳ Ｐゴシック" charset="0"/>
              </a:defRPr>
            </a:lvl1pPr>
          </a:lstStyle>
          <a:p>
            <a:pPr>
              <a:defRPr/>
            </a:pPr>
            <a:fld id="{EB87A0A3-63E8-FC4B-ADAC-43413A238C38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12" name="Footer Placeholder 8">
            <a:extLst>
              <a:ext uri="{FF2B5EF4-FFF2-40B4-BE49-F238E27FC236}">
                <a16:creationId xmlns:a16="http://schemas.microsoft.com/office/drawing/2014/main" id="{7D89A822-DC7D-79CA-3EF6-AF26B05C52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3212" y="6356350"/>
            <a:ext cx="4542643" cy="365760"/>
          </a:xfrm>
          <a:prstGeom prst="rect">
            <a:avLst/>
          </a:prstGeom>
        </p:spPr>
        <p:txBody>
          <a:bodyPr lIns="0" tIns="0" rIns="0" bIns="0" anchor="b"/>
          <a:lstStyle>
            <a:lvl1pPr marL="0" algn="l" defTabSz="914400" rtl="0" eaLnBrk="1" latinLnBrk="0" hangingPunct="1">
              <a:defRPr lang="en-US" sz="900" kern="1200" smtClean="0">
                <a:solidFill>
                  <a:schemeClr val="accent1"/>
                </a:solidFill>
                <a:latin typeface="Helvetica" charset="0"/>
                <a:ea typeface="+mn-ea"/>
                <a:cs typeface="ＭＳ Ｐゴシック" charset="0"/>
              </a:defRPr>
            </a:lvl1pPr>
          </a:lstStyle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206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747" r:id="rId2"/>
    <p:sldLayoutId id="2147483748" r:id="rId3"/>
    <p:sldLayoutId id="2147483964" r:id="rId4"/>
    <p:sldLayoutId id="2147483965" r:id="rId5"/>
    <p:sldLayoutId id="2147483785" r:id="rId6"/>
    <p:sldLayoutId id="2147483814" r:id="rId7"/>
    <p:sldLayoutId id="2147483816" r:id="rId8"/>
    <p:sldLayoutId id="2147483786" r:id="rId9"/>
    <p:sldLayoutId id="2147483787" r:id="rId10"/>
    <p:sldLayoutId id="2147483742" r:id="rId11"/>
    <p:sldLayoutId id="2147483744" r:id="rId12"/>
    <p:sldLayoutId id="2147483781" r:id="rId13"/>
    <p:sldLayoutId id="2147483784" r:id="rId14"/>
    <p:sldLayoutId id="2147483756" r:id="rId15"/>
    <p:sldLayoutId id="2147483759" r:id="rId16"/>
    <p:sldLayoutId id="2147483791" r:id="rId17"/>
    <p:sldLayoutId id="2147483788" r:id="rId18"/>
    <p:sldLayoutId id="2147483778" r:id="rId19"/>
    <p:sldLayoutId id="2147483813" r:id="rId20"/>
    <p:sldLayoutId id="2147483815" r:id="rId21"/>
    <p:sldLayoutId id="2147483864" r:id="rId22"/>
  </p:sldLayoutIdLst>
  <p:hf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b="1" i="0" kern="1200" spc="-50" baseline="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tabLst/>
        <a:defRPr sz="20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6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4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4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4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04058F-D2D1-26D0-EB49-9010DA209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264" y="306022"/>
            <a:ext cx="10853928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9889ED-333F-2A3E-CA42-C76F3A9D86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5924" y="1700784"/>
            <a:ext cx="10360152" cy="429768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DF5A06-F641-5EC3-D719-B34F1834A66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30050" y="0"/>
            <a:ext cx="361950" cy="6858000"/>
          </a:xfrm>
          <a:prstGeom prst="rect">
            <a:avLst/>
          </a:prstGeom>
        </p:spPr>
      </p:pic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F04EE99E-B369-AEF4-31C2-D04F8CDD01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0050" y="6356350"/>
            <a:ext cx="358919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9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F4BAA12D-5F28-3140-935A-44BF4B54B6B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8FD664DD-4B4F-B6F9-44D8-026688A69C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357618"/>
            <a:ext cx="675368" cy="36576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l">
              <a:defRPr sz="900" smtClean="0">
                <a:solidFill>
                  <a:schemeClr val="accent1"/>
                </a:solidFill>
                <a:latin typeface="Helvetica" charset="0"/>
                <a:cs typeface="ＭＳ Ｐゴシック" charset="0"/>
              </a:defRPr>
            </a:lvl1pPr>
          </a:lstStyle>
          <a:p>
            <a:pPr>
              <a:defRPr/>
            </a:pPr>
            <a:fld id="{BE0B10D3-C4D3-184D-AB57-2D676D2CEC2D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11" name="Footer Placeholder 8">
            <a:extLst>
              <a:ext uri="{FF2B5EF4-FFF2-40B4-BE49-F238E27FC236}">
                <a16:creationId xmlns:a16="http://schemas.microsoft.com/office/drawing/2014/main" id="{E736E786-2843-9B52-0847-6BFC3D1CBC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3212" y="6356350"/>
            <a:ext cx="4542643" cy="365760"/>
          </a:xfrm>
          <a:prstGeom prst="rect">
            <a:avLst/>
          </a:prstGeom>
        </p:spPr>
        <p:txBody>
          <a:bodyPr lIns="0" tIns="0" rIns="0" bIns="0" anchor="b"/>
          <a:lstStyle>
            <a:lvl1pPr marL="0" algn="l" defTabSz="914400" rtl="0" eaLnBrk="1" latinLnBrk="0" hangingPunct="1">
              <a:defRPr lang="en-US" sz="900" kern="1200" smtClean="0">
                <a:solidFill>
                  <a:schemeClr val="accent1"/>
                </a:solidFill>
                <a:latin typeface="Helvetica" charset="0"/>
                <a:ea typeface="+mn-ea"/>
                <a:cs typeface="ＭＳ Ｐゴシック" charset="0"/>
              </a:defRPr>
            </a:lvl1pPr>
          </a:lstStyle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648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5" r:id="rId2"/>
    <p:sldLayoutId id="2147483716" r:id="rId3"/>
    <p:sldLayoutId id="2147483970" r:id="rId4"/>
    <p:sldLayoutId id="2147483971" r:id="rId5"/>
    <p:sldLayoutId id="2147483972" r:id="rId6"/>
    <p:sldLayoutId id="2147483973" r:id="rId7"/>
  </p:sldLayoutIdLst>
  <p:hf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b="1" i="0" kern="1200" spc="-50" baseline="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tabLst/>
        <a:defRPr sz="20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6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4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4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accent1"/>
        </a:buClr>
        <a:buFont typeface="Arial" panose="020B0604020202020204" pitchFamily="34" charset="0"/>
        <a:buChar char="•"/>
        <a:defRPr sz="1400" kern="1200" spc="-20" baseline="0">
          <a:solidFill>
            <a:schemeClr val="tx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emf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jp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jpg"/><Relationship Id="rId7" Type="http://schemas.openxmlformats.org/officeDocument/2006/relationships/image" Target="../media/image2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emf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1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3.png"/><Relationship Id="rId7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1.png"/><Relationship Id="rId4" Type="http://schemas.openxmlformats.org/officeDocument/2006/relationships/image" Target="../media/image19.png"/><Relationship Id="rId9" Type="http://schemas.openxmlformats.org/officeDocument/2006/relationships/image" Target="../media/image3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38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s://arxiv.org/pdf/2507.2049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69230-1F0C-F08B-F8D1-4F09BE982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2530888"/>
            <a:ext cx="10003536" cy="2388558"/>
          </a:xfrm>
        </p:spPr>
        <p:txBody>
          <a:bodyPr/>
          <a:lstStyle/>
          <a:p>
            <a:r>
              <a:rPr lang="en-US" dirty="0"/>
              <a:t>Digital Twin Concepts from </a:t>
            </a:r>
            <a:r>
              <a:rPr lang="en-US" dirty="0" err="1"/>
              <a:t>Twinac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3C9EA7-4287-6D04-62E1-63AD0BECCB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4401" y="5115756"/>
            <a:ext cx="10003536" cy="278477"/>
          </a:xfrm>
        </p:spPr>
        <p:txBody>
          <a:bodyPr/>
          <a:lstStyle/>
          <a:p>
            <a:r>
              <a:rPr lang="en-US" dirty="0"/>
              <a:t>*Tia Miceli, Abhishek Pathak, Erik Gottschalk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95ACB3-3E13-857E-398C-1BB7A3C1FFF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399" y="5394233"/>
            <a:ext cx="10003537" cy="278476"/>
          </a:xfrm>
        </p:spPr>
        <p:txBody>
          <a:bodyPr/>
          <a:lstStyle/>
          <a:p>
            <a:r>
              <a:rPr lang="en-US" dirty="0"/>
              <a:t>4</a:t>
            </a:r>
            <a:r>
              <a:rPr lang="en-US" baseline="30000" dirty="0"/>
              <a:t>th</a:t>
            </a:r>
            <a:r>
              <a:rPr lang="en-US" dirty="0"/>
              <a:t> EIC-</a:t>
            </a:r>
            <a:r>
              <a:rPr lang="en-US" dirty="0" err="1"/>
              <a:t>BeamAI</a:t>
            </a:r>
            <a:r>
              <a:rPr lang="en-US" dirty="0"/>
              <a:t> Collaboration Meeting, Cornell, September 1-3, 2026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DF9DFB-54E9-184A-7F50-BF325F79EA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14400" y="2175056"/>
            <a:ext cx="10003536" cy="236324"/>
          </a:xfrm>
        </p:spPr>
        <p:txBody>
          <a:bodyPr/>
          <a:lstStyle/>
          <a:p>
            <a:r>
              <a:rPr lang="en-US" dirty="0"/>
              <a:t>September 2, 2026</a:t>
            </a:r>
          </a:p>
        </p:txBody>
      </p:sp>
    </p:spTree>
    <p:extLst>
      <p:ext uri="{BB962C8B-B14F-4D97-AF65-F5344CB8AC3E}">
        <p14:creationId xmlns:p14="http://schemas.microsoft.com/office/powerpoint/2010/main" val="2934308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EC4680-111B-F890-6730-64D949001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08D2E8C-AE57-A3DE-23FD-006B00A7A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Mirrored spaces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8D5FDE-DC59-43D4-7C11-2753598D4791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B38460-D4D6-A63E-9756-8DA9C5A7A884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6D1194A-6933-680B-9CBF-1AC4BE24B190}"/>
              </a:ext>
            </a:extLst>
          </p:cNvPr>
          <p:cNvSpPr txBox="1"/>
          <p:nvPr/>
        </p:nvSpPr>
        <p:spPr>
          <a:xfrm>
            <a:off x="3782036" y="906191"/>
            <a:ext cx="430807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34AA6AF-0D51-5245-0320-7E39FEE7F63B}"/>
              </a:ext>
            </a:extLst>
          </p:cNvPr>
          <p:cNvSpPr txBox="1"/>
          <p:nvPr/>
        </p:nvSpPr>
        <p:spPr>
          <a:xfrm>
            <a:off x="3509948" y="3864289"/>
            <a:ext cx="480328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AD58805-0E5D-6D32-64FD-5BDB7EC86F75}"/>
              </a:ext>
            </a:extLst>
          </p:cNvPr>
          <p:cNvSpPr/>
          <p:nvPr/>
        </p:nvSpPr>
        <p:spPr>
          <a:xfrm>
            <a:off x="356462" y="4479842"/>
            <a:ext cx="11298260" cy="2012398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id="{5A8D386F-19E4-69B2-FEEF-FE93ED894702}"/>
              </a:ext>
            </a:extLst>
          </p:cNvPr>
          <p:cNvSpPr txBox="1">
            <a:spLocks/>
          </p:cNvSpPr>
          <p:nvPr/>
        </p:nvSpPr>
        <p:spPr>
          <a:xfrm rot="21104017">
            <a:off x="7439409" y="611807"/>
            <a:ext cx="3570334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>
                <a:latin typeface="Bradley Hand" pitchFamily="2" charset="77"/>
              </a:rPr>
              <a:t>Working Definition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06EFEDD-875A-848B-5303-455A3FE7CC4C}"/>
              </a:ext>
            </a:extLst>
          </p:cNvPr>
          <p:cNvSpPr/>
          <p:nvPr/>
        </p:nvSpPr>
        <p:spPr>
          <a:xfrm>
            <a:off x="356462" y="1521744"/>
            <a:ext cx="11298260" cy="2012398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EB7DFF7-5187-FE32-74C1-D42AD461C26A}"/>
              </a:ext>
            </a:extLst>
          </p:cNvPr>
          <p:cNvSpPr/>
          <p:nvPr/>
        </p:nvSpPr>
        <p:spPr>
          <a:xfrm>
            <a:off x="2795104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B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2A62ACE-7D16-7CCD-F46A-4CE1015D312D}"/>
              </a:ext>
            </a:extLst>
          </p:cNvPr>
          <p:cNvSpPr/>
          <p:nvPr/>
        </p:nvSpPr>
        <p:spPr>
          <a:xfrm>
            <a:off x="5005899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C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B139CC22-F528-B563-2B3B-2CE24BBB38B1}"/>
              </a:ext>
            </a:extLst>
          </p:cNvPr>
          <p:cNvSpPr/>
          <p:nvPr/>
        </p:nvSpPr>
        <p:spPr>
          <a:xfrm>
            <a:off x="537278" y="2057087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A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D724528-DAF3-1D01-D241-86D96B78710B}"/>
              </a:ext>
            </a:extLst>
          </p:cNvPr>
          <p:cNvSpPr/>
          <p:nvPr/>
        </p:nvSpPr>
        <p:spPr>
          <a:xfrm>
            <a:off x="7216694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D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A5BFCABE-5AA4-46B7-D883-A7579EEF8A01}"/>
              </a:ext>
            </a:extLst>
          </p:cNvPr>
          <p:cNvSpPr/>
          <p:nvPr/>
        </p:nvSpPr>
        <p:spPr>
          <a:xfrm>
            <a:off x="9427489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A2C8CA1-FF2D-2DE0-BCFD-A756FB44D8AF}"/>
              </a:ext>
            </a:extLst>
          </p:cNvPr>
          <p:cNvSpPr/>
          <p:nvPr/>
        </p:nvSpPr>
        <p:spPr>
          <a:xfrm>
            <a:off x="168466" y="913075"/>
            <a:ext cx="11661584" cy="295809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nip Single Corner Rectangle 10">
            <a:extLst>
              <a:ext uri="{FF2B5EF4-FFF2-40B4-BE49-F238E27FC236}">
                <a16:creationId xmlns:a16="http://schemas.microsoft.com/office/drawing/2014/main" id="{CA871A44-769D-86F2-51CC-D6653C47A5C0}"/>
              </a:ext>
            </a:extLst>
          </p:cNvPr>
          <p:cNvSpPr/>
          <p:nvPr/>
        </p:nvSpPr>
        <p:spPr>
          <a:xfrm rot="21149497">
            <a:off x="7646557" y="406414"/>
            <a:ext cx="3783238" cy="3611862"/>
          </a:xfrm>
          <a:prstGeom prst="snip1Rect">
            <a:avLst/>
          </a:prstGeom>
          <a:solidFill>
            <a:srgbClr val="FFFFA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en-US" sz="2000" b="1" u="sng" dirty="0">
                <a:solidFill>
                  <a:schemeClr val="bg2">
                    <a:lumMod val="10000"/>
                  </a:schemeClr>
                </a:solidFill>
              </a:rPr>
              <a:t>Physical Functional Object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: </a:t>
            </a:r>
          </a:p>
          <a:p>
            <a:pPr algn="ctr"/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“A real thing with attributes that can be measured.”</a:t>
            </a:r>
          </a:p>
          <a:p>
            <a:pPr algn="ctr"/>
            <a:endParaRPr lang="en-US" sz="2000" dirty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More interesting if it has behavior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Even more interesting if it’s behavior can be modified</a:t>
            </a:r>
          </a:p>
          <a:p>
            <a:endParaRPr lang="en-US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E0E10C5-2A7F-D5F9-97AE-CD438EEE2A75}"/>
              </a:ext>
            </a:extLst>
          </p:cNvPr>
          <p:cNvSpPr/>
          <p:nvPr/>
        </p:nvSpPr>
        <p:spPr>
          <a:xfrm>
            <a:off x="2795104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B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435F7CE2-E51E-C18D-BA5A-D05F77468764}"/>
              </a:ext>
            </a:extLst>
          </p:cNvPr>
          <p:cNvSpPr/>
          <p:nvPr/>
        </p:nvSpPr>
        <p:spPr>
          <a:xfrm>
            <a:off x="5005899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C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6648CE9B-057A-0425-0774-56A239C02079}"/>
              </a:ext>
            </a:extLst>
          </p:cNvPr>
          <p:cNvSpPr/>
          <p:nvPr/>
        </p:nvSpPr>
        <p:spPr>
          <a:xfrm>
            <a:off x="537278" y="4939005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A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FFF9FB56-934F-F6BF-2221-36DB03DCBF93}"/>
              </a:ext>
            </a:extLst>
          </p:cNvPr>
          <p:cNvSpPr/>
          <p:nvPr/>
        </p:nvSpPr>
        <p:spPr>
          <a:xfrm>
            <a:off x="7216694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D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AB80D219-5448-F23B-02F3-5A1F30E3D6A5}"/>
              </a:ext>
            </a:extLst>
          </p:cNvPr>
          <p:cNvSpPr/>
          <p:nvPr/>
        </p:nvSpPr>
        <p:spPr>
          <a:xfrm>
            <a:off x="9427489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E</a:t>
            </a:r>
          </a:p>
        </p:txBody>
      </p:sp>
    </p:spTree>
    <p:extLst>
      <p:ext uri="{BB962C8B-B14F-4D97-AF65-F5344CB8AC3E}">
        <p14:creationId xmlns:p14="http://schemas.microsoft.com/office/powerpoint/2010/main" val="2868587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58F5CE-6718-7776-B609-F17E7AA95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EC3A090-0512-C1BA-20C7-42D9C7B18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Mirrored spaces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A265A7-C7AB-F6BF-AE34-6AEFBE63ECA8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A6A3C4-91D8-5049-5D64-EB155E790790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EB28A31-969E-49B1-8377-D093734001F0}"/>
              </a:ext>
            </a:extLst>
          </p:cNvPr>
          <p:cNvSpPr txBox="1"/>
          <p:nvPr/>
        </p:nvSpPr>
        <p:spPr>
          <a:xfrm>
            <a:off x="3509948" y="3864289"/>
            <a:ext cx="480328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4FAC377-CD61-D80F-261E-9EC42EDAC1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3235" y="2619617"/>
            <a:ext cx="3177683" cy="11848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C3C7AAF-CF90-297D-1703-1B1D409C88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095" y="176421"/>
            <a:ext cx="1652319" cy="2391865"/>
          </a:xfrm>
          <a:prstGeom prst="rect">
            <a:avLst/>
          </a:prstGeom>
        </p:spPr>
      </p:pic>
      <p:pic>
        <p:nvPicPr>
          <p:cNvPr id="20" name="Picture 19" descr="Stripline BPM raw output.  ">
            <a:extLst>
              <a:ext uri="{FF2B5EF4-FFF2-40B4-BE49-F238E27FC236}">
                <a16:creationId xmlns:a16="http://schemas.microsoft.com/office/drawing/2014/main" id="{4FC79323-D5D7-1A8F-26A7-AEB91D670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364" y="1833595"/>
            <a:ext cx="2707145" cy="166173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05C385E-D62C-690D-C32B-7F36839F9B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61" y="2771367"/>
            <a:ext cx="2289605" cy="171216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64C27B9-EBE8-C163-4E1D-D8047CB58A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9870" y="913799"/>
            <a:ext cx="3522991" cy="1580271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76AA5CAC-CC66-57D3-9B9F-C1304B5E5CD0}"/>
              </a:ext>
            </a:extLst>
          </p:cNvPr>
          <p:cNvGrpSpPr/>
          <p:nvPr/>
        </p:nvGrpSpPr>
        <p:grpSpPr>
          <a:xfrm>
            <a:off x="3145348" y="2810863"/>
            <a:ext cx="1209882" cy="1014126"/>
            <a:chOff x="5067300" y="2271417"/>
            <a:chExt cx="2716671" cy="2296773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E60B4F25-A990-0DF0-D144-6AC956B7381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67300" y="2292350"/>
              <a:ext cx="552023" cy="22733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CD02D18-13F1-F1C2-27C2-666EA2DEC8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610135" y="2292350"/>
              <a:ext cx="552023" cy="22733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4402200B-2431-0B03-3B55-1429873EEA0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52179" y="2294890"/>
              <a:ext cx="552023" cy="227330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4B8758E7-CFDB-192E-EA1D-85AD9537DCE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689957" y="2292350"/>
              <a:ext cx="552023" cy="227330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94E64C4F-3085-C2B7-AAA3-10916346E9B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231948" y="2271417"/>
              <a:ext cx="552023" cy="2273300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5B0AFEFA-2B56-2372-FB78-7C865C6ED4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6533" y="1620556"/>
            <a:ext cx="2507917" cy="16732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1A19F9E-4140-CBB8-91D4-2C5CC6F917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53385" y="483608"/>
            <a:ext cx="3649604" cy="1276759"/>
          </a:xfrm>
          <a:prstGeom prst="rect">
            <a:avLst/>
          </a:prstGeom>
        </p:spPr>
      </p:pic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0DBCB741-B5E0-237C-A4A7-48A66CFD64DD}"/>
              </a:ext>
            </a:extLst>
          </p:cNvPr>
          <p:cNvSpPr/>
          <p:nvPr/>
        </p:nvSpPr>
        <p:spPr>
          <a:xfrm>
            <a:off x="356462" y="4479842"/>
            <a:ext cx="11298260" cy="2012398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24ADA4DB-295F-713F-8382-F785E87AC625}"/>
              </a:ext>
            </a:extLst>
          </p:cNvPr>
          <p:cNvSpPr/>
          <p:nvPr/>
        </p:nvSpPr>
        <p:spPr>
          <a:xfrm>
            <a:off x="2795104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B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ACD2A2E6-F518-0A6F-13C0-31B3A75E4A39}"/>
              </a:ext>
            </a:extLst>
          </p:cNvPr>
          <p:cNvSpPr/>
          <p:nvPr/>
        </p:nvSpPr>
        <p:spPr>
          <a:xfrm>
            <a:off x="5005899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C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CCADB894-EA67-436A-44F2-9CA01F249C8C}"/>
              </a:ext>
            </a:extLst>
          </p:cNvPr>
          <p:cNvSpPr/>
          <p:nvPr/>
        </p:nvSpPr>
        <p:spPr>
          <a:xfrm>
            <a:off x="537278" y="4939005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A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42BC14FB-F552-3C69-0EF5-337687DCC85B}"/>
              </a:ext>
            </a:extLst>
          </p:cNvPr>
          <p:cNvSpPr/>
          <p:nvPr/>
        </p:nvSpPr>
        <p:spPr>
          <a:xfrm>
            <a:off x="7216694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D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37A98EF-A2AF-E1C7-FCD5-80A857F48CD1}"/>
              </a:ext>
            </a:extLst>
          </p:cNvPr>
          <p:cNvSpPr/>
          <p:nvPr/>
        </p:nvSpPr>
        <p:spPr>
          <a:xfrm>
            <a:off x="9427489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 E</a:t>
            </a:r>
          </a:p>
        </p:txBody>
      </p:sp>
    </p:spTree>
    <p:extLst>
      <p:ext uri="{BB962C8B-B14F-4D97-AF65-F5344CB8AC3E}">
        <p14:creationId xmlns:p14="http://schemas.microsoft.com/office/powerpoint/2010/main" val="3765345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2BB615-DD94-D2A3-55DB-E0885FF16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27F372F-F508-89DB-60E3-EE643EF60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Mirrored spaces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F35771-124A-AD52-C4A4-4F82508BFFC2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4CFB52-B1F9-5BDF-25EC-3C99332621B7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A654A39B-7F92-A280-C062-626B6C30D4C7}"/>
              </a:ext>
            </a:extLst>
          </p:cNvPr>
          <p:cNvSpPr/>
          <p:nvPr/>
        </p:nvSpPr>
        <p:spPr>
          <a:xfrm>
            <a:off x="356462" y="4479842"/>
            <a:ext cx="11298260" cy="2012398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AA3ECF-DFFE-3180-EC73-5CE75ABF629D}"/>
              </a:ext>
            </a:extLst>
          </p:cNvPr>
          <p:cNvSpPr txBox="1"/>
          <p:nvPr/>
        </p:nvSpPr>
        <p:spPr>
          <a:xfrm>
            <a:off x="3509948" y="3864289"/>
            <a:ext cx="480328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586366-78FF-DF85-D257-4363AF1946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3235" y="2619617"/>
            <a:ext cx="3177683" cy="11848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B50C243-6748-6309-878B-A37A94659A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095" y="176421"/>
            <a:ext cx="1652319" cy="2391865"/>
          </a:xfrm>
          <a:prstGeom prst="rect">
            <a:avLst/>
          </a:prstGeom>
        </p:spPr>
      </p:pic>
      <p:pic>
        <p:nvPicPr>
          <p:cNvPr id="20" name="Picture 19" descr="Stripline BPM raw output.  ">
            <a:extLst>
              <a:ext uri="{FF2B5EF4-FFF2-40B4-BE49-F238E27FC236}">
                <a16:creationId xmlns:a16="http://schemas.microsoft.com/office/drawing/2014/main" id="{EB2300B0-B56F-7C26-A66D-2F0C3F9413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364" y="1833595"/>
            <a:ext cx="2707145" cy="166173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C12E136-5775-F431-40A7-AA0AE3317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61" y="2771367"/>
            <a:ext cx="2289605" cy="171216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2512542-EA27-3DCF-AAA6-28D849CEED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9870" y="913799"/>
            <a:ext cx="3522991" cy="1580271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2160ABC8-FF28-9001-7FF1-912023575BC7}"/>
              </a:ext>
            </a:extLst>
          </p:cNvPr>
          <p:cNvGrpSpPr/>
          <p:nvPr/>
        </p:nvGrpSpPr>
        <p:grpSpPr>
          <a:xfrm>
            <a:off x="3145348" y="2810863"/>
            <a:ext cx="1209882" cy="1014126"/>
            <a:chOff x="5067300" y="2271417"/>
            <a:chExt cx="2716671" cy="2296773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A833D94-3F22-1763-1680-B0E473D09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067300" y="2292350"/>
              <a:ext cx="552023" cy="22733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7E2B7EA-C4BB-1C91-D750-57510944373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610135" y="2292350"/>
              <a:ext cx="552023" cy="22733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23A347C-2A79-B361-C9E5-AE75F163746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52179" y="2294890"/>
              <a:ext cx="552023" cy="227330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204238AB-2101-707C-C4B6-FFFAF54C3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689957" y="2292350"/>
              <a:ext cx="552023" cy="227330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69F6948-3BB5-5205-62E3-C49CBE74DC4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231948" y="2271417"/>
              <a:ext cx="552023" cy="2273300"/>
            </a:xfrm>
            <a:prstGeom prst="rect">
              <a:avLst/>
            </a:prstGeom>
          </p:spPr>
        </p:pic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88BC3E4A-CCEA-A106-3587-97DD0ED55F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6533" y="1620556"/>
            <a:ext cx="2507917" cy="16732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C90770-AB13-1DD1-C1CA-C8F01E26DE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53385" y="483608"/>
            <a:ext cx="3649604" cy="1276759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0F42037-48AA-F96F-EE16-E053B3AF9370}"/>
              </a:ext>
            </a:extLst>
          </p:cNvPr>
          <p:cNvSpPr/>
          <p:nvPr/>
        </p:nvSpPr>
        <p:spPr>
          <a:xfrm>
            <a:off x="2795104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Optical Elements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BA3F81C-A5E1-6829-727D-430F102DDCDC}"/>
              </a:ext>
            </a:extLst>
          </p:cNvPr>
          <p:cNvSpPr/>
          <p:nvPr/>
        </p:nvSpPr>
        <p:spPr>
          <a:xfrm>
            <a:off x="5005899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Environment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5B36E74-E71D-9358-298C-42B0ED86CC7D}"/>
              </a:ext>
            </a:extLst>
          </p:cNvPr>
          <p:cNvSpPr/>
          <p:nvPr/>
        </p:nvSpPr>
        <p:spPr>
          <a:xfrm>
            <a:off x="537278" y="4939005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Beam Instruments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67E4998-5AB2-A318-82C5-E378CA648681}"/>
              </a:ext>
            </a:extLst>
          </p:cNvPr>
          <p:cNvSpPr/>
          <p:nvPr/>
        </p:nvSpPr>
        <p:spPr>
          <a:xfrm>
            <a:off x="7216694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Infrastructure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98157046-48CA-E331-9517-418B8A54D37D}"/>
              </a:ext>
            </a:extLst>
          </p:cNvPr>
          <p:cNvSpPr/>
          <p:nvPr/>
        </p:nvSpPr>
        <p:spPr>
          <a:xfrm>
            <a:off x="9427489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Beam</a:t>
            </a:r>
          </a:p>
        </p:txBody>
      </p:sp>
    </p:spTree>
    <p:extLst>
      <p:ext uri="{BB962C8B-B14F-4D97-AF65-F5344CB8AC3E}">
        <p14:creationId xmlns:p14="http://schemas.microsoft.com/office/powerpoint/2010/main" val="1323447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386708-6B50-3F04-E4E7-6365B6CA9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FC08C1E-DEE8-01B0-C589-404798107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Mirrored spaces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11E0C0-984D-FACB-8C35-C7A24BA74919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8DA820-24F5-BD63-A241-A1F07D6E9295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EE59CE-C5F3-E779-E80E-96E85C3145AA}"/>
              </a:ext>
            </a:extLst>
          </p:cNvPr>
          <p:cNvSpPr txBox="1"/>
          <p:nvPr/>
        </p:nvSpPr>
        <p:spPr>
          <a:xfrm>
            <a:off x="3782036" y="906191"/>
            <a:ext cx="430807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C936EC-BD03-C7F6-EA5D-DCEB7C33DA8C}"/>
              </a:ext>
            </a:extLst>
          </p:cNvPr>
          <p:cNvSpPr txBox="1"/>
          <p:nvPr/>
        </p:nvSpPr>
        <p:spPr>
          <a:xfrm>
            <a:off x="3509948" y="3864289"/>
            <a:ext cx="480328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F66E39A-D839-2646-E76B-97E97CD51AC1}"/>
              </a:ext>
            </a:extLst>
          </p:cNvPr>
          <p:cNvSpPr/>
          <p:nvPr/>
        </p:nvSpPr>
        <p:spPr>
          <a:xfrm>
            <a:off x="356462" y="4479842"/>
            <a:ext cx="11298260" cy="2012398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8C8FFF2-68C7-F2E2-E90F-39F88121F99A}"/>
              </a:ext>
            </a:extLst>
          </p:cNvPr>
          <p:cNvSpPr/>
          <p:nvPr/>
        </p:nvSpPr>
        <p:spPr>
          <a:xfrm>
            <a:off x="3375750" y="5032113"/>
            <a:ext cx="2559805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30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30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 B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4371D5B-EEF3-390D-6998-365BC58CD272}"/>
              </a:ext>
            </a:extLst>
          </p:cNvPr>
          <p:cNvSpPr/>
          <p:nvPr/>
        </p:nvSpPr>
        <p:spPr>
          <a:xfrm>
            <a:off x="6129467" y="5049677"/>
            <a:ext cx="2559805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8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8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800" b="1" dirty="0">
                <a:solidFill>
                  <a:srgbClr val="C00000"/>
                </a:solidFill>
                <a:latin typeface="Helvetica" pitchFamily="2" charset="0"/>
              </a:rPr>
              <a:t> C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BD51351-3DC2-EAEC-4E7F-6586D53034C2}"/>
              </a:ext>
            </a:extLst>
          </p:cNvPr>
          <p:cNvSpPr/>
          <p:nvPr/>
        </p:nvSpPr>
        <p:spPr>
          <a:xfrm>
            <a:off x="622033" y="5008950"/>
            <a:ext cx="2559805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30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30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 A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2AC5C39-9F30-624C-C61A-B1E11A947FEB}"/>
              </a:ext>
            </a:extLst>
          </p:cNvPr>
          <p:cNvSpPr/>
          <p:nvPr/>
        </p:nvSpPr>
        <p:spPr>
          <a:xfrm>
            <a:off x="8883184" y="5049677"/>
            <a:ext cx="2559805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Helvetica" pitchFamily="2" charset="0"/>
              </a:rPr>
              <a:t>Functional </a:t>
            </a:r>
            <a:r>
              <a:rPr lang="en-US" sz="2800" b="1" dirty="0" err="1">
                <a:solidFill>
                  <a:srgbClr val="C00000"/>
                </a:solidFill>
                <a:latin typeface="Helvetica" pitchFamily="2" charset="0"/>
              </a:rPr>
              <a:t>Object</a:t>
            </a:r>
            <a:r>
              <a:rPr lang="en-US" sz="2800" b="1" baseline="-25000" dirty="0" err="1">
                <a:solidFill>
                  <a:srgbClr val="C00000"/>
                </a:solidFill>
                <a:latin typeface="Helvetica" pitchFamily="2" charset="0"/>
              </a:rPr>
              <a:t>p</a:t>
            </a:r>
            <a:r>
              <a:rPr lang="en-US" sz="2800" b="1" dirty="0">
                <a:solidFill>
                  <a:srgbClr val="C00000"/>
                </a:solidFill>
                <a:latin typeface="Helvetica" pitchFamily="2" charset="0"/>
              </a:rPr>
              <a:t> 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9AA7AA-270C-56CD-9872-90FAA1FA253B}"/>
              </a:ext>
            </a:extLst>
          </p:cNvPr>
          <p:cNvSpPr/>
          <p:nvPr/>
        </p:nvSpPr>
        <p:spPr>
          <a:xfrm>
            <a:off x="181134" y="3668227"/>
            <a:ext cx="11648916" cy="295809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AABBE74E-494A-9574-DBCC-F05F7FE875F3}"/>
              </a:ext>
            </a:extLst>
          </p:cNvPr>
          <p:cNvSpPr/>
          <p:nvPr/>
        </p:nvSpPr>
        <p:spPr>
          <a:xfrm>
            <a:off x="356462" y="1521744"/>
            <a:ext cx="11298260" cy="2012398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23A2B09-6B92-46BE-BE4D-66B98E890B5E}"/>
              </a:ext>
            </a:extLst>
          </p:cNvPr>
          <p:cNvSpPr/>
          <p:nvPr/>
        </p:nvSpPr>
        <p:spPr>
          <a:xfrm>
            <a:off x="2795104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B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365EC9A6-40D8-5977-4158-E62F65E0DAEA}"/>
              </a:ext>
            </a:extLst>
          </p:cNvPr>
          <p:cNvSpPr/>
          <p:nvPr/>
        </p:nvSpPr>
        <p:spPr>
          <a:xfrm>
            <a:off x="5005899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C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9F5819D0-8B44-5BF1-AF35-0C1CADA1AD3F}"/>
              </a:ext>
            </a:extLst>
          </p:cNvPr>
          <p:cNvSpPr/>
          <p:nvPr/>
        </p:nvSpPr>
        <p:spPr>
          <a:xfrm>
            <a:off x="537278" y="2057087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A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972F0512-2741-12E6-4EC4-FCC459D888D0}"/>
              </a:ext>
            </a:extLst>
          </p:cNvPr>
          <p:cNvSpPr/>
          <p:nvPr/>
        </p:nvSpPr>
        <p:spPr>
          <a:xfrm>
            <a:off x="7216694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D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9A03D050-F053-DB64-76EB-C8813FEB964C}"/>
              </a:ext>
            </a:extLst>
          </p:cNvPr>
          <p:cNvSpPr/>
          <p:nvPr/>
        </p:nvSpPr>
        <p:spPr>
          <a:xfrm>
            <a:off x="9427489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E</a:t>
            </a:r>
          </a:p>
        </p:txBody>
      </p:sp>
      <p:sp>
        <p:nvSpPr>
          <p:cNvPr id="21" name="Snip Single Corner Rectangle 20">
            <a:extLst>
              <a:ext uri="{FF2B5EF4-FFF2-40B4-BE49-F238E27FC236}">
                <a16:creationId xmlns:a16="http://schemas.microsoft.com/office/drawing/2014/main" id="{38361E0D-25F4-54E2-BE02-AF82B83BF686}"/>
              </a:ext>
            </a:extLst>
          </p:cNvPr>
          <p:cNvSpPr/>
          <p:nvPr/>
        </p:nvSpPr>
        <p:spPr>
          <a:xfrm rot="21149497">
            <a:off x="7489618" y="3203019"/>
            <a:ext cx="3783238" cy="3611862"/>
          </a:xfrm>
          <a:prstGeom prst="snip1Rect">
            <a:avLst/>
          </a:prstGeom>
          <a:solidFill>
            <a:srgbClr val="FFFFA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en-US" sz="2000" b="1" u="sng" dirty="0">
                <a:solidFill>
                  <a:schemeClr val="bg2">
                    <a:lumMod val="10000"/>
                  </a:schemeClr>
                </a:solidFill>
              </a:rPr>
              <a:t>Virtual Functional Object</a:t>
            </a: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: </a:t>
            </a:r>
          </a:p>
          <a:p>
            <a:pPr algn="ctr"/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“A model with attributes that can be measured.”</a:t>
            </a:r>
          </a:p>
          <a:p>
            <a:pPr algn="ctr"/>
            <a:endParaRPr lang="en-US" sz="2000" dirty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More interesting if it has behavior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Even more interesting if it’s behavior can be modified</a:t>
            </a:r>
          </a:p>
          <a:p>
            <a:endParaRPr lang="en-US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2" name="Title 2">
            <a:extLst>
              <a:ext uri="{FF2B5EF4-FFF2-40B4-BE49-F238E27FC236}">
                <a16:creationId xmlns:a16="http://schemas.microsoft.com/office/drawing/2014/main" id="{6FE97654-ADB4-C191-F81B-A7CFF1B7AD50}"/>
              </a:ext>
            </a:extLst>
          </p:cNvPr>
          <p:cNvSpPr txBox="1">
            <a:spLocks/>
          </p:cNvSpPr>
          <p:nvPr/>
        </p:nvSpPr>
        <p:spPr>
          <a:xfrm rot="21104017">
            <a:off x="7282470" y="3408412"/>
            <a:ext cx="3570334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>
                <a:latin typeface="Bradley Hand" pitchFamily="2" charset="77"/>
              </a:rPr>
              <a:t>Working Definition</a:t>
            </a:r>
          </a:p>
        </p:txBody>
      </p:sp>
    </p:spTree>
    <p:extLst>
      <p:ext uri="{BB962C8B-B14F-4D97-AF65-F5344CB8AC3E}">
        <p14:creationId xmlns:p14="http://schemas.microsoft.com/office/powerpoint/2010/main" val="17255657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1CD34-6249-5CC5-F095-E77C98046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0CFA8F08-E388-0C4A-BF3F-95A870DB9A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6669" y="3534142"/>
            <a:ext cx="1637424" cy="186631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58C66A6-1E3C-42E8-8DD9-6DBD70553C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00" y="4286154"/>
            <a:ext cx="5930900" cy="9144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17F6F92-DF0E-ACB8-E1D0-6D6A2358E3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5128" y="3139299"/>
            <a:ext cx="5050253" cy="2487943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F1D778B-B3FB-E2F5-78B7-3D71F9387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Mirrored spaces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07B478-C04C-3F5C-155A-1E3D191E99E0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463AEC-7C2D-AFA2-B624-5C1C952E3CAE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A9690F-B85D-932E-563A-0AE8634F781C}"/>
              </a:ext>
            </a:extLst>
          </p:cNvPr>
          <p:cNvSpPr txBox="1"/>
          <p:nvPr/>
        </p:nvSpPr>
        <p:spPr>
          <a:xfrm>
            <a:off x="3782036" y="906191"/>
            <a:ext cx="430807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pic>
        <p:nvPicPr>
          <p:cNvPr id="22" name="Picture 21" descr="Artificial Neural Network Icons - Free SVG &amp; PNG Artificial ...">
            <a:extLst>
              <a:ext uri="{FF2B5EF4-FFF2-40B4-BE49-F238E27FC236}">
                <a16:creationId xmlns:a16="http://schemas.microsoft.com/office/drawing/2014/main" id="{542F8D74-CAE6-329A-CA3D-430AB434D0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0843" y="4994978"/>
            <a:ext cx="1361372" cy="136137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B7A35E8-56A7-6D07-53EC-51E3C5D963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5360" y="5464041"/>
            <a:ext cx="4929361" cy="139395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546C626-5169-6A34-7B7F-2810377AAB92}"/>
                  </a:ext>
                </a:extLst>
              </p:cNvPr>
              <p:cNvSpPr txBox="1"/>
              <p:nvPr/>
            </p:nvSpPr>
            <p:spPr>
              <a:xfrm>
                <a:off x="2858016" y="3663487"/>
                <a:ext cx="2830156" cy="80381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̅"/>
                              <m:ctrlP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𝐯</m:t>
                              </m:r>
                            </m:e>
                          </m:acc>
                        </m:num>
                        <m:den>
                          <m: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24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𝑞</m:t>
                      </m:r>
                      <m:d>
                        <m:dPr>
                          <m:ctrlP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𝐄</m:t>
                              </m:r>
                            </m:e>
                          </m:acc>
                          <m: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𝛃</m:t>
                              </m:r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acc>
                          <m: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× </m:t>
                          </m:r>
                          <m:acc>
                            <m:accPr>
                              <m:chr m:val="̅"/>
                              <m:ctrlP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𝐁</m:t>
                              </m:r>
                            </m:e>
                          </m:acc>
                        </m:e>
                      </m:d>
                    </m:oMath>
                  </m:oMathPara>
                </a14:m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546C626-5169-6A34-7B7F-2810377AAB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8016" y="3663487"/>
                <a:ext cx="2830156" cy="803810"/>
              </a:xfrm>
              <a:prstGeom prst="rect">
                <a:avLst/>
              </a:prstGeom>
              <a:blipFill>
                <a:blip r:embed="rId7"/>
                <a:stretch>
                  <a:fillRect t="-1563" r="-17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>
            <a:extLst>
              <a:ext uri="{FF2B5EF4-FFF2-40B4-BE49-F238E27FC236}">
                <a16:creationId xmlns:a16="http://schemas.microsoft.com/office/drawing/2014/main" id="{C0548AA6-6191-8D0A-C402-B05F30104B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5855" y="3603597"/>
            <a:ext cx="3320413" cy="109219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B08DCB1-89CF-D148-CC30-D01902A983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1352" y="5119386"/>
            <a:ext cx="2361374" cy="107335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9CA350A-FB01-7439-BC53-296A79856B6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77451" y="4765390"/>
            <a:ext cx="2135630" cy="1862512"/>
          </a:xfrm>
          <a:prstGeom prst="rect">
            <a:avLst/>
          </a:prstGeom>
        </p:spPr>
      </p:pic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0A233F96-787B-D564-A664-65559617C34B}"/>
              </a:ext>
            </a:extLst>
          </p:cNvPr>
          <p:cNvSpPr/>
          <p:nvPr/>
        </p:nvSpPr>
        <p:spPr>
          <a:xfrm>
            <a:off x="356462" y="1521744"/>
            <a:ext cx="11298260" cy="2012398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9D1DB854-0B3A-CD95-93BC-610EBBECDA08}"/>
              </a:ext>
            </a:extLst>
          </p:cNvPr>
          <p:cNvSpPr/>
          <p:nvPr/>
        </p:nvSpPr>
        <p:spPr>
          <a:xfrm>
            <a:off x="2795104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B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5453B3F1-0C95-B95B-CC17-A32F8F8E5BB4}"/>
              </a:ext>
            </a:extLst>
          </p:cNvPr>
          <p:cNvSpPr/>
          <p:nvPr/>
        </p:nvSpPr>
        <p:spPr>
          <a:xfrm>
            <a:off x="5005899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C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836B91DC-60F0-816D-8306-45796D79C872}"/>
              </a:ext>
            </a:extLst>
          </p:cNvPr>
          <p:cNvSpPr/>
          <p:nvPr/>
        </p:nvSpPr>
        <p:spPr>
          <a:xfrm>
            <a:off x="537278" y="2057087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A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D13B4AA3-C0B0-27F8-B4AA-C26472E6C482}"/>
              </a:ext>
            </a:extLst>
          </p:cNvPr>
          <p:cNvSpPr/>
          <p:nvPr/>
        </p:nvSpPr>
        <p:spPr>
          <a:xfrm>
            <a:off x="7216694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D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F89BCF1A-1742-E125-5FF5-46CEC0D2159D}"/>
              </a:ext>
            </a:extLst>
          </p:cNvPr>
          <p:cNvSpPr/>
          <p:nvPr/>
        </p:nvSpPr>
        <p:spPr>
          <a:xfrm>
            <a:off x="9427489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Functional </a:t>
            </a:r>
            <a:r>
              <a:rPr lang="en-US" sz="2400" b="1" dirty="0" err="1">
                <a:solidFill>
                  <a:srgbClr val="7030A0"/>
                </a:solidFill>
                <a:latin typeface="Helvetica" pitchFamily="2" charset="0"/>
              </a:rPr>
              <a:t>Object</a:t>
            </a:r>
            <a:r>
              <a:rPr lang="en-US" sz="2400" b="1" baseline="-25000" dirty="0" err="1">
                <a:solidFill>
                  <a:srgbClr val="7030A0"/>
                </a:solidFill>
                <a:latin typeface="Helvetica" pitchFamily="2" charset="0"/>
              </a:rPr>
              <a:t>v</a:t>
            </a:r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 E</a:t>
            </a:r>
          </a:p>
        </p:txBody>
      </p:sp>
    </p:spTree>
    <p:extLst>
      <p:ext uri="{BB962C8B-B14F-4D97-AF65-F5344CB8AC3E}">
        <p14:creationId xmlns:p14="http://schemas.microsoft.com/office/powerpoint/2010/main" val="2197103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1DFA3-E277-5F63-A11E-F24F7488A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CCD81E68-448C-168A-59F4-D564564E98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6669" y="3534142"/>
            <a:ext cx="1637424" cy="186631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0C04CBE-04E4-5E14-AF42-346513E320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5128" y="3139299"/>
            <a:ext cx="5050253" cy="248794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367F6ED-EE77-80F4-EFC2-95A5AF9BEB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00" y="4286154"/>
            <a:ext cx="5930900" cy="9144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97059D7-DF10-73CC-E22E-45293AA47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Mirrored spaces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F0EE-9171-87FB-1823-B62AC34252F1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01F23A-B570-0210-C93E-9680701D9BEB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FB6E81-DB15-05C7-95DD-39FDD54362CF}"/>
              </a:ext>
            </a:extLst>
          </p:cNvPr>
          <p:cNvSpPr txBox="1"/>
          <p:nvPr/>
        </p:nvSpPr>
        <p:spPr>
          <a:xfrm>
            <a:off x="3782036" y="906191"/>
            <a:ext cx="430807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pic>
        <p:nvPicPr>
          <p:cNvPr id="22" name="Picture 21" descr="Artificial Neural Network Icons - Free SVG &amp; PNG Artificial ...">
            <a:extLst>
              <a:ext uri="{FF2B5EF4-FFF2-40B4-BE49-F238E27FC236}">
                <a16:creationId xmlns:a16="http://schemas.microsoft.com/office/drawing/2014/main" id="{79CC0D4C-D720-8AFA-CD38-7694C20839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0843" y="4994978"/>
            <a:ext cx="1361372" cy="136137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7F914D1-E157-D3CD-6CF8-BF49DB0513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5360" y="5464041"/>
            <a:ext cx="4929361" cy="139395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B421D83-782E-428C-0CEB-59F3EBC74A3E}"/>
                  </a:ext>
                </a:extLst>
              </p:cNvPr>
              <p:cNvSpPr txBox="1"/>
              <p:nvPr/>
            </p:nvSpPr>
            <p:spPr>
              <a:xfrm>
                <a:off x="2858016" y="3663487"/>
                <a:ext cx="2830156" cy="80381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̅"/>
                              <m:ctrlP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𝐯</m:t>
                              </m:r>
                            </m:e>
                          </m:acc>
                        </m:num>
                        <m:den>
                          <m: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24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𝑞</m:t>
                      </m:r>
                      <m:d>
                        <m:dPr>
                          <m:ctrlP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𝐄</m:t>
                              </m:r>
                            </m:e>
                          </m:acc>
                          <m: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𝛃</m:t>
                              </m:r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acc>
                          <m:r>
                            <a:rPr lang="en-US" sz="24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× </m:t>
                          </m:r>
                          <m:acc>
                            <m:accPr>
                              <m:chr m:val="̅"/>
                              <m:ctrlP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𝐁</m:t>
                              </m:r>
                            </m:e>
                          </m:acc>
                        </m:e>
                      </m:d>
                    </m:oMath>
                  </m:oMathPara>
                </a14:m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1B421D83-782E-428C-0CEB-59F3EBC74A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8016" y="3663487"/>
                <a:ext cx="2830156" cy="803810"/>
              </a:xfrm>
              <a:prstGeom prst="rect">
                <a:avLst/>
              </a:prstGeom>
              <a:blipFill>
                <a:blip r:embed="rId7"/>
                <a:stretch>
                  <a:fillRect t="-1563" r="-17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>
            <a:extLst>
              <a:ext uri="{FF2B5EF4-FFF2-40B4-BE49-F238E27FC236}">
                <a16:creationId xmlns:a16="http://schemas.microsoft.com/office/drawing/2014/main" id="{BDAB2FB2-4269-0C4F-5A73-5D293CA0DA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5855" y="3603597"/>
            <a:ext cx="3320413" cy="109219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EB18CD6-3D06-CB42-FD58-058FED060E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1352" y="5119386"/>
            <a:ext cx="2361374" cy="107335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3F4E3DE-A179-E5B3-8AB2-B0D7976B97B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77451" y="4765390"/>
            <a:ext cx="2135630" cy="1862512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118AD65-9B6A-49FD-5408-D00217398F65}"/>
              </a:ext>
            </a:extLst>
          </p:cNvPr>
          <p:cNvSpPr/>
          <p:nvPr/>
        </p:nvSpPr>
        <p:spPr>
          <a:xfrm>
            <a:off x="356462" y="1521744"/>
            <a:ext cx="11298260" cy="2012398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5F28960-AAB3-0381-3D08-2B924B8AF3A5}"/>
              </a:ext>
            </a:extLst>
          </p:cNvPr>
          <p:cNvSpPr/>
          <p:nvPr/>
        </p:nvSpPr>
        <p:spPr>
          <a:xfrm>
            <a:off x="2795104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Optical Elements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F35D63F0-1196-1AC3-EF5C-4E12E128D0E7}"/>
              </a:ext>
            </a:extLst>
          </p:cNvPr>
          <p:cNvSpPr/>
          <p:nvPr/>
        </p:nvSpPr>
        <p:spPr>
          <a:xfrm>
            <a:off x="5005899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Environment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C8F0857-3980-EE30-2947-ACD51256C8A9}"/>
              </a:ext>
            </a:extLst>
          </p:cNvPr>
          <p:cNvSpPr/>
          <p:nvPr/>
        </p:nvSpPr>
        <p:spPr>
          <a:xfrm>
            <a:off x="537278" y="2057087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Beam Instruments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9043BA9-629E-6165-69F4-95C31768DBA0}"/>
              </a:ext>
            </a:extLst>
          </p:cNvPr>
          <p:cNvSpPr/>
          <p:nvPr/>
        </p:nvSpPr>
        <p:spPr>
          <a:xfrm>
            <a:off x="7216694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Infrastructure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718B1F9E-2413-EA07-B782-B06FE8FDE742}"/>
              </a:ext>
            </a:extLst>
          </p:cNvPr>
          <p:cNvSpPr/>
          <p:nvPr/>
        </p:nvSpPr>
        <p:spPr>
          <a:xfrm>
            <a:off x="9427489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Beam</a:t>
            </a:r>
          </a:p>
        </p:txBody>
      </p:sp>
    </p:spTree>
    <p:extLst>
      <p:ext uri="{BB962C8B-B14F-4D97-AF65-F5344CB8AC3E}">
        <p14:creationId xmlns:p14="http://schemas.microsoft.com/office/powerpoint/2010/main" val="4008791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98EEC9-3605-0E0B-40A1-C6034035C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14DA977-F2DC-DDEA-7361-D4F9D6CB5C87}"/>
              </a:ext>
            </a:extLst>
          </p:cNvPr>
          <p:cNvSpPr/>
          <p:nvPr/>
        </p:nvSpPr>
        <p:spPr>
          <a:xfrm>
            <a:off x="356462" y="1521744"/>
            <a:ext cx="11298260" cy="2012398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BDDFA81-46CC-01EF-5E95-69B7178796CA}"/>
              </a:ext>
            </a:extLst>
          </p:cNvPr>
          <p:cNvSpPr/>
          <p:nvPr/>
        </p:nvSpPr>
        <p:spPr>
          <a:xfrm>
            <a:off x="2795104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Optical Elements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4406AD4-C5A7-CC68-0C82-063074812E86}"/>
              </a:ext>
            </a:extLst>
          </p:cNvPr>
          <p:cNvSpPr/>
          <p:nvPr/>
        </p:nvSpPr>
        <p:spPr>
          <a:xfrm>
            <a:off x="5005899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Environment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DEBAA4F-27BF-218E-38E4-DDA3E63FA3B8}"/>
              </a:ext>
            </a:extLst>
          </p:cNvPr>
          <p:cNvSpPr/>
          <p:nvPr/>
        </p:nvSpPr>
        <p:spPr>
          <a:xfrm>
            <a:off x="537278" y="2057087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Beam Instruments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8BAD6B9-0CA4-FE27-4BDD-D3EBDE40E580}"/>
              </a:ext>
            </a:extLst>
          </p:cNvPr>
          <p:cNvSpPr/>
          <p:nvPr/>
        </p:nvSpPr>
        <p:spPr>
          <a:xfrm>
            <a:off x="7216694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Infrastructure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2CD71F0-48C9-250A-7853-7EC081594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Mirrored spaces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622C60-A4CE-0A3F-0667-072D3D5E7B74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D43419-95E4-95C0-1EA3-C3C7984C316E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A878EB-3D14-914F-6EC6-EBBF6E114789}"/>
              </a:ext>
            </a:extLst>
          </p:cNvPr>
          <p:cNvSpPr txBox="1"/>
          <p:nvPr/>
        </p:nvSpPr>
        <p:spPr>
          <a:xfrm>
            <a:off x="3782036" y="906191"/>
            <a:ext cx="430807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750B4C0-64D1-4484-C03F-0C9A6DC210DF}"/>
              </a:ext>
            </a:extLst>
          </p:cNvPr>
          <p:cNvSpPr/>
          <p:nvPr/>
        </p:nvSpPr>
        <p:spPr>
          <a:xfrm>
            <a:off x="356462" y="4479842"/>
            <a:ext cx="11298260" cy="2012398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C41048-F010-E2AD-F736-415B56CB2452}"/>
              </a:ext>
            </a:extLst>
          </p:cNvPr>
          <p:cNvSpPr txBox="1"/>
          <p:nvPr/>
        </p:nvSpPr>
        <p:spPr>
          <a:xfrm>
            <a:off x="3509948" y="3864289"/>
            <a:ext cx="480328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A7DD9963-2808-07E3-75CB-77EF175E904E}"/>
              </a:ext>
            </a:extLst>
          </p:cNvPr>
          <p:cNvSpPr/>
          <p:nvPr/>
        </p:nvSpPr>
        <p:spPr>
          <a:xfrm>
            <a:off x="9427489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Beam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EABEB2F9-E679-4CB9-45D6-39C2FA00B9CB}"/>
              </a:ext>
            </a:extLst>
          </p:cNvPr>
          <p:cNvSpPr/>
          <p:nvPr/>
        </p:nvSpPr>
        <p:spPr>
          <a:xfrm>
            <a:off x="2795104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Optical Elements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99896A52-2990-6EC0-38A4-4094972C6CD2}"/>
              </a:ext>
            </a:extLst>
          </p:cNvPr>
          <p:cNvSpPr/>
          <p:nvPr/>
        </p:nvSpPr>
        <p:spPr>
          <a:xfrm>
            <a:off x="5005899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Environment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FA411835-BCE8-A81C-9362-143C065BE8B0}"/>
              </a:ext>
            </a:extLst>
          </p:cNvPr>
          <p:cNvSpPr/>
          <p:nvPr/>
        </p:nvSpPr>
        <p:spPr>
          <a:xfrm>
            <a:off x="537278" y="4939005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Beam Instruments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BF908A4D-6BC9-AE98-6898-D4494DEDA969}"/>
              </a:ext>
            </a:extLst>
          </p:cNvPr>
          <p:cNvSpPr/>
          <p:nvPr/>
        </p:nvSpPr>
        <p:spPr>
          <a:xfrm>
            <a:off x="7216694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Infrastructure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76781930-C2BB-E335-C58D-70E9D027C189}"/>
              </a:ext>
            </a:extLst>
          </p:cNvPr>
          <p:cNvSpPr/>
          <p:nvPr/>
        </p:nvSpPr>
        <p:spPr>
          <a:xfrm>
            <a:off x="9427489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Beam</a:t>
            </a:r>
          </a:p>
        </p:txBody>
      </p:sp>
    </p:spTree>
    <p:extLst>
      <p:ext uri="{BB962C8B-B14F-4D97-AF65-F5344CB8AC3E}">
        <p14:creationId xmlns:p14="http://schemas.microsoft.com/office/powerpoint/2010/main" val="3476247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84EAE9-5D6D-0370-FC52-389174240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10A1B603-1FAF-F571-22E1-7E7D0A948524}"/>
              </a:ext>
            </a:extLst>
          </p:cNvPr>
          <p:cNvSpPr/>
          <p:nvPr/>
        </p:nvSpPr>
        <p:spPr>
          <a:xfrm>
            <a:off x="356462" y="1521744"/>
            <a:ext cx="11298260" cy="2012398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AFD5072-CEB2-CE67-09AF-EF5A5D7595A4}"/>
              </a:ext>
            </a:extLst>
          </p:cNvPr>
          <p:cNvSpPr/>
          <p:nvPr/>
        </p:nvSpPr>
        <p:spPr>
          <a:xfrm>
            <a:off x="2795104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Optical Elements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AC5D627-B534-3133-2B3F-9B71C923B701}"/>
              </a:ext>
            </a:extLst>
          </p:cNvPr>
          <p:cNvSpPr/>
          <p:nvPr/>
        </p:nvSpPr>
        <p:spPr>
          <a:xfrm>
            <a:off x="5005899" y="2082045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Environment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C05A7D9D-9E17-DE42-57B1-A513DB37F2EF}"/>
              </a:ext>
            </a:extLst>
          </p:cNvPr>
          <p:cNvSpPr/>
          <p:nvPr/>
        </p:nvSpPr>
        <p:spPr>
          <a:xfrm>
            <a:off x="537278" y="2057087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Beam Instruments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C38D533F-23F9-C735-DAB6-B53667D62DDF}"/>
              </a:ext>
            </a:extLst>
          </p:cNvPr>
          <p:cNvSpPr/>
          <p:nvPr/>
        </p:nvSpPr>
        <p:spPr>
          <a:xfrm>
            <a:off x="7216694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Infrastructure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9898D58-BACA-0EF8-18FB-2D94F2A71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Mirrored spaces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DFEBBB-7CE4-173E-2A06-8744E962A216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0805C3-A29A-7E19-B8BF-AFBBE290CFEA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1A64D1-944F-A2EE-F953-3E91E42590D7}"/>
              </a:ext>
            </a:extLst>
          </p:cNvPr>
          <p:cNvSpPr txBox="1"/>
          <p:nvPr/>
        </p:nvSpPr>
        <p:spPr>
          <a:xfrm>
            <a:off x="3782036" y="906191"/>
            <a:ext cx="430807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1443542-FDBE-B975-8723-7676FCCEF4FF}"/>
              </a:ext>
            </a:extLst>
          </p:cNvPr>
          <p:cNvSpPr/>
          <p:nvPr/>
        </p:nvSpPr>
        <p:spPr>
          <a:xfrm>
            <a:off x="356462" y="4479842"/>
            <a:ext cx="11298260" cy="2012398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E586F4-C506-5DDF-726B-4C275D2938D4}"/>
              </a:ext>
            </a:extLst>
          </p:cNvPr>
          <p:cNvSpPr txBox="1"/>
          <p:nvPr/>
        </p:nvSpPr>
        <p:spPr>
          <a:xfrm>
            <a:off x="3509948" y="3864289"/>
            <a:ext cx="4803287" cy="61555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4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6D3CF432-7702-3DB6-C361-F4C1D1F3CB5A}"/>
              </a:ext>
            </a:extLst>
          </p:cNvPr>
          <p:cNvSpPr/>
          <p:nvPr/>
        </p:nvSpPr>
        <p:spPr>
          <a:xfrm>
            <a:off x="9427489" y="2099609"/>
            <a:ext cx="2077624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Helvetica" pitchFamily="2" charset="0"/>
              </a:rPr>
              <a:t>Beam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0F9DAC42-5D47-544C-9F6C-6D272125B66A}"/>
              </a:ext>
            </a:extLst>
          </p:cNvPr>
          <p:cNvSpPr/>
          <p:nvPr/>
        </p:nvSpPr>
        <p:spPr>
          <a:xfrm>
            <a:off x="2795104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Optical Elements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A84370F9-D86F-B2D6-FD6F-A1AB3E030151}"/>
              </a:ext>
            </a:extLst>
          </p:cNvPr>
          <p:cNvSpPr/>
          <p:nvPr/>
        </p:nvSpPr>
        <p:spPr>
          <a:xfrm>
            <a:off x="5005899" y="4963963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Environment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1F9E4C00-FFA8-EAAD-368D-20C62C92B97E}"/>
              </a:ext>
            </a:extLst>
          </p:cNvPr>
          <p:cNvSpPr/>
          <p:nvPr/>
        </p:nvSpPr>
        <p:spPr>
          <a:xfrm>
            <a:off x="537278" y="4939005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Beam Instruments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0848BF40-9EBD-1306-D466-B5239790EBF5}"/>
              </a:ext>
            </a:extLst>
          </p:cNvPr>
          <p:cNvSpPr/>
          <p:nvPr/>
        </p:nvSpPr>
        <p:spPr>
          <a:xfrm>
            <a:off x="7216694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Infrastructure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4D3B2968-2977-777D-314A-B02DE9BC7A76}"/>
              </a:ext>
            </a:extLst>
          </p:cNvPr>
          <p:cNvSpPr/>
          <p:nvPr/>
        </p:nvSpPr>
        <p:spPr>
          <a:xfrm>
            <a:off x="9427489" y="4981527"/>
            <a:ext cx="2077624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Helvetica" pitchFamily="2" charset="0"/>
              </a:rPr>
              <a:t>Beam</a:t>
            </a:r>
          </a:p>
        </p:txBody>
      </p:sp>
      <p:sp>
        <p:nvSpPr>
          <p:cNvPr id="12" name="Snip Single Corner Rectangle 11">
            <a:extLst>
              <a:ext uri="{FF2B5EF4-FFF2-40B4-BE49-F238E27FC236}">
                <a16:creationId xmlns:a16="http://schemas.microsoft.com/office/drawing/2014/main" id="{110A2689-109A-56F8-EDA4-FE1FE6464D57}"/>
              </a:ext>
            </a:extLst>
          </p:cNvPr>
          <p:cNvSpPr/>
          <p:nvPr/>
        </p:nvSpPr>
        <p:spPr>
          <a:xfrm rot="21149497">
            <a:off x="8708023" y="2701061"/>
            <a:ext cx="2885377" cy="2611861"/>
          </a:xfrm>
          <a:prstGeom prst="snip1Rect">
            <a:avLst/>
          </a:prstGeom>
          <a:solidFill>
            <a:srgbClr val="FFFFA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This would be an amazingly high-fidelity composite model!</a:t>
            </a:r>
          </a:p>
          <a:p>
            <a:pPr algn="ctr"/>
            <a:endParaRPr lang="en-US" sz="2000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Not practical.</a:t>
            </a:r>
          </a:p>
          <a:p>
            <a:pPr algn="ctr"/>
            <a:endParaRPr lang="en-US" sz="2000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Choose wisely!</a:t>
            </a:r>
          </a:p>
        </p:txBody>
      </p:sp>
    </p:spTree>
    <p:extLst>
      <p:ext uri="{BB962C8B-B14F-4D97-AF65-F5344CB8AC3E}">
        <p14:creationId xmlns:p14="http://schemas.microsoft.com/office/powerpoint/2010/main" val="1162431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01FFA9-082A-C46F-84B9-B42480687F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678B79C-A9C2-B1DC-1701-98253B37C40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1951" y="1182090"/>
            <a:ext cx="11293020" cy="1154710"/>
          </a:xfrm>
        </p:spPr>
        <p:txBody>
          <a:bodyPr/>
          <a:lstStyle/>
          <a:p>
            <a:r>
              <a:rPr lang="en-US" sz="2800" dirty="0"/>
              <a:t>Beam! (duh!) – object for which we want to predict correct attributes</a:t>
            </a:r>
          </a:p>
          <a:p>
            <a:r>
              <a:rPr lang="en-US" sz="2800" dirty="0"/>
              <a:t>Things that can affect accelerator operations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E282840-A868-59C8-30DE-1F377B498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Selecting what to mirror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A56B66-8F6C-5A6D-0698-CF41EE5BA0A4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3643E7-C81E-540D-1DEA-F8E9A47A30AC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39F9FB-BC3C-B1A8-716B-FA11148E3DE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943" t="32262" r="22363" b="26444"/>
          <a:stretch>
            <a:fillRect/>
          </a:stretch>
        </p:blipFill>
        <p:spPr>
          <a:xfrm>
            <a:off x="5758458" y="2554514"/>
            <a:ext cx="6071591" cy="4303486"/>
          </a:xfrm>
          <a:prstGeom prst="rect">
            <a:avLst/>
          </a:prstGeom>
        </p:spPr>
      </p:pic>
      <p:sp>
        <p:nvSpPr>
          <p:cNvPr id="14" name="Text Placeholder 1">
            <a:extLst>
              <a:ext uri="{FF2B5EF4-FFF2-40B4-BE49-F238E27FC236}">
                <a16:creationId xmlns:a16="http://schemas.microsoft.com/office/drawing/2014/main" id="{D2AA24FC-2ED7-9D20-D26B-9D6A6073AD6D}"/>
              </a:ext>
            </a:extLst>
          </p:cNvPr>
          <p:cNvSpPr txBox="1">
            <a:spLocks/>
          </p:cNvSpPr>
          <p:nvPr/>
        </p:nvSpPr>
        <p:spPr>
          <a:xfrm>
            <a:off x="361950" y="1759445"/>
            <a:ext cx="5545363" cy="276175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dirty="0"/>
          </a:p>
          <a:p>
            <a:pPr lvl="1"/>
            <a:r>
              <a:rPr lang="en-US" sz="2400" dirty="0"/>
              <a:t>Sensitive things (RF cavity shape)</a:t>
            </a:r>
          </a:p>
          <a:p>
            <a:pPr lvl="1"/>
            <a:r>
              <a:rPr lang="en-US" sz="2400" dirty="0"/>
              <a:t>Expensive things (magnetic horns for neutrino beams)</a:t>
            </a:r>
          </a:p>
          <a:p>
            <a:pPr lvl="1"/>
            <a:r>
              <a:rPr lang="en-US" sz="2400" dirty="0"/>
              <a:t>Critical things (instrumentation degradation)</a:t>
            </a:r>
          </a:p>
        </p:txBody>
      </p:sp>
    </p:spTree>
    <p:extLst>
      <p:ext uri="{BB962C8B-B14F-4D97-AF65-F5344CB8AC3E}">
        <p14:creationId xmlns:p14="http://schemas.microsoft.com/office/powerpoint/2010/main" val="1951858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46384-0A24-B26D-FB83-876D2E909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7A9035B-56BD-105D-C0E9-D2D442EFB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Functional Objects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0A2EDCB-8DF8-8B7C-9819-F22C2BBF9915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14399" y="820351"/>
            <a:ext cx="9994393" cy="596900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F</a:t>
            </a:r>
            <a:r>
              <a:rPr lang="en-US" sz="2400" dirty="0"/>
              <a:t>(inputs) = outputs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DE26F8-93D3-344F-A6E7-AAFBCAE1A785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88A188-F115-BBDE-4C77-5437FA247232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9600EC6-86D0-F9DA-95D1-21349E512DAA}"/>
              </a:ext>
            </a:extLst>
          </p:cNvPr>
          <p:cNvSpPr/>
          <p:nvPr/>
        </p:nvSpPr>
        <p:spPr>
          <a:xfrm>
            <a:off x="4631691" y="2997807"/>
            <a:ext cx="2559805" cy="108130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latin typeface="Helvetica" pitchFamily="2" charset="0"/>
              </a:rPr>
              <a:t>Functional Object</a:t>
            </a:r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E1992B34-F709-2EA4-3B05-5CFA008C59A1}"/>
              </a:ext>
            </a:extLst>
          </p:cNvPr>
          <p:cNvSpPr/>
          <p:nvPr/>
        </p:nvSpPr>
        <p:spPr>
          <a:xfrm>
            <a:off x="190754" y="2509458"/>
            <a:ext cx="3611988" cy="2058000"/>
          </a:xfrm>
          <a:prstGeom prst="parallelogram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inputs</a:t>
            </a:r>
          </a:p>
        </p:txBody>
      </p:sp>
      <p:sp>
        <p:nvSpPr>
          <p:cNvPr id="13" name="Parallelogram 12">
            <a:extLst>
              <a:ext uri="{FF2B5EF4-FFF2-40B4-BE49-F238E27FC236}">
                <a16:creationId xmlns:a16="http://schemas.microsoft.com/office/drawing/2014/main" id="{E29383E7-9F0A-59F8-E3AC-07959763210E}"/>
              </a:ext>
            </a:extLst>
          </p:cNvPr>
          <p:cNvSpPr/>
          <p:nvPr/>
        </p:nvSpPr>
        <p:spPr>
          <a:xfrm>
            <a:off x="8020445" y="2509458"/>
            <a:ext cx="3611988" cy="2058000"/>
          </a:xfrm>
          <a:prstGeom prst="parallelogram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outputs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DCAFC63-49B7-47EF-214C-29B7F6714882}"/>
              </a:ext>
            </a:extLst>
          </p:cNvPr>
          <p:cNvCxnSpPr>
            <a:stCxn id="12" idx="2"/>
            <a:endCxn id="11" idx="1"/>
          </p:cNvCxnSpPr>
          <p:nvPr/>
        </p:nvCxnSpPr>
        <p:spPr>
          <a:xfrm>
            <a:off x="3545492" y="3538458"/>
            <a:ext cx="1086199" cy="0"/>
          </a:xfrm>
          <a:prstGeom prst="straightConnector1">
            <a:avLst/>
          </a:prstGeom>
          <a:ln w="1016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87681-D83B-4DF4-2D80-B64A279998E8}"/>
              </a:ext>
            </a:extLst>
          </p:cNvPr>
          <p:cNvCxnSpPr>
            <a:cxnSpLocks/>
            <a:stCxn id="11" idx="3"/>
            <a:endCxn id="13" idx="5"/>
          </p:cNvCxnSpPr>
          <p:nvPr/>
        </p:nvCxnSpPr>
        <p:spPr>
          <a:xfrm>
            <a:off x="7191496" y="3538458"/>
            <a:ext cx="1086199" cy="0"/>
          </a:xfrm>
          <a:prstGeom prst="straightConnector1">
            <a:avLst/>
          </a:prstGeom>
          <a:ln w="1016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6416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0A95C7-925E-8BC4-F2A8-ABBA93FC7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183CF69-D711-0AC3-3466-A6FFD4802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We may not know everything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FF5041-0C33-C059-F60E-BCFD8A94F2D2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11AAF1-A796-9B04-BF66-50D201590AC5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B3658DA-CDEF-4C46-7208-568CDCE239C8}"/>
              </a:ext>
            </a:extLst>
          </p:cNvPr>
          <p:cNvSpPr/>
          <p:nvPr/>
        </p:nvSpPr>
        <p:spPr>
          <a:xfrm>
            <a:off x="4631691" y="2997807"/>
            <a:ext cx="2559805" cy="108130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latin typeface="Helvetica" pitchFamily="2" charset="0"/>
              </a:rPr>
              <a:t>Functional Object</a:t>
            </a:r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43DF34B4-222E-CBFE-B7A2-59587A2A604E}"/>
              </a:ext>
            </a:extLst>
          </p:cNvPr>
          <p:cNvSpPr/>
          <p:nvPr/>
        </p:nvSpPr>
        <p:spPr>
          <a:xfrm>
            <a:off x="87085" y="2531416"/>
            <a:ext cx="3980803" cy="852130"/>
          </a:xfrm>
          <a:prstGeom prst="parallelogram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20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F8FC71B-E701-7335-CA71-EC9D1E34D9B0}"/>
              </a:ext>
            </a:extLst>
          </p:cNvPr>
          <p:cNvCxnSpPr>
            <a:cxnSpLocks/>
            <a:stCxn id="12" idx="2"/>
            <a:endCxn id="11" idx="1"/>
          </p:cNvCxnSpPr>
          <p:nvPr/>
        </p:nvCxnSpPr>
        <p:spPr>
          <a:xfrm>
            <a:off x="3961372" y="2957481"/>
            <a:ext cx="670319" cy="580977"/>
          </a:xfrm>
          <a:prstGeom prst="straightConnector1">
            <a:avLst/>
          </a:prstGeom>
          <a:ln w="1016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ACB17F6-E375-865C-882C-8BA1BAD6F32E}"/>
              </a:ext>
            </a:extLst>
          </p:cNvPr>
          <p:cNvCxnSpPr>
            <a:cxnSpLocks/>
            <a:stCxn id="11" idx="3"/>
            <a:endCxn id="28" idx="1"/>
          </p:cNvCxnSpPr>
          <p:nvPr/>
        </p:nvCxnSpPr>
        <p:spPr>
          <a:xfrm flipV="1">
            <a:off x="7191496" y="3036579"/>
            <a:ext cx="522329" cy="501879"/>
          </a:xfrm>
          <a:prstGeom prst="straightConnector1">
            <a:avLst/>
          </a:prstGeom>
          <a:ln w="1016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2">
            <a:extLst>
              <a:ext uri="{FF2B5EF4-FFF2-40B4-BE49-F238E27FC236}">
                <a16:creationId xmlns:a16="http://schemas.microsoft.com/office/drawing/2014/main" id="{198B2BBC-1146-A0A5-28EA-0F38829C91DF}"/>
              </a:ext>
            </a:extLst>
          </p:cNvPr>
          <p:cNvSpPr txBox="1">
            <a:spLocks/>
          </p:cNvSpPr>
          <p:nvPr/>
        </p:nvSpPr>
        <p:spPr>
          <a:xfrm>
            <a:off x="1064913" y="1892763"/>
            <a:ext cx="202514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inputs</a:t>
            </a: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3BAE3698-DA44-3475-98D4-1F7F0E687BAD}"/>
              </a:ext>
            </a:extLst>
          </p:cNvPr>
          <p:cNvSpPr txBox="1">
            <a:spLocks/>
          </p:cNvSpPr>
          <p:nvPr/>
        </p:nvSpPr>
        <p:spPr>
          <a:xfrm>
            <a:off x="8727876" y="1892763"/>
            <a:ext cx="202514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outputs</a:t>
            </a:r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B191A1BC-86F6-A639-26A0-CBFBCFD4D8F2}"/>
              </a:ext>
            </a:extLst>
          </p:cNvPr>
          <p:cNvSpPr txBox="1">
            <a:spLocks/>
          </p:cNvSpPr>
          <p:nvPr/>
        </p:nvSpPr>
        <p:spPr>
          <a:xfrm>
            <a:off x="87084" y="2571742"/>
            <a:ext cx="3980803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known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independent variables</a:t>
            </a:r>
          </a:p>
        </p:txBody>
      </p:sp>
      <p:sp>
        <p:nvSpPr>
          <p:cNvPr id="19" name="Parallelogram 18">
            <a:extLst>
              <a:ext uri="{FF2B5EF4-FFF2-40B4-BE49-F238E27FC236}">
                <a16:creationId xmlns:a16="http://schemas.microsoft.com/office/drawing/2014/main" id="{8C06C44E-B04C-3CE7-81F9-DC269789AFEE}"/>
              </a:ext>
            </a:extLst>
          </p:cNvPr>
          <p:cNvSpPr/>
          <p:nvPr/>
        </p:nvSpPr>
        <p:spPr>
          <a:xfrm>
            <a:off x="87085" y="3595835"/>
            <a:ext cx="3980803" cy="852129"/>
          </a:xfrm>
          <a:prstGeom prst="parallelogram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2000" dirty="0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D48001C-25EE-E3E7-4DF5-B139F88A1E6C}"/>
              </a:ext>
            </a:extLst>
          </p:cNvPr>
          <p:cNvCxnSpPr>
            <a:cxnSpLocks/>
            <a:stCxn id="19" idx="2"/>
            <a:endCxn id="11" idx="1"/>
          </p:cNvCxnSpPr>
          <p:nvPr/>
        </p:nvCxnSpPr>
        <p:spPr>
          <a:xfrm flipV="1">
            <a:off x="3961372" y="3538458"/>
            <a:ext cx="670319" cy="483442"/>
          </a:xfrm>
          <a:prstGeom prst="straightConnector1">
            <a:avLst/>
          </a:prstGeom>
          <a:ln w="1016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itle 2">
            <a:extLst>
              <a:ext uri="{FF2B5EF4-FFF2-40B4-BE49-F238E27FC236}">
                <a16:creationId xmlns:a16="http://schemas.microsoft.com/office/drawing/2014/main" id="{8645F7E6-CFA7-5EB6-DF32-C8B3BC8BD88E}"/>
              </a:ext>
            </a:extLst>
          </p:cNvPr>
          <p:cNvSpPr txBox="1">
            <a:spLocks/>
          </p:cNvSpPr>
          <p:nvPr/>
        </p:nvSpPr>
        <p:spPr>
          <a:xfrm>
            <a:off x="87084" y="3598942"/>
            <a:ext cx="3980803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unknown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independent variables</a:t>
            </a:r>
          </a:p>
        </p:txBody>
      </p:sp>
      <p:sp>
        <p:nvSpPr>
          <p:cNvPr id="27" name="Parallelogram 26">
            <a:extLst>
              <a:ext uri="{FF2B5EF4-FFF2-40B4-BE49-F238E27FC236}">
                <a16:creationId xmlns:a16="http://schemas.microsoft.com/office/drawing/2014/main" id="{D9CEAED3-9A9A-CCD3-58BA-6751678E42C2}"/>
              </a:ext>
            </a:extLst>
          </p:cNvPr>
          <p:cNvSpPr/>
          <p:nvPr/>
        </p:nvSpPr>
        <p:spPr>
          <a:xfrm>
            <a:off x="7713826" y="2571742"/>
            <a:ext cx="3980803" cy="852130"/>
          </a:xfrm>
          <a:prstGeom prst="parallelogram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2000" dirty="0"/>
          </a:p>
        </p:txBody>
      </p:sp>
      <p:sp>
        <p:nvSpPr>
          <p:cNvPr id="28" name="Title 2">
            <a:extLst>
              <a:ext uri="{FF2B5EF4-FFF2-40B4-BE49-F238E27FC236}">
                <a16:creationId xmlns:a16="http://schemas.microsoft.com/office/drawing/2014/main" id="{7E69E93C-F6BA-5825-FEA8-BA75011AB960}"/>
              </a:ext>
            </a:extLst>
          </p:cNvPr>
          <p:cNvSpPr txBox="1">
            <a:spLocks/>
          </p:cNvSpPr>
          <p:nvPr/>
        </p:nvSpPr>
        <p:spPr>
          <a:xfrm>
            <a:off x="7713825" y="2612068"/>
            <a:ext cx="3980803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known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dependent variables</a:t>
            </a:r>
          </a:p>
        </p:txBody>
      </p:sp>
      <p:sp>
        <p:nvSpPr>
          <p:cNvPr id="29" name="Parallelogram 28">
            <a:extLst>
              <a:ext uri="{FF2B5EF4-FFF2-40B4-BE49-F238E27FC236}">
                <a16:creationId xmlns:a16="http://schemas.microsoft.com/office/drawing/2014/main" id="{63DF31FD-58EE-4585-BBED-74F6FC02A1A7}"/>
              </a:ext>
            </a:extLst>
          </p:cNvPr>
          <p:cNvSpPr/>
          <p:nvPr/>
        </p:nvSpPr>
        <p:spPr>
          <a:xfrm>
            <a:off x="7713826" y="3636161"/>
            <a:ext cx="3980803" cy="852129"/>
          </a:xfrm>
          <a:prstGeom prst="parallelogram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2000" dirty="0"/>
          </a:p>
        </p:txBody>
      </p:sp>
      <p:sp>
        <p:nvSpPr>
          <p:cNvPr id="30" name="Title 2">
            <a:extLst>
              <a:ext uri="{FF2B5EF4-FFF2-40B4-BE49-F238E27FC236}">
                <a16:creationId xmlns:a16="http://schemas.microsoft.com/office/drawing/2014/main" id="{29EF565C-7966-7C3E-EC55-219DEB35A85E}"/>
              </a:ext>
            </a:extLst>
          </p:cNvPr>
          <p:cNvSpPr txBox="1">
            <a:spLocks/>
          </p:cNvSpPr>
          <p:nvPr/>
        </p:nvSpPr>
        <p:spPr>
          <a:xfrm>
            <a:off x="7713825" y="3639268"/>
            <a:ext cx="3980803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unknown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</a:rPr>
              <a:t>dependent variables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E69DC243-3140-D3D4-91CA-C1C955293339}"/>
              </a:ext>
            </a:extLst>
          </p:cNvPr>
          <p:cNvCxnSpPr>
            <a:cxnSpLocks/>
            <a:stCxn id="11" idx="3"/>
            <a:endCxn id="29" idx="5"/>
          </p:cNvCxnSpPr>
          <p:nvPr/>
        </p:nvCxnSpPr>
        <p:spPr>
          <a:xfrm>
            <a:off x="7191496" y="3538458"/>
            <a:ext cx="628846" cy="523768"/>
          </a:xfrm>
          <a:prstGeom prst="straightConnector1">
            <a:avLst/>
          </a:prstGeom>
          <a:ln w="1016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6596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D7DE7C-4D41-9B6E-B6A2-27BD1A834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CBBF4A-BC9D-7ED7-847C-02D1471D5772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40A636-B3A0-12FA-54A4-797E59F986CE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59F6F878-414D-9476-0E5B-1F67077B7110}"/>
              </a:ext>
            </a:extLst>
          </p:cNvPr>
          <p:cNvSpPr/>
          <p:nvPr/>
        </p:nvSpPr>
        <p:spPr>
          <a:xfrm>
            <a:off x="52358" y="3822754"/>
            <a:ext cx="2240899" cy="852130"/>
          </a:xfrm>
          <a:prstGeom prst="parallelogram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20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C0F15B4-39DF-55F8-408C-58DE50EFB991}"/>
              </a:ext>
            </a:extLst>
          </p:cNvPr>
          <p:cNvCxnSpPr>
            <a:cxnSpLocks/>
            <a:stCxn id="9" idx="2"/>
            <a:endCxn id="10" idx="1"/>
          </p:cNvCxnSpPr>
          <p:nvPr/>
        </p:nvCxnSpPr>
        <p:spPr>
          <a:xfrm>
            <a:off x="1172807" y="4712102"/>
            <a:ext cx="774355" cy="822548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2">
            <a:extLst>
              <a:ext uri="{FF2B5EF4-FFF2-40B4-BE49-F238E27FC236}">
                <a16:creationId xmlns:a16="http://schemas.microsoft.com/office/drawing/2014/main" id="{BC1C6317-A80A-948D-6CF2-346FB2438160}"/>
              </a:ext>
            </a:extLst>
          </p:cNvPr>
          <p:cNvSpPr txBox="1">
            <a:spLocks/>
          </p:cNvSpPr>
          <p:nvPr/>
        </p:nvSpPr>
        <p:spPr>
          <a:xfrm>
            <a:off x="52357" y="3863080"/>
            <a:ext cx="2240900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control room settings</a:t>
            </a:r>
          </a:p>
        </p:txBody>
      </p:sp>
      <p:sp>
        <p:nvSpPr>
          <p:cNvPr id="27" name="Parallelogram 26">
            <a:extLst>
              <a:ext uri="{FF2B5EF4-FFF2-40B4-BE49-F238E27FC236}">
                <a16:creationId xmlns:a16="http://schemas.microsoft.com/office/drawing/2014/main" id="{1AEEF808-A36D-15C4-FBC0-CDC39B17CD7D}"/>
              </a:ext>
            </a:extLst>
          </p:cNvPr>
          <p:cNvSpPr/>
          <p:nvPr/>
        </p:nvSpPr>
        <p:spPr>
          <a:xfrm>
            <a:off x="9753920" y="2400887"/>
            <a:ext cx="2070178" cy="852130"/>
          </a:xfrm>
          <a:prstGeom prst="parallelogram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2000" dirty="0"/>
          </a:p>
        </p:txBody>
      </p:sp>
      <p:sp>
        <p:nvSpPr>
          <p:cNvPr id="30" name="Title 2">
            <a:extLst>
              <a:ext uri="{FF2B5EF4-FFF2-40B4-BE49-F238E27FC236}">
                <a16:creationId xmlns:a16="http://schemas.microsoft.com/office/drawing/2014/main" id="{2CB65B0B-BE41-4D6D-4546-B77DF57A2B91}"/>
              </a:ext>
            </a:extLst>
          </p:cNvPr>
          <p:cNvSpPr txBox="1">
            <a:spLocks/>
          </p:cNvSpPr>
          <p:nvPr/>
        </p:nvSpPr>
        <p:spPr>
          <a:xfrm>
            <a:off x="9910437" y="2410884"/>
            <a:ext cx="1732912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beam parameters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1297ED0E-E2EE-A565-4F1D-D6EA76810050}"/>
              </a:ext>
            </a:extLst>
          </p:cNvPr>
          <p:cNvSpPr/>
          <p:nvPr/>
        </p:nvSpPr>
        <p:spPr>
          <a:xfrm>
            <a:off x="3387776" y="2021445"/>
            <a:ext cx="1923583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7030A0"/>
                </a:solidFill>
                <a:latin typeface="Helvetica" pitchFamily="2" charset="0"/>
              </a:rPr>
              <a:t>Optical Element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9D51878-5041-18D7-7476-9E4A6DE05AAE}"/>
              </a:ext>
            </a:extLst>
          </p:cNvPr>
          <p:cNvSpPr/>
          <p:nvPr/>
        </p:nvSpPr>
        <p:spPr>
          <a:xfrm>
            <a:off x="1947162" y="4993999"/>
            <a:ext cx="1923583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Optical Element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24479C-15DD-1F21-B493-F89B9A9C3104}"/>
              </a:ext>
            </a:extLst>
          </p:cNvPr>
          <p:cNvSpPr txBox="1"/>
          <p:nvPr/>
        </p:nvSpPr>
        <p:spPr>
          <a:xfrm>
            <a:off x="4366841" y="6085468"/>
            <a:ext cx="2838453" cy="461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F4F15C-A083-564A-EBFF-C17D00B7BDB8}"/>
              </a:ext>
            </a:extLst>
          </p:cNvPr>
          <p:cNvSpPr txBox="1"/>
          <p:nvPr/>
        </p:nvSpPr>
        <p:spPr>
          <a:xfrm>
            <a:off x="4458496" y="1599273"/>
            <a:ext cx="2545814" cy="461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3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4DF5DB4-0424-2146-F123-545CE1448C57}"/>
              </a:ext>
            </a:extLst>
          </p:cNvPr>
          <p:cNvSpPr/>
          <p:nvPr/>
        </p:nvSpPr>
        <p:spPr>
          <a:xfrm>
            <a:off x="1025046" y="2174773"/>
            <a:ext cx="1902858" cy="940987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66000">
                <a:srgbClr val="7030A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itle 2">
            <a:extLst>
              <a:ext uri="{FF2B5EF4-FFF2-40B4-BE49-F238E27FC236}">
                <a16:creationId xmlns:a16="http://schemas.microsoft.com/office/drawing/2014/main" id="{FEA14B32-6930-FC0B-581B-3C832DCA00EC}"/>
              </a:ext>
            </a:extLst>
          </p:cNvPr>
          <p:cNvSpPr txBox="1">
            <a:spLocks/>
          </p:cNvSpPr>
          <p:nvPr/>
        </p:nvSpPr>
        <p:spPr>
          <a:xfrm>
            <a:off x="887428" y="2257728"/>
            <a:ext cx="2240900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translator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26EABE5E-934E-C1B8-F147-ECF2256B9F50}"/>
              </a:ext>
            </a:extLst>
          </p:cNvPr>
          <p:cNvCxnSpPr>
            <a:cxnSpLocks/>
            <a:endCxn id="33" idx="2"/>
          </p:cNvCxnSpPr>
          <p:nvPr/>
        </p:nvCxnSpPr>
        <p:spPr>
          <a:xfrm flipV="1">
            <a:off x="1298173" y="3106750"/>
            <a:ext cx="709705" cy="678786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0088BF6D-718F-07DD-8519-50B423A30852}"/>
              </a:ext>
            </a:extLst>
          </p:cNvPr>
          <p:cNvCxnSpPr>
            <a:cxnSpLocks/>
            <a:stCxn id="31" idx="3"/>
            <a:endCxn id="8" idx="1"/>
          </p:cNvCxnSpPr>
          <p:nvPr/>
        </p:nvCxnSpPr>
        <p:spPr>
          <a:xfrm flipV="1">
            <a:off x="2927904" y="2562096"/>
            <a:ext cx="459872" cy="83171"/>
          </a:xfrm>
          <a:prstGeom prst="straightConnector1">
            <a:avLst/>
          </a:prstGeom>
          <a:ln w="101600">
            <a:solidFill>
              <a:srgbClr val="7030A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C3751BA1-1C15-97B9-B501-919BC763A461}"/>
              </a:ext>
            </a:extLst>
          </p:cNvPr>
          <p:cNvSpPr/>
          <p:nvPr/>
        </p:nvSpPr>
        <p:spPr>
          <a:xfrm>
            <a:off x="4415068" y="4993998"/>
            <a:ext cx="1792581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Beam</a:t>
            </a: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61D87994-45D5-56CD-EB6C-53B4EF6BED47}"/>
              </a:ext>
            </a:extLst>
          </p:cNvPr>
          <p:cNvCxnSpPr>
            <a:cxnSpLocks/>
            <a:stCxn id="10" idx="3"/>
            <a:endCxn id="44" idx="1"/>
          </p:cNvCxnSpPr>
          <p:nvPr/>
        </p:nvCxnSpPr>
        <p:spPr>
          <a:xfrm flipV="1">
            <a:off x="3870745" y="5534649"/>
            <a:ext cx="544323" cy="1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87E115CC-80E9-6D8E-C16F-B7CE6DDBA8BF}"/>
              </a:ext>
            </a:extLst>
          </p:cNvPr>
          <p:cNvSpPr/>
          <p:nvPr/>
        </p:nvSpPr>
        <p:spPr>
          <a:xfrm>
            <a:off x="5890409" y="2025449"/>
            <a:ext cx="1792581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7030A0"/>
                </a:solidFill>
                <a:latin typeface="Helvetica" pitchFamily="2" charset="0"/>
              </a:rPr>
              <a:t>Beam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211308B8-302F-C898-B7F7-E9A890F3C1DF}"/>
              </a:ext>
            </a:extLst>
          </p:cNvPr>
          <p:cNvCxnSpPr>
            <a:cxnSpLocks/>
            <a:stCxn id="8" idx="3"/>
            <a:endCxn id="50" idx="1"/>
          </p:cNvCxnSpPr>
          <p:nvPr/>
        </p:nvCxnSpPr>
        <p:spPr>
          <a:xfrm>
            <a:off x="5311359" y="2562096"/>
            <a:ext cx="579050" cy="4004"/>
          </a:xfrm>
          <a:prstGeom prst="straightConnector1">
            <a:avLst/>
          </a:prstGeom>
          <a:ln w="101600">
            <a:solidFill>
              <a:srgbClr val="7030A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88C4AEFA-FD7A-8C35-8421-3D583944E3B6}"/>
              </a:ext>
            </a:extLst>
          </p:cNvPr>
          <p:cNvCxnSpPr>
            <a:cxnSpLocks/>
            <a:stCxn id="50" idx="3"/>
            <a:endCxn id="27" idx="5"/>
          </p:cNvCxnSpPr>
          <p:nvPr/>
        </p:nvCxnSpPr>
        <p:spPr>
          <a:xfrm>
            <a:off x="7682990" y="2566100"/>
            <a:ext cx="2177446" cy="260852"/>
          </a:xfrm>
          <a:prstGeom prst="straightConnector1">
            <a:avLst/>
          </a:prstGeom>
          <a:ln w="101600">
            <a:solidFill>
              <a:srgbClr val="7030A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Rectangle 70">
            <a:extLst>
              <a:ext uri="{FF2B5EF4-FFF2-40B4-BE49-F238E27FC236}">
                <a16:creationId xmlns:a16="http://schemas.microsoft.com/office/drawing/2014/main" id="{0B0FFAEB-5864-837A-2B5F-4DFD5B9194F9}"/>
              </a:ext>
            </a:extLst>
          </p:cNvPr>
          <p:cNvSpPr/>
          <p:nvPr/>
        </p:nvSpPr>
        <p:spPr>
          <a:xfrm>
            <a:off x="8708196" y="3979913"/>
            <a:ext cx="1902858" cy="940987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66000">
                <a:srgbClr val="7030A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'</a:t>
            </a:r>
          </a:p>
        </p:txBody>
      </p:sp>
      <p:sp>
        <p:nvSpPr>
          <p:cNvPr id="72" name="Title 2">
            <a:extLst>
              <a:ext uri="{FF2B5EF4-FFF2-40B4-BE49-F238E27FC236}">
                <a16:creationId xmlns:a16="http://schemas.microsoft.com/office/drawing/2014/main" id="{24239220-C9EA-7E8A-747E-6F7444207485}"/>
              </a:ext>
            </a:extLst>
          </p:cNvPr>
          <p:cNvSpPr txBox="1">
            <a:spLocks/>
          </p:cNvSpPr>
          <p:nvPr/>
        </p:nvSpPr>
        <p:spPr>
          <a:xfrm>
            <a:off x="8679488" y="4045936"/>
            <a:ext cx="1990505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translator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73ED88C6-1D4B-559B-096C-F6117AA86956}"/>
              </a:ext>
            </a:extLst>
          </p:cNvPr>
          <p:cNvCxnSpPr>
            <a:cxnSpLocks/>
            <a:stCxn id="44" idx="3"/>
            <a:endCxn id="106" idx="1"/>
          </p:cNvCxnSpPr>
          <p:nvPr/>
        </p:nvCxnSpPr>
        <p:spPr>
          <a:xfrm>
            <a:off x="6207649" y="5534649"/>
            <a:ext cx="565094" cy="10169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DEA7835C-48F1-E4E9-504A-0A96C58581A0}"/>
              </a:ext>
            </a:extLst>
          </p:cNvPr>
          <p:cNvCxnSpPr>
            <a:cxnSpLocks/>
            <a:stCxn id="72" idx="0"/>
          </p:cNvCxnSpPr>
          <p:nvPr/>
        </p:nvCxnSpPr>
        <p:spPr>
          <a:xfrm flipV="1">
            <a:off x="9674741" y="3259906"/>
            <a:ext cx="412688" cy="786030"/>
          </a:xfrm>
          <a:prstGeom prst="straightConnector1">
            <a:avLst/>
          </a:prstGeom>
          <a:ln w="101600">
            <a:solidFill>
              <a:srgbClr val="7030A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" name="Title 2">
            <a:extLst>
              <a:ext uri="{FF2B5EF4-FFF2-40B4-BE49-F238E27FC236}">
                <a16:creationId xmlns:a16="http://schemas.microsoft.com/office/drawing/2014/main" id="{B81233D2-6EC6-4854-F096-606D8CDEE2F8}"/>
              </a:ext>
            </a:extLst>
          </p:cNvPr>
          <p:cNvSpPr txBox="1">
            <a:spLocks/>
          </p:cNvSpPr>
          <p:nvPr/>
        </p:nvSpPr>
        <p:spPr>
          <a:xfrm>
            <a:off x="948916" y="1151790"/>
            <a:ext cx="202514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inputs</a:t>
            </a:r>
          </a:p>
        </p:txBody>
      </p:sp>
      <p:sp>
        <p:nvSpPr>
          <p:cNvPr id="92" name="Title 2">
            <a:extLst>
              <a:ext uri="{FF2B5EF4-FFF2-40B4-BE49-F238E27FC236}">
                <a16:creationId xmlns:a16="http://schemas.microsoft.com/office/drawing/2014/main" id="{59F4971C-35A8-0F88-E58E-6C19B079EE55}"/>
              </a:ext>
            </a:extLst>
          </p:cNvPr>
          <p:cNvSpPr txBox="1">
            <a:spLocks/>
          </p:cNvSpPr>
          <p:nvPr/>
        </p:nvSpPr>
        <p:spPr>
          <a:xfrm>
            <a:off x="8611879" y="1151790"/>
            <a:ext cx="2025143" cy="433527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outputs</a:t>
            </a:r>
          </a:p>
        </p:txBody>
      </p:sp>
      <p:sp>
        <p:nvSpPr>
          <p:cNvPr id="94" name="Title 93">
            <a:extLst>
              <a:ext uri="{FF2B5EF4-FFF2-40B4-BE49-F238E27FC236}">
                <a16:creationId xmlns:a16="http://schemas.microsoft.com/office/drawing/2014/main" id="{D34280BB-7A92-8876-809E-08E93CDD9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shadow of optical element and beam</a:t>
            </a:r>
          </a:p>
        </p:txBody>
      </p:sp>
      <p:sp>
        <p:nvSpPr>
          <p:cNvPr id="106" name="Rounded Rectangle 105">
            <a:extLst>
              <a:ext uri="{FF2B5EF4-FFF2-40B4-BE49-F238E27FC236}">
                <a16:creationId xmlns:a16="http://schemas.microsoft.com/office/drawing/2014/main" id="{120D9118-D4D0-E476-914E-556EB624E30A}"/>
              </a:ext>
            </a:extLst>
          </p:cNvPr>
          <p:cNvSpPr/>
          <p:nvPr/>
        </p:nvSpPr>
        <p:spPr>
          <a:xfrm>
            <a:off x="6772743" y="5004167"/>
            <a:ext cx="2578677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Beam Instruments</a:t>
            </a:r>
          </a:p>
        </p:txBody>
      </p: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BF10EB6F-D17D-9C5F-35B2-B103583C405B}"/>
              </a:ext>
            </a:extLst>
          </p:cNvPr>
          <p:cNvCxnSpPr>
            <a:cxnSpLocks/>
            <a:stCxn id="106" idx="3"/>
            <a:endCxn id="72" idx="2"/>
          </p:cNvCxnSpPr>
          <p:nvPr/>
        </p:nvCxnSpPr>
        <p:spPr>
          <a:xfrm flipV="1">
            <a:off x="9351420" y="4894958"/>
            <a:ext cx="323321" cy="649860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22050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29E4E0-DC0F-9519-BD31-B63E54B023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91BE68-2C5B-7D29-1533-4960480E85A0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EA1423-2589-D80F-13AF-666340FA1EC9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F39DDD12-911D-9720-578C-9A66B10F1C01}"/>
              </a:ext>
            </a:extLst>
          </p:cNvPr>
          <p:cNvSpPr/>
          <p:nvPr/>
        </p:nvSpPr>
        <p:spPr>
          <a:xfrm>
            <a:off x="52358" y="3822754"/>
            <a:ext cx="2240899" cy="852130"/>
          </a:xfrm>
          <a:prstGeom prst="parallelogram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20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7CD265F-3E0B-103A-6FED-497AFA4F411E}"/>
              </a:ext>
            </a:extLst>
          </p:cNvPr>
          <p:cNvCxnSpPr>
            <a:cxnSpLocks/>
            <a:stCxn id="9" idx="2"/>
            <a:endCxn id="10" idx="1"/>
          </p:cNvCxnSpPr>
          <p:nvPr/>
        </p:nvCxnSpPr>
        <p:spPr>
          <a:xfrm>
            <a:off x="1172807" y="4712102"/>
            <a:ext cx="774355" cy="822548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2">
            <a:extLst>
              <a:ext uri="{FF2B5EF4-FFF2-40B4-BE49-F238E27FC236}">
                <a16:creationId xmlns:a16="http://schemas.microsoft.com/office/drawing/2014/main" id="{1FA238B0-E2A4-7A39-537C-F87175154293}"/>
              </a:ext>
            </a:extLst>
          </p:cNvPr>
          <p:cNvSpPr txBox="1">
            <a:spLocks/>
          </p:cNvSpPr>
          <p:nvPr/>
        </p:nvSpPr>
        <p:spPr>
          <a:xfrm>
            <a:off x="52357" y="3863080"/>
            <a:ext cx="2240900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control room settings</a:t>
            </a:r>
          </a:p>
        </p:txBody>
      </p:sp>
      <p:sp>
        <p:nvSpPr>
          <p:cNvPr id="27" name="Parallelogram 26">
            <a:extLst>
              <a:ext uri="{FF2B5EF4-FFF2-40B4-BE49-F238E27FC236}">
                <a16:creationId xmlns:a16="http://schemas.microsoft.com/office/drawing/2014/main" id="{E654C6C7-5342-E36E-0F85-7A0259E302B3}"/>
              </a:ext>
            </a:extLst>
          </p:cNvPr>
          <p:cNvSpPr/>
          <p:nvPr/>
        </p:nvSpPr>
        <p:spPr>
          <a:xfrm>
            <a:off x="9753920" y="2400887"/>
            <a:ext cx="2070178" cy="852130"/>
          </a:xfrm>
          <a:prstGeom prst="parallelogram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2000" dirty="0"/>
          </a:p>
        </p:txBody>
      </p:sp>
      <p:sp>
        <p:nvSpPr>
          <p:cNvPr id="30" name="Title 2">
            <a:extLst>
              <a:ext uri="{FF2B5EF4-FFF2-40B4-BE49-F238E27FC236}">
                <a16:creationId xmlns:a16="http://schemas.microsoft.com/office/drawing/2014/main" id="{DBB43DF2-2BEA-B897-E320-7C8A5D28CA41}"/>
              </a:ext>
            </a:extLst>
          </p:cNvPr>
          <p:cNvSpPr txBox="1">
            <a:spLocks/>
          </p:cNvSpPr>
          <p:nvPr/>
        </p:nvSpPr>
        <p:spPr>
          <a:xfrm>
            <a:off x="9910437" y="2410884"/>
            <a:ext cx="1732912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beam parameters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6021898-C05E-F95B-C855-5C94D5C8BF6B}"/>
              </a:ext>
            </a:extLst>
          </p:cNvPr>
          <p:cNvSpPr/>
          <p:nvPr/>
        </p:nvSpPr>
        <p:spPr>
          <a:xfrm>
            <a:off x="3387776" y="2021445"/>
            <a:ext cx="1923583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7030A0"/>
                </a:solidFill>
                <a:latin typeface="Helvetica" pitchFamily="2" charset="0"/>
              </a:rPr>
              <a:t>Optical Element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DDFF5CA-CD54-5645-E843-22F9FEE16658}"/>
              </a:ext>
            </a:extLst>
          </p:cNvPr>
          <p:cNvSpPr/>
          <p:nvPr/>
        </p:nvSpPr>
        <p:spPr>
          <a:xfrm>
            <a:off x="1947162" y="4993999"/>
            <a:ext cx="1923583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Optical Element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FAB5E6F-A3FB-CED8-094C-93E9FD81FDF4}"/>
              </a:ext>
            </a:extLst>
          </p:cNvPr>
          <p:cNvSpPr txBox="1"/>
          <p:nvPr/>
        </p:nvSpPr>
        <p:spPr>
          <a:xfrm>
            <a:off x="4366841" y="6085468"/>
            <a:ext cx="2838453" cy="461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08A0CD-A680-4EDD-EA2C-80638F4772A4}"/>
              </a:ext>
            </a:extLst>
          </p:cNvPr>
          <p:cNvSpPr txBox="1"/>
          <p:nvPr/>
        </p:nvSpPr>
        <p:spPr>
          <a:xfrm>
            <a:off x="4458496" y="1599273"/>
            <a:ext cx="2545814" cy="461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3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74A2239-4C76-0A05-3A21-58E7CCDD1529}"/>
              </a:ext>
            </a:extLst>
          </p:cNvPr>
          <p:cNvSpPr/>
          <p:nvPr/>
        </p:nvSpPr>
        <p:spPr>
          <a:xfrm>
            <a:off x="1025046" y="2174773"/>
            <a:ext cx="1902858" cy="940987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66000">
                <a:srgbClr val="7030A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itle 2">
            <a:extLst>
              <a:ext uri="{FF2B5EF4-FFF2-40B4-BE49-F238E27FC236}">
                <a16:creationId xmlns:a16="http://schemas.microsoft.com/office/drawing/2014/main" id="{8C17A8E1-D16B-A3D1-5C5C-175430A780DB}"/>
              </a:ext>
            </a:extLst>
          </p:cNvPr>
          <p:cNvSpPr txBox="1">
            <a:spLocks/>
          </p:cNvSpPr>
          <p:nvPr/>
        </p:nvSpPr>
        <p:spPr>
          <a:xfrm>
            <a:off x="887428" y="2257728"/>
            <a:ext cx="2240900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translator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AF7997F-88C5-6579-FB34-A0452BEA13B7}"/>
              </a:ext>
            </a:extLst>
          </p:cNvPr>
          <p:cNvCxnSpPr>
            <a:cxnSpLocks/>
            <a:endCxn id="33" idx="2"/>
          </p:cNvCxnSpPr>
          <p:nvPr/>
        </p:nvCxnSpPr>
        <p:spPr>
          <a:xfrm flipV="1">
            <a:off x="1298173" y="3106750"/>
            <a:ext cx="709705" cy="678786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5C32A7F-7B3C-56B1-6423-419FB449B820}"/>
              </a:ext>
            </a:extLst>
          </p:cNvPr>
          <p:cNvCxnSpPr>
            <a:cxnSpLocks/>
            <a:stCxn id="31" idx="3"/>
            <a:endCxn id="8" idx="1"/>
          </p:cNvCxnSpPr>
          <p:nvPr/>
        </p:nvCxnSpPr>
        <p:spPr>
          <a:xfrm flipV="1">
            <a:off x="2927904" y="2562096"/>
            <a:ext cx="459872" cy="83171"/>
          </a:xfrm>
          <a:prstGeom prst="straightConnector1">
            <a:avLst/>
          </a:prstGeom>
          <a:ln w="101600">
            <a:solidFill>
              <a:srgbClr val="7030A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BBCFFB46-6FED-F6D4-3FED-80A17A303442}"/>
              </a:ext>
            </a:extLst>
          </p:cNvPr>
          <p:cNvSpPr/>
          <p:nvPr/>
        </p:nvSpPr>
        <p:spPr>
          <a:xfrm>
            <a:off x="4415068" y="4993998"/>
            <a:ext cx="1792581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Beam</a:t>
            </a: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681F8D65-B28B-E128-51AB-89CDD86266EF}"/>
              </a:ext>
            </a:extLst>
          </p:cNvPr>
          <p:cNvCxnSpPr>
            <a:cxnSpLocks/>
            <a:stCxn id="10" idx="3"/>
            <a:endCxn id="44" idx="1"/>
          </p:cNvCxnSpPr>
          <p:nvPr/>
        </p:nvCxnSpPr>
        <p:spPr>
          <a:xfrm flipV="1">
            <a:off x="3870745" y="5534649"/>
            <a:ext cx="544323" cy="1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D6E3515F-9B0F-FD7E-7DFE-761072E6DD19}"/>
              </a:ext>
            </a:extLst>
          </p:cNvPr>
          <p:cNvSpPr/>
          <p:nvPr/>
        </p:nvSpPr>
        <p:spPr>
          <a:xfrm>
            <a:off x="5890409" y="2025449"/>
            <a:ext cx="1792581" cy="1081301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7030A0"/>
                </a:solidFill>
                <a:latin typeface="Helvetica" pitchFamily="2" charset="0"/>
              </a:rPr>
              <a:t>Beam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7F8D7D37-8232-6DEB-A0C5-32C8CBA07837}"/>
              </a:ext>
            </a:extLst>
          </p:cNvPr>
          <p:cNvCxnSpPr>
            <a:cxnSpLocks/>
            <a:stCxn id="8" idx="3"/>
            <a:endCxn id="50" idx="1"/>
          </p:cNvCxnSpPr>
          <p:nvPr/>
        </p:nvCxnSpPr>
        <p:spPr>
          <a:xfrm>
            <a:off x="5311359" y="2562096"/>
            <a:ext cx="579050" cy="4004"/>
          </a:xfrm>
          <a:prstGeom prst="straightConnector1">
            <a:avLst/>
          </a:prstGeom>
          <a:ln w="101600">
            <a:solidFill>
              <a:srgbClr val="7030A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1AF1CDBA-75BC-79EF-DDE9-DE8F887AF5A2}"/>
              </a:ext>
            </a:extLst>
          </p:cNvPr>
          <p:cNvCxnSpPr>
            <a:cxnSpLocks/>
            <a:stCxn id="50" idx="3"/>
            <a:endCxn id="27" idx="5"/>
          </p:cNvCxnSpPr>
          <p:nvPr/>
        </p:nvCxnSpPr>
        <p:spPr>
          <a:xfrm>
            <a:off x="7682990" y="2566100"/>
            <a:ext cx="2177446" cy="260852"/>
          </a:xfrm>
          <a:prstGeom prst="straightConnector1">
            <a:avLst/>
          </a:prstGeom>
          <a:ln w="101600">
            <a:solidFill>
              <a:srgbClr val="7030A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Rectangle 70">
            <a:extLst>
              <a:ext uri="{FF2B5EF4-FFF2-40B4-BE49-F238E27FC236}">
                <a16:creationId xmlns:a16="http://schemas.microsoft.com/office/drawing/2014/main" id="{6263ACA1-31C2-834F-52FD-36B1168C245B}"/>
              </a:ext>
            </a:extLst>
          </p:cNvPr>
          <p:cNvSpPr/>
          <p:nvPr/>
        </p:nvSpPr>
        <p:spPr>
          <a:xfrm>
            <a:off x="8708196" y="3979913"/>
            <a:ext cx="1902858" cy="940987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66000">
                <a:srgbClr val="7030A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'</a:t>
            </a:r>
          </a:p>
        </p:txBody>
      </p:sp>
      <p:sp>
        <p:nvSpPr>
          <p:cNvPr id="72" name="Title 2">
            <a:extLst>
              <a:ext uri="{FF2B5EF4-FFF2-40B4-BE49-F238E27FC236}">
                <a16:creationId xmlns:a16="http://schemas.microsoft.com/office/drawing/2014/main" id="{F827D1DD-0201-179F-2B50-40311A393805}"/>
              </a:ext>
            </a:extLst>
          </p:cNvPr>
          <p:cNvSpPr txBox="1">
            <a:spLocks/>
          </p:cNvSpPr>
          <p:nvPr/>
        </p:nvSpPr>
        <p:spPr>
          <a:xfrm>
            <a:off x="8679488" y="4045936"/>
            <a:ext cx="1990505" cy="8490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400" dirty="0">
                <a:solidFill>
                  <a:schemeClr val="bg1"/>
                </a:solidFill>
              </a:rPr>
              <a:t>translator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E5EDFA53-6BDC-09B2-E5D3-131B42D25431}"/>
              </a:ext>
            </a:extLst>
          </p:cNvPr>
          <p:cNvCxnSpPr>
            <a:cxnSpLocks/>
            <a:stCxn id="44" idx="3"/>
            <a:endCxn id="106" idx="1"/>
          </p:cNvCxnSpPr>
          <p:nvPr/>
        </p:nvCxnSpPr>
        <p:spPr>
          <a:xfrm>
            <a:off x="6207649" y="5534649"/>
            <a:ext cx="565094" cy="10169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922FF89D-CB7B-F71E-9FB8-034BAAC87039}"/>
              </a:ext>
            </a:extLst>
          </p:cNvPr>
          <p:cNvCxnSpPr>
            <a:cxnSpLocks/>
            <a:stCxn id="72" idx="0"/>
          </p:cNvCxnSpPr>
          <p:nvPr/>
        </p:nvCxnSpPr>
        <p:spPr>
          <a:xfrm flipV="1">
            <a:off x="9674741" y="3259906"/>
            <a:ext cx="412688" cy="786030"/>
          </a:xfrm>
          <a:prstGeom prst="straightConnector1">
            <a:avLst/>
          </a:prstGeom>
          <a:ln w="101600">
            <a:solidFill>
              <a:srgbClr val="7030A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Title 93">
            <a:extLst>
              <a:ext uri="{FF2B5EF4-FFF2-40B4-BE49-F238E27FC236}">
                <a16:creationId xmlns:a16="http://schemas.microsoft.com/office/drawing/2014/main" id="{F829C874-A539-08DE-C50D-DDB29E486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10728951" cy="951616"/>
          </a:xfrm>
        </p:spPr>
        <p:txBody>
          <a:bodyPr/>
          <a:lstStyle/>
          <a:p>
            <a:r>
              <a:rPr lang="en-US" dirty="0"/>
              <a:t>Digital Model “Virtual Accelerator” of optical element and beam</a:t>
            </a:r>
          </a:p>
        </p:txBody>
      </p:sp>
      <p:sp>
        <p:nvSpPr>
          <p:cNvPr id="106" name="Rounded Rectangle 105">
            <a:extLst>
              <a:ext uri="{FF2B5EF4-FFF2-40B4-BE49-F238E27FC236}">
                <a16:creationId xmlns:a16="http://schemas.microsoft.com/office/drawing/2014/main" id="{1E898DBB-F6E3-10D6-B55C-87FEB345F79F}"/>
              </a:ext>
            </a:extLst>
          </p:cNvPr>
          <p:cNvSpPr/>
          <p:nvPr/>
        </p:nvSpPr>
        <p:spPr>
          <a:xfrm>
            <a:off x="6772743" y="5004167"/>
            <a:ext cx="2578677" cy="1081301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Helvetica" pitchFamily="2" charset="0"/>
              </a:rPr>
              <a:t>Beam Instruments</a:t>
            </a:r>
          </a:p>
        </p:txBody>
      </p: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0377C36B-BF71-C0B0-7EC9-B0D8C9A5ECAC}"/>
              </a:ext>
            </a:extLst>
          </p:cNvPr>
          <p:cNvCxnSpPr>
            <a:cxnSpLocks/>
            <a:stCxn id="106" idx="3"/>
            <a:endCxn id="72" idx="2"/>
          </p:cNvCxnSpPr>
          <p:nvPr/>
        </p:nvCxnSpPr>
        <p:spPr>
          <a:xfrm flipV="1">
            <a:off x="9351420" y="4894958"/>
            <a:ext cx="323321" cy="649860"/>
          </a:xfrm>
          <a:prstGeom prst="straightConnector1">
            <a:avLst/>
          </a:prstGeom>
          <a:ln w="101600">
            <a:solidFill>
              <a:srgbClr val="C0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Snip Single Corner Rectangle 1">
            <a:extLst>
              <a:ext uri="{FF2B5EF4-FFF2-40B4-BE49-F238E27FC236}">
                <a16:creationId xmlns:a16="http://schemas.microsoft.com/office/drawing/2014/main" id="{BDA0A30C-49B3-D545-19AC-D7080D60577F}"/>
              </a:ext>
            </a:extLst>
          </p:cNvPr>
          <p:cNvSpPr/>
          <p:nvPr/>
        </p:nvSpPr>
        <p:spPr>
          <a:xfrm rot="21149497">
            <a:off x="3927319" y="3232100"/>
            <a:ext cx="3881484" cy="1685840"/>
          </a:xfrm>
          <a:prstGeom prst="snip1Rect">
            <a:avLst/>
          </a:prstGeom>
          <a:solidFill>
            <a:srgbClr val="FFFFA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Choices: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What parameter space to compare I/O?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How much to mirror?</a:t>
            </a:r>
          </a:p>
        </p:txBody>
      </p:sp>
    </p:spTree>
    <p:extLst>
      <p:ext uri="{BB962C8B-B14F-4D97-AF65-F5344CB8AC3E}">
        <p14:creationId xmlns:p14="http://schemas.microsoft.com/office/powerpoint/2010/main" val="23733727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04DC9-5688-3FE2-C3E2-6B228E4B9A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1AA103F-9EF8-1F81-00AC-82E55AAEF3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3931" y="1438315"/>
            <a:ext cx="3787045" cy="5165685"/>
          </a:xfrm>
        </p:spPr>
        <p:txBody>
          <a:bodyPr/>
          <a:lstStyle/>
          <a:p>
            <a:r>
              <a:rPr lang="en-US" sz="2800" dirty="0"/>
              <a:t>No automatic information flow</a:t>
            </a:r>
          </a:p>
          <a:p>
            <a:r>
              <a:rPr lang="en-US" sz="2800" dirty="0"/>
              <a:t>Manual matching only</a:t>
            </a:r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Utility:</a:t>
            </a:r>
          </a:p>
          <a:p>
            <a:pPr lvl="1"/>
            <a:r>
              <a:rPr lang="en-US" sz="2400" dirty="0"/>
              <a:t>Virtual space copies for coarse behavior predictions</a:t>
            </a:r>
          </a:p>
          <a:p>
            <a:pPr lvl="1"/>
            <a:r>
              <a:rPr lang="en-US" sz="2400" dirty="0"/>
              <a:t>Prototyping   application I/O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D827642-9991-5D3F-AABC-B255ABFA0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Virtual Accelerator (Digital Model)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FE5D157-F303-1D27-61D8-8F73712BF6E1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14399" y="820351"/>
            <a:ext cx="9994393" cy="596900"/>
          </a:xfrm>
        </p:spPr>
        <p:txBody>
          <a:bodyPr/>
          <a:lstStyle/>
          <a:p>
            <a:r>
              <a:rPr lang="en-US" dirty="0"/>
              <a:t>Static simulation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376796-57E7-F8FF-9BE8-88A797834DE6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FBFBCD-D335-2EFD-50DE-3DBCFD0D7092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6BE51C53-C066-69E1-D04C-F9A4859C23EE}"/>
              </a:ext>
            </a:extLst>
          </p:cNvPr>
          <p:cNvSpPr/>
          <p:nvPr/>
        </p:nvSpPr>
        <p:spPr>
          <a:xfrm flipH="1">
            <a:off x="8411607" y="2261559"/>
            <a:ext cx="1048667" cy="3744685"/>
          </a:xfrm>
          <a:custGeom>
            <a:avLst/>
            <a:gdLst>
              <a:gd name="csX0" fmla="*/ 755069 w 827640"/>
              <a:gd name="csY0" fmla="*/ 3744685 h 3744685"/>
              <a:gd name="csX1" fmla="*/ 326 w 827640"/>
              <a:gd name="csY1" fmla="*/ 1465943 h 3744685"/>
              <a:gd name="csX2" fmla="*/ 827640 w 827640"/>
              <a:gd name="csY2" fmla="*/ 0 h 37446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827640" h="3744685">
                <a:moveTo>
                  <a:pt x="755069" y="3744685"/>
                </a:moveTo>
                <a:cubicBezTo>
                  <a:pt x="314802" y="3623732"/>
                  <a:pt x="-11769" y="2090057"/>
                  <a:pt x="326" y="1465943"/>
                </a:cubicBezTo>
                <a:cubicBezTo>
                  <a:pt x="12421" y="841829"/>
                  <a:pt x="414587" y="122162"/>
                  <a:pt x="827640" y="0"/>
                </a:cubicBezTo>
              </a:path>
            </a:pathLst>
          </a:custGeom>
          <a:noFill/>
          <a:ln w="47625">
            <a:solidFill>
              <a:schemeClr val="bg1">
                <a:lumMod val="50000"/>
              </a:schemeClr>
            </a:solidFill>
            <a:prstDash val="dash"/>
            <a:headEnd type="triangle" w="lg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id="{92F48058-74A1-69EE-8CE6-583D0D775E1E}"/>
              </a:ext>
            </a:extLst>
          </p:cNvPr>
          <p:cNvSpPr/>
          <p:nvPr/>
        </p:nvSpPr>
        <p:spPr>
          <a:xfrm flipV="1">
            <a:off x="5199352" y="2189776"/>
            <a:ext cx="1017902" cy="3816468"/>
          </a:xfrm>
          <a:custGeom>
            <a:avLst/>
            <a:gdLst>
              <a:gd name="csX0" fmla="*/ 755069 w 827640"/>
              <a:gd name="csY0" fmla="*/ 3744685 h 3744685"/>
              <a:gd name="csX1" fmla="*/ 326 w 827640"/>
              <a:gd name="csY1" fmla="*/ 1465943 h 3744685"/>
              <a:gd name="csX2" fmla="*/ 827640 w 827640"/>
              <a:gd name="csY2" fmla="*/ 0 h 37446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827640" h="3744685">
                <a:moveTo>
                  <a:pt x="755069" y="3744685"/>
                </a:moveTo>
                <a:cubicBezTo>
                  <a:pt x="314802" y="3623732"/>
                  <a:pt x="-11769" y="2090057"/>
                  <a:pt x="326" y="1465943"/>
                </a:cubicBezTo>
                <a:cubicBezTo>
                  <a:pt x="12421" y="841829"/>
                  <a:pt x="414587" y="122162"/>
                  <a:pt x="827640" y="0"/>
                </a:cubicBezTo>
              </a:path>
            </a:pathLst>
          </a:custGeom>
          <a:noFill/>
          <a:ln w="47625">
            <a:solidFill>
              <a:schemeClr val="bg1">
                <a:lumMod val="50000"/>
              </a:schemeClr>
            </a:solidFill>
            <a:prstDash val="dash"/>
            <a:headEnd type="triangle" w="lg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Text Placeholder 5">
            <a:extLst>
              <a:ext uri="{FF2B5EF4-FFF2-40B4-BE49-F238E27FC236}">
                <a16:creationId xmlns:a16="http://schemas.microsoft.com/office/drawing/2014/main" id="{C444B0E7-E367-B39E-3091-103B3DA0F65A}"/>
              </a:ext>
            </a:extLst>
          </p:cNvPr>
          <p:cNvSpPr txBox="1">
            <a:spLocks/>
          </p:cNvSpPr>
          <p:nvPr/>
        </p:nvSpPr>
        <p:spPr>
          <a:xfrm>
            <a:off x="4513904" y="2173381"/>
            <a:ext cx="1288877" cy="596900"/>
          </a:xfrm>
          <a:prstGeom prst="rect">
            <a:avLst/>
          </a:prstGeom>
          <a:noFill/>
        </p:spPr>
        <p:txBody>
          <a:bodyPr vert="horz" lIns="0" tIns="0" rIns="0" bIns="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updating / correcting</a:t>
            </a:r>
          </a:p>
        </p:txBody>
      </p:sp>
      <p:sp>
        <p:nvSpPr>
          <p:cNvPr id="34" name="Text Placeholder 5">
            <a:extLst>
              <a:ext uri="{FF2B5EF4-FFF2-40B4-BE49-F238E27FC236}">
                <a16:creationId xmlns:a16="http://schemas.microsoft.com/office/drawing/2014/main" id="{49868942-1F4B-54A0-7305-897711F4AEC5}"/>
              </a:ext>
            </a:extLst>
          </p:cNvPr>
          <p:cNvSpPr txBox="1">
            <a:spLocks/>
          </p:cNvSpPr>
          <p:nvPr/>
        </p:nvSpPr>
        <p:spPr>
          <a:xfrm>
            <a:off x="9263288" y="5051705"/>
            <a:ext cx="1207226" cy="596900"/>
          </a:xfrm>
          <a:prstGeom prst="rect">
            <a:avLst/>
          </a:prstGeom>
          <a:noFill/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designing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7B377B4-D252-B951-C769-BF824AA2EF9F}"/>
              </a:ext>
            </a:extLst>
          </p:cNvPr>
          <p:cNvGrpSpPr/>
          <p:nvPr/>
        </p:nvGrpSpPr>
        <p:grpSpPr>
          <a:xfrm>
            <a:off x="5881388" y="1133736"/>
            <a:ext cx="2838453" cy="1551523"/>
            <a:chOff x="569106" y="1677011"/>
            <a:chExt cx="2838453" cy="1551523"/>
          </a:xfrm>
        </p:grpSpPr>
        <p:sp>
          <p:nvSpPr>
            <p:cNvPr id="38" name="Rounded Rectangle 37">
              <a:extLst>
                <a:ext uri="{FF2B5EF4-FFF2-40B4-BE49-F238E27FC236}">
                  <a16:creationId xmlns:a16="http://schemas.microsoft.com/office/drawing/2014/main" id="{931A8E60-D733-091A-4968-95B961D9224D}"/>
                </a:ext>
              </a:extLst>
            </p:cNvPr>
            <p:cNvSpPr/>
            <p:nvPr/>
          </p:nvSpPr>
          <p:spPr>
            <a:xfrm>
              <a:off x="912198" y="2459099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33C4D35-3BE1-CC3F-FE69-F7D77AC53312}"/>
                    </a:ext>
                  </a:extLst>
                </p:cNvPr>
                <p:cNvSpPr txBox="1"/>
                <p:nvPr/>
              </p:nvSpPr>
              <p:spPr>
                <a:xfrm>
                  <a:off x="1018246" y="2622766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33C4D35-3BE1-CC3F-FE69-F7D77AC5331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8246" y="2622766"/>
                  <a:ext cx="1312359" cy="453201"/>
                </a:xfrm>
                <a:prstGeom prst="rect">
                  <a:avLst/>
                </a:prstGeom>
                <a:blipFill>
                  <a:blip r:embed="rId2"/>
                  <a:stretch>
                    <a:fillRect l="-2885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40" name="Picture 39" descr="Artificial Neural Network Icons - Free SVG &amp; PNG Artificial ...">
              <a:extLst>
                <a:ext uri="{FF2B5EF4-FFF2-40B4-BE49-F238E27FC236}">
                  <a16:creationId xmlns:a16="http://schemas.microsoft.com/office/drawing/2014/main" id="{4999736B-2B1A-B9EF-6B23-4B066CDC03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30605" y="2517031"/>
              <a:ext cx="664669" cy="664669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E5666D6F-D40D-9903-BEEF-E10353E8C7C1}"/>
                </a:ext>
              </a:extLst>
            </p:cNvPr>
            <p:cNvSpPr txBox="1"/>
            <p:nvPr/>
          </p:nvSpPr>
          <p:spPr>
            <a:xfrm>
              <a:off x="569106" y="1677011"/>
              <a:ext cx="2838453" cy="738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7030A0"/>
                  </a:solidFill>
                  <a:latin typeface="Helvetica" pitchFamily="2" charset="0"/>
                </a:rPr>
                <a:t>Virtual </a:t>
              </a:r>
            </a:p>
            <a:p>
              <a:pPr algn="ctr"/>
              <a:r>
                <a:rPr lang="en-US" sz="2400" b="1" dirty="0">
                  <a:solidFill>
                    <a:srgbClr val="7030A0"/>
                  </a:solidFill>
                  <a:latin typeface="Helvetica" pitchFamily="2" charset="0"/>
                </a:rPr>
                <a:t>Functional Object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DF567EC1-7DA7-59AB-A590-498EC3E05A84}"/>
              </a:ext>
            </a:extLst>
          </p:cNvPr>
          <p:cNvGrpSpPr/>
          <p:nvPr/>
        </p:nvGrpSpPr>
        <p:grpSpPr>
          <a:xfrm>
            <a:off x="5846791" y="4889096"/>
            <a:ext cx="2838453" cy="1528944"/>
            <a:chOff x="4514809" y="4674839"/>
            <a:chExt cx="2838453" cy="1528944"/>
          </a:xfrm>
        </p:grpSpPr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FADD462B-D2A6-D19A-FCCD-552B92148E9A}"/>
                </a:ext>
              </a:extLst>
            </p:cNvPr>
            <p:cNvGrpSpPr/>
            <p:nvPr/>
          </p:nvGrpSpPr>
          <p:grpSpPr>
            <a:xfrm>
              <a:off x="4514809" y="4674839"/>
              <a:ext cx="2838453" cy="1528944"/>
              <a:chOff x="430701" y="3240081"/>
              <a:chExt cx="2838453" cy="1528944"/>
            </a:xfrm>
          </p:grpSpPr>
          <p:sp>
            <p:nvSpPr>
              <p:cNvPr id="48" name="Rounded Rectangle 47">
                <a:extLst>
                  <a:ext uri="{FF2B5EF4-FFF2-40B4-BE49-F238E27FC236}">
                    <a16:creationId xmlns:a16="http://schemas.microsoft.com/office/drawing/2014/main" id="{B41B9D52-1EA5-FC54-FEAA-E987680AF125}"/>
                  </a:ext>
                </a:extLst>
              </p:cNvPr>
              <p:cNvSpPr/>
              <p:nvPr/>
            </p:nvSpPr>
            <p:spPr>
              <a:xfrm>
                <a:off x="830422" y="3999590"/>
                <a:ext cx="2083076" cy="769435"/>
              </a:xfrm>
              <a:prstGeom prst="roundRect">
                <a:avLst/>
              </a:prstGeom>
              <a:solidFill>
                <a:srgbClr val="F1A4AB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6961FA55-0554-C5FA-FA62-4F0CE368D727}"/>
                  </a:ext>
                </a:extLst>
              </p:cNvPr>
              <p:cNvSpPr txBox="1"/>
              <p:nvPr/>
            </p:nvSpPr>
            <p:spPr>
              <a:xfrm>
                <a:off x="430701" y="3240081"/>
                <a:ext cx="2838453" cy="7386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 anchor="ctr" anchorCtr="1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:r>
                  <a:rPr lang="en-US" sz="2400" b="1" dirty="0">
                    <a:solidFill>
                      <a:srgbClr val="C00000"/>
                    </a:solidFill>
                    <a:latin typeface="Helvetica" pitchFamily="2" charset="0"/>
                  </a:rPr>
                  <a:t>Physical Functional Object</a:t>
                </a:r>
              </a:p>
            </p:txBody>
          </p:sp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DD0065A1-4EE0-D249-ACE0-52784158E41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13083" y="4202302"/>
                <a:ext cx="1313714" cy="459583"/>
              </a:xfrm>
              <a:prstGeom prst="rect">
                <a:avLst/>
              </a:prstGeom>
            </p:spPr>
          </p:pic>
        </p:grp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F1C4641C-1745-6634-0A14-E3371396A7F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667136" y="5559114"/>
              <a:ext cx="130940" cy="519902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C785DC46-1FAE-293B-AD38-A477F82CBAE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785015" y="5559114"/>
              <a:ext cx="130940" cy="519902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6BB26E5-65F7-E49D-411F-7A74FA819B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432143" y="5559114"/>
              <a:ext cx="130940" cy="519902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D5E65D2-5655-52DA-31F2-89BC63132B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546029" y="5559114"/>
              <a:ext cx="130940" cy="519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14694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8E253-97D3-9F6D-D9EE-31A518298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536B34C-0E93-EBDE-88B4-382D9AB369D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3932" y="1438315"/>
            <a:ext cx="3750481" cy="5053925"/>
          </a:xfrm>
        </p:spPr>
        <p:txBody>
          <a:bodyPr/>
          <a:lstStyle/>
          <a:p>
            <a:r>
              <a:rPr lang="en-US" sz="2800" dirty="0"/>
              <a:t>One-way automated information flow</a:t>
            </a:r>
          </a:p>
          <a:p>
            <a:r>
              <a:rPr lang="en-US" sz="2800" dirty="0"/>
              <a:t>physical → virtual</a:t>
            </a:r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Utility:</a:t>
            </a:r>
          </a:p>
          <a:p>
            <a:pPr lvl="1"/>
            <a:r>
              <a:rPr lang="en-US" sz="2400" dirty="0"/>
              <a:t>Virtual space copies for accurate behavior predictions</a:t>
            </a:r>
          </a:p>
          <a:p>
            <a:pPr lvl="1"/>
            <a:r>
              <a:rPr lang="en-US" sz="2400" dirty="0"/>
              <a:t>Prototyping controls</a:t>
            </a:r>
          </a:p>
          <a:p>
            <a:endParaRPr lang="en-US" sz="2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5D7C57C-0BDD-5ABD-A6A6-8D7B57766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Digital Shadow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CBCB0F5-207E-BC10-568B-EECCE7949D6C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14399" y="820351"/>
            <a:ext cx="9994393" cy="596900"/>
          </a:xfrm>
        </p:spPr>
        <p:txBody>
          <a:bodyPr/>
          <a:lstStyle/>
          <a:p>
            <a:r>
              <a:rPr lang="en-US" dirty="0"/>
              <a:t>Up-to-date simulation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9B6908-CE9D-D49C-E591-FEF6E1B4C052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A8D78C-9D1C-8929-F7FB-ECAD31D7197E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E729589-1591-ABB5-B102-348D56397390}"/>
              </a:ext>
            </a:extLst>
          </p:cNvPr>
          <p:cNvGrpSpPr/>
          <p:nvPr/>
        </p:nvGrpSpPr>
        <p:grpSpPr>
          <a:xfrm>
            <a:off x="5881388" y="1133736"/>
            <a:ext cx="2838453" cy="1551523"/>
            <a:chOff x="569106" y="1677011"/>
            <a:chExt cx="2838453" cy="1551523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D15B7B53-8730-FDA4-3DC8-D82564C5FE79}"/>
                </a:ext>
              </a:extLst>
            </p:cNvPr>
            <p:cNvSpPr/>
            <p:nvPr/>
          </p:nvSpPr>
          <p:spPr>
            <a:xfrm>
              <a:off x="912198" y="2459099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964E1617-3B7C-7088-3A0F-41401EC8D57A}"/>
                    </a:ext>
                  </a:extLst>
                </p:cNvPr>
                <p:cNvSpPr txBox="1"/>
                <p:nvPr/>
              </p:nvSpPr>
              <p:spPr>
                <a:xfrm>
                  <a:off x="1018246" y="2622766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964E1617-3B7C-7088-3A0F-41401EC8D57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8246" y="2622766"/>
                  <a:ext cx="1312359" cy="453201"/>
                </a:xfrm>
                <a:prstGeom prst="rect">
                  <a:avLst/>
                </a:prstGeom>
                <a:blipFill>
                  <a:blip r:embed="rId2"/>
                  <a:stretch>
                    <a:fillRect l="-2885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0" name="Picture 9" descr="Artificial Neural Network Icons - Free SVG &amp; PNG Artificial ...">
              <a:extLst>
                <a:ext uri="{FF2B5EF4-FFF2-40B4-BE49-F238E27FC236}">
                  <a16:creationId xmlns:a16="http://schemas.microsoft.com/office/drawing/2014/main" id="{52FCE510-5B92-7951-B6E7-101E1FEA8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30605" y="2517031"/>
              <a:ext cx="664669" cy="664669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3113BD4-CC55-EE58-DB0C-0972C3EC404C}"/>
                </a:ext>
              </a:extLst>
            </p:cNvPr>
            <p:cNvSpPr txBox="1"/>
            <p:nvPr/>
          </p:nvSpPr>
          <p:spPr>
            <a:xfrm>
              <a:off x="569106" y="1677011"/>
              <a:ext cx="2838453" cy="738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7030A0"/>
                  </a:solidFill>
                  <a:latin typeface="Helvetica" pitchFamily="2" charset="0"/>
                </a:rPr>
                <a:t>Virtual </a:t>
              </a:r>
            </a:p>
            <a:p>
              <a:pPr algn="ctr"/>
              <a:r>
                <a:rPr lang="en-US" sz="2400" b="1" dirty="0">
                  <a:solidFill>
                    <a:srgbClr val="7030A0"/>
                  </a:solidFill>
                  <a:latin typeface="Helvetica" pitchFamily="2" charset="0"/>
                </a:rPr>
                <a:t>Functional Object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D1C674A-B536-70A2-B063-C19E553B81BB}"/>
              </a:ext>
            </a:extLst>
          </p:cNvPr>
          <p:cNvGrpSpPr/>
          <p:nvPr/>
        </p:nvGrpSpPr>
        <p:grpSpPr>
          <a:xfrm>
            <a:off x="5846791" y="4889096"/>
            <a:ext cx="2838453" cy="1528944"/>
            <a:chOff x="4514809" y="4674839"/>
            <a:chExt cx="2838453" cy="1528944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94E633DE-698A-2EBE-6EB8-93A43D77DE4D}"/>
                </a:ext>
              </a:extLst>
            </p:cNvPr>
            <p:cNvGrpSpPr/>
            <p:nvPr/>
          </p:nvGrpSpPr>
          <p:grpSpPr>
            <a:xfrm>
              <a:off x="4514809" y="4674839"/>
              <a:ext cx="2838453" cy="1528944"/>
              <a:chOff x="430701" y="3240081"/>
              <a:chExt cx="2838453" cy="1528944"/>
            </a:xfrm>
          </p:grpSpPr>
          <p:sp>
            <p:nvSpPr>
              <p:cNvPr id="18" name="Rounded Rectangle 17">
                <a:extLst>
                  <a:ext uri="{FF2B5EF4-FFF2-40B4-BE49-F238E27FC236}">
                    <a16:creationId xmlns:a16="http://schemas.microsoft.com/office/drawing/2014/main" id="{5E749CD2-EB8C-8282-6EDB-0604E141A96B}"/>
                  </a:ext>
                </a:extLst>
              </p:cNvPr>
              <p:cNvSpPr/>
              <p:nvPr/>
            </p:nvSpPr>
            <p:spPr>
              <a:xfrm>
                <a:off x="830422" y="3999590"/>
                <a:ext cx="2083076" cy="769435"/>
              </a:xfrm>
              <a:prstGeom prst="roundRect">
                <a:avLst/>
              </a:prstGeom>
              <a:solidFill>
                <a:srgbClr val="F1A4AB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9B73C458-E949-2A6A-A1B8-2E9FEA9C0D73}"/>
                  </a:ext>
                </a:extLst>
              </p:cNvPr>
              <p:cNvSpPr txBox="1"/>
              <p:nvPr/>
            </p:nvSpPr>
            <p:spPr>
              <a:xfrm>
                <a:off x="430701" y="3240081"/>
                <a:ext cx="2838453" cy="7386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 anchor="ctr" anchorCtr="1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:r>
                  <a:rPr lang="en-US" sz="2400" b="1" dirty="0">
                    <a:solidFill>
                      <a:srgbClr val="C00000"/>
                    </a:solidFill>
                    <a:latin typeface="Helvetica" pitchFamily="2" charset="0"/>
                  </a:rPr>
                  <a:t>Physical Functional Object</a:t>
                </a:r>
              </a:p>
            </p:txBody>
          </p:sp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3C4827D7-76BA-8A53-C936-27677B5914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13083" y="4202302"/>
                <a:ext cx="1313714" cy="459583"/>
              </a:xfrm>
              <a:prstGeom prst="rect">
                <a:avLst/>
              </a:prstGeom>
            </p:spPr>
          </p:pic>
        </p:grp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812370D-8B8E-4F70-CF22-177BB5B7238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667136" y="5559114"/>
              <a:ext cx="130940" cy="519902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E3B9604-8A39-2217-8D55-7D6BA7D271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785015" y="5559114"/>
              <a:ext cx="130940" cy="519902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F7AE56F4-3A9A-8C55-6CC5-630A6BC90F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432143" y="5559114"/>
              <a:ext cx="130940" cy="51990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4F23202-F536-C586-10DE-457C580CE9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546029" y="5559114"/>
              <a:ext cx="130940" cy="519902"/>
            </a:xfrm>
            <a:prstGeom prst="rect">
              <a:avLst/>
            </a:prstGeom>
          </p:spPr>
        </p:pic>
      </p:grpSp>
      <p:sp>
        <p:nvSpPr>
          <p:cNvPr id="34" name="Freeform 33">
            <a:extLst>
              <a:ext uri="{FF2B5EF4-FFF2-40B4-BE49-F238E27FC236}">
                <a16:creationId xmlns:a16="http://schemas.microsoft.com/office/drawing/2014/main" id="{5218F7A4-79BB-E423-0711-5EDDA03DB19D}"/>
              </a:ext>
            </a:extLst>
          </p:cNvPr>
          <p:cNvSpPr/>
          <p:nvPr/>
        </p:nvSpPr>
        <p:spPr>
          <a:xfrm flipH="1">
            <a:off x="8411607" y="2261559"/>
            <a:ext cx="1048667" cy="3744685"/>
          </a:xfrm>
          <a:custGeom>
            <a:avLst/>
            <a:gdLst>
              <a:gd name="csX0" fmla="*/ 755069 w 827640"/>
              <a:gd name="csY0" fmla="*/ 3744685 h 3744685"/>
              <a:gd name="csX1" fmla="*/ 326 w 827640"/>
              <a:gd name="csY1" fmla="*/ 1465943 h 3744685"/>
              <a:gd name="csX2" fmla="*/ 827640 w 827640"/>
              <a:gd name="csY2" fmla="*/ 0 h 37446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827640" h="3744685">
                <a:moveTo>
                  <a:pt x="755069" y="3744685"/>
                </a:moveTo>
                <a:cubicBezTo>
                  <a:pt x="314802" y="3623732"/>
                  <a:pt x="-11769" y="2090057"/>
                  <a:pt x="326" y="1465943"/>
                </a:cubicBezTo>
                <a:cubicBezTo>
                  <a:pt x="12421" y="841829"/>
                  <a:pt x="414587" y="122162"/>
                  <a:pt x="827640" y="0"/>
                </a:cubicBezTo>
              </a:path>
            </a:pathLst>
          </a:custGeom>
          <a:noFill/>
          <a:ln w="47625">
            <a:solidFill>
              <a:schemeClr val="bg1">
                <a:lumMod val="50000"/>
              </a:schemeClr>
            </a:solidFill>
            <a:prstDash val="dash"/>
            <a:headEnd type="triangle" w="lg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Freeform 34">
            <a:extLst>
              <a:ext uri="{FF2B5EF4-FFF2-40B4-BE49-F238E27FC236}">
                <a16:creationId xmlns:a16="http://schemas.microsoft.com/office/drawing/2014/main" id="{280A944A-1D3B-6620-FD2D-906962938B76}"/>
              </a:ext>
            </a:extLst>
          </p:cNvPr>
          <p:cNvSpPr/>
          <p:nvPr/>
        </p:nvSpPr>
        <p:spPr>
          <a:xfrm flipV="1">
            <a:off x="5199352" y="2189776"/>
            <a:ext cx="1017902" cy="3816468"/>
          </a:xfrm>
          <a:custGeom>
            <a:avLst/>
            <a:gdLst>
              <a:gd name="csX0" fmla="*/ 755069 w 827640"/>
              <a:gd name="csY0" fmla="*/ 3744685 h 3744685"/>
              <a:gd name="csX1" fmla="*/ 326 w 827640"/>
              <a:gd name="csY1" fmla="*/ 1465943 h 3744685"/>
              <a:gd name="csX2" fmla="*/ 827640 w 827640"/>
              <a:gd name="csY2" fmla="*/ 0 h 37446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827640" h="3744685">
                <a:moveTo>
                  <a:pt x="755069" y="3744685"/>
                </a:moveTo>
                <a:cubicBezTo>
                  <a:pt x="314802" y="3623732"/>
                  <a:pt x="-11769" y="2090057"/>
                  <a:pt x="326" y="1465943"/>
                </a:cubicBezTo>
                <a:cubicBezTo>
                  <a:pt x="12421" y="841829"/>
                  <a:pt x="414587" y="122162"/>
                  <a:pt x="827640" y="0"/>
                </a:cubicBezTo>
              </a:path>
            </a:pathLst>
          </a:custGeom>
          <a:noFill/>
          <a:ln w="47625">
            <a:prstDash val="solid"/>
            <a:headEnd type="triangle" w="lg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Title 2">
            <a:extLst>
              <a:ext uri="{FF2B5EF4-FFF2-40B4-BE49-F238E27FC236}">
                <a16:creationId xmlns:a16="http://schemas.microsoft.com/office/drawing/2014/main" id="{CB5AF279-CB1A-A0B9-8454-5F8F3E9CFE38}"/>
              </a:ext>
            </a:extLst>
          </p:cNvPr>
          <p:cNvSpPr txBox="1">
            <a:spLocks/>
          </p:cNvSpPr>
          <p:nvPr/>
        </p:nvSpPr>
        <p:spPr>
          <a:xfrm>
            <a:off x="4111306" y="3007115"/>
            <a:ext cx="1713043" cy="132546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r>
              <a:rPr lang="en-US" sz="9600" dirty="0"/>
              <a:t>⚙️</a:t>
            </a:r>
          </a:p>
        </p:txBody>
      </p:sp>
      <p:sp>
        <p:nvSpPr>
          <p:cNvPr id="38" name="Text Placeholder 5">
            <a:extLst>
              <a:ext uri="{FF2B5EF4-FFF2-40B4-BE49-F238E27FC236}">
                <a16:creationId xmlns:a16="http://schemas.microsoft.com/office/drawing/2014/main" id="{7FCBC7C2-16B0-21F8-B06C-607436899C77}"/>
              </a:ext>
            </a:extLst>
          </p:cNvPr>
          <p:cNvSpPr txBox="1">
            <a:spLocks/>
          </p:cNvSpPr>
          <p:nvPr/>
        </p:nvSpPr>
        <p:spPr>
          <a:xfrm>
            <a:off x="4179929" y="2222734"/>
            <a:ext cx="1288877" cy="596900"/>
          </a:xfrm>
          <a:prstGeom prst="rect">
            <a:avLst/>
          </a:prstGeom>
          <a:noFill/>
        </p:spPr>
        <p:txBody>
          <a:bodyPr vert="horz" lIns="0" tIns="0" rIns="0" bIns="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updating / correcting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FBAC81FD-AEF1-6392-6FEB-74FE23221BA4}"/>
              </a:ext>
            </a:extLst>
          </p:cNvPr>
          <p:cNvSpPr txBox="1">
            <a:spLocks/>
          </p:cNvSpPr>
          <p:nvPr/>
        </p:nvSpPr>
        <p:spPr>
          <a:xfrm>
            <a:off x="9263288" y="5051705"/>
            <a:ext cx="1207226" cy="596900"/>
          </a:xfrm>
          <a:prstGeom prst="rect">
            <a:avLst/>
          </a:prstGeom>
          <a:noFill/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designing</a:t>
            </a:r>
          </a:p>
        </p:txBody>
      </p:sp>
    </p:spTree>
    <p:extLst>
      <p:ext uri="{BB962C8B-B14F-4D97-AF65-F5344CB8AC3E}">
        <p14:creationId xmlns:p14="http://schemas.microsoft.com/office/powerpoint/2010/main" val="1072476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98C28B-7F7D-16D8-1418-9CB03982AD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ADD9558-DC71-D945-86BA-B468E8479D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3932" y="1438315"/>
            <a:ext cx="4225451" cy="5094137"/>
          </a:xfrm>
        </p:spPr>
        <p:txBody>
          <a:bodyPr/>
          <a:lstStyle/>
          <a:p>
            <a:r>
              <a:rPr lang="en-US" sz="2800" dirty="0"/>
              <a:t>Fully bi-directional flow</a:t>
            </a:r>
          </a:p>
          <a:p>
            <a:r>
              <a:rPr lang="en-US" sz="2800" dirty="0"/>
              <a:t>physical ←→ virtual</a:t>
            </a:r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Utility:</a:t>
            </a:r>
          </a:p>
          <a:p>
            <a:pPr lvl="1"/>
            <a:r>
              <a:rPr lang="en-US" sz="2400" dirty="0"/>
              <a:t>Live control feedback (self-tuning, autocorrecting)</a:t>
            </a:r>
          </a:p>
          <a:p>
            <a:pPr lvl="1"/>
            <a:r>
              <a:rPr lang="en-US" sz="2400" dirty="0"/>
              <a:t>“super” PID loop</a:t>
            </a:r>
          </a:p>
          <a:p>
            <a:pPr lvl="1"/>
            <a:endParaRPr lang="en-US" sz="2400" dirty="0"/>
          </a:p>
          <a:p>
            <a:endParaRPr lang="en-US" sz="2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B8D3096-BA41-5A20-9D4A-6B64783A2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Digital Twin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D66E922-FC90-5EE2-AC1D-47DCB2417381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14399" y="820351"/>
            <a:ext cx="9994393" cy="596900"/>
          </a:xfrm>
        </p:spPr>
        <p:txBody>
          <a:bodyPr/>
          <a:lstStyle/>
          <a:p>
            <a:r>
              <a:rPr lang="en-US" dirty="0"/>
              <a:t>Coupled system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EE3AE5-4084-4981-7063-C9A68B3872D9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EA3E8B-E6E7-3CD2-E11D-39CE9E6D5AE0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04F5B68F-341E-FC13-4569-8CE2199FBBD3}"/>
              </a:ext>
            </a:extLst>
          </p:cNvPr>
          <p:cNvSpPr/>
          <p:nvPr/>
        </p:nvSpPr>
        <p:spPr>
          <a:xfrm flipH="1">
            <a:off x="8411607" y="2261559"/>
            <a:ext cx="1048667" cy="3744685"/>
          </a:xfrm>
          <a:custGeom>
            <a:avLst/>
            <a:gdLst>
              <a:gd name="csX0" fmla="*/ 755069 w 827640"/>
              <a:gd name="csY0" fmla="*/ 3744685 h 3744685"/>
              <a:gd name="csX1" fmla="*/ 326 w 827640"/>
              <a:gd name="csY1" fmla="*/ 1465943 h 3744685"/>
              <a:gd name="csX2" fmla="*/ 827640 w 827640"/>
              <a:gd name="csY2" fmla="*/ 0 h 37446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827640" h="3744685">
                <a:moveTo>
                  <a:pt x="755069" y="3744685"/>
                </a:moveTo>
                <a:cubicBezTo>
                  <a:pt x="314802" y="3623732"/>
                  <a:pt x="-11769" y="2090057"/>
                  <a:pt x="326" y="1465943"/>
                </a:cubicBezTo>
                <a:cubicBezTo>
                  <a:pt x="12421" y="841829"/>
                  <a:pt x="414587" y="122162"/>
                  <a:pt x="827640" y="0"/>
                </a:cubicBezTo>
              </a:path>
            </a:pathLst>
          </a:custGeom>
          <a:noFill/>
          <a:ln w="47625">
            <a:prstDash val="solid"/>
            <a:headEnd type="triangle" w="lg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7B2E349F-EE6E-5A48-779A-AD3E9F56A7D7}"/>
              </a:ext>
            </a:extLst>
          </p:cNvPr>
          <p:cNvSpPr/>
          <p:nvPr/>
        </p:nvSpPr>
        <p:spPr>
          <a:xfrm flipV="1">
            <a:off x="5199352" y="2189776"/>
            <a:ext cx="1017902" cy="3816468"/>
          </a:xfrm>
          <a:custGeom>
            <a:avLst/>
            <a:gdLst>
              <a:gd name="csX0" fmla="*/ 755069 w 827640"/>
              <a:gd name="csY0" fmla="*/ 3744685 h 3744685"/>
              <a:gd name="csX1" fmla="*/ 326 w 827640"/>
              <a:gd name="csY1" fmla="*/ 1465943 h 3744685"/>
              <a:gd name="csX2" fmla="*/ 827640 w 827640"/>
              <a:gd name="csY2" fmla="*/ 0 h 37446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827640" h="3744685">
                <a:moveTo>
                  <a:pt x="755069" y="3744685"/>
                </a:moveTo>
                <a:cubicBezTo>
                  <a:pt x="314802" y="3623732"/>
                  <a:pt x="-11769" y="2090057"/>
                  <a:pt x="326" y="1465943"/>
                </a:cubicBezTo>
                <a:cubicBezTo>
                  <a:pt x="12421" y="841829"/>
                  <a:pt x="414587" y="122162"/>
                  <a:pt x="827640" y="0"/>
                </a:cubicBezTo>
              </a:path>
            </a:pathLst>
          </a:custGeom>
          <a:noFill/>
          <a:ln w="47625">
            <a:prstDash val="solid"/>
            <a:headEnd type="triangle" w="lg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Title 2">
            <a:extLst>
              <a:ext uri="{FF2B5EF4-FFF2-40B4-BE49-F238E27FC236}">
                <a16:creationId xmlns:a16="http://schemas.microsoft.com/office/drawing/2014/main" id="{E9E02A9B-A43F-23A2-5594-96C070EEE80F}"/>
              </a:ext>
            </a:extLst>
          </p:cNvPr>
          <p:cNvSpPr txBox="1">
            <a:spLocks/>
          </p:cNvSpPr>
          <p:nvPr/>
        </p:nvSpPr>
        <p:spPr>
          <a:xfrm>
            <a:off x="9195748" y="5590062"/>
            <a:ext cx="1713043" cy="132546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r>
              <a:rPr lang="en-US" sz="9600" dirty="0"/>
              <a:t>⚙️</a:t>
            </a:r>
          </a:p>
        </p:txBody>
      </p:sp>
      <p:sp>
        <p:nvSpPr>
          <p:cNvPr id="26" name="Title 2">
            <a:extLst>
              <a:ext uri="{FF2B5EF4-FFF2-40B4-BE49-F238E27FC236}">
                <a16:creationId xmlns:a16="http://schemas.microsoft.com/office/drawing/2014/main" id="{B2F2624A-ECFB-C17F-244E-EBD7A5FB1827}"/>
              </a:ext>
            </a:extLst>
          </p:cNvPr>
          <p:cNvSpPr txBox="1">
            <a:spLocks/>
          </p:cNvSpPr>
          <p:nvPr/>
        </p:nvSpPr>
        <p:spPr>
          <a:xfrm>
            <a:off x="4111306" y="3007115"/>
            <a:ext cx="1713043" cy="132546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r>
              <a:rPr lang="en-US" sz="9600" dirty="0"/>
              <a:t>⚙️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5B469090-EA80-548C-54B1-8EE5DFD50F6F}"/>
              </a:ext>
            </a:extLst>
          </p:cNvPr>
          <p:cNvSpPr txBox="1">
            <a:spLocks/>
          </p:cNvSpPr>
          <p:nvPr/>
        </p:nvSpPr>
        <p:spPr>
          <a:xfrm>
            <a:off x="4179929" y="2222734"/>
            <a:ext cx="1288877" cy="596900"/>
          </a:xfrm>
          <a:prstGeom prst="rect">
            <a:avLst/>
          </a:prstGeom>
          <a:noFill/>
        </p:spPr>
        <p:txBody>
          <a:bodyPr vert="horz" lIns="0" tIns="0" rIns="0" bIns="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updating / correcting</a:t>
            </a:r>
          </a:p>
        </p:txBody>
      </p:sp>
      <p:sp>
        <p:nvSpPr>
          <p:cNvPr id="29" name="Text Placeholder 5">
            <a:extLst>
              <a:ext uri="{FF2B5EF4-FFF2-40B4-BE49-F238E27FC236}">
                <a16:creationId xmlns:a16="http://schemas.microsoft.com/office/drawing/2014/main" id="{C05137E8-7F17-51D1-B813-6EB9E8A93AD6}"/>
              </a:ext>
            </a:extLst>
          </p:cNvPr>
          <p:cNvSpPr txBox="1">
            <a:spLocks/>
          </p:cNvSpPr>
          <p:nvPr/>
        </p:nvSpPr>
        <p:spPr>
          <a:xfrm>
            <a:off x="9263288" y="5051705"/>
            <a:ext cx="1207226" cy="596900"/>
          </a:xfrm>
          <a:prstGeom prst="rect">
            <a:avLst/>
          </a:prstGeom>
          <a:noFill/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designing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46E694C-F9C6-F4A4-7793-9DCDB339A73D}"/>
              </a:ext>
            </a:extLst>
          </p:cNvPr>
          <p:cNvGrpSpPr/>
          <p:nvPr/>
        </p:nvGrpSpPr>
        <p:grpSpPr>
          <a:xfrm>
            <a:off x="5881388" y="1133736"/>
            <a:ext cx="2838453" cy="1551523"/>
            <a:chOff x="569106" y="1677011"/>
            <a:chExt cx="2838453" cy="1551523"/>
          </a:xfrm>
        </p:grpSpPr>
        <p:sp>
          <p:nvSpPr>
            <p:cNvPr id="31" name="Rounded Rectangle 30">
              <a:extLst>
                <a:ext uri="{FF2B5EF4-FFF2-40B4-BE49-F238E27FC236}">
                  <a16:creationId xmlns:a16="http://schemas.microsoft.com/office/drawing/2014/main" id="{C347E65D-5F2A-126B-3A9D-882A9C8A3014}"/>
                </a:ext>
              </a:extLst>
            </p:cNvPr>
            <p:cNvSpPr/>
            <p:nvPr/>
          </p:nvSpPr>
          <p:spPr>
            <a:xfrm>
              <a:off x="912198" y="2459099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8930E680-75BA-A5DB-C473-91CC08D8BDBC}"/>
                    </a:ext>
                  </a:extLst>
                </p:cNvPr>
                <p:cNvSpPr txBox="1"/>
                <p:nvPr/>
              </p:nvSpPr>
              <p:spPr>
                <a:xfrm>
                  <a:off x="1018246" y="2622766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8930E680-75BA-A5DB-C473-91CC08D8BDB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8246" y="2622766"/>
                  <a:ext cx="1312359" cy="453201"/>
                </a:xfrm>
                <a:prstGeom prst="rect">
                  <a:avLst/>
                </a:prstGeom>
                <a:blipFill>
                  <a:blip r:embed="rId2"/>
                  <a:stretch>
                    <a:fillRect l="-2885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33" name="Picture 32" descr="Artificial Neural Network Icons - Free SVG &amp; PNG Artificial ...">
              <a:extLst>
                <a:ext uri="{FF2B5EF4-FFF2-40B4-BE49-F238E27FC236}">
                  <a16:creationId xmlns:a16="http://schemas.microsoft.com/office/drawing/2014/main" id="{EF234A65-606A-2353-E3FD-25618DF96E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30605" y="2517031"/>
              <a:ext cx="664669" cy="664669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8BA4C68-BEDC-FF1B-B80F-BAEFF0A5781F}"/>
                </a:ext>
              </a:extLst>
            </p:cNvPr>
            <p:cNvSpPr txBox="1"/>
            <p:nvPr/>
          </p:nvSpPr>
          <p:spPr>
            <a:xfrm>
              <a:off x="569106" y="1677011"/>
              <a:ext cx="2838453" cy="738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7030A0"/>
                  </a:solidFill>
                  <a:latin typeface="Helvetica" pitchFamily="2" charset="0"/>
                </a:rPr>
                <a:t>Virtual </a:t>
              </a:r>
            </a:p>
            <a:p>
              <a:pPr algn="ctr"/>
              <a:r>
                <a:rPr lang="en-US" sz="2400" b="1" dirty="0">
                  <a:solidFill>
                    <a:srgbClr val="7030A0"/>
                  </a:solidFill>
                  <a:latin typeface="Helvetica" pitchFamily="2" charset="0"/>
                </a:rPr>
                <a:t>Functional Object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991EF45-6543-813B-3A8C-F6E8CC15C030}"/>
              </a:ext>
            </a:extLst>
          </p:cNvPr>
          <p:cNvGrpSpPr/>
          <p:nvPr/>
        </p:nvGrpSpPr>
        <p:grpSpPr>
          <a:xfrm>
            <a:off x="5846791" y="4889096"/>
            <a:ext cx="2838453" cy="1528944"/>
            <a:chOff x="4514809" y="4674839"/>
            <a:chExt cx="2838453" cy="1528944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0918898-19FE-6455-A8E5-750C5FD9308F}"/>
                </a:ext>
              </a:extLst>
            </p:cNvPr>
            <p:cNvGrpSpPr/>
            <p:nvPr/>
          </p:nvGrpSpPr>
          <p:grpSpPr>
            <a:xfrm>
              <a:off x="4514809" y="4674839"/>
              <a:ext cx="2838453" cy="1528944"/>
              <a:chOff x="430701" y="3240081"/>
              <a:chExt cx="2838453" cy="1528944"/>
            </a:xfrm>
          </p:grpSpPr>
          <p:sp>
            <p:nvSpPr>
              <p:cNvPr id="41" name="Rounded Rectangle 40">
                <a:extLst>
                  <a:ext uri="{FF2B5EF4-FFF2-40B4-BE49-F238E27FC236}">
                    <a16:creationId xmlns:a16="http://schemas.microsoft.com/office/drawing/2014/main" id="{83766F47-909A-BA28-A8F9-816515AB4238}"/>
                  </a:ext>
                </a:extLst>
              </p:cNvPr>
              <p:cNvSpPr/>
              <p:nvPr/>
            </p:nvSpPr>
            <p:spPr>
              <a:xfrm>
                <a:off x="830422" y="3999590"/>
                <a:ext cx="2083076" cy="769435"/>
              </a:xfrm>
              <a:prstGeom prst="roundRect">
                <a:avLst/>
              </a:prstGeom>
              <a:solidFill>
                <a:srgbClr val="F1A4AB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39A80B64-7199-B00E-5099-1F1765EDA7DE}"/>
                  </a:ext>
                </a:extLst>
              </p:cNvPr>
              <p:cNvSpPr txBox="1"/>
              <p:nvPr/>
            </p:nvSpPr>
            <p:spPr>
              <a:xfrm>
                <a:off x="430701" y="3240081"/>
                <a:ext cx="2838453" cy="7386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 anchor="ctr" anchorCtr="1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:r>
                  <a:rPr lang="en-US" sz="2400" b="1" dirty="0">
                    <a:solidFill>
                      <a:srgbClr val="C00000"/>
                    </a:solidFill>
                    <a:latin typeface="Helvetica" pitchFamily="2" charset="0"/>
                  </a:rPr>
                  <a:t>Physical Functional Object</a:t>
                </a:r>
              </a:p>
            </p:txBody>
          </p:sp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9FBB0AFE-91E2-837A-ECF8-4FFE822F36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13083" y="4202302"/>
                <a:ext cx="1313714" cy="459583"/>
              </a:xfrm>
              <a:prstGeom prst="rect">
                <a:avLst/>
              </a:prstGeom>
            </p:spPr>
          </p:pic>
        </p:grp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F0E133F5-0C4A-B2B9-5BBE-43B5F6024FC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667136" y="5559114"/>
              <a:ext cx="130940" cy="519902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4FB725A6-725A-A8C3-CFC3-96F1F02B1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785015" y="5559114"/>
              <a:ext cx="130940" cy="51990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6F45054-9668-7084-E534-D639407FE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432143" y="5559114"/>
              <a:ext cx="130940" cy="519902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FA0F66C5-2569-2021-B773-805505495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546029" y="5559114"/>
              <a:ext cx="130940" cy="519902"/>
            </a:xfrm>
            <a:prstGeom prst="rect">
              <a:avLst/>
            </a:prstGeom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66742052-8876-A248-9018-5B167898A13D}"/>
              </a:ext>
            </a:extLst>
          </p:cNvPr>
          <p:cNvSpPr txBox="1"/>
          <p:nvPr/>
        </p:nvSpPr>
        <p:spPr>
          <a:xfrm>
            <a:off x="8685244" y="328967"/>
            <a:ext cx="368193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indent="-342900">
              <a:buFont typeface="+mj-lt"/>
              <a:buAutoNum type="arabicPeriod"/>
            </a:pPr>
            <a:r>
              <a:rPr lang="en-US" sz="1800" b="1" dirty="0">
                <a:solidFill>
                  <a:schemeClr val="tx1"/>
                </a:solidFill>
                <a:effectLst/>
                <a:latin typeface="+mn-lt"/>
              </a:rPr>
              <a:t>Bidirectional interaction</a:t>
            </a:r>
            <a:endParaRPr lang="en-US" sz="1800" dirty="0">
              <a:solidFill>
                <a:schemeClr val="tx1"/>
              </a:solidFill>
              <a:effectLst/>
              <a:latin typeface="+mn-lt"/>
            </a:endParaRPr>
          </a:p>
          <a:p>
            <a:pPr marL="342900" marR="0" indent="-342900">
              <a:buFont typeface="+mj-lt"/>
              <a:buAutoNum type="arabicPeriod"/>
            </a:pPr>
            <a:r>
              <a:rPr lang="en-US" sz="1800" b="1" dirty="0">
                <a:solidFill>
                  <a:schemeClr val="tx1"/>
                </a:solidFill>
                <a:effectLst/>
                <a:latin typeface="+mn-lt"/>
              </a:rPr>
              <a:t>Mimics structure, context, behavior of physical system</a:t>
            </a:r>
            <a:endParaRPr lang="en-US" sz="1800" dirty="0">
              <a:solidFill>
                <a:schemeClr val="tx1"/>
              </a:solidFill>
              <a:effectLst/>
              <a:latin typeface="+mn-lt"/>
            </a:endParaRPr>
          </a:p>
          <a:p>
            <a:pPr marL="342900" marR="0" indent="-342900">
              <a:buFont typeface="+mj-lt"/>
              <a:buAutoNum type="arabicPeriod"/>
            </a:pPr>
            <a:r>
              <a:rPr lang="en-US" sz="1800" b="1" dirty="0">
                <a:solidFill>
                  <a:schemeClr val="tx1"/>
                </a:solidFill>
                <a:effectLst/>
                <a:latin typeface="+mn-lt"/>
              </a:rPr>
              <a:t>Predictive capability</a:t>
            </a:r>
            <a:endParaRPr lang="en-US" sz="1800" dirty="0">
              <a:solidFill>
                <a:schemeClr val="tx1"/>
              </a:solidFill>
              <a:effectLst/>
              <a:latin typeface="+mn-lt"/>
            </a:endParaRPr>
          </a:p>
          <a:p>
            <a:pPr marL="342900" marR="0" indent="-342900">
              <a:buFont typeface="+mj-lt"/>
              <a:buAutoNum type="arabicPeriod"/>
            </a:pPr>
            <a:r>
              <a:rPr lang="en-US" sz="1800" b="1" dirty="0">
                <a:solidFill>
                  <a:schemeClr val="tx1"/>
                </a:solidFill>
                <a:effectLst/>
                <a:latin typeface="+mn-lt"/>
              </a:rPr>
              <a:t>Informs decisions</a:t>
            </a:r>
            <a:endParaRPr lang="en-US" sz="1425" dirty="0">
              <a:solidFill>
                <a:srgbClr val="78121D"/>
              </a:solidFill>
              <a:effectLst/>
              <a:latin typeface="Helvetica Neue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1451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06E8DE-9589-CA06-AE9C-B46745C150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2EF2493-3D0E-2B68-6E56-1537C4B99E0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3932" y="1438315"/>
            <a:ext cx="4225451" cy="5094137"/>
          </a:xfrm>
        </p:spPr>
        <p:txBody>
          <a:bodyPr/>
          <a:lstStyle/>
          <a:p>
            <a:r>
              <a:rPr lang="en-US" sz="2800" dirty="0"/>
              <a:t>Fully bi-directional flow</a:t>
            </a:r>
          </a:p>
          <a:p>
            <a:r>
              <a:rPr lang="en-US" sz="2800" dirty="0"/>
              <a:t>physical ←→ virtual</a:t>
            </a:r>
          </a:p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Utility:</a:t>
            </a:r>
          </a:p>
          <a:p>
            <a:pPr lvl="1"/>
            <a:r>
              <a:rPr lang="en-US" sz="2400" dirty="0"/>
              <a:t>Live control feedback (self-tuning, autocorrecting)</a:t>
            </a:r>
          </a:p>
          <a:p>
            <a:pPr lvl="1"/>
            <a:r>
              <a:rPr lang="en-US" sz="2400" dirty="0"/>
              <a:t>“super” PID loop</a:t>
            </a:r>
          </a:p>
          <a:p>
            <a:pPr lvl="1"/>
            <a:endParaRPr lang="en-US" sz="2400" dirty="0"/>
          </a:p>
          <a:p>
            <a:endParaRPr lang="en-US" sz="2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D7C732-536C-D328-08E3-1AA01AFDD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Digital Twin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7FC68FD-B5C7-AB7E-DC86-F1D149358D05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14399" y="820351"/>
            <a:ext cx="9994393" cy="596900"/>
          </a:xfrm>
        </p:spPr>
        <p:txBody>
          <a:bodyPr/>
          <a:lstStyle/>
          <a:p>
            <a:r>
              <a:rPr lang="en-US" dirty="0"/>
              <a:t>Coupled system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00A234-BEE1-3195-59FF-1B130C6F1968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639FC1-5920-3A82-7E08-EE8C9291D329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35CB5C37-0004-EBB7-F96F-8CE4916A3530}"/>
              </a:ext>
            </a:extLst>
          </p:cNvPr>
          <p:cNvSpPr/>
          <p:nvPr/>
        </p:nvSpPr>
        <p:spPr>
          <a:xfrm flipH="1">
            <a:off x="8411607" y="2261559"/>
            <a:ext cx="1048667" cy="3744685"/>
          </a:xfrm>
          <a:custGeom>
            <a:avLst/>
            <a:gdLst>
              <a:gd name="csX0" fmla="*/ 755069 w 827640"/>
              <a:gd name="csY0" fmla="*/ 3744685 h 3744685"/>
              <a:gd name="csX1" fmla="*/ 326 w 827640"/>
              <a:gd name="csY1" fmla="*/ 1465943 h 3744685"/>
              <a:gd name="csX2" fmla="*/ 827640 w 827640"/>
              <a:gd name="csY2" fmla="*/ 0 h 37446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827640" h="3744685">
                <a:moveTo>
                  <a:pt x="755069" y="3744685"/>
                </a:moveTo>
                <a:cubicBezTo>
                  <a:pt x="314802" y="3623732"/>
                  <a:pt x="-11769" y="2090057"/>
                  <a:pt x="326" y="1465943"/>
                </a:cubicBezTo>
                <a:cubicBezTo>
                  <a:pt x="12421" y="841829"/>
                  <a:pt x="414587" y="122162"/>
                  <a:pt x="827640" y="0"/>
                </a:cubicBezTo>
              </a:path>
            </a:pathLst>
          </a:custGeom>
          <a:noFill/>
          <a:ln w="47625">
            <a:prstDash val="solid"/>
            <a:headEnd type="triangle" w="lg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A02C29E5-CB89-6DD1-596C-736338B5B96C}"/>
              </a:ext>
            </a:extLst>
          </p:cNvPr>
          <p:cNvSpPr/>
          <p:nvPr/>
        </p:nvSpPr>
        <p:spPr>
          <a:xfrm flipV="1">
            <a:off x="5199352" y="2189776"/>
            <a:ext cx="1017902" cy="3816468"/>
          </a:xfrm>
          <a:custGeom>
            <a:avLst/>
            <a:gdLst>
              <a:gd name="csX0" fmla="*/ 755069 w 827640"/>
              <a:gd name="csY0" fmla="*/ 3744685 h 3744685"/>
              <a:gd name="csX1" fmla="*/ 326 w 827640"/>
              <a:gd name="csY1" fmla="*/ 1465943 h 3744685"/>
              <a:gd name="csX2" fmla="*/ 827640 w 827640"/>
              <a:gd name="csY2" fmla="*/ 0 h 37446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827640" h="3744685">
                <a:moveTo>
                  <a:pt x="755069" y="3744685"/>
                </a:moveTo>
                <a:cubicBezTo>
                  <a:pt x="314802" y="3623732"/>
                  <a:pt x="-11769" y="2090057"/>
                  <a:pt x="326" y="1465943"/>
                </a:cubicBezTo>
                <a:cubicBezTo>
                  <a:pt x="12421" y="841829"/>
                  <a:pt x="414587" y="122162"/>
                  <a:pt x="827640" y="0"/>
                </a:cubicBezTo>
              </a:path>
            </a:pathLst>
          </a:custGeom>
          <a:noFill/>
          <a:ln w="47625">
            <a:prstDash val="solid"/>
            <a:headEnd type="triangle" w="lg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Title 2">
            <a:extLst>
              <a:ext uri="{FF2B5EF4-FFF2-40B4-BE49-F238E27FC236}">
                <a16:creationId xmlns:a16="http://schemas.microsoft.com/office/drawing/2014/main" id="{D4A0A16A-D6B4-D24B-5DAF-EDE41B9D33EC}"/>
              </a:ext>
            </a:extLst>
          </p:cNvPr>
          <p:cNvSpPr txBox="1">
            <a:spLocks/>
          </p:cNvSpPr>
          <p:nvPr/>
        </p:nvSpPr>
        <p:spPr>
          <a:xfrm>
            <a:off x="9195748" y="5590062"/>
            <a:ext cx="1713043" cy="132546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r>
              <a:rPr lang="en-US" sz="9600" dirty="0"/>
              <a:t>⚙️</a:t>
            </a:r>
          </a:p>
        </p:txBody>
      </p:sp>
      <p:sp>
        <p:nvSpPr>
          <p:cNvPr id="26" name="Title 2">
            <a:extLst>
              <a:ext uri="{FF2B5EF4-FFF2-40B4-BE49-F238E27FC236}">
                <a16:creationId xmlns:a16="http://schemas.microsoft.com/office/drawing/2014/main" id="{D0885F18-3711-7C73-9D96-D98C8C3EEABE}"/>
              </a:ext>
            </a:extLst>
          </p:cNvPr>
          <p:cNvSpPr txBox="1">
            <a:spLocks/>
          </p:cNvSpPr>
          <p:nvPr/>
        </p:nvSpPr>
        <p:spPr>
          <a:xfrm>
            <a:off x="4111306" y="3007115"/>
            <a:ext cx="1713043" cy="132546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600" b="1" i="0" kern="1200" spc="-50" baseline="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r>
              <a:rPr lang="en-US" sz="9600" dirty="0"/>
              <a:t>⚙️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19C1987D-02E9-C1C9-79F8-027A1940E797}"/>
              </a:ext>
            </a:extLst>
          </p:cNvPr>
          <p:cNvSpPr txBox="1">
            <a:spLocks/>
          </p:cNvSpPr>
          <p:nvPr/>
        </p:nvSpPr>
        <p:spPr>
          <a:xfrm>
            <a:off x="4179929" y="2222734"/>
            <a:ext cx="1288877" cy="596900"/>
          </a:xfrm>
          <a:prstGeom prst="rect">
            <a:avLst/>
          </a:prstGeom>
          <a:noFill/>
        </p:spPr>
        <p:txBody>
          <a:bodyPr vert="horz" lIns="0" tIns="0" rIns="0" bIns="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updating / correcting</a:t>
            </a:r>
          </a:p>
        </p:txBody>
      </p:sp>
      <p:sp>
        <p:nvSpPr>
          <p:cNvPr id="29" name="Text Placeholder 5">
            <a:extLst>
              <a:ext uri="{FF2B5EF4-FFF2-40B4-BE49-F238E27FC236}">
                <a16:creationId xmlns:a16="http://schemas.microsoft.com/office/drawing/2014/main" id="{6027E7BE-82F6-403F-7512-234B98AF153E}"/>
              </a:ext>
            </a:extLst>
          </p:cNvPr>
          <p:cNvSpPr txBox="1">
            <a:spLocks/>
          </p:cNvSpPr>
          <p:nvPr/>
        </p:nvSpPr>
        <p:spPr>
          <a:xfrm>
            <a:off x="9263288" y="5051705"/>
            <a:ext cx="1207226" cy="596900"/>
          </a:xfrm>
          <a:prstGeom prst="rect">
            <a:avLst/>
          </a:prstGeom>
          <a:noFill/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designing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5FBBDBE-4979-7024-F897-66576923277E}"/>
              </a:ext>
            </a:extLst>
          </p:cNvPr>
          <p:cNvGrpSpPr/>
          <p:nvPr/>
        </p:nvGrpSpPr>
        <p:grpSpPr>
          <a:xfrm>
            <a:off x="5881388" y="1133736"/>
            <a:ext cx="2838453" cy="1551523"/>
            <a:chOff x="569106" y="1677011"/>
            <a:chExt cx="2838453" cy="1551523"/>
          </a:xfrm>
        </p:grpSpPr>
        <p:sp>
          <p:nvSpPr>
            <p:cNvPr id="31" name="Rounded Rectangle 30">
              <a:extLst>
                <a:ext uri="{FF2B5EF4-FFF2-40B4-BE49-F238E27FC236}">
                  <a16:creationId xmlns:a16="http://schemas.microsoft.com/office/drawing/2014/main" id="{AC42047F-54FC-8112-51BA-B8F27949F552}"/>
                </a:ext>
              </a:extLst>
            </p:cNvPr>
            <p:cNvSpPr/>
            <p:nvPr/>
          </p:nvSpPr>
          <p:spPr>
            <a:xfrm>
              <a:off x="912198" y="2459099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815682E4-D384-FB7E-B70A-308963FE40B7}"/>
                    </a:ext>
                  </a:extLst>
                </p:cNvPr>
                <p:cNvSpPr txBox="1"/>
                <p:nvPr/>
              </p:nvSpPr>
              <p:spPr>
                <a:xfrm>
                  <a:off x="1018246" y="2622766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815682E4-D384-FB7E-B70A-308963FE40B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18246" y="2622766"/>
                  <a:ext cx="1312359" cy="453201"/>
                </a:xfrm>
                <a:prstGeom prst="rect">
                  <a:avLst/>
                </a:prstGeom>
                <a:blipFill>
                  <a:blip r:embed="rId2"/>
                  <a:stretch>
                    <a:fillRect l="-2885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33" name="Picture 32" descr="Artificial Neural Network Icons - Free SVG &amp; PNG Artificial ...">
              <a:extLst>
                <a:ext uri="{FF2B5EF4-FFF2-40B4-BE49-F238E27FC236}">
                  <a16:creationId xmlns:a16="http://schemas.microsoft.com/office/drawing/2014/main" id="{073ADBA0-B9BB-94A0-8976-638CD719B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30605" y="2517031"/>
              <a:ext cx="664669" cy="664669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856D46F-1125-5AA7-060E-69AD47718131}"/>
                </a:ext>
              </a:extLst>
            </p:cNvPr>
            <p:cNvSpPr txBox="1"/>
            <p:nvPr/>
          </p:nvSpPr>
          <p:spPr>
            <a:xfrm>
              <a:off x="569106" y="1677011"/>
              <a:ext cx="2838453" cy="738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7030A0"/>
                  </a:solidFill>
                  <a:latin typeface="Helvetica" pitchFamily="2" charset="0"/>
                </a:rPr>
                <a:t>Virtual </a:t>
              </a:r>
            </a:p>
            <a:p>
              <a:pPr algn="ctr"/>
              <a:r>
                <a:rPr lang="en-US" sz="2400" b="1" dirty="0">
                  <a:solidFill>
                    <a:srgbClr val="7030A0"/>
                  </a:solidFill>
                  <a:latin typeface="Helvetica" pitchFamily="2" charset="0"/>
                </a:rPr>
                <a:t>Functional Object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1D619EA-D0D7-91C7-D852-621819130999}"/>
              </a:ext>
            </a:extLst>
          </p:cNvPr>
          <p:cNvGrpSpPr/>
          <p:nvPr/>
        </p:nvGrpSpPr>
        <p:grpSpPr>
          <a:xfrm>
            <a:off x="5846791" y="4889096"/>
            <a:ext cx="2838453" cy="1528944"/>
            <a:chOff x="4514809" y="4674839"/>
            <a:chExt cx="2838453" cy="1528944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A4D5FAD-65AE-6ED3-31FB-C4D851597E34}"/>
                </a:ext>
              </a:extLst>
            </p:cNvPr>
            <p:cNvGrpSpPr/>
            <p:nvPr/>
          </p:nvGrpSpPr>
          <p:grpSpPr>
            <a:xfrm>
              <a:off x="4514809" y="4674839"/>
              <a:ext cx="2838453" cy="1528944"/>
              <a:chOff x="430701" y="3240081"/>
              <a:chExt cx="2838453" cy="1528944"/>
            </a:xfrm>
          </p:grpSpPr>
          <p:sp>
            <p:nvSpPr>
              <p:cNvPr id="41" name="Rounded Rectangle 40">
                <a:extLst>
                  <a:ext uri="{FF2B5EF4-FFF2-40B4-BE49-F238E27FC236}">
                    <a16:creationId xmlns:a16="http://schemas.microsoft.com/office/drawing/2014/main" id="{07A740B7-575A-B62B-72B3-2D42E73C57A8}"/>
                  </a:ext>
                </a:extLst>
              </p:cNvPr>
              <p:cNvSpPr/>
              <p:nvPr/>
            </p:nvSpPr>
            <p:spPr>
              <a:xfrm>
                <a:off x="830422" y="3999590"/>
                <a:ext cx="2083076" cy="769435"/>
              </a:xfrm>
              <a:prstGeom prst="roundRect">
                <a:avLst/>
              </a:prstGeom>
              <a:solidFill>
                <a:srgbClr val="F1A4AB"/>
              </a:solidFill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45315E47-6BAB-C872-CB8B-18D677C4FF9A}"/>
                  </a:ext>
                </a:extLst>
              </p:cNvPr>
              <p:cNvSpPr txBox="1"/>
              <p:nvPr/>
            </p:nvSpPr>
            <p:spPr>
              <a:xfrm>
                <a:off x="430701" y="3240081"/>
                <a:ext cx="2838453" cy="7386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 anchor="ctr" anchorCtr="1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:r>
                  <a:rPr lang="en-US" sz="2400" b="1" dirty="0">
                    <a:solidFill>
                      <a:srgbClr val="C00000"/>
                    </a:solidFill>
                    <a:latin typeface="Helvetica" pitchFamily="2" charset="0"/>
                  </a:rPr>
                  <a:t>Physical Functional Object</a:t>
                </a:r>
              </a:p>
            </p:txBody>
          </p:sp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F83A430F-7DAE-CBA2-17AF-FBB4158C01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13083" y="4202302"/>
                <a:ext cx="1313714" cy="459583"/>
              </a:xfrm>
              <a:prstGeom prst="rect">
                <a:avLst/>
              </a:prstGeom>
            </p:spPr>
          </p:pic>
        </p:grp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127D54CA-5E85-39E3-BAF6-C22DD01483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667136" y="5559114"/>
              <a:ext cx="130940" cy="519902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82FCD19F-48EF-8177-8CE3-F8B6B2E7A7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785015" y="5559114"/>
              <a:ext cx="130940" cy="51990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FEE90942-ED18-B70C-8897-573078105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432143" y="5559114"/>
              <a:ext cx="130940" cy="519902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2BE58F52-1164-C63D-4109-42DCEF7288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6546029" y="5559114"/>
              <a:ext cx="130940" cy="519902"/>
            </a:xfrm>
            <a:prstGeom prst="rect">
              <a:avLst/>
            </a:prstGeom>
          </p:spPr>
        </p:pic>
      </p:grpSp>
      <p:sp>
        <p:nvSpPr>
          <p:cNvPr id="5" name="Snip Single Corner Rectangle 4">
            <a:extLst>
              <a:ext uri="{FF2B5EF4-FFF2-40B4-BE49-F238E27FC236}">
                <a16:creationId xmlns:a16="http://schemas.microsoft.com/office/drawing/2014/main" id="{15809564-D2BE-9396-B81D-CDCF797A7032}"/>
              </a:ext>
            </a:extLst>
          </p:cNvPr>
          <p:cNvSpPr/>
          <p:nvPr/>
        </p:nvSpPr>
        <p:spPr>
          <a:xfrm rot="21149497">
            <a:off x="7519995" y="775386"/>
            <a:ext cx="3960543" cy="2633772"/>
          </a:xfrm>
          <a:prstGeom prst="snip1Rect">
            <a:avLst/>
          </a:prstGeom>
          <a:solidFill>
            <a:srgbClr val="FFFFA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600"/>
              </a:spcAft>
            </a:pP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DT Checklist:</a:t>
            </a:r>
          </a:p>
          <a:p>
            <a:pPr marL="342900" marR="0" indent="-342900">
              <a:spcAft>
                <a:spcPts val="100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Bidirectional interaction</a:t>
            </a:r>
          </a:p>
          <a:p>
            <a:pPr marL="342900" marR="0" indent="-342900">
              <a:lnSpc>
                <a:spcPct val="7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Mimics structure, context, behavior of physical system</a:t>
            </a:r>
          </a:p>
          <a:p>
            <a:pPr marL="342900" marR="0" indent="-342900">
              <a:spcAft>
                <a:spcPts val="100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Predictive capability</a:t>
            </a:r>
          </a:p>
          <a:p>
            <a:pPr marL="342900" marR="0" indent="-342900">
              <a:spcAft>
                <a:spcPts val="1000"/>
              </a:spcAft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Informs decisions</a:t>
            </a:r>
            <a:endParaRPr lang="en-US" sz="20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3844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75AED-2C63-9916-F864-8CCD408FD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46EC0E1-7DBE-6848-3E63-47432B50BED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4536294" y="210020"/>
            <a:ext cx="3756367" cy="1388548"/>
          </a:xfrm>
          <a:ln>
            <a:solidFill>
              <a:schemeClr val="tx1"/>
            </a:solidFill>
          </a:ln>
        </p:spPr>
        <p:txBody>
          <a:bodyPr lIns="91440" tIns="91440" rIns="91440" bIns="91440" anchor="ctr">
            <a:normAutofit/>
          </a:bodyPr>
          <a:lstStyle/>
          <a:p>
            <a:r>
              <a:rPr lang="en-US" u="sng" dirty="0">
                <a:solidFill>
                  <a:schemeClr val="bg1"/>
                </a:solidFill>
              </a:rPr>
              <a:t>Metrology</a:t>
            </a:r>
            <a:r>
              <a:rPr lang="en-US" dirty="0">
                <a:solidFill>
                  <a:schemeClr val="bg1"/>
                </a:solidFill>
              </a:rPr>
              <a:t>: observable outputs</a:t>
            </a:r>
          </a:p>
          <a:p>
            <a:r>
              <a:rPr lang="en-US" u="sng" dirty="0">
                <a:solidFill>
                  <a:schemeClr val="bg1"/>
                </a:solidFill>
              </a:rPr>
              <a:t>Realization</a:t>
            </a:r>
            <a:r>
              <a:rPr lang="en-US" dirty="0">
                <a:solidFill>
                  <a:schemeClr val="bg1"/>
                </a:solidFill>
              </a:rPr>
              <a:t>: translated inputs</a:t>
            </a:r>
          </a:p>
          <a:p>
            <a:r>
              <a:rPr lang="en-US" u="sng" dirty="0">
                <a:solidFill>
                  <a:schemeClr val="bg1"/>
                </a:solidFill>
              </a:rPr>
              <a:t>Twinning Rates</a:t>
            </a:r>
            <a:r>
              <a:rPr lang="en-US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92464CCD-C2C3-1CC2-F260-D0B5BEF29700}"/>
              </a:ext>
            </a:extLst>
          </p:cNvPr>
          <p:cNvSpPr/>
          <p:nvPr/>
        </p:nvSpPr>
        <p:spPr>
          <a:xfrm>
            <a:off x="1765761" y="3980401"/>
            <a:ext cx="8212792" cy="2130237"/>
          </a:xfrm>
          <a:prstGeom prst="roundRect">
            <a:avLst/>
          </a:prstGeom>
          <a:solidFill>
            <a:srgbClr val="F1A4AB">
              <a:alpha val="34993"/>
            </a:srgbClr>
          </a:solidFill>
          <a:ln w="4445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89233D6D-925E-585E-F99E-0152CE348B9D}"/>
              </a:ext>
            </a:extLst>
          </p:cNvPr>
          <p:cNvSpPr/>
          <p:nvPr/>
        </p:nvSpPr>
        <p:spPr>
          <a:xfrm>
            <a:off x="1765762" y="1836366"/>
            <a:ext cx="8386964" cy="2130237"/>
          </a:xfrm>
          <a:prstGeom prst="roundRect">
            <a:avLst/>
          </a:prstGeom>
          <a:solidFill>
            <a:srgbClr val="CBA7F7">
              <a:alpha val="19651"/>
            </a:srgbClr>
          </a:solidFill>
          <a:ln w="4445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C9E914-272F-9B95-3DFA-61F0B8AE7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365760"/>
            <a:ext cx="2664374" cy="433527"/>
          </a:xfrm>
        </p:spPr>
        <p:txBody>
          <a:bodyPr/>
          <a:lstStyle/>
          <a:p>
            <a:r>
              <a:rPr lang="en-US" dirty="0"/>
              <a:t>Twinning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9C2-5703-58A9-DF0C-8C8997FFACC6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7D80BE7-633A-1C66-1598-7E6E2B8D46BC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D3C94B9-D307-1AA8-0784-B3C021B0D116}"/>
              </a:ext>
            </a:extLst>
          </p:cNvPr>
          <p:cNvSpPr txBox="1"/>
          <p:nvPr/>
        </p:nvSpPr>
        <p:spPr>
          <a:xfrm>
            <a:off x="581958" y="6244869"/>
            <a:ext cx="114082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Adapted from: </a:t>
            </a:r>
            <a:r>
              <a:rPr lang="en-US" sz="1400" dirty="0" err="1"/>
              <a:t>Characterising</a:t>
            </a:r>
            <a:r>
              <a:rPr lang="en-US" sz="1400" dirty="0"/>
              <a:t> the Digital Twin: A systematic literature review, D. Jones et al. CIRP J. Manuf. Sci. Technol. 29 (2020) 36–52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4A7E5500-10DE-E134-658F-D8DB3BC3B3B8}"/>
              </a:ext>
            </a:extLst>
          </p:cNvPr>
          <p:cNvSpPr/>
          <p:nvPr/>
        </p:nvSpPr>
        <p:spPr>
          <a:xfrm>
            <a:off x="4867666" y="1931997"/>
            <a:ext cx="2083076" cy="769435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6D643C6-5D2C-39B3-0203-5D1830B4B3CC}"/>
                  </a:ext>
                </a:extLst>
              </p:cNvPr>
              <p:cNvSpPr txBox="1"/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𝐯</m:t>
                              </m:r>
                            </m:e>
                          </m:acc>
                        </m:num>
                        <m:den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𝑞</m:t>
                      </m:r>
                      <m:d>
                        <m:d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𝐄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𝛃</m:t>
                              </m:r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× 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𝐁</m:t>
                              </m:r>
                            </m:e>
                          </m:acc>
                        </m:e>
                      </m:d>
                    </m:oMath>
                  </m:oMathPara>
                </a14:m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6D643C6-5D2C-39B3-0203-5D1830B4B3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blipFill>
                <a:blip r:embed="rId2"/>
                <a:stretch>
                  <a:fillRect l="-2885" t="-2778" r="-57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 descr="Artificial Neural Network Icons - Free SVG &amp; PNG Artificial ...">
            <a:extLst>
              <a:ext uri="{FF2B5EF4-FFF2-40B4-BE49-F238E27FC236}">
                <a16:creationId xmlns:a16="http://schemas.microsoft.com/office/drawing/2014/main" id="{80428A54-5075-5A08-8335-136CDDE53D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073" y="1989929"/>
            <a:ext cx="664669" cy="6646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1A357E4-1B01-4229-654E-505EA6754D6C}"/>
              </a:ext>
            </a:extLst>
          </p:cNvPr>
          <p:cNvSpPr txBox="1"/>
          <p:nvPr/>
        </p:nvSpPr>
        <p:spPr>
          <a:xfrm>
            <a:off x="4817925" y="3609828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76884BBA-D651-3D77-07CC-447BC0624D3C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9094F2A-2A0B-225B-7199-08FE6DE41CAD}"/>
              </a:ext>
            </a:extLst>
          </p:cNvPr>
          <p:cNvSpPr txBox="1"/>
          <p:nvPr/>
        </p:nvSpPr>
        <p:spPr>
          <a:xfrm>
            <a:off x="4671605" y="4091369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C0F075F-11C9-5398-95E4-7CF62C960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E7AD6B3-B298-7354-8DE7-F2A95F40D7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E0FA3F8-08E0-34CE-0828-C11512737E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52D889C-B44F-5B85-A4D1-95491A2689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C6DE533-E27E-FBBE-D63D-51647F3B2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30" name="Freeform 29">
            <a:extLst>
              <a:ext uri="{FF2B5EF4-FFF2-40B4-BE49-F238E27FC236}">
                <a16:creationId xmlns:a16="http://schemas.microsoft.com/office/drawing/2014/main" id="{4A3A134F-5F65-71CC-1322-7E74330F9BFE}"/>
              </a:ext>
            </a:extLst>
          </p:cNvPr>
          <p:cNvSpPr/>
          <p:nvPr/>
        </p:nvSpPr>
        <p:spPr>
          <a:xfrm rot="10800000" flipH="1">
            <a:off x="2887501" y="3467853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 Placeholder 5">
            <a:extLst>
              <a:ext uri="{FF2B5EF4-FFF2-40B4-BE49-F238E27FC236}">
                <a16:creationId xmlns:a16="http://schemas.microsoft.com/office/drawing/2014/main" id="{005A8E10-E6D9-5E41-9A0C-2F692B3540A1}"/>
              </a:ext>
            </a:extLst>
          </p:cNvPr>
          <p:cNvSpPr txBox="1">
            <a:spLocks/>
          </p:cNvSpPr>
          <p:nvPr/>
        </p:nvSpPr>
        <p:spPr>
          <a:xfrm rot="16200000">
            <a:off x="-555511" y="3789364"/>
            <a:ext cx="4274274" cy="36827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physical → virtual twinning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E7666D61-AFB8-2426-7561-DDC05F540034}"/>
              </a:ext>
            </a:extLst>
          </p:cNvPr>
          <p:cNvSpPr/>
          <p:nvPr/>
        </p:nvSpPr>
        <p:spPr>
          <a:xfrm rot="10800000" flipH="1">
            <a:off x="8904495" y="3427940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Text Placeholder 5">
            <a:extLst>
              <a:ext uri="{FF2B5EF4-FFF2-40B4-BE49-F238E27FC236}">
                <a16:creationId xmlns:a16="http://schemas.microsoft.com/office/drawing/2014/main" id="{DF4CE1E7-DF17-2A90-F049-684275565518}"/>
              </a:ext>
            </a:extLst>
          </p:cNvPr>
          <p:cNvSpPr txBox="1">
            <a:spLocks/>
          </p:cNvSpPr>
          <p:nvPr/>
        </p:nvSpPr>
        <p:spPr>
          <a:xfrm rot="5400000">
            <a:off x="8133156" y="3681763"/>
            <a:ext cx="4274274" cy="58348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virtual → physical twinning</a:t>
            </a:r>
          </a:p>
        </p:txBody>
      </p:sp>
      <p:sp>
        <p:nvSpPr>
          <p:cNvPr id="89" name="Text Placeholder 5">
            <a:extLst>
              <a:ext uri="{FF2B5EF4-FFF2-40B4-BE49-F238E27FC236}">
                <a16:creationId xmlns:a16="http://schemas.microsoft.com/office/drawing/2014/main" id="{314682FD-12C0-859D-BB4E-DE27C3566FDC}"/>
              </a:ext>
            </a:extLst>
          </p:cNvPr>
          <p:cNvSpPr txBox="1">
            <a:spLocks/>
          </p:cNvSpPr>
          <p:nvPr/>
        </p:nvSpPr>
        <p:spPr>
          <a:xfrm>
            <a:off x="914399" y="820351"/>
            <a:ext cx="9994393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Updating model</a:t>
            </a:r>
          </a:p>
        </p:txBody>
      </p:sp>
    </p:spTree>
    <p:extLst>
      <p:ext uri="{BB962C8B-B14F-4D97-AF65-F5344CB8AC3E}">
        <p14:creationId xmlns:p14="http://schemas.microsoft.com/office/powerpoint/2010/main" val="1392259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8A7A9D-A1A7-0702-F16A-FE69E2421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51BFAD6-21B6-5623-9E32-00485009BA9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4536294" y="210020"/>
            <a:ext cx="3756367" cy="1388548"/>
          </a:xfrm>
          <a:ln>
            <a:solidFill>
              <a:schemeClr val="tx1"/>
            </a:solidFill>
          </a:ln>
        </p:spPr>
        <p:txBody>
          <a:bodyPr lIns="91440" tIns="91440" rIns="91440" bIns="91440" anchor="ctr">
            <a:normAutofit/>
          </a:bodyPr>
          <a:lstStyle/>
          <a:p>
            <a:r>
              <a:rPr lang="en-US" u="sng" dirty="0">
                <a:solidFill>
                  <a:schemeClr val="bg1"/>
                </a:solidFill>
              </a:rPr>
              <a:t>Metrology</a:t>
            </a:r>
            <a:r>
              <a:rPr lang="en-US" dirty="0">
                <a:solidFill>
                  <a:schemeClr val="bg1"/>
                </a:solidFill>
              </a:rPr>
              <a:t>: observable outputs</a:t>
            </a:r>
          </a:p>
          <a:p>
            <a:r>
              <a:rPr lang="en-US" u="sng" dirty="0">
                <a:solidFill>
                  <a:schemeClr val="bg1"/>
                </a:solidFill>
              </a:rPr>
              <a:t>Realization</a:t>
            </a:r>
            <a:r>
              <a:rPr lang="en-US" dirty="0">
                <a:solidFill>
                  <a:schemeClr val="bg1"/>
                </a:solidFill>
              </a:rPr>
              <a:t>: translated inputs</a:t>
            </a:r>
          </a:p>
          <a:p>
            <a:r>
              <a:rPr lang="en-US" u="sng" dirty="0"/>
              <a:t>Twinning Rates</a:t>
            </a:r>
            <a:r>
              <a:rPr lang="en-US" dirty="0"/>
              <a:t>: 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C2DB396D-9CAE-9D01-3EC7-125B515224B4}"/>
              </a:ext>
            </a:extLst>
          </p:cNvPr>
          <p:cNvSpPr/>
          <p:nvPr/>
        </p:nvSpPr>
        <p:spPr>
          <a:xfrm>
            <a:off x="1765761" y="3980401"/>
            <a:ext cx="8212792" cy="2130237"/>
          </a:xfrm>
          <a:prstGeom prst="roundRect">
            <a:avLst/>
          </a:prstGeom>
          <a:solidFill>
            <a:srgbClr val="F1A4AB">
              <a:alpha val="34993"/>
            </a:srgbClr>
          </a:solidFill>
          <a:ln w="4445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CE58B373-DBD2-36E1-51D0-1A203164D137}"/>
              </a:ext>
            </a:extLst>
          </p:cNvPr>
          <p:cNvSpPr/>
          <p:nvPr/>
        </p:nvSpPr>
        <p:spPr>
          <a:xfrm>
            <a:off x="1765762" y="1836366"/>
            <a:ext cx="8386964" cy="2130237"/>
          </a:xfrm>
          <a:prstGeom prst="roundRect">
            <a:avLst/>
          </a:prstGeom>
          <a:solidFill>
            <a:srgbClr val="CBA7F7">
              <a:alpha val="19651"/>
            </a:srgbClr>
          </a:solidFill>
          <a:ln w="4445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A881972-6F6E-21E4-292E-2548C044A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365760"/>
            <a:ext cx="2664374" cy="433527"/>
          </a:xfrm>
        </p:spPr>
        <p:txBody>
          <a:bodyPr/>
          <a:lstStyle/>
          <a:p>
            <a:r>
              <a:rPr lang="en-US" dirty="0"/>
              <a:t>Twinning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B058C1-2343-2903-9763-ECE72746270D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47507A-7E67-4F53-1186-73E5ACB3C4FD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556C76-33C2-556E-52B3-57E7788EFD3B}"/>
              </a:ext>
            </a:extLst>
          </p:cNvPr>
          <p:cNvSpPr txBox="1"/>
          <p:nvPr/>
        </p:nvSpPr>
        <p:spPr>
          <a:xfrm>
            <a:off x="581958" y="6244869"/>
            <a:ext cx="114082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Adapted from: </a:t>
            </a:r>
            <a:r>
              <a:rPr lang="en-US" sz="1400" dirty="0" err="1"/>
              <a:t>Characterising</a:t>
            </a:r>
            <a:r>
              <a:rPr lang="en-US" sz="1400" dirty="0"/>
              <a:t> the Digital Twin: A systematic literature review, D. Jones et al. CIRP J. Manuf. Sci. Technol. 29 (2020) 36–52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0BE824FA-A450-0819-9BCD-F1F7CCC89340}"/>
              </a:ext>
            </a:extLst>
          </p:cNvPr>
          <p:cNvSpPr/>
          <p:nvPr/>
        </p:nvSpPr>
        <p:spPr>
          <a:xfrm>
            <a:off x="4867666" y="1931997"/>
            <a:ext cx="2083076" cy="769435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DC731CA-12EB-B9D2-D406-A1B55D7F2533}"/>
                  </a:ext>
                </a:extLst>
              </p:cNvPr>
              <p:cNvSpPr txBox="1"/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𝐯</m:t>
                              </m:r>
                            </m:e>
                          </m:acc>
                        </m:num>
                        <m:den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𝑞</m:t>
                      </m:r>
                      <m:d>
                        <m:d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𝐄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𝛃</m:t>
                              </m:r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× 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𝐁</m:t>
                              </m:r>
                            </m:e>
                          </m:acc>
                        </m:e>
                      </m:d>
                    </m:oMath>
                  </m:oMathPara>
                </a14:m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BDC731CA-12EB-B9D2-D406-A1B55D7F25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blipFill>
                <a:blip r:embed="rId2"/>
                <a:stretch>
                  <a:fillRect l="-2885" t="-2778" r="-57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 descr="Artificial Neural Network Icons - Free SVG &amp; PNG Artificial ...">
            <a:extLst>
              <a:ext uri="{FF2B5EF4-FFF2-40B4-BE49-F238E27FC236}">
                <a16:creationId xmlns:a16="http://schemas.microsoft.com/office/drawing/2014/main" id="{BAD6C7BD-2B76-573F-A9BD-736E1B8A08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073" y="1989929"/>
            <a:ext cx="664669" cy="6646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DB418E2-7476-406A-B257-7B5702A9230E}"/>
              </a:ext>
            </a:extLst>
          </p:cNvPr>
          <p:cNvSpPr txBox="1"/>
          <p:nvPr/>
        </p:nvSpPr>
        <p:spPr>
          <a:xfrm>
            <a:off x="4817925" y="3609828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F4A9BEC-7420-355E-A54B-78DD9F054386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7CF884D-5DF6-A889-A046-5BC409CD0F0C}"/>
              </a:ext>
            </a:extLst>
          </p:cNvPr>
          <p:cNvSpPr txBox="1"/>
          <p:nvPr/>
        </p:nvSpPr>
        <p:spPr>
          <a:xfrm>
            <a:off x="4671605" y="4091369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C234175-DA0E-F74E-E6B1-2E72ED890B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6574A7D-C94A-704D-5ED2-A6055ED9E5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57CFE5F-FEC1-B988-9CA4-E4EFA4358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C891C3E-1E3D-4E9E-E177-4C5C11DD0F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8604A42-E8C3-63F5-83FB-45EE95E832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30" name="Freeform 29">
            <a:extLst>
              <a:ext uri="{FF2B5EF4-FFF2-40B4-BE49-F238E27FC236}">
                <a16:creationId xmlns:a16="http://schemas.microsoft.com/office/drawing/2014/main" id="{F64F2D7D-6BCA-AAB8-B49E-384A1D3B0F4E}"/>
              </a:ext>
            </a:extLst>
          </p:cNvPr>
          <p:cNvSpPr/>
          <p:nvPr/>
        </p:nvSpPr>
        <p:spPr>
          <a:xfrm rot="10800000" flipH="1">
            <a:off x="2887501" y="3467853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 Placeholder 5">
            <a:extLst>
              <a:ext uri="{FF2B5EF4-FFF2-40B4-BE49-F238E27FC236}">
                <a16:creationId xmlns:a16="http://schemas.microsoft.com/office/drawing/2014/main" id="{84F39DDF-239C-4990-23AF-0E688B6C3709}"/>
              </a:ext>
            </a:extLst>
          </p:cNvPr>
          <p:cNvSpPr txBox="1">
            <a:spLocks/>
          </p:cNvSpPr>
          <p:nvPr/>
        </p:nvSpPr>
        <p:spPr>
          <a:xfrm rot="16200000">
            <a:off x="-555511" y="3789364"/>
            <a:ext cx="4274274" cy="36827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physical → virtual twinning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BBBADFE9-D0CB-A330-BC7F-3318BF9C0BD3}"/>
              </a:ext>
            </a:extLst>
          </p:cNvPr>
          <p:cNvSpPr/>
          <p:nvPr/>
        </p:nvSpPr>
        <p:spPr>
          <a:xfrm rot="10800000" flipH="1">
            <a:off x="8904495" y="3427940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C58E2A92-E8F4-D547-DAC8-5E53B35C6A97}"/>
              </a:ext>
            </a:extLst>
          </p:cNvPr>
          <p:cNvSpPr txBox="1">
            <a:spLocks/>
          </p:cNvSpPr>
          <p:nvPr/>
        </p:nvSpPr>
        <p:spPr>
          <a:xfrm rot="16200000">
            <a:off x="535137" y="4375756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p→v</a:t>
            </a:r>
            <a:endParaRPr lang="en-US" sz="2800" baseline="-25000" dirty="0"/>
          </a:p>
        </p:txBody>
      </p:sp>
      <p:sp>
        <p:nvSpPr>
          <p:cNvPr id="60" name="Text Placeholder 5">
            <a:extLst>
              <a:ext uri="{FF2B5EF4-FFF2-40B4-BE49-F238E27FC236}">
                <a16:creationId xmlns:a16="http://schemas.microsoft.com/office/drawing/2014/main" id="{756A3A50-C9BA-490C-F6A2-6F2613626475}"/>
              </a:ext>
            </a:extLst>
          </p:cNvPr>
          <p:cNvSpPr txBox="1">
            <a:spLocks/>
          </p:cNvSpPr>
          <p:nvPr/>
        </p:nvSpPr>
        <p:spPr>
          <a:xfrm rot="5400000">
            <a:off x="8133156" y="3681763"/>
            <a:ext cx="4274274" cy="58348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virtual → physical twinning</a:t>
            </a:r>
          </a:p>
        </p:txBody>
      </p:sp>
      <p:sp>
        <p:nvSpPr>
          <p:cNvPr id="61" name="Text Placeholder 5">
            <a:extLst>
              <a:ext uri="{FF2B5EF4-FFF2-40B4-BE49-F238E27FC236}">
                <a16:creationId xmlns:a16="http://schemas.microsoft.com/office/drawing/2014/main" id="{A5C53703-244B-0206-4621-805D6FFE33AF}"/>
              </a:ext>
            </a:extLst>
          </p:cNvPr>
          <p:cNvSpPr txBox="1">
            <a:spLocks/>
          </p:cNvSpPr>
          <p:nvPr/>
        </p:nvSpPr>
        <p:spPr>
          <a:xfrm rot="5400000">
            <a:off x="10166570" y="3089790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v→p</a:t>
            </a:r>
            <a:endParaRPr lang="en-US" sz="2800" baseline="-25000" dirty="0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B532F7E9-700A-C8D7-D947-E46AF9DB5BFF}"/>
              </a:ext>
            </a:extLst>
          </p:cNvPr>
          <p:cNvGrpSpPr/>
          <p:nvPr/>
        </p:nvGrpSpPr>
        <p:grpSpPr>
          <a:xfrm rot="5400000">
            <a:off x="10276242" y="3994754"/>
            <a:ext cx="1083485" cy="449379"/>
            <a:chOff x="7655442" y="445921"/>
            <a:chExt cx="1419677" cy="350690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A86E4FCA-6713-34FD-5174-1E55EBA6BDC6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206BDC6-6F55-BC63-438F-A5A850C128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39D96FE3-6E17-CEF9-A371-891EB58F96E1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AB2514E3-4596-6812-6C4E-904AA0A810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8EA0D80-EF53-AEFB-AB79-C5EE3C6ADD40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BE9D2BAE-58A0-ACAC-FDC5-2C3B5B227DD9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E45357E7-0D32-E66F-EEF3-674734A59024}"/>
              </a:ext>
            </a:extLst>
          </p:cNvPr>
          <p:cNvGrpSpPr/>
          <p:nvPr/>
        </p:nvGrpSpPr>
        <p:grpSpPr>
          <a:xfrm>
            <a:off x="6524405" y="1179349"/>
            <a:ext cx="959231" cy="596900"/>
            <a:chOff x="6383478" y="1043979"/>
            <a:chExt cx="959231" cy="596900"/>
          </a:xfrm>
        </p:grpSpPr>
        <p:sp>
          <p:nvSpPr>
            <p:cNvPr id="70" name="Text Placeholder 5">
              <a:extLst>
                <a:ext uri="{FF2B5EF4-FFF2-40B4-BE49-F238E27FC236}">
                  <a16:creationId xmlns:a16="http://schemas.microsoft.com/office/drawing/2014/main" id="{9CFB1945-F9E8-C23C-C041-7D2ECBE3C81B}"/>
                </a:ext>
              </a:extLst>
            </p:cNvPr>
            <p:cNvSpPr txBox="1">
              <a:spLocks/>
            </p:cNvSpPr>
            <p:nvPr/>
          </p:nvSpPr>
          <p:spPr>
            <a:xfrm>
              <a:off x="6383478" y="1043979"/>
              <a:ext cx="392188" cy="596900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None/>
                <a:tabLst/>
                <a:defRPr sz="20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6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dirty="0">
                  <a:latin typeface="APPLE CHANCERY" panose="03020702040506060504" pitchFamily="66" charset="-79"/>
                  <a:cs typeface="APPLE CHANCERY" panose="03020702040506060504" pitchFamily="66" charset="-79"/>
                </a:rPr>
                <a:t>R</a:t>
              </a:r>
              <a:endParaRPr lang="en-US" baseline="-25000" dirty="0"/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CF87E412-69EA-1177-57CE-0C131E1FC4CC}"/>
                </a:ext>
              </a:extLst>
            </p:cNvPr>
            <p:cNvGrpSpPr/>
            <p:nvPr/>
          </p:nvGrpSpPr>
          <p:grpSpPr>
            <a:xfrm>
              <a:off x="6685081" y="1074438"/>
              <a:ext cx="657628" cy="229745"/>
              <a:chOff x="7655442" y="445921"/>
              <a:chExt cx="1419677" cy="350690"/>
            </a:xfrm>
          </p:grpSpPr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4881E067-CA60-3227-3524-64457F290D8E}"/>
                  </a:ext>
                </a:extLst>
              </p:cNvPr>
              <p:cNvCxnSpPr/>
              <p:nvPr/>
            </p:nvCxnSpPr>
            <p:spPr>
              <a:xfrm>
                <a:off x="7655442" y="675167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8D74BC1C-D880-F6B9-5A2E-E4A564B6683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176668" y="546721"/>
                <a:ext cx="100779" cy="12844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E04DAE16-0EA8-947F-2B85-D203038CEF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77447" y="553134"/>
                <a:ext cx="116958" cy="243477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7101106F-439A-3172-8904-96C656A652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398605" y="445921"/>
                <a:ext cx="96579" cy="34861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40419E5B-31AB-7853-44F3-D84AEEF457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95184" y="445921"/>
                <a:ext cx="58709" cy="253425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0E1D76D0-06E1-5B13-B0DA-B826236A6685}"/>
                  </a:ext>
                </a:extLst>
              </p:cNvPr>
              <p:cNvCxnSpPr/>
              <p:nvPr/>
            </p:nvCxnSpPr>
            <p:spPr>
              <a:xfrm>
                <a:off x="8553893" y="699346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F6EB2FB6-0A24-D6D5-E19C-2468A09C09D3}"/>
              </a:ext>
            </a:extLst>
          </p:cNvPr>
          <p:cNvGrpSpPr/>
          <p:nvPr/>
        </p:nvGrpSpPr>
        <p:grpSpPr>
          <a:xfrm rot="16200000">
            <a:off x="558678" y="3617695"/>
            <a:ext cx="1083485" cy="449379"/>
            <a:chOff x="7655442" y="445921"/>
            <a:chExt cx="1419677" cy="350690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47E5E607-C74F-226F-11BD-F63833D62FBB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FEB46171-6EF7-38DB-7DBE-55C13591A7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8D0E8695-6CD9-CAD6-9495-DB214BADBD15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B27459FF-4932-86A2-CD13-08342C6D8F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414B396A-47D3-06FA-8026-9F8C62F29D6F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D66A8506-23EB-214E-6A98-8057A1D78655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Text Placeholder 5">
            <a:extLst>
              <a:ext uri="{FF2B5EF4-FFF2-40B4-BE49-F238E27FC236}">
                <a16:creationId xmlns:a16="http://schemas.microsoft.com/office/drawing/2014/main" id="{32939C45-2DEA-390F-A80A-886C54FE9298}"/>
              </a:ext>
            </a:extLst>
          </p:cNvPr>
          <p:cNvSpPr txBox="1">
            <a:spLocks/>
          </p:cNvSpPr>
          <p:nvPr/>
        </p:nvSpPr>
        <p:spPr>
          <a:xfrm>
            <a:off x="914399" y="820351"/>
            <a:ext cx="9994393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Updating model</a:t>
            </a:r>
          </a:p>
        </p:txBody>
      </p:sp>
    </p:spTree>
    <p:extLst>
      <p:ext uri="{BB962C8B-B14F-4D97-AF65-F5344CB8AC3E}">
        <p14:creationId xmlns:p14="http://schemas.microsoft.com/office/powerpoint/2010/main" val="428228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0393B-229B-832F-B2E0-AE112A8CF6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15C93E3-B92A-8824-6856-21EC1DD69512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4536294" y="210020"/>
            <a:ext cx="3756367" cy="1388548"/>
          </a:xfrm>
          <a:ln>
            <a:solidFill>
              <a:schemeClr val="tx1"/>
            </a:solidFill>
          </a:ln>
        </p:spPr>
        <p:txBody>
          <a:bodyPr lIns="91440" tIns="91440" rIns="91440" bIns="91440" anchor="ctr">
            <a:normAutofit/>
          </a:bodyPr>
          <a:lstStyle/>
          <a:p>
            <a:r>
              <a:rPr lang="en-US" u="sng" dirty="0"/>
              <a:t>Metrology</a:t>
            </a:r>
            <a:r>
              <a:rPr lang="en-US" dirty="0"/>
              <a:t>: observable outputs</a:t>
            </a:r>
          </a:p>
          <a:p>
            <a:r>
              <a:rPr lang="en-US" u="sng" dirty="0"/>
              <a:t>Realization</a:t>
            </a:r>
            <a:r>
              <a:rPr lang="en-US" dirty="0"/>
              <a:t>: translated inputs</a:t>
            </a:r>
          </a:p>
          <a:p>
            <a:r>
              <a:rPr lang="en-US" u="sng" dirty="0"/>
              <a:t>Twinning Rates</a:t>
            </a:r>
            <a:r>
              <a:rPr lang="en-US" dirty="0"/>
              <a:t>: 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CABB73DD-82FC-E2A8-6973-35C5087E3AC8}"/>
              </a:ext>
            </a:extLst>
          </p:cNvPr>
          <p:cNvSpPr/>
          <p:nvPr/>
        </p:nvSpPr>
        <p:spPr>
          <a:xfrm>
            <a:off x="1765761" y="3980401"/>
            <a:ext cx="8212792" cy="2130237"/>
          </a:xfrm>
          <a:prstGeom prst="roundRect">
            <a:avLst/>
          </a:prstGeom>
          <a:solidFill>
            <a:srgbClr val="F1A4AB">
              <a:alpha val="34993"/>
            </a:srgbClr>
          </a:solidFill>
          <a:ln w="4445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82D3418F-01B4-5877-F577-E097D9A041C4}"/>
              </a:ext>
            </a:extLst>
          </p:cNvPr>
          <p:cNvSpPr/>
          <p:nvPr/>
        </p:nvSpPr>
        <p:spPr>
          <a:xfrm>
            <a:off x="1765762" y="1836366"/>
            <a:ext cx="8386964" cy="2130237"/>
          </a:xfrm>
          <a:prstGeom prst="roundRect">
            <a:avLst/>
          </a:prstGeom>
          <a:solidFill>
            <a:srgbClr val="CBA7F7">
              <a:alpha val="19651"/>
            </a:srgbClr>
          </a:solidFill>
          <a:ln w="4445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215816B-6AB2-92FD-77E8-6CAA24249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365760"/>
            <a:ext cx="2664374" cy="433527"/>
          </a:xfrm>
        </p:spPr>
        <p:txBody>
          <a:bodyPr/>
          <a:lstStyle/>
          <a:p>
            <a:r>
              <a:rPr lang="en-US" dirty="0"/>
              <a:t>Twinning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4B0C50-29EF-BEA7-9BA0-F5DB0C27D280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B7448A-2896-D2AA-AE29-C7117AC327FA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1FDBD5-6AB7-361E-79A5-28BA7BBF8ABC}"/>
              </a:ext>
            </a:extLst>
          </p:cNvPr>
          <p:cNvSpPr txBox="1"/>
          <p:nvPr/>
        </p:nvSpPr>
        <p:spPr>
          <a:xfrm>
            <a:off x="581958" y="6244869"/>
            <a:ext cx="114082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Adapted from: </a:t>
            </a:r>
            <a:r>
              <a:rPr lang="en-US" sz="1400" dirty="0" err="1"/>
              <a:t>Characterising</a:t>
            </a:r>
            <a:r>
              <a:rPr lang="en-US" sz="1400" dirty="0"/>
              <a:t> the Digital Twin: A systematic literature review, D. Jones et al. CIRP J. Manuf. Sci. Technol. 29 (2020) 36–52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28AA9B9-AB70-1BA7-313B-002E78C86429}"/>
              </a:ext>
            </a:extLst>
          </p:cNvPr>
          <p:cNvSpPr/>
          <p:nvPr/>
        </p:nvSpPr>
        <p:spPr>
          <a:xfrm>
            <a:off x="4867666" y="1931997"/>
            <a:ext cx="2083076" cy="769435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6D4B3C4-211D-5B19-6C36-92ADD01DFE4F}"/>
                  </a:ext>
                </a:extLst>
              </p:cNvPr>
              <p:cNvSpPr txBox="1"/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𝐯</m:t>
                              </m:r>
                            </m:e>
                          </m:acc>
                        </m:num>
                        <m:den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𝑞</m:t>
                      </m:r>
                      <m:d>
                        <m:d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𝐄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𝛃</m:t>
                              </m:r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× 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𝐁</m:t>
                              </m:r>
                            </m:e>
                          </m:acc>
                        </m:e>
                      </m:d>
                    </m:oMath>
                  </m:oMathPara>
                </a14:m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46D4B3C4-211D-5B19-6C36-92ADD01DFE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blipFill>
                <a:blip r:embed="rId2"/>
                <a:stretch>
                  <a:fillRect l="-2885" t="-2778" r="-57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 descr="Artificial Neural Network Icons - Free SVG &amp; PNG Artificial ...">
            <a:extLst>
              <a:ext uri="{FF2B5EF4-FFF2-40B4-BE49-F238E27FC236}">
                <a16:creationId xmlns:a16="http://schemas.microsoft.com/office/drawing/2014/main" id="{E53D7E7F-F40A-3EDB-81D6-39D84712EF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073" y="1989929"/>
            <a:ext cx="664669" cy="6646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277C335-B697-7457-9086-3189F724E74A}"/>
              </a:ext>
            </a:extLst>
          </p:cNvPr>
          <p:cNvSpPr txBox="1"/>
          <p:nvPr/>
        </p:nvSpPr>
        <p:spPr>
          <a:xfrm>
            <a:off x="4817925" y="3609828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E9FAE0EE-C128-CCB2-4D99-3CD54EE4DD2E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D41501E-B876-7664-62E1-B2A572E3D3C8}"/>
              </a:ext>
            </a:extLst>
          </p:cNvPr>
          <p:cNvSpPr txBox="1"/>
          <p:nvPr/>
        </p:nvSpPr>
        <p:spPr>
          <a:xfrm>
            <a:off x="4671605" y="4091369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E74AC8E-3A51-5E90-BE18-1D63CE31B5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BBCB1CB-59B7-5A06-9396-D24CBB4AB8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56A6EF4-C65C-1658-127D-BD2FE4FCCA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865843B-804D-2543-B32A-B06F6A40E2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2386498-89D7-77A3-97D2-027A54B8CF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18132AB1-C512-3D24-10D0-4AC40F8EF305}"/>
              </a:ext>
            </a:extLst>
          </p:cNvPr>
          <p:cNvSpPr/>
          <p:nvPr/>
        </p:nvSpPr>
        <p:spPr>
          <a:xfrm>
            <a:off x="2155353" y="4454492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Metrology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9EA86BF-AC5A-2956-DFDC-F75E59869F49}"/>
              </a:ext>
            </a:extLst>
          </p:cNvPr>
          <p:cNvSpPr/>
          <p:nvPr/>
        </p:nvSpPr>
        <p:spPr>
          <a:xfrm>
            <a:off x="2155353" y="2857155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Realization</a:t>
            </a:r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E2F1999C-3929-64D2-3E7C-AA0CAB952EEB}"/>
              </a:ext>
            </a:extLst>
          </p:cNvPr>
          <p:cNvSpPr/>
          <p:nvPr/>
        </p:nvSpPr>
        <p:spPr>
          <a:xfrm>
            <a:off x="2923856" y="5075309"/>
            <a:ext cx="2032754" cy="464457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674272C2-7C39-C9CC-39C9-34480C157720}"/>
              </a:ext>
            </a:extLst>
          </p:cNvPr>
          <p:cNvSpPr/>
          <p:nvPr/>
        </p:nvSpPr>
        <p:spPr>
          <a:xfrm rot="10800000" flipH="1">
            <a:off x="2923856" y="2280822"/>
            <a:ext cx="1943810" cy="559756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42CC3352-06DB-B5A4-5179-696BC9AB00EB}"/>
              </a:ext>
            </a:extLst>
          </p:cNvPr>
          <p:cNvSpPr/>
          <p:nvPr/>
        </p:nvSpPr>
        <p:spPr>
          <a:xfrm rot="10800000" flipH="1">
            <a:off x="2887501" y="3467853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 Placeholder 5">
            <a:extLst>
              <a:ext uri="{FF2B5EF4-FFF2-40B4-BE49-F238E27FC236}">
                <a16:creationId xmlns:a16="http://schemas.microsoft.com/office/drawing/2014/main" id="{2FC906E7-B986-7349-5546-40EE94C6ADF4}"/>
              </a:ext>
            </a:extLst>
          </p:cNvPr>
          <p:cNvSpPr txBox="1">
            <a:spLocks/>
          </p:cNvSpPr>
          <p:nvPr/>
        </p:nvSpPr>
        <p:spPr>
          <a:xfrm rot="16200000">
            <a:off x="-555511" y="3789364"/>
            <a:ext cx="4274274" cy="36827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physical → virtual twinning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8C389A07-00C0-B0B6-5FD7-013FBD7C4AC1}"/>
              </a:ext>
            </a:extLst>
          </p:cNvPr>
          <p:cNvSpPr/>
          <p:nvPr/>
        </p:nvSpPr>
        <p:spPr>
          <a:xfrm>
            <a:off x="8032288" y="443791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Realization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DC2AE07-5CDF-FB9A-31E9-AE202FC8C81E}"/>
              </a:ext>
            </a:extLst>
          </p:cNvPr>
          <p:cNvSpPr/>
          <p:nvPr/>
        </p:nvSpPr>
        <p:spPr>
          <a:xfrm>
            <a:off x="8032288" y="2840579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Metrology</a:t>
            </a:r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0E1C6231-D128-4EF9-A941-8220A5DD970F}"/>
              </a:ext>
            </a:extLst>
          </p:cNvPr>
          <p:cNvSpPr/>
          <p:nvPr/>
        </p:nvSpPr>
        <p:spPr>
          <a:xfrm rot="10800000" flipV="1">
            <a:off x="7056919" y="5034816"/>
            <a:ext cx="1847576" cy="556046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9B84A65A-574B-3D7D-F8A8-651CE38E28F4}"/>
              </a:ext>
            </a:extLst>
          </p:cNvPr>
          <p:cNvSpPr/>
          <p:nvPr/>
        </p:nvSpPr>
        <p:spPr>
          <a:xfrm flipH="1" flipV="1">
            <a:off x="6959207" y="2308814"/>
            <a:ext cx="1935345" cy="517965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F0736E3E-F9BB-0FAF-3BD0-8ED4A1A3F6E5}"/>
              </a:ext>
            </a:extLst>
          </p:cNvPr>
          <p:cNvSpPr/>
          <p:nvPr/>
        </p:nvSpPr>
        <p:spPr>
          <a:xfrm rot="10800000" flipH="1">
            <a:off x="8904495" y="3427940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523BD61-4BB5-15E3-3295-AAA2E5B8C7AD}"/>
              </a:ext>
            </a:extLst>
          </p:cNvPr>
          <p:cNvSpPr txBox="1">
            <a:spLocks/>
          </p:cNvSpPr>
          <p:nvPr/>
        </p:nvSpPr>
        <p:spPr>
          <a:xfrm rot="16200000">
            <a:off x="535137" y="4375756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p→v</a:t>
            </a:r>
            <a:endParaRPr lang="en-US" sz="2800" baseline="-25000" dirty="0"/>
          </a:p>
        </p:txBody>
      </p:sp>
      <p:sp>
        <p:nvSpPr>
          <p:cNvPr id="60" name="Text Placeholder 5">
            <a:extLst>
              <a:ext uri="{FF2B5EF4-FFF2-40B4-BE49-F238E27FC236}">
                <a16:creationId xmlns:a16="http://schemas.microsoft.com/office/drawing/2014/main" id="{6BBC3822-3E03-7347-2E7D-333C534D0C3D}"/>
              </a:ext>
            </a:extLst>
          </p:cNvPr>
          <p:cNvSpPr txBox="1">
            <a:spLocks/>
          </p:cNvSpPr>
          <p:nvPr/>
        </p:nvSpPr>
        <p:spPr>
          <a:xfrm rot="5400000">
            <a:off x="8133156" y="3681763"/>
            <a:ext cx="4274274" cy="58348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virtual → physical twinning</a:t>
            </a:r>
          </a:p>
        </p:txBody>
      </p:sp>
      <p:sp>
        <p:nvSpPr>
          <p:cNvPr id="61" name="Text Placeholder 5">
            <a:extLst>
              <a:ext uri="{FF2B5EF4-FFF2-40B4-BE49-F238E27FC236}">
                <a16:creationId xmlns:a16="http://schemas.microsoft.com/office/drawing/2014/main" id="{8372C34A-C040-3A40-C757-E7C347939785}"/>
              </a:ext>
            </a:extLst>
          </p:cNvPr>
          <p:cNvSpPr txBox="1">
            <a:spLocks/>
          </p:cNvSpPr>
          <p:nvPr/>
        </p:nvSpPr>
        <p:spPr>
          <a:xfrm rot="5400000">
            <a:off x="10166570" y="3089790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v→p</a:t>
            </a:r>
            <a:endParaRPr lang="en-US" sz="2800" baseline="-25000" dirty="0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E6BB31FD-9D92-CF17-D239-BF6200E8BF1F}"/>
              </a:ext>
            </a:extLst>
          </p:cNvPr>
          <p:cNvGrpSpPr/>
          <p:nvPr/>
        </p:nvGrpSpPr>
        <p:grpSpPr>
          <a:xfrm rot="5400000">
            <a:off x="10276242" y="3994754"/>
            <a:ext cx="1083485" cy="449379"/>
            <a:chOff x="7655442" y="445921"/>
            <a:chExt cx="1419677" cy="350690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A1517ED-FB84-86AF-3BD8-B620B6B26BBC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F21A9A24-44EB-1C5B-21CF-C0112D7A5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7A69FDF6-0631-2163-81BB-DFA5BB20C31E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DD6C7971-2E42-E7BC-0D84-E6B428B6A15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0E4E91FA-C0B1-3206-4BC1-37CA0FB43BB9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6CF0B42E-97BD-D21E-9F09-573DDCE54CDE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E560AC2F-3FB5-CB63-4748-FE8687F87E51}"/>
              </a:ext>
            </a:extLst>
          </p:cNvPr>
          <p:cNvGrpSpPr/>
          <p:nvPr/>
        </p:nvGrpSpPr>
        <p:grpSpPr>
          <a:xfrm>
            <a:off x="6524405" y="1179349"/>
            <a:ext cx="959231" cy="596900"/>
            <a:chOff x="6383478" y="1043979"/>
            <a:chExt cx="959231" cy="596900"/>
          </a:xfrm>
        </p:grpSpPr>
        <p:sp>
          <p:nvSpPr>
            <p:cNvPr id="70" name="Text Placeholder 5">
              <a:extLst>
                <a:ext uri="{FF2B5EF4-FFF2-40B4-BE49-F238E27FC236}">
                  <a16:creationId xmlns:a16="http://schemas.microsoft.com/office/drawing/2014/main" id="{7EE92B1A-3A5C-ACF5-3A95-4CA3BDFE65BF}"/>
                </a:ext>
              </a:extLst>
            </p:cNvPr>
            <p:cNvSpPr txBox="1">
              <a:spLocks/>
            </p:cNvSpPr>
            <p:nvPr/>
          </p:nvSpPr>
          <p:spPr>
            <a:xfrm>
              <a:off x="6383478" y="1043979"/>
              <a:ext cx="392188" cy="596900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None/>
                <a:tabLst/>
                <a:defRPr sz="20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6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dirty="0">
                  <a:latin typeface="APPLE CHANCERY" panose="03020702040506060504" pitchFamily="66" charset="-79"/>
                  <a:cs typeface="APPLE CHANCERY" panose="03020702040506060504" pitchFamily="66" charset="-79"/>
                </a:rPr>
                <a:t>R</a:t>
              </a:r>
              <a:endParaRPr lang="en-US" baseline="-25000" dirty="0"/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FDC1D18F-1B77-7859-2FE6-CF2B55AB166B}"/>
                </a:ext>
              </a:extLst>
            </p:cNvPr>
            <p:cNvGrpSpPr/>
            <p:nvPr/>
          </p:nvGrpSpPr>
          <p:grpSpPr>
            <a:xfrm>
              <a:off x="6685081" y="1074438"/>
              <a:ext cx="657628" cy="229745"/>
              <a:chOff x="7655442" y="445921"/>
              <a:chExt cx="1419677" cy="350690"/>
            </a:xfrm>
          </p:grpSpPr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F39DB0E3-9E62-6355-0467-CB513EAFA85A}"/>
                  </a:ext>
                </a:extLst>
              </p:cNvPr>
              <p:cNvCxnSpPr/>
              <p:nvPr/>
            </p:nvCxnSpPr>
            <p:spPr>
              <a:xfrm>
                <a:off x="7655442" y="675167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AA5AAE4D-4CA9-92F1-EF41-9D9C8F8F96D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176668" y="546721"/>
                <a:ext cx="100779" cy="12844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7CDAF834-DAA5-E7D8-1306-1397BADAE9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77447" y="553134"/>
                <a:ext cx="116958" cy="243477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09912874-7A55-EF53-5CF4-E5A4B817BE8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398605" y="445921"/>
                <a:ext cx="96579" cy="34861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79D5C7C1-AFFA-EF33-BA97-922A454257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95184" y="445921"/>
                <a:ext cx="58709" cy="253425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D711D5B0-F23F-F170-C3A7-132E9C0E5A5C}"/>
                  </a:ext>
                </a:extLst>
              </p:cNvPr>
              <p:cNvCxnSpPr/>
              <p:nvPr/>
            </p:nvCxnSpPr>
            <p:spPr>
              <a:xfrm>
                <a:off x="8553893" y="699346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C120BDA-6CBE-41B4-083D-F5092A143D62}"/>
              </a:ext>
            </a:extLst>
          </p:cNvPr>
          <p:cNvGrpSpPr/>
          <p:nvPr/>
        </p:nvGrpSpPr>
        <p:grpSpPr>
          <a:xfrm rot="16200000">
            <a:off x="558678" y="3617695"/>
            <a:ext cx="1083485" cy="449379"/>
            <a:chOff x="7655442" y="445921"/>
            <a:chExt cx="1419677" cy="350690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57800C01-50B3-D787-9576-249022D801A7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392A355-2020-713B-ECC0-9531B5CC4EE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CB584347-13B9-F7E0-52C1-D32AE66D3CDF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31DFEF3C-4504-A436-2766-2B062AEC5F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6AC6E9C3-66A7-58D5-0E64-39F95C4E4C9D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9BBFB6C9-7389-F0A9-090A-32293F180691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>
            <a:extLst>
              <a:ext uri="{FF2B5EF4-FFF2-40B4-BE49-F238E27FC236}">
                <a16:creationId xmlns:a16="http://schemas.microsoft.com/office/drawing/2014/main" id="{883F0A59-8FAE-646A-132B-D0FEEBC6433A}"/>
              </a:ext>
            </a:extLst>
          </p:cNvPr>
          <p:cNvSpPr/>
          <p:nvPr/>
        </p:nvSpPr>
        <p:spPr>
          <a:xfrm>
            <a:off x="7067452" y="1683339"/>
            <a:ext cx="4503681" cy="456153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Text Placeholder 5">
            <a:extLst>
              <a:ext uri="{FF2B5EF4-FFF2-40B4-BE49-F238E27FC236}">
                <a16:creationId xmlns:a16="http://schemas.microsoft.com/office/drawing/2014/main" id="{1E8D9604-DCB9-BEA4-7211-4BC1B897E11C}"/>
              </a:ext>
            </a:extLst>
          </p:cNvPr>
          <p:cNvSpPr txBox="1">
            <a:spLocks/>
          </p:cNvSpPr>
          <p:nvPr/>
        </p:nvSpPr>
        <p:spPr>
          <a:xfrm>
            <a:off x="914399" y="820351"/>
            <a:ext cx="9994393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Updating model</a:t>
            </a:r>
          </a:p>
        </p:txBody>
      </p:sp>
    </p:spTree>
    <p:extLst>
      <p:ext uri="{BB962C8B-B14F-4D97-AF65-F5344CB8AC3E}">
        <p14:creationId xmlns:p14="http://schemas.microsoft.com/office/powerpoint/2010/main" val="10730696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E0B19C-E843-1100-9FDF-7930AB20B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9E32F95-126F-38A2-AD8E-E366D0D6D9D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4536294" y="210020"/>
            <a:ext cx="3756367" cy="1388548"/>
          </a:xfrm>
          <a:ln>
            <a:solidFill>
              <a:schemeClr val="tx1"/>
            </a:solidFill>
          </a:ln>
        </p:spPr>
        <p:txBody>
          <a:bodyPr lIns="91440" tIns="91440" rIns="91440" bIns="91440" anchor="ctr">
            <a:normAutofit/>
          </a:bodyPr>
          <a:lstStyle/>
          <a:p>
            <a:r>
              <a:rPr lang="en-US" u="sng" dirty="0"/>
              <a:t>Metrology</a:t>
            </a:r>
            <a:r>
              <a:rPr lang="en-US" dirty="0"/>
              <a:t>: observable outputs</a:t>
            </a:r>
          </a:p>
          <a:p>
            <a:r>
              <a:rPr lang="en-US" u="sng" dirty="0"/>
              <a:t>Realization</a:t>
            </a:r>
            <a:r>
              <a:rPr lang="en-US" dirty="0"/>
              <a:t>: translated inputs</a:t>
            </a:r>
          </a:p>
          <a:p>
            <a:r>
              <a:rPr lang="en-US" u="sng" dirty="0"/>
              <a:t>Twinning Rates</a:t>
            </a:r>
            <a:r>
              <a:rPr lang="en-US" dirty="0"/>
              <a:t>: 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C64BF0EA-08E6-58B8-9CE6-65A69CD471C8}"/>
              </a:ext>
            </a:extLst>
          </p:cNvPr>
          <p:cNvSpPr/>
          <p:nvPr/>
        </p:nvSpPr>
        <p:spPr>
          <a:xfrm>
            <a:off x="1765761" y="3980401"/>
            <a:ext cx="8212792" cy="2130237"/>
          </a:xfrm>
          <a:prstGeom prst="roundRect">
            <a:avLst/>
          </a:prstGeom>
          <a:solidFill>
            <a:srgbClr val="F1A4AB">
              <a:alpha val="34993"/>
            </a:srgbClr>
          </a:solidFill>
          <a:ln w="4445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CCB50892-7F4E-D8B5-78A9-ECA883D7E554}"/>
              </a:ext>
            </a:extLst>
          </p:cNvPr>
          <p:cNvSpPr/>
          <p:nvPr/>
        </p:nvSpPr>
        <p:spPr>
          <a:xfrm>
            <a:off x="1765762" y="1836366"/>
            <a:ext cx="8386964" cy="2130237"/>
          </a:xfrm>
          <a:prstGeom prst="roundRect">
            <a:avLst/>
          </a:prstGeom>
          <a:solidFill>
            <a:srgbClr val="CBA7F7">
              <a:alpha val="19651"/>
            </a:srgbClr>
          </a:solidFill>
          <a:ln w="4445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046E7A4-1162-C8D6-1F34-C7D10A208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365760"/>
            <a:ext cx="2664374" cy="433527"/>
          </a:xfrm>
        </p:spPr>
        <p:txBody>
          <a:bodyPr/>
          <a:lstStyle/>
          <a:p>
            <a:r>
              <a:rPr lang="en-US" dirty="0"/>
              <a:t>Twinning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042699-C2AC-E65F-5240-F8E48C7F552A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FE51FB-2819-8C3C-F2B3-D72676D1CD71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ECE239-886F-7915-6D9B-B9EE8F4B49DE}"/>
              </a:ext>
            </a:extLst>
          </p:cNvPr>
          <p:cNvSpPr txBox="1"/>
          <p:nvPr/>
        </p:nvSpPr>
        <p:spPr>
          <a:xfrm>
            <a:off x="581958" y="6244869"/>
            <a:ext cx="114082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Adapted from: </a:t>
            </a:r>
            <a:r>
              <a:rPr lang="en-US" sz="1400" dirty="0" err="1"/>
              <a:t>Characterising</a:t>
            </a:r>
            <a:r>
              <a:rPr lang="en-US" sz="1400" dirty="0"/>
              <a:t> the Digital Twin: A systematic literature review, D. Jones et al. CIRP J. Manuf. Sci. Technol. 29 (2020) 36–52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097A146-31B6-C437-50AD-E76854BDE90B}"/>
              </a:ext>
            </a:extLst>
          </p:cNvPr>
          <p:cNvSpPr/>
          <p:nvPr/>
        </p:nvSpPr>
        <p:spPr>
          <a:xfrm>
            <a:off x="4867666" y="1931997"/>
            <a:ext cx="2083076" cy="769435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A807F0A-5981-1AD1-7DAC-E55B1D4E27EE}"/>
                  </a:ext>
                </a:extLst>
              </p:cNvPr>
              <p:cNvSpPr txBox="1"/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𝐯</m:t>
                              </m:r>
                            </m:e>
                          </m:acc>
                        </m:num>
                        <m:den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𝑞</m:t>
                      </m:r>
                      <m:d>
                        <m:d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𝐄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𝛃</m:t>
                              </m:r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× 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𝐁</m:t>
                              </m:r>
                            </m:e>
                          </m:acc>
                        </m:e>
                      </m:d>
                    </m:oMath>
                  </m:oMathPara>
                </a14:m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A807F0A-5981-1AD1-7DAC-E55B1D4E27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blipFill>
                <a:blip r:embed="rId2"/>
                <a:stretch>
                  <a:fillRect l="-2885" t="-2778" r="-57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 descr="Artificial Neural Network Icons - Free SVG &amp; PNG Artificial ...">
            <a:extLst>
              <a:ext uri="{FF2B5EF4-FFF2-40B4-BE49-F238E27FC236}">
                <a16:creationId xmlns:a16="http://schemas.microsoft.com/office/drawing/2014/main" id="{184837AA-7B0E-9EB8-3B31-90891F2AA6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073" y="1989929"/>
            <a:ext cx="664669" cy="6646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59F9E27-2E23-AD56-3FA9-001BF070A65E}"/>
              </a:ext>
            </a:extLst>
          </p:cNvPr>
          <p:cNvSpPr txBox="1"/>
          <p:nvPr/>
        </p:nvSpPr>
        <p:spPr>
          <a:xfrm>
            <a:off x="4817925" y="3609828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28F0EAC9-8C70-8FC7-183D-8A1EAAA05AAD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DD4BCE3-AA3C-49DB-F877-BE0A0FE65F85}"/>
              </a:ext>
            </a:extLst>
          </p:cNvPr>
          <p:cNvSpPr txBox="1"/>
          <p:nvPr/>
        </p:nvSpPr>
        <p:spPr>
          <a:xfrm>
            <a:off x="4671605" y="4091369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FE3C221-898D-B3D1-E6D2-8C8D664B9B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35DF7E5-C3B2-69AD-45E6-4F7CE3F836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69FA34-BABC-62ED-EDB2-6CC21693FC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78A89F0-3BC3-21EF-4A4C-2F444E2CDC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2146E1D-7D8F-954B-33E9-17FAF0D9EA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A793111B-80BF-5B5E-0D25-C39328E133F6}"/>
              </a:ext>
            </a:extLst>
          </p:cNvPr>
          <p:cNvSpPr/>
          <p:nvPr/>
        </p:nvSpPr>
        <p:spPr>
          <a:xfrm>
            <a:off x="2155353" y="4454492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Metrology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6AAC32B-99A3-141E-15A4-366B9108F12D}"/>
              </a:ext>
            </a:extLst>
          </p:cNvPr>
          <p:cNvSpPr/>
          <p:nvPr/>
        </p:nvSpPr>
        <p:spPr>
          <a:xfrm>
            <a:off x="2155353" y="2857155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Realization</a:t>
            </a:r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0D37492A-61B6-5FA0-59AA-A781B8544310}"/>
              </a:ext>
            </a:extLst>
          </p:cNvPr>
          <p:cNvSpPr/>
          <p:nvPr/>
        </p:nvSpPr>
        <p:spPr>
          <a:xfrm>
            <a:off x="2923856" y="5075309"/>
            <a:ext cx="2032754" cy="464457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4DC8BAD7-8E88-42E9-D814-25E6A4FD6721}"/>
              </a:ext>
            </a:extLst>
          </p:cNvPr>
          <p:cNvSpPr/>
          <p:nvPr/>
        </p:nvSpPr>
        <p:spPr>
          <a:xfrm rot="10800000" flipH="1">
            <a:off x="2923856" y="2280822"/>
            <a:ext cx="1943810" cy="559756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153E40C1-B382-8A7D-4E51-6D120C5AD45E}"/>
              </a:ext>
            </a:extLst>
          </p:cNvPr>
          <p:cNvSpPr/>
          <p:nvPr/>
        </p:nvSpPr>
        <p:spPr>
          <a:xfrm rot="10800000" flipH="1">
            <a:off x="2887501" y="3467853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 Placeholder 5">
            <a:extLst>
              <a:ext uri="{FF2B5EF4-FFF2-40B4-BE49-F238E27FC236}">
                <a16:creationId xmlns:a16="http://schemas.microsoft.com/office/drawing/2014/main" id="{614E2771-FEC6-3DD4-A11E-C694E7071554}"/>
              </a:ext>
            </a:extLst>
          </p:cNvPr>
          <p:cNvSpPr txBox="1">
            <a:spLocks/>
          </p:cNvSpPr>
          <p:nvPr/>
        </p:nvSpPr>
        <p:spPr>
          <a:xfrm rot="16200000">
            <a:off x="-555511" y="3789364"/>
            <a:ext cx="4274274" cy="36827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physical → virtual twinning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1214D50-5148-973B-AFA6-53C2F2862794}"/>
              </a:ext>
            </a:extLst>
          </p:cNvPr>
          <p:cNvSpPr/>
          <p:nvPr/>
        </p:nvSpPr>
        <p:spPr>
          <a:xfrm>
            <a:off x="8032288" y="443791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Realization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8ED4A13-5BDF-2DE6-8D66-CE14F4AB6D67}"/>
              </a:ext>
            </a:extLst>
          </p:cNvPr>
          <p:cNvSpPr/>
          <p:nvPr/>
        </p:nvSpPr>
        <p:spPr>
          <a:xfrm>
            <a:off x="8032288" y="2840579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Metrology</a:t>
            </a:r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DB1D15BB-6275-0EBB-4F15-82FFF04CC95B}"/>
              </a:ext>
            </a:extLst>
          </p:cNvPr>
          <p:cNvSpPr/>
          <p:nvPr/>
        </p:nvSpPr>
        <p:spPr>
          <a:xfrm rot="10800000" flipV="1">
            <a:off x="7056919" y="5034816"/>
            <a:ext cx="1847576" cy="556046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F73CB401-7AB3-0A3C-81DF-939F67465187}"/>
              </a:ext>
            </a:extLst>
          </p:cNvPr>
          <p:cNvSpPr/>
          <p:nvPr/>
        </p:nvSpPr>
        <p:spPr>
          <a:xfrm flipH="1" flipV="1">
            <a:off x="6959207" y="2308814"/>
            <a:ext cx="1935345" cy="517965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30590FF9-E411-9623-6384-C028454FEC2E}"/>
              </a:ext>
            </a:extLst>
          </p:cNvPr>
          <p:cNvSpPr/>
          <p:nvPr/>
        </p:nvSpPr>
        <p:spPr>
          <a:xfrm rot="10800000" flipH="1">
            <a:off x="8904495" y="3427940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6CF9184C-A727-C094-95E0-4EC14519E163}"/>
              </a:ext>
            </a:extLst>
          </p:cNvPr>
          <p:cNvSpPr txBox="1">
            <a:spLocks/>
          </p:cNvSpPr>
          <p:nvPr/>
        </p:nvSpPr>
        <p:spPr>
          <a:xfrm rot="16200000">
            <a:off x="535137" y="4375756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p→v</a:t>
            </a:r>
            <a:endParaRPr lang="en-US" sz="2800" baseline="-25000" dirty="0"/>
          </a:p>
        </p:txBody>
      </p:sp>
      <p:sp>
        <p:nvSpPr>
          <p:cNvPr id="60" name="Text Placeholder 5">
            <a:extLst>
              <a:ext uri="{FF2B5EF4-FFF2-40B4-BE49-F238E27FC236}">
                <a16:creationId xmlns:a16="http://schemas.microsoft.com/office/drawing/2014/main" id="{6AD289E5-6083-6B5D-D95F-667FBE2C3EDF}"/>
              </a:ext>
            </a:extLst>
          </p:cNvPr>
          <p:cNvSpPr txBox="1">
            <a:spLocks/>
          </p:cNvSpPr>
          <p:nvPr/>
        </p:nvSpPr>
        <p:spPr>
          <a:xfrm rot="5400000">
            <a:off x="8133156" y="3681763"/>
            <a:ext cx="4274274" cy="58348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virtual → physical twinning</a:t>
            </a:r>
          </a:p>
        </p:txBody>
      </p:sp>
      <p:sp>
        <p:nvSpPr>
          <p:cNvPr id="61" name="Text Placeholder 5">
            <a:extLst>
              <a:ext uri="{FF2B5EF4-FFF2-40B4-BE49-F238E27FC236}">
                <a16:creationId xmlns:a16="http://schemas.microsoft.com/office/drawing/2014/main" id="{1F63B69A-DCF7-EE49-116B-B2D466C416B6}"/>
              </a:ext>
            </a:extLst>
          </p:cNvPr>
          <p:cNvSpPr txBox="1">
            <a:spLocks/>
          </p:cNvSpPr>
          <p:nvPr/>
        </p:nvSpPr>
        <p:spPr>
          <a:xfrm rot="5400000">
            <a:off x="10166570" y="3089790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v→p</a:t>
            </a:r>
            <a:endParaRPr lang="en-US" sz="2800" baseline="-25000" dirty="0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14E69CC1-25E0-7AF5-40BD-2B477492C1E7}"/>
              </a:ext>
            </a:extLst>
          </p:cNvPr>
          <p:cNvGrpSpPr/>
          <p:nvPr/>
        </p:nvGrpSpPr>
        <p:grpSpPr>
          <a:xfrm rot="5400000">
            <a:off x="10276242" y="3994754"/>
            <a:ext cx="1083485" cy="449379"/>
            <a:chOff x="7655442" y="445921"/>
            <a:chExt cx="1419677" cy="350690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D999361C-58AA-34D5-D0EB-8DD821DF4937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33FD7992-60AB-BC0B-0357-8F24587A8A0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EEF17F7-2963-FDB7-328F-97344B4126AB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24FA23D0-4E44-6400-669E-4625937932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597ACD9D-8957-C220-4606-F4F96665CD29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5B088AD-0C83-5E76-C0C6-4DC81DA10645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1AF9060F-75AA-AAC1-50DB-39FD19FA1CF2}"/>
              </a:ext>
            </a:extLst>
          </p:cNvPr>
          <p:cNvGrpSpPr/>
          <p:nvPr/>
        </p:nvGrpSpPr>
        <p:grpSpPr>
          <a:xfrm>
            <a:off x="6524405" y="1179349"/>
            <a:ext cx="959231" cy="596900"/>
            <a:chOff x="6383478" y="1043979"/>
            <a:chExt cx="959231" cy="596900"/>
          </a:xfrm>
        </p:grpSpPr>
        <p:sp>
          <p:nvSpPr>
            <p:cNvPr id="70" name="Text Placeholder 5">
              <a:extLst>
                <a:ext uri="{FF2B5EF4-FFF2-40B4-BE49-F238E27FC236}">
                  <a16:creationId xmlns:a16="http://schemas.microsoft.com/office/drawing/2014/main" id="{6F37EA64-AB7B-4F93-4EB6-3726211D0072}"/>
                </a:ext>
              </a:extLst>
            </p:cNvPr>
            <p:cNvSpPr txBox="1">
              <a:spLocks/>
            </p:cNvSpPr>
            <p:nvPr/>
          </p:nvSpPr>
          <p:spPr>
            <a:xfrm>
              <a:off x="6383478" y="1043979"/>
              <a:ext cx="392188" cy="596900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None/>
                <a:tabLst/>
                <a:defRPr sz="20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6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dirty="0">
                  <a:latin typeface="APPLE CHANCERY" panose="03020702040506060504" pitchFamily="66" charset="-79"/>
                  <a:cs typeface="APPLE CHANCERY" panose="03020702040506060504" pitchFamily="66" charset="-79"/>
                </a:rPr>
                <a:t>R</a:t>
              </a:r>
              <a:endParaRPr lang="en-US" baseline="-25000" dirty="0"/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28FB7585-5B17-B4FB-5BF1-09F7261A95B8}"/>
                </a:ext>
              </a:extLst>
            </p:cNvPr>
            <p:cNvGrpSpPr/>
            <p:nvPr/>
          </p:nvGrpSpPr>
          <p:grpSpPr>
            <a:xfrm>
              <a:off x="6685081" y="1074438"/>
              <a:ext cx="657628" cy="229745"/>
              <a:chOff x="7655442" y="445921"/>
              <a:chExt cx="1419677" cy="350690"/>
            </a:xfrm>
          </p:grpSpPr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637C9364-AA96-F1F6-2F1A-DC763E290052}"/>
                  </a:ext>
                </a:extLst>
              </p:cNvPr>
              <p:cNvCxnSpPr/>
              <p:nvPr/>
            </p:nvCxnSpPr>
            <p:spPr>
              <a:xfrm>
                <a:off x="7655442" y="675167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C468335B-F47B-9E4C-E29F-EF58C1607AE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176668" y="546721"/>
                <a:ext cx="100779" cy="12844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18AD67DC-A2CF-5DD5-1487-713C2B0BC0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77447" y="553134"/>
                <a:ext cx="116958" cy="243477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5B003343-8146-4FAB-1318-75725E5D82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398605" y="445921"/>
                <a:ext cx="96579" cy="34861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369F5AC8-DD93-B650-15CB-0621510D1B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95184" y="445921"/>
                <a:ext cx="58709" cy="253425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F768A828-4D1C-3AE4-8CF6-27921F9DF94F}"/>
                  </a:ext>
                </a:extLst>
              </p:cNvPr>
              <p:cNvCxnSpPr/>
              <p:nvPr/>
            </p:nvCxnSpPr>
            <p:spPr>
              <a:xfrm>
                <a:off x="8553893" y="699346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8048F3A-8AD0-1D71-841B-402D9D0A7E9A}"/>
              </a:ext>
            </a:extLst>
          </p:cNvPr>
          <p:cNvGrpSpPr/>
          <p:nvPr/>
        </p:nvGrpSpPr>
        <p:grpSpPr>
          <a:xfrm rot="16200000">
            <a:off x="558678" y="3617695"/>
            <a:ext cx="1083485" cy="449379"/>
            <a:chOff x="7655442" y="445921"/>
            <a:chExt cx="1419677" cy="350690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268D6309-1CD5-24AF-F92C-7D614D866B26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6DD62E85-A196-43E6-FC31-2229FFD60F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7A61F3AB-A153-979C-03ED-FA71B7C222E8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C5289A92-C73C-433E-E083-E1301612A7E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2F020494-966B-50D2-1BA8-1C4A4B36F372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B1A72FB3-2B18-E4A5-08D2-86C93B66B191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Rectangle 87">
            <a:extLst>
              <a:ext uri="{FF2B5EF4-FFF2-40B4-BE49-F238E27FC236}">
                <a16:creationId xmlns:a16="http://schemas.microsoft.com/office/drawing/2014/main" id="{86B2280D-A52E-56FD-4B5D-2F9C07DD3A04}"/>
              </a:ext>
            </a:extLst>
          </p:cNvPr>
          <p:cNvSpPr/>
          <p:nvPr/>
        </p:nvSpPr>
        <p:spPr>
          <a:xfrm>
            <a:off x="350327" y="1667110"/>
            <a:ext cx="4503681" cy="456153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5">
            <a:extLst>
              <a:ext uri="{FF2B5EF4-FFF2-40B4-BE49-F238E27FC236}">
                <a16:creationId xmlns:a16="http://schemas.microsoft.com/office/drawing/2014/main" id="{3DCCA036-F1E2-9C59-8C1F-3786240A2A12}"/>
              </a:ext>
            </a:extLst>
          </p:cNvPr>
          <p:cNvSpPr txBox="1">
            <a:spLocks/>
          </p:cNvSpPr>
          <p:nvPr/>
        </p:nvSpPr>
        <p:spPr>
          <a:xfrm>
            <a:off x="914399" y="820351"/>
            <a:ext cx="9994393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Controlling the accelerator</a:t>
            </a:r>
          </a:p>
        </p:txBody>
      </p:sp>
    </p:spTree>
    <p:extLst>
      <p:ext uri="{BB962C8B-B14F-4D97-AF65-F5344CB8AC3E}">
        <p14:creationId xmlns:p14="http://schemas.microsoft.com/office/powerpoint/2010/main" val="39107650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7736D5-0366-32D0-6783-468B4BDB1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FED85BE-613F-9E6F-0B63-77359476584A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4536294" y="210020"/>
            <a:ext cx="3756367" cy="1388548"/>
          </a:xfrm>
          <a:ln>
            <a:solidFill>
              <a:schemeClr val="tx1"/>
            </a:solidFill>
          </a:ln>
        </p:spPr>
        <p:txBody>
          <a:bodyPr lIns="91440" tIns="91440" rIns="91440" bIns="91440" anchor="ctr">
            <a:normAutofit/>
          </a:bodyPr>
          <a:lstStyle/>
          <a:p>
            <a:r>
              <a:rPr lang="en-US" u="sng" dirty="0"/>
              <a:t>Metrology</a:t>
            </a:r>
            <a:r>
              <a:rPr lang="en-US" dirty="0"/>
              <a:t>: observable outputs</a:t>
            </a:r>
          </a:p>
          <a:p>
            <a:r>
              <a:rPr lang="en-US" u="sng" dirty="0"/>
              <a:t>Realization</a:t>
            </a:r>
            <a:r>
              <a:rPr lang="en-US" dirty="0"/>
              <a:t>: translated inputs</a:t>
            </a:r>
          </a:p>
          <a:p>
            <a:r>
              <a:rPr lang="en-US" u="sng" dirty="0"/>
              <a:t>Twinning Rates</a:t>
            </a:r>
            <a:r>
              <a:rPr lang="en-US" dirty="0"/>
              <a:t>: 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E93098FC-9591-3CD7-F9AB-4C4A71B68558}"/>
              </a:ext>
            </a:extLst>
          </p:cNvPr>
          <p:cNvSpPr/>
          <p:nvPr/>
        </p:nvSpPr>
        <p:spPr>
          <a:xfrm>
            <a:off x="1765761" y="3980401"/>
            <a:ext cx="8212792" cy="2130237"/>
          </a:xfrm>
          <a:prstGeom prst="roundRect">
            <a:avLst/>
          </a:prstGeom>
          <a:solidFill>
            <a:srgbClr val="F1A4AB">
              <a:alpha val="34993"/>
            </a:srgbClr>
          </a:solidFill>
          <a:ln w="4445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B13FD626-BF7A-D860-531C-610330537587}"/>
              </a:ext>
            </a:extLst>
          </p:cNvPr>
          <p:cNvSpPr/>
          <p:nvPr/>
        </p:nvSpPr>
        <p:spPr>
          <a:xfrm>
            <a:off x="1765762" y="1836366"/>
            <a:ext cx="8386964" cy="2130237"/>
          </a:xfrm>
          <a:prstGeom prst="roundRect">
            <a:avLst/>
          </a:prstGeom>
          <a:solidFill>
            <a:srgbClr val="CBA7F7">
              <a:alpha val="19651"/>
            </a:srgbClr>
          </a:solidFill>
          <a:ln w="4445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3956C45-9D52-5077-CB49-9051B7153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365760"/>
            <a:ext cx="2664374" cy="433527"/>
          </a:xfrm>
        </p:spPr>
        <p:txBody>
          <a:bodyPr/>
          <a:lstStyle/>
          <a:p>
            <a:r>
              <a:rPr lang="en-US" dirty="0"/>
              <a:t>Twinning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F48CE1-EC19-4020-E93E-8531DF1C4F67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05F652-53E2-40BE-5F09-142A8625B1AE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CD4313-E2C5-A0F1-B3C8-C86877D2DA15}"/>
              </a:ext>
            </a:extLst>
          </p:cNvPr>
          <p:cNvSpPr txBox="1"/>
          <p:nvPr/>
        </p:nvSpPr>
        <p:spPr>
          <a:xfrm>
            <a:off x="581958" y="6244869"/>
            <a:ext cx="114082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Adapted from: </a:t>
            </a:r>
            <a:r>
              <a:rPr lang="en-US" sz="1400" dirty="0" err="1"/>
              <a:t>Characterising</a:t>
            </a:r>
            <a:r>
              <a:rPr lang="en-US" sz="1400" dirty="0"/>
              <a:t> the Digital Twin: A systematic literature review, D. Jones et al. CIRP J. Manuf. Sci. Technol. 29 (2020) 36–52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A173D92-1795-3931-C4D7-A072A6380F50}"/>
              </a:ext>
            </a:extLst>
          </p:cNvPr>
          <p:cNvSpPr/>
          <p:nvPr/>
        </p:nvSpPr>
        <p:spPr>
          <a:xfrm>
            <a:off x="4867666" y="1931997"/>
            <a:ext cx="2083076" cy="769435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C193A1D-482C-DBF8-24EF-8FD08BA722F9}"/>
                  </a:ext>
                </a:extLst>
              </p:cNvPr>
              <p:cNvSpPr txBox="1"/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𝐯</m:t>
                              </m:r>
                            </m:e>
                          </m:acc>
                        </m:num>
                        <m:den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𝑞</m:t>
                      </m:r>
                      <m:d>
                        <m:d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𝐄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𝛃</m:t>
                              </m:r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× 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𝐁</m:t>
                              </m:r>
                            </m:e>
                          </m:acc>
                        </m:e>
                      </m:d>
                    </m:oMath>
                  </m:oMathPara>
                </a14:m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C193A1D-482C-DBF8-24EF-8FD08BA722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blipFill>
                <a:blip r:embed="rId2"/>
                <a:stretch>
                  <a:fillRect l="-2885" t="-2778" r="-57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 descr="Artificial Neural Network Icons - Free SVG &amp; PNG Artificial ...">
            <a:extLst>
              <a:ext uri="{FF2B5EF4-FFF2-40B4-BE49-F238E27FC236}">
                <a16:creationId xmlns:a16="http://schemas.microsoft.com/office/drawing/2014/main" id="{FC5596B3-6BD7-9814-7C76-CB43922EC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073" y="1989929"/>
            <a:ext cx="664669" cy="6646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ACD9DF2-CA03-71A7-3C4F-8F3EA7590415}"/>
              </a:ext>
            </a:extLst>
          </p:cNvPr>
          <p:cNvSpPr txBox="1"/>
          <p:nvPr/>
        </p:nvSpPr>
        <p:spPr>
          <a:xfrm>
            <a:off x="4817925" y="3609828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B141C8-853D-A22F-9C6B-FBFC81A75951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10B01B0-11E1-5F2A-1A16-42BCE9CA2523}"/>
              </a:ext>
            </a:extLst>
          </p:cNvPr>
          <p:cNvSpPr txBox="1"/>
          <p:nvPr/>
        </p:nvSpPr>
        <p:spPr>
          <a:xfrm>
            <a:off x="4671605" y="4091369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DA45F53-CE1D-D721-F015-879DC7C72F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E667D41-62C2-4A9B-EE3B-6011F72EAE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A0CB83E-D204-C4F5-131E-1A3841162C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0B6D6A7-22D7-F1C5-E791-9EC71AB4E9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6A9D2BC-3787-30E8-1BD4-1A72ED609E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D4A16EEC-8778-6D14-3204-4FAA6E124218}"/>
              </a:ext>
            </a:extLst>
          </p:cNvPr>
          <p:cNvSpPr/>
          <p:nvPr/>
        </p:nvSpPr>
        <p:spPr>
          <a:xfrm>
            <a:off x="2155353" y="4454492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Metrology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0C4B2E6-D37E-45BD-5BFC-17DB4D1073EB}"/>
              </a:ext>
            </a:extLst>
          </p:cNvPr>
          <p:cNvSpPr/>
          <p:nvPr/>
        </p:nvSpPr>
        <p:spPr>
          <a:xfrm>
            <a:off x="2155353" y="2857155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Realization</a:t>
            </a:r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69379C49-0E1D-BEB9-FFC9-FBEED17A3BAC}"/>
              </a:ext>
            </a:extLst>
          </p:cNvPr>
          <p:cNvSpPr/>
          <p:nvPr/>
        </p:nvSpPr>
        <p:spPr>
          <a:xfrm>
            <a:off x="2923856" y="5075309"/>
            <a:ext cx="2032754" cy="464457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91A112A9-46B6-BF5D-36E6-E0B836DB109A}"/>
              </a:ext>
            </a:extLst>
          </p:cNvPr>
          <p:cNvSpPr/>
          <p:nvPr/>
        </p:nvSpPr>
        <p:spPr>
          <a:xfrm rot="10800000" flipH="1">
            <a:off x="2923856" y="2280822"/>
            <a:ext cx="1943810" cy="559756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95EB325E-862B-DABE-3EF9-384DA108A891}"/>
              </a:ext>
            </a:extLst>
          </p:cNvPr>
          <p:cNvSpPr/>
          <p:nvPr/>
        </p:nvSpPr>
        <p:spPr>
          <a:xfrm rot="10800000" flipH="1">
            <a:off x="2887501" y="3467853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 Placeholder 5">
            <a:extLst>
              <a:ext uri="{FF2B5EF4-FFF2-40B4-BE49-F238E27FC236}">
                <a16:creationId xmlns:a16="http://schemas.microsoft.com/office/drawing/2014/main" id="{BDEE86B6-7B41-2306-0618-1B05552A18D9}"/>
              </a:ext>
            </a:extLst>
          </p:cNvPr>
          <p:cNvSpPr txBox="1">
            <a:spLocks/>
          </p:cNvSpPr>
          <p:nvPr/>
        </p:nvSpPr>
        <p:spPr>
          <a:xfrm rot="16200000">
            <a:off x="-555511" y="3789364"/>
            <a:ext cx="4274274" cy="36827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physical → virtual twinning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3F63279-2537-0FD3-BA76-605EC5D8676C}"/>
              </a:ext>
            </a:extLst>
          </p:cNvPr>
          <p:cNvSpPr/>
          <p:nvPr/>
        </p:nvSpPr>
        <p:spPr>
          <a:xfrm>
            <a:off x="8032288" y="443791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Realization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682D1D2-4B38-8C89-4589-99BB6461EE57}"/>
              </a:ext>
            </a:extLst>
          </p:cNvPr>
          <p:cNvSpPr/>
          <p:nvPr/>
        </p:nvSpPr>
        <p:spPr>
          <a:xfrm>
            <a:off x="8032288" y="2840579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Metrology</a:t>
            </a:r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119A5D66-AAC5-16D3-011C-D3FFB44F282D}"/>
              </a:ext>
            </a:extLst>
          </p:cNvPr>
          <p:cNvSpPr/>
          <p:nvPr/>
        </p:nvSpPr>
        <p:spPr>
          <a:xfrm rot="10800000" flipV="1">
            <a:off x="7056919" y="5034816"/>
            <a:ext cx="1847576" cy="556046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37816DCA-797C-8B3A-CCC6-767AC76B4CC4}"/>
              </a:ext>
            </a:extLst>
          </p:cNvPr>
          <p:cNvSpPr/>
          <p:nvPr/>
        </p:nvSpPr>
        <p:spPr>
          <a:xfrm flipH="1" flipV="1">
            <a:off x="6959207" y="2308814"/>
            <a:ext cx="1935345" cy="517965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2EE66BC4-331E-F5A5-28EB-60A09B75A569}"/>
              </a:ext>
            </a:extLst>
          </p:cNvPr>
          <p:cNvSpPr/>
          <p:nvPr/>
        </p:nvSpPr>
        <p:spPr>
          <a:xfrm rot="10800000" flipH="1">
            <a:off x="8904495" y="3427940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005E9903-56BD-FA21-A2F5-E90780FD3457}"/>
              </a:ext>
            </a:extLst>
          </p:cNvPr>
          <p:cNvSpPr txBox="1">
            <a:spLocks/>
          </p:cNvSpPr>
          <p:nvPr/>
        </p:nvSpPr>
        <p:spPr>
          <a:xfrm rot="16200000">
            <a:off x="535137" y="4375756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p→v</a:t>
            </a:r>
            <a:endParaRPr lang="en-US" sz="2800" baseline="-25000" dirty="0"/>
          </a:p>
        </p:txBody>
      </p:sp>
      <p:sp>
        <p:nvSpPr>
          <p:cNvPr id="60" name="Text Placeholder 5">
            <a:extLst>
              <a:ext uri="{FF2B5EF4-FFF2-40B4-BE49-F238E27FC236}">
                <a16:creationId xmlns:a16="http://schemas.microsoft.com/office/drawing/2014/main" id="{F4B0D12E-0153-ED3D-C961-CA4676AB02A0}"/>
              </a:ext>
            </a:extLst>
          </p:cNvPr>
          <p:cNvSpPr txBox="1">
            <a:spLocks/>
          </p:cNvSpPr>
          <p:nvPr/>
        </p:nvSpPr>
        <p:spPr>
          <a:xfrm rot="5400000">
            <a:off x="8133156" y="3681763"/>
            <a:ext cx="4274274" cy="58348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virtual → physical twinning</a:t>
            </a:r>
          </a:p>
        </p:txBody>
      </p:sp>
      <p:sp>
        <p:nvSpPr>
          <p:cNvPr id="61" name="Text Placeholder 5">
            <a:extLst>
              <a:ext uri="{FF2B5EF4-FFF2-40B4-BE49-F238E27FC236}">
                <a16:creationId xmlns:a16="http://schemas.microsoft.com/office/drawing/2014/main" id="{031F1BB6-91D4-F4E1-BBBE-6BB0AEDC28E8}"/>
              </a:ext>
            </a:extLst>
          </p:cNvPr>
          <p:cNvSpPr txBox="1">
            <a:spLocks/>
          </p:cNvSpPr>
          <p:nvPr/>
        </p:nvSpPr>
        <p:spPr>
          <a:xfrm rot="5400000">
            <a:off x="10166570" y="3089790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v→p</a:t>
            </a:r>
            <a:endParaRPr lang="en-US" sz="2800" baseline="-25000" dirty="0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336AB991-14DF-A293-8B03-F1041EFBFF02}"/>
              </a:ext>
            </a:extLst>
          </p:cNvPr>
          <p:cNvGrpSpPr/>
          <p:nvPr/>
        </p:nvGrpSpPr>
        <p:grpSpPr>
          <a:xfrm rot="5400000">
            <a:off x="10276242" y="3994754"/>
            <a:ext cx="1083485" cy="449379"/>
            <a:chOff x="7655442" y="445921"/>
            <a:chExt cx="1419677" cy="350690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67A3C949-F320-3FB9-B0F0-CC20F68D8B35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4A8FB2CA-D44A-7286-7E17-23B6298345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4B4A52A7-9212-25EC-96CC-45CC91C2BBCB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4724469-557B-ED32-936B-AF5DDD39137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9A396D0-4B79-E4EB-EF55-C3D40E8D5819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F994C790-E8B1-5634-8DF1-D1D98CCF1579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3B62B580-5767-3344-4E82-D35D299FE90B}"/>
              </a:ext>
            </a:extLst>
          </p:cNvPr>
          <p:cNvGrpSpPr/>
          <p:nvPr/>
        </p:nvGrpSpPr>
        <p:grpSpPr>
          <a:xfrm>
            <a:off x="6524405" y="1179349"/>
            <a:ext cx="959231" cy="596900"/>
            <a:chOff x="6383478" y="1043979"/>
            <a:chExt cx="959231" cy="596900"/>
          </a:xfrm>
        </p:grpSpPr>
        <p:sp>
          <p:nvSpPr>
            <p:cNvPr id="70" name="Text Placeholder 5">
              <a:extLst>
                <a:ext uri="{FF2B5EF4-FFF2-40B4-BE49-F238E27FC236}">
                  <a16:creationId xmlns:a16="http://schemas.microsoft.com/office/drawing/2014/main" id="{F750449D-B67A-4656-E72D-91FC04E9248E}"/>
                </a:ext>
              </a:extLst>
            </p:cNvPr>
            <p:cNvSpPr txBox="1">
              <a:spLocks/>
            </p:cNvSpPr>
            <p:nvPr/>
          </p:nvSpPr>
          <p:spPr>
            <a:xfrm>
              <a:off x="6383478" y="1043979"/>
              <a:ext cx="392188" cy="596900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None/>
                <a:tabLst/>
                <a:defRPr sz="20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6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dirty="0">
                  <a:latin typeface="APPLE CHANCERY" panose="03020702040506060504" pitchFamily="66" charset="-79"/>
                  <a:cs typeface="APPLE CHANCERY" panose="03020702040506060504" pitchFamily="66" charset="-79"/>
                </a:rPr>
                <a:t>R</a:t>
              </a:r>
              <a:endParaRPr lang="en-US" baseline="-25000" dirty="0"/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124970DB-F55A-C06F-1F89-D45980C53495}"/>
                </a:ext>
              </a:extLst>
            </p:cNvPr>
            <p:cNvGrpSpPr/>
            <p:nvPr/>
          </p:nvGrpSpPr>
          <p:grpSpPr>
            <a:xfrm>
              <a:off x="6685081" y="1074438"/>
              <a:ext cx="657628" cy="229745"/>
              <a:chOff x="7655442" y="445921"/>
              <a:chExt cx="1419677" cy="350690"/>
            </a:xfrm>
          </p:grpSpPr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CF071123-15B2-1F70-7D3A-949A11F1E35B}"/>
                  </a:ext>
                </a:extLst>
              </p:cNvPr>
              <p:cNvCxnSpPr/>
              <p:nvPr/>
            </p:nvCxnSpPr>
            <p:spPr>
              <a:xfrm>
                <a:off x="7655442" y="675167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4C5EC35B-3845-A3CD-3261-40F61979005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176668" y="546721"/>
                <a:ext cx="100779" cy="12844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75112039-48BA-CCB0-B628-73EEBDE607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77447" y="553134"/>
                <a:ext cx="116958" cy="243477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9626F792-E3E2-D677-A5DF-9BE7F961580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398605" y="445921"/>
                <a:ext cx="96579" cy="34861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A5523D0C-48DA-AAA0-36DB-55D307B383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95184" y="445921"/>
                <a:ext cx="58709" cy="253425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CC4FB5B7-FA14-429E-B456-9806B0DFB9B5}"/>
                  </a:ext>
                </a:extLst>
              </p:cNvPr>
              <p:cNvCxnSpPr/>
              <p:nvPr/>
            </p:nvCxnSpPr>
            <p:spPr>
              <a:xfrm>
                <a:off x="8553893" y="699346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7E43EA64-D2AA-E137-0458-50B4B8DDDF92}"/>
              </a:ext>
            </a:extLst>
          </p:cNvPr>
          <p:cNvGrpSpPr/>
          <p:nvPr/>
        </p:nvGrpSpPr>
        <p:grpSpPr>
          <a:xfrm rot="16200000">
            <a:off x="558678" y="3617695"/>
            <a:ext cx="1083485" cy="449379"/>
            <a:chOff x="7655442" y="445921"/>
            <a:chExt cx="1419677" cy="350690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D4A81347-87D3-A065-BF35-2429149F2B83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FA2BC8E8-1A2C-528C-63DE-0E9421ED5F5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CEEB4D6F-C2E6-D4DC-4BB0-9284934A3D14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7040FDC7-1F38-972F-5731-52525F076BA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16AC0D62-2F25-D11E-0502-A168D784C5AD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99EB3574-22B8-8C01-03B9-15F7C0B7100C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 Placeholder 5">
            <a:extLst>
              <a:ext uri="{FF2B5EF4-FFF2-40B4-BE49-F238E27FC236}">
                <a16:creationId xmlns:a16="http://schemas.microsoft.com/office/drawing/2014/main" id="{36F8387C-F97B-C016-9C8F-AB2FC7CD65D7}"/>
              </a:ext>
            </a:extLst>
          </p:cNvPr>
          <p:cNvSpPr txBox="1">
            <a:spLocks/>
          </p:cNvSpPr>
          <p:nvPr/>
        </p:nvSpPr>
        <p:spPr>
          <a:xfrm>
            <a:off x="914399" y="820351"/>
            <a:ext cx="9994393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Spaghetti</a:t>
            </a:r>
          </a:p>
        </p:txBody>
      </p:sp>
    </p:spTree>
    <p:extLst>
      <p:ext uri="{BB962C8B-B14F-4D97-AF65-F5344CB8AC3E}">
        <p14:creationId xmlns:p14="http://schemas.microsoft.com/office/powerpoint/2010/main" val="18073515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A892DC-6A3D-D383-0821-1C38CD4C02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2EDD3AF-F74C-DF89-EE0B-674051B94B57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4536294" y="210020"/>
            <a:ext cx="3756367" cy="1388548"/>
          </a:xfrm>
          <a:ln>
            <a:solidFill>
              <a:schemeClr val="tx1"/>
            </a:solidFill>
          </a:ln>
        </p:spPr>
        <p:txBody>
          <a:bodyPr lIns="91440" tIns="91440" rIns="91440" bIns="91440" anchor="ctr">
            <a:normAutofit/>
          </a:bodyPr>
          <a:lstStyle/>
          <a:p>
            <a:r>
              <a:rPr lang="en-US" u="sng" dirty="0"/>
              <a:t>Metrology</a:t>
            </a:r>
            <a:r>
              <a:rPr lang="en-US" dirty="0"/>
              <a:t>: observable outputs</a:t>
            </a:r>
          </a:p>
          <a:p>
            <a:r>
              <a:rPr lang="en-US" u="sng" dirty="0"/>
              <a:t>Realization</a:t>
            </a:r>
            <a:r>
              <a:rPr lang="en-US" dirty="0"/>
              <a:t>: translated inputs</a:t>
            </a:r>
          </a:p>
          <a:p>
            <a:r>
              <a:rPr lang="en-US" u="sng" dirty="0"/>
              <a:t>Twinning Rates</a:t>
            </a:r>
            <a:r>
              <a:rPr lang="en-US" dirty="0"/>
              <a:t>: 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D4E58C37-2633-38BA-B0E4-0E12BBED0447}"/>
              </a:ext>
            </a:extLst>
          </p:cNvPr>
          <p:cNvSpPr/>
          <p:nvPr/>
        </p:nvSpPr>
        <p:spPr>
          <a:xfrm>
            <a:off x="1765761" y="3980401"/>
            <a:ext cx="8212792" cy="2130237"/>
          </a:xfrm>
          <a:prstGeom prst="roundRect">
            <a:avLst/>
          </a:prstGeom>
          <a:solidFill>
            <a:srgbClr val="F1A4AB">
              <a:alpha val="34993"/>
            </a:srgbClr>
          </a:solidFill>
          <a:ln w="4445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7370A20F-2D28-D513-4C6A-13F3E390171B}"/>
              </a:ext>
            </a:extLst>
          </p:cNvPr>
          <p:cNvSpPr/>
          <p:nvPr/>
        </p:nvSpPr>
        <p:spPr>
          <a:xfrm>
            <a:off x="1765762" y="1836366"/>
            <a:ext cx="8386964" cy="2130237"/>
          </a:xfrm>
          <a:prstGeom prst="roundRect">
            <a:avLst/>
          </a:prstGeom>
          <a:solidFill>
            <a:srgbClr val="CBA7F7">
              <a:alpha val="19651"/>
            </a:srgbClr>
          </a:solidFill>
          <a:ln w="4445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7030A0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84FC949-4A4F-F702-9B30-E3D1C6CB9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365760"/>
            <a:ext cx="2664374" cy="433527"/>
          </a:xfrm>
        </p:spPr>
        <p:txBody>
          <a:bodyPr/>
          <a:lstStyle/>
          <a:p>
            <a:r>
              <a:rPr lang="en-US" dirty="0"/>
              <a:t>Twinning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D77558-1140-D4D0-6F76-D83DFE753E66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682D4E-F55F-6DB1-A580-61F4BEAA3E3E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600A0B-FBE7-E165-2201-CB73E0BCB12F}"/>
              </a:ext>
            </a:extLst>
          </p:cNvPr>
          <p:cNvSpPr txBox="1"/>
          <p:nvPr/>
        </p:nvSpPr>
        <p:spPr>
          <a:xfrm>
            <a:off x="581958" y="6244869"/>
            <a:ext cx="114082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Adapted from: </a:t>
            </a:r>
            <a:r>
              <a:rPr lang="en-US" sz="1400" dirty="0" err="1"/>
              <a:t>Characterising</a:t>
            </a:r>
            <a:r>
              <a:rPr lang="en-US" sz="1400" dirty="0"/>
              <a:t> the Digital Twin: A systematic literature review, D. Jones et al. CIRP J. Manuf. Sci. Technol. 29 (2020) 36–52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CF51E5CA-763C-F487-BD38-976AEF0E7BD2}"/>
              </a:ext>
            </a:extLst>
          </p:cNvPr>
          <p:cNvSpPr/>
          <p:nvPr/>
        </p:nvSpPr>
        <p:spPr>
          <a:xfrm>
            <a:off x="4867666" y="1931997"/>
            <a:ext cx="2083076" cy="769435"/>
          </a:xfrm>
          <a:prstGeom prst="roundRect">
            <a:avLst/>
          </a:prstGeom>
          <a:solidFill>
            <a:srgbClr val="CBA7F7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4DD01BC-42D4-8608-994A-EC3840171618}"/>
                  </a:ext>
                </a:extLst>
              </p:cNvPr>
              <p:cNvSpPr txBox="1"/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>
                      <m:f>
                        <m:f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𝐯</m:t>
                              </m:r>
                            </m:e>
                          </m:acc>
                        </m:num>
                        <m:den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𝑑𝑡</m:t>
                          </m:r>
                        </m:den>
                      </m:f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1200" b="0" i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Cambria Math" panose="02040503050406030204" pitchFamily="18" charset="0"/>
                        </a:rPr>
                        <m:t>𝑞</m:t>
                      </m:r>
                      <m:d>
                        <m:dPr>
                          <m:ctrlP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𝐄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𝛃</m:t>
                              </m:r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</m:acc>
                          <m:r>
                            <a:rPr lang="en-US" sz="1200" b="0" i="1" dirty="0" smtClean="0">
                              <a:solidFill>
                                <a:schemeClr val="bg2">
                                  <a:lumMod val="10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× </m:t>
                          </m:r>
                          <m:acc>
                            <m:accPr>
                              <m:chr m:val="̅"/>
                              <m:ctrlP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1200" b="0" i="1" dirty="0" smtClean="0">
                                  <a:solidFill>
                                    <a:schemeClr val="bg2">
                                      <a:lumMod val="10000"/>
                                    </a:schemeClr>
                                  </a:solidFill>
                                  <a:latin typeface="Cambria Math" panose="02040503050406030204" pitchFamily="18" charset="0"/>
                                </a:rPr>
                                <m:t>𝐁</m:t>
                              </m:r>
                            </m:e>
                          </m:acc>
                        </m:e>
                      </m:d>
                    </m:oMath>
                  </m:oMathPara>
                </a14:m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4DD01BC-42D4-8608-994A-EC38401716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3714" y="2095664"/>
                <a:ext cx="1312359" cy="453201"/>
              </a:xfrm>
              <a:prstGeom prst="rect">
                <a:avLst/>
              </a:prstGeom>
              <a:blipFill>
                <a:blip r:embed="rId2"/>
                <a:stretch>
                  <a:fillRect l="-2885" t="-2778" r="-57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 descr="Artificial Neural Network Icons - Free SVG &amp; PNG Artificial ...">
            <a:extLst>
              <a:ext uri="{FF2B5EF4-FFF2-40B4-BE49-F238E27FC236}">
                <a16:creationId xmlns:a16="http://schemas.microsoft.com/office/drawing/2014/main" id="{243D28D1-70D1-7ED1-8AD0-A391CE167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073" y="1989929"/>
            <a:ext cx="664669" cy="66466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56F8E7D-DD96-5325-64E4-D3C35590469E}"/>
              </a:ext>
            </a:extLst>
          </p:cNvPr>
          <p:cNvSpPr txBox="1"/>
          <p:nvPr/>
        </p:nvSpPr>
        <p:spPr>
          <a:xfrm>
            <a:off x="4817925" y="3609828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BA471ED3-69CE-5B56-77BA-6E1004C17F9F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D440F4F-5767-2605-BA79-9F14C58E394B}"/>
              </a:ext>
            </a:extLst>
          </p:cNvPr>
          <p:cNvSpPr txBox="1"/>
          <p:nvPr/>
        </p:nvSpPr>
        <p:spPr>
          <a:xfrm>
            <a:off x="4671605" y="4091369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C2E77D4-9D7A-78D8-1E41-42D468D5A3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E34F2FD-057C-49D6-7470-C0599E4FC7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C6E4171-DF2B-575A-C5B4-5D19358805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C369A7-4DB5-EB2B-F28A-2201BCDE5E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7288AE6-1115-62A5-1D05-CEB211B80C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08A7C75C-A668-9CC1-6FAA-3E6BB710DA8E}"/>
              </a:ext>
            </a:extLst>
          </p:cNvPr>
          <p:cNvSpPr/>
          <p:nvPr/>
        </p:nvSpPr>
        <p:spPr>
          <a:xfrm>
            <a:off x="2155353" y="4454492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Metrology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0903673-C32B-E501-4C25-CF3E339F7A8F}"/>
              </a:ext>
            </a:extLst>
          </p:cNvPr>
          <p:cNvSpPr/>
          <p:nvPr/>
        </p:nvSpPr>
        <p:spPr>
          <a:xfrm>
            <a:off x="2155353" y="2857155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Realization</a:t>
            </a:r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A06A8635-D8CF-7879-3CF9-F3D11CA94FC7}"/>
              </a:ext>
            </a:extLst>
          </p:cNvPr>
          <p:cNvSpPr/>
          <p:nvPr/>
        </p:nvSpPr>
        <p:spPr>
          <a:xfrm>
            <a:off x="2923856" y="5075309"/>
            <a:ext cx="2032754" cy="464457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AD84F745-0158-B85E-37B8-E92E8CBB9989}"/>
              </a:ext>
            </a:extLst>
          </p:cNvPr>
          <p:cNvSpPr/>
          <p:nvPr/>
        </p:nvSpPr>
        <p:spPr>
          <a:xfrm rot="10800000" flipH="1">
            <a:off x="2923856" y="2280822"/>
            <a:ext cx="1943810" cy="559756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DD053E38-91EB-2BFD-8E81-D9FC12664A7E}"/>
              </a:ext>
            </a:extLst>
          </p:cNvPr>
          <p:cNvSpPr/>
          <p:nvPr/>
        </p:nvSpPr>
        <p:spPr>
          <a:xfrm rot="10800000" flipH="1">
            <a:off x="2887501" y="3467853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 Placeholder 5">
            <a:extLst>
              <a:ext uri="{FF2B5EF4-FFF2-40B4-BE49-F238E27FC236}">
                <a16:creationId xmlns:a16="http://schemas.microsoft.com/office/drawing/2014/main" id="{5A166D4E-8FB5-A71B-06A8-127EE7A78C3D}"/>
              </a:ext>
            </a:extLst>
          </p:cNvPr>
          <p:cNvSpPr txBox="1">
            <a:spLocks/>
          </p:cNvSpPr>
          <p:nvPr/>
        </p:nvSpPr>
        <p:spPr>
          <a:xfrm rot="16200000">
            <a:off x="-555511" y="3789364"/>
            <a:ext cx="4274274" cy="36827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physical → virtual twinning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FF8B4EF-E2E5-D43F-4D46-5A80A8E14DDB}"/>
              </a:ext>
            </a:extLst>
          </p:cNvPr>
          <p:cNvSpPr/>
          <p:nvPr/>
        </p:nvSpPr>
        <p:spPr>
          <a:xfrm>
            <a:off x="8032288" y="443791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Realization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4C0C58D-B182-4C21-63B3-E6DFFAA1A174}"/>
              </a:ext>
            </a:extLst>
          </p:cNvPr>
          <p:cNvSpPr/>
          <p:nvPr/>
        </p:nvSpPr>
        <p:spPr>
          <a:xfrm>
            <a:off x="8032288" y="2840579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Metrology</a:t>
            </a:r>
          </a:p>
        </p:txBody>
      </p:sp>
      <p:sp>
        <p:nvSpPr>
          <p:cNvPr id="37" name="Freeform 36">
            <a:extLst>
              <a:ext uri="{FF2B5EF4-FFF2-40B4-BE49-F238E27FC236}">
                <a16:creationId xmlns:a16="http://schemas.microsoft.com/office/drawing/2014/main" id="{17AAB258-8FD7-BFBE-A43B-6896140AA445}"/>
              </a:ext>
            </a:extLst>
          </p:cNvPr>
          <p:cNvSpPr/>
          <p:nvPr/>
        </p:nvSpPr>
        <p:spPr>
          <a:xfrm rot="10800000" flipV="1">
            <a:off x="7056919" y="5034816"/>
            <a:ext cx="1847576" cy="556046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Freeform 37">
            <a:extLst>
              <a:ext uri="{FF2B5EF4-FFF2-40B4-BE49-F238E27FC236}">
                <a16:creationId xmlns:a16="http://schemas.microsoft.com/office/drawing/2014/main" id="{42C7F200-5360-C321-D8CB-81EEBAF60A4B}"/>
              </a:ext>
            </a:extLst>
          </p:cNvPr>
          <p:cNvSpPr/>
          <p:nvPr/>
        </p:nvSpPr>
        <p:spPr>
          <a:xfrm flipH="1" flipV="1">
            <a:off x="6959207" y="2308814"/>
            <a:ext cx="1935345" cy="517965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EA077D7E-8A34-0C11-540A-2807B762E3DA}"/>
              </a:ext>
            </a:extLst>
          </p:cNvPr>
          <p:cNvSpPr/>
          <p:nvPr/>
        </p:nvSpPr>
        <p:spPr>
          <a:xfrm rot="10800000" flipH="1">
            <a:off x="8904495" y="3427940"/>
            <a:ext cx="45719" cy="980670"/>
          </a:xfrm>
          <a:custGeom>
            <a:avLst/>
            <a:gdLst>
              <a:gd name="csX0" fmla="*/ 43626 w 43626"/>
              <a:gd name="csY0" fmla="*/ 813710 h 813710"/>
              <a:gd name="csX1" fmla="*/ 0 w 43626"/>
              <a:gd name="csY1" fmla="*/ 0 h 81371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43626" h="813710">
                <a:moveTo>
                  <a:pt x="43626" y="813710"/>
                </a:moveTo>
                <a:cubicBezTo>
                  <a:pt x="1226" y="551127"/>
                  <a:pt x="11668" y="127351"/>
                  <a:pt x="0" y="0"/>
                </a:cubicBezTo>
              </a:path>
            </a:pathLst>
          </a:custGeom>
          <a:noFill/>
          <a:ln w="47625">
            <a:solidFill>
              <a:schemeClr val="bg2">
                <a:lumMod val="1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BCD67376-64A8-C117-9491-3EF4B9708CE1}"/>
              </a:ext>
            </a:extLst>
          </p:cNvPr>
          <p:cNvSpPr txBox="1">
            <a:spLocks/>
          </p:cNvSpPr>
          <p:nvPr/>
        </p:nvSpPr>
        <p:spPr>
          <a:xfrm rot="16200000">
            <a:off x="535137" y="4375756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p→v</a:t>
            </a:r>
            <a:endParaRPr lang="en-US" sz="2800" baseline="-25000" dirty="0"/>
          </a:p>
        </p:txBody>
      </p:sp>
      <p:sp>
        <p:nvSpPr>
          <p:cNvPr id="60" name="Text Placeholder 5">
            <a:extLst>
              <a:ext uri="{FF2B5EF4-FFF2-40B4-BE49-F238E27FC236}">
                <a16:creationId xmlns:a16="http://schemas.microsoft.com/office/drawing/2014/main" id="{B7F6AA48-E197-F0DF-C52B-D50BC86BF8C1}"/>
              </a:ext>
            </a:extLst>
          </p:cNvPr>
          <p:cNvSpPr txBox="1">
            <a:spLocks/>
          </p:cNvSpPr>
          <p:nvPr/>
        </p:nvSpPr>
        <p:spPr>
          <a:xfrm rot="5400000">
            <a:off x="8133156" y="3681763"/>
            <a:ext cx="4274274" cy="58348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0"/>
              </a:spcAft>
            </a:pPr>
            <a:r>
              <a:rPr lang="en-US" i="1" dirty="0"/>
              <a:t>virtual → physical twinning</a:t>
            </a:r>
          </a:p>
        </p:txBody>
      </p:sp>
      <p:sp>
        <p:nvSpPr>
          <p:cNvPr id="61" name="Text Placeholder 5">
            <a:extLst>
              <a:ext uri="{FF2B5EF4-FFF2-40B4-BE49-F238E27FC236}">
                <a16:creationId xmlns:a16="http://schemas.microsoft.com/office/drawing/2014/main" id="{75CD30D3-6999-37CB-C66C-4F858662B788}"/>
              </a:ext>
            </a:extLst>
          </p:cNvPr>
          <p:cNvSpPr txBox="1">
            <a:spLocks/>
          </p:cNvSpPr>
          <p:nvPr/>
        </p:nvSpPr>
        <p:spPr>
          <a:xfrm rot="5400000">
            <a:off x="10166570" y="3089790"/>
            <a:ext cx="1217837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R</a:t>
            </a:r>
            <a:r>
              <a:rPr lang="en-US" sz="2800" baseline="-25000" dirty="0"/>
              <a:t> </a:t>
            </a:r>
            <a:r>
              <a:rPr lang="en-US" sz="2800" baseline="-25000" dirty="0" err="1"/>
              <a:t>v→p</a:t>
            </a:r>
            <a:endParaRPr lang="en-US" sz="2800" baseline="-25000" dirty="0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1348F3C1-AE47-E9AB-D811-21083CF8BA1E}"/>
              </a:ext>
            </a:extLst>
          </p:cNvPr>
          <p:cNvGrpSpPr/>
          <p:nvPr/>
        </p:nvGrpSpPr>
        <p:grpSpPr>
          <a:xfrm rot="5400000">
            <a:off x="10276242" y="3994754"/>
            <a:ext cx="1083485" cy="449379"/>
            <a:chOff x="7655442" y="445921"/>
            <a:chExt cx="1419677" cy="350690"/>
          </a:xfrm>
        </p:grpSpPr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DFA0D053-EC66-75EC-40C0-875BD2223322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899BD27-6AF3-C1B9-FEEE-8F26577774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5A47962F-97C7-CB8E-F7D2-47BFD16A2155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A5553B47-1EC4-E382-57DA-3647C469610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66FFBA2A-E223-623B-BBE8-E49994AE9188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264084B6-9A3E-9D62-8CFB-88F3D7D69EFE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EBAFB3D0-78C1-9F92-3FCC-154D5FBDC201}"/>
              </a:ext>
            </a:extLst>
          </p:cNvPr>
          <p:cNvGrpSpPr/>
          <p:nvPr/>
        </p:nvGrpSpPr>
        <p:grpSpPr>
          <a:xfrm>
            <a:off x="6524405" y="1179349"/>
            <a:ext cx="959231" cy="596900"/>
            <a:chOff x="6383478" y="1043979"/>
            <a:chExt cx="959231" cy="596900"/>
          </a:xfrm>
        </p:grpSpPr>
        <p:sp>
          <p:nvSpPr>
            <p:cNvPr id="70" name="Text Placeholder 5">
              <a:extLst>
                <a:ext uri="{FF2B5EF4-FFF2-40B4-BE49-F238E27FC236}">
                  <a16:creationId xmlns:a16="http://schemas.microsoft.com/office/drawing/2014/main" id="{1B181B23-392F-D3C2-D8B5-5204296D943F}"/>
                </a:ext>
              </a:extLst>
            </p:cNvPr>
            <p:cNvSpPr txBox="1">
              <a:spLocks/>
            </p:cNvSpPr>
            <p:nvPr/>
          </p:nvSpPr>
          <p:spPr>
            <a:xfrm>
              <a:off x="6383478" y="1043979"/>
              <a:ext cx="392188" cy="596900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None/>
                <a:tabLst/>
                <a:defRPr sz="20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6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>
                  <a:schemeClr val="accent1"/>
                </a:buClr>
                <a:buFont typeface="Arial" panose="020B0604020202020204" pitchFamily="34" charset="0"/>
                <a:buChar char="•"/>
                <a:defRPr sz="1400" kern="1200" spc="-20" baseline="0">
                  <a:solidFill>
                    <a:schemeClr val="tx1"/>
                  </a:solidFill>
                  <a:latin typeface="Helvetica" pitchFamily="2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b="1" dirty="0">
                  <a:latin typeface="APPLE CHANCERY" panose="03020702040506060504" pitchFamily="66" charset="-79"/>
                  <a:cs typeface="APPLE CHANCERY" panose="03020702040506060504" pitchFamily="66" charset="-79"/>
                </a:rPr>
                <a:t>R</a:t>
              </a:r>
              <a:endParaRPr lang="en-US" baseline="-25000" dirty="0"/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6AB624D3-BD41-B168-FBFF-2BAF13AF9FDF}"/>
                </a:ext>
              </a:extLst>
            </p:cNvPr>
            <p:cNvGrpSpPr/>
            <p:nvPr/>
          </p:nvGrpSpPr>
          <p:grpSpPr>
            <a:xfrm>
              <a:off x="6685081" y="1074438"/>
              <a:ext cx="657628" cy="229745"/>
              <a:chOff x="7655442" y="445921"/>
              <a:chExt cx="1419677" cy="350690"/>
            </a:xfrm>
          </p:grpSpPr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78850F3F-32D4-EC77-29CA-BC82EAA69678}"/>
                  </a:ext>
                </a:extLst>
              </p:cNvPr>
              <p:cNvCxnSpPr/>
              <p:nvPr/>
            </p:nvCxnSpPr>
            <p:spPr>
              <a:xfrm>
                <a:off x="7655442" y="675167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5949F43-31E0-39CD-70B4-5FAD9FD6620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176668" y="546721"/>
                <a:ext cx="100779" cy="12844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6415A172-95DD-B224-B551-5E8BB319A3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77447" y="553134"/>
                <a:ext cx="116958" cy="243477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4">
                <a:extLst>
                  <a:ext uri="{FF2B5EF4-FFF2-40B4-BE49-F238E27FC236}">
                    <a16:creationId xmlns:a16="http://schemas.microsoft.com/office/drawing/2014/main" id="{D028D2B2-9C38-71B7-C2AE-C87E59246DF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398605" y="445921"/>
                <a:ext cx="96579" cy="348616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2229A8A2-6816-88BA-EB84-A55779859E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95184" y="445921"/>
                <a:ext cx="58709" cy="253425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64303660-C7C0-CE3C-2D4F-DA037D8A0026}"/>
                  </a:ext>
                </a:extLst>
              </p:cNvPr>
              <p:cNvCxnSpPr/>
              <p:nvPr/>
            </p:nvCxnSpPr>
            <p:spPr>
              <a:xfrm>
                <a:off x="8553893" y="699346"/>
                <a:ext cx="521226" cy="0"/>
              </a:xfrm>
              <a:prstGeom prst="line">
                <a:avLst/>
              </a:prstGeom>
              <a:ln w="28575"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DEBD5E9D-3FBB-5EB6-4341-7AE45054EAFD}"/>
              </a:ext>
            </a:extLst>
          </p:cNvPr>
          <p:cNvGrpSpPr/>
          <p:nvPr/>
        </p:nvGrpSpPr>
        <p:grpSpPr>
          <a:xfrm rot="16200000">
            <a:off x="558678" y="3617695"/>
            <a:ext cx="1083485" cy="449379"/>
            <a:chOff x="7655442" y="445921"/>
            <a:chExt cx="1419677" cy="350690"/>
          </a:xfrm>
        </p:grpSpPr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18ADBE44-D375-13ED-F54D-1AD4C8E95858}"/>
                </a:ext>
              </a:extLst>
            </p:cNvPr>
            <p:cNvCxnSpPr/>
            <p:nvPr/>
          </p:nvCxnSpPr>
          <p:spPr>
            <a:xfrm>
              <a:off x="7655442" y="675167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27FF8272-5B6C-6B7E-DB53-C58EE79A1C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176668" y="546721"/>
              <a:ext cx="100779" cy="12844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8700EEAE-4C5D-867F-1187-FFC61AD3A1F9}"/>
                </a:ext>
              </a:extLst>
            </p:cNvPr>
            <p:cNvCxnSpPr>
              <a:cxnSpLocks/>
            </p:cNvCxnSpPr>
            <p:nvPr/>
          </p:nvCxnSpPr>
          <p:spPr>
            <a:xfrm>
              <a:off x="8277447" y="553134"/>
              <a:ext cx="116958" cy="243477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CA916920-A848-EBE6-F9E8-07F38D9E000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98605" y="445921"/>
              <a:ext cx="96579" cy="348616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68D95220-0712-F787-0CAB-64FB6707B2D5}"/>
                </a:ext>
              </a:extLst>
            </p:cNvPr>
            <p:cNvCxnSpPr>
              <a:cxnSpLocks/>
            </p:cNvCxnSpPr>
            <p:nvPr/>
          </p:nvCxnSpPr>
          <p:spPr>
            <a:xfrm>
              <a:off x="8495184" y="445921"/>
              <a:ext cx="58709" cy="253425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158741EC-CAA9-3B99-CA66-D9A479395E2F}"/>
                </a:ext>
              </a:extLst>
            </p:cNvPr>
            <p:cNvCxnSpPr/>
            <p:nvPr/>
          </p:nvCxnSpPr>
          <p:spPr>
            <a:xfrm>
              <a:off x="8553893" y="699346"/>
              <a:ext cx="521226" cy="0"/>
            </a:xfrm>
            <a:prstGeom prst="line">
              <a:avLst/>
            </a:prstGeom>
            <a:ln w="28575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 Placeholder 5">
            <a:extLst>
              <a:ext uri="{FF2B5EF4-FFF2-40B4-BE49-F238E27FC236}">
                <a16:creationId xmlns:a16="http://schemas.microsoft.com/office/drawing/2014/main" id="{36D8AA5A-A2F7-1E4B-2BBE-0B8E6CC672ED}"/>
              </a:ext>
            </a:extLst>
          </p:cNvPr>
          <p:cNvSpPr txBox="1">
            <a:spLocks/>
          </p:cNvSpPr>
          <p:nvPr/>
        </p:nvSpPr>
        <p:spPr>
          <a:xfrm>
            <a:off x="914399" y="820351"/>
            <a:ext cx="9994393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Spaghetti</a:t>
            </a:r>
          </a:p>
        </p:txBody>
      </p:sp>
      <p:sp>
        <p:nvSpPr>
          <p:cNvPr id="5" name="Snip Single Corner Rectangle 4">
            <a:extLst>
              <a:ext uri="{FF2B5EF4-FFF2-40B4-BE49-F238E27FC236}">
                <a16:creationId xmlns:a16="http://schemas.microsoft.com/office/drawing/2014/main" id="{D61B62C4-D51A-3181-96C4-891B576B3048}"/>
              </a:ext>
            </a:extLst>
          </p:cNvPr>
          <p:cNvSpPr/>
          <p:nvPr/>
        </p:nvSpPr>
        <p:spPr>
          <a:xfrm rot="21149497">
            <a:off x="7577141" y="746015"/>
            <a:ext cx="3881484" cy="1685840"/>
          </a:xfrm>
          <a:prstGeom prst="snip1Rect">
            <a:avLst/>
          </a:prstGeom>
          <a:solidFill>
            <a:srgbClr val="FFFFA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Caution with Closed Loop:</a:t>
            </a:r>
          </a:p>
          <a:p>
            <a:pPr algn="ctr"/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Choose when to monitor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Choose when to update</a:t>
            </a:r>
          </a:p>
        </p:txBody>
      </p:sp>
    </p:spTree>
    <p:extLst>
      <p:ext uri="{BB962C8B-B14F-4D97-AF65-F5344CB8AC3E}">
        <p14:creationId xmlns:p14="http://schemas.microsoft.com/office/powerpoint/2010/main" val="23651919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22D21D-A142-A9F5-EC5D-5822F00DA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894DCE2-9B12-D346-69AD-AC68050D2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 err="1"/>
              <a:t>Twinac</a:t>
            </a:r>
            <a:r>
              <a:rPr lang="en-US" dirty="0"/>
              <a:t> Modes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ABCBE6F-A993-50B9-9678-C29EE5398D6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14399" y="820351"/>
            <a:ext cx="9994393" cy="596900"/>
          </a:xfrm>
        </p:spPr>
        <p:txBody>
          <a:bodyPr>
            <a:normAutofit/>
          </a:bodyPr>
          <a:lstStyle/>
          <a:p>
            <a:r>
              <a:rPr lang="en-US" sz="2400" dirty="0"/>
              <a:t>Selecting how to use the coupled system for our benefit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4DA96C-0C0D-0C9E-F82A-644385E7BD10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5D27AD-92FE-31F1-D8B7-97F64BE34783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A3E8716-CEA5-0AD2-49D6-262238FF7D83}"/>
              </a:ext>
            </a:extLst>
          </p:cNvPr>
          <p:cNvGrpSpPr/>
          <p:nvPr/>
        </p:nvGrpSpPr>
        <p:grpSpPr>
          <a:xfrm>
            <a:off x="4867666" y="1931997"/>
            <a:ext cx="2083076" cy="769435"/>
            <a:chOff x="4867666" y="1931997"/>
            <a:chExt cx="2083076" cy="769435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7B049B1F-8F7B-C331-F2E4-71AF81483DAB}"/>
                </a:ext>
              </a:extLst>
            </p:cNvPr>
            <p:cNvSpPr/>
            <p:nvPr/>
          </p:nvSpPr>
          <p:spPr>
            <a:xfrm>
              <a:off x="4867666" y="1931997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8C790332-0778-AFB9-2273-AF7A5FE989E0}"/>
                    </a:ext>
                  </a:extLst>
                </p:cNvPr>
                <p:cNvSpPr txBox="1"/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8C790332-0778-AFB9-2273-AF7A5FE989E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blipFill>
                  <a:blip r:embed="rId2"/>
                  <a:stretch>
                    <a:fillRect l="-2885" t="-2778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2" name="Picture 21" descr="Artificial Neural Network Icons - Free SVG &amp; PNG Artificial ...">
              <a:extLst>
                <a:ext uri="{FF2B5EF4-FFF2-40B4-BE49-F238E27FC236}">
                  <a16:creationId xmlns:a16="http://schemas.microsoft.com/office/drawing/2014/main" id="{D7F1F97E-B28D-8D6B-4C44-0A93CF6F39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86073" y="1989929"/>
              <a:ext cx="664669" cy="664669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AAF4C1B7-B0F5-F51F-BF9A-08D07EDB89C0}"/>
              </a:ext>
            </a:extLst>
          </p:cNvPr>
          <p:cNvSpPr txBox="1"/>
          <p:nvPr/>
        </p:nvSpPr>
        <p:spPr>
          <a:xfrm>
            <a:off x="4655301" y="2807167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0C445CD1-2E4A-06CC-E320-EBE2AFE152B0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404A7AC-1834-4FB9-72AC-FECC0DFD1821}"/>
              </a:ext>
            </a:extLst>
          </p:cNvPr>
          <p:cNvSpPr txBox="1"/>
          <p:nvPr/>
        </p:nvSpPr>
        <p:spPr>
          <a:xfrm>
            <a:off x="4525285" y="4777748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969ABC2-8C8F-824E-5E75-FE9DE634EA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FE08AC6-BDD5-D4BB-3C0A-F89029962D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ABC168-D270-28DB-C743-471E8FC7AF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2C7CC4E-C69E-3D86-B05E-FFFD79CE3E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26A794C-33B2-86C2-2247-D9CB22849C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95BD4F47-88F5-611D-BB87-5129CE17CD97}"/>
              </a:ext>
            </a:extLst>
          </p:cNvPr>
          <p:cNvSpPr/>
          <p:nvPr/>
        </p:nvSpPr>
        <p:spPr>
          <a:xfrm>
            <a:off x="7794005" y="524462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outputs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B7CCF50-FC1E-F125-1F1D-B414E5CF3546}"/>
              </a:ext>
            </a:extLst>
          </p:cNvPr>
          <p:cNvSpPr/>
          <p:nvPr/>
        </p:nvSpPr>
        <p:spPr>
          <a:xfrm>
            <a:off x="7794005" y="2032233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outputs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946E61ED-72B6-D00C-D4E1-472A69E0D6FE}"/>
              </a:ext>
            </a:extLst>
          </p:cNvPr>
          <p:cNvCxnSpPr>
            <a:cxnSpLocks/>
            <a:stCxn id="22" idx="3"/>
            <a:endCxn id="37" idx="1"/>
          </p:cNvCxnSpPr>
          <p:nvPr/>
        </p:nvCxnSpPr>
        <p:spPr>
          <a:xfrm>
            <a:off x="6950742" y="2322264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33D9565F-C9BB-AD3B-FB48-2F70C7FE6BEE}"/>
              </a:ext>
            </a:extLst>
          </p:cNvPr>
          <p:cNvCxnSpPr>
            <a:cxnSpLocks/>
            <a:stCxn id="24" idx="3"/>
            <a:endCxn id="36" idx="1"/>
          </p:cNvCxnSpPr>
          <p:nvPr/>
        </p:nvCxnSpPr>
        <p:spPr>
          <a:xfrm flipV="1">
            <a:off x="7030525" y="5543076"/>
            <a:ext cx="763480" cy="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0314BC69-652F-B27E-850A-3BBCED697304}"/>
              </a:ext>
            </a:extLst>
          </p:cNvPr>
          <p:cNvSpPr/>
          <p:nvPr/>
        </p:nvSpPr>
        <p:spPr>
          <a:xfrm>
            <a:off x="2355260" y="523816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inputs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65C514F1-A706-2C7C-6F6C-66320064A636}"/>
              </a:ext>
            </a:extLst>
          </p:cNvPr>
          <p:cNvSpPr/>
          <p:nvPr/>
        </p:nvSpPr>
        <p:spPr>
          <a:xfrm>
            <a:off x="2355260" y="2025773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inputs</a:t>
            </a:r>
          </a:p>
        </p:txBody>
      </p: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9F7E0B4E-859A-3742-8E91-89C75A49DBBF}"/>
              </a:ext>
            </a:extLst>
          </p:cNvPr>
          <p:cNvCxnSpPr>
            <a:cxnSpLocks/>
          </p:cNvCxnSpPr>
          <p:nvPr/>
        </p:nvCxnSpPr>
        <p:spPr>
          <a:xfrm>
            <a:off x="4015711" y="2315804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F6282F86-6330-3041-5D49-29497A395C34}"/>
              </a:ext>
            </a:extLst>
          </p:cNvPr>
          <p:cNvCxnSpPr>
            <a:cxnSpLocks/>
            <a:stCxn id="70" idx="3"/>
            <a:endCxn id="24" idx="1"/>
          </p:cNvCxnSpPr>
          <p:nvPr/>
        </p:nvCxnSpPr>
        <p:spPr>
          <a:xfrm>
            <a:off x="4024403" y="5536616"/>
            <a:ext cx="923046" cy="646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3148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B24B03-E074-3848-5AE1-5604B1EF7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CBE0FE-43DA-567E-4B1D-DFC804AAE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 err="1"/>
              <a:t>Twinac</a:t>
            </a:r>
            <a:r>
              <a:rPr lang="en-US" dirty="0"/>
              <a:t> Modes: Virtual2Physical Controller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9F143AD-03EA-6470-C01C-C4AB3EE995F8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14399" y="820351"/>
            <a:ext cx="9994393" cy="596900"/>
          </a:xfrm>
        </p:spPr>
        <p:txBody>
          <a:bodyPr>
            <a:normAutofit fontScale="92500"/>
          </a:bodyPr>
          <a:lstStyle/>
          <a:p>
            <a:r>
              <a:rPr lang="en-US" sz="2400" dirty="0"/>
              <a:t>Decision logic to examine </a:t>
            </a:r>
            <a:r>
              <a:rPr lang="en-US" sz="2400" u="sng" dirty="0"/>
              <a:t>independent variables </a:t>
            </a:r>
            <a:r>
              <a:rPr lang="en-US" sz="2400" dirty="0"/>
              <a:t>in VA; select </a:t>
            </a:r>
            <a:r>
              <a:rPr lang="en-US" sz="2400" u="sng" dirty="0"/>
              <a:t>settings for PA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93A812-5F17-5A8E-638B-B5DCC8BF83E8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132449-0561-CB0B-5592-5BA132B714E2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46CD315-80FA-41A1-4032-DAD0FC06C12F}"/>
              </a:ext>
            </a:extLst>
          </p:cNvPr>
          <p:cNvGrpSpPr/>
          <p:nvPr/>
        </p:nvGrpSpPr>
        <p:grpSpPr>
          <a:xfrm>
            <a:off x="4787377" y="2360553"/>
            <a:ext cx="2083076" cy="769435"/>
            <a:chOff x="4867666" y="1931997"/>
            <a:chExt cx="2083076" cy="769435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CD289AA4-65D8-78B4-C1D3-C0EFAC62A799}"/>
                </a:ext>
              </a:extLst>
            </p:cNvPr>
            <p:cNvSpPr/>
            <p:nvPr/>
          </p:nvSpPr>
          <p:spPr>
            <a:xfrm>
              <a:off x="4867666" y="1931997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1291287C-083A-407B-9D8B-1D870F26E98E}"/>
                    </a:ext>
                  </a:extLst>
                </p:cNvPr>
                <p:cNvSpPr txBox="1"/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1291287C-083A-407B-9D8B-1D870F26E98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blipFill>
                  <a:blip r:embed="rId2"/>
                  <a:stretch>
                    <a:fillRect l="-2885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2" name="Picture 21" descr="Artificial Neural Network Icons - Free SVG &amp; PNG Artificial ...">
              <a:extLst>
                <a:ext uri="{FF2B5EF4-FFF2-40B4-BE49-F238E27FC236}">
                  <a16:creationId xmlns:a16="http://schemas.microsoft.com/office/drawing/2014/main" id="{83D8DA97-6988-2654-F9C3-6E083D6010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86073" y="1989929"/>
              <a:ext cx="664669" cy="664669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B9037967-5B86-7431-438D-EC5F83202B9A}"/>
              </a:ext>
            </a:extLst>
          </p:cNvPr>
          <p:cNvSpPr txBox="1"/>
          <p:nvPr/>
        </p:nvSpPr>
        <p:spPr>
          <a:xfrm>
            <a:off x="4575012" y="3235723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5CE12A4-DEC0-7D7A-2479-FA115FCBC342}"/>
              </a:ext>
            </a:extLst>
          </p:cNvPr>
          <p:cNvSpPr/>
          <p:nvPr/>
        </p:nvSpPr>
        <p:spPr>
          <a:xfrm>
            <a:off x="4867160" y="5586915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835F7A2-4800-2F8C-A17C-B2DD41A6298E}"/>
              </a:ext>
            </a:extLst>
          </p:cNvPr>
          <p:cNvSpPr txBox="1"/>
          <p:nvPr/>
        </p:nvSpPr>
        <p:spPr>
          <a:xfrm>
            <a:off x="4444996" y="5206304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F1EDFE4-3716-6AF6-735C-1F5A9D9C20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9821" y="5789627"/>
            <a:ext cx="1313714" cy="45958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773320E-07D4-A516-3FAB-0C6BFA8D87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19766" y="5711681"/>
            <a:ext cx="130940" cy="51990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2A80FB7-4895-9F3F-DD1D-1FAFBB8006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37645" y="5711681"/>
            <a:ext cx="130940" cy="5199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5A4BBF9-B71A-51D8-B734-20EAE9D678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384773" y="5711681"/>
            <a:ext cx="130940" cy="51990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D5DAC84-4F77-129A-33D1-8F144D4BFC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98659" y="5711681"/>
            <a:ext cx="130940" cy="519902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E2BB3A19-8788-9372-A374-7F2F6318C15D}"/>
              </a:ext>
            </a:extLst>
          </p:cNvPr>
          <p:cNvSpPr/>
          <p:nvPr/>
        </p:nvSpPr>
        <p:spPr>
          <a:xfrm>
            <a:off x="7713716" y="5673182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outputs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4C269A6-1900-3DED-10BD-7F610DBB454D}"/>
              </a:ext>
            </a:extLst>
          </p:cNvPr>
          <p:cNvSpPr/>
          <p:nvPr/>
        </p:nvSpPr>
        <p:spPr>
          <a:xfrm>
            <a:off x="7713716" y="2460789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outputs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0BA78C51-21C1-33E7-B463-DB0B11F5D86F}"/>
              </a:ext>
            </a:extLst>
          </p:cNvPr>
          <p:cNvCxnSpPr>
            <a:cxnSpLocks/>
            <a:stCxn id="22" idx="3"/>
            <a:endCxn id="37" idx="1"/>
          </p:cNvCxnSpPr>
          <p:nvPr/>
        </p:nvCxnSpPr>
        <p:spPr>
          <a:xfrm>
            <a:off x="6870453" y="2750820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8D151B35-9846-B1AE-6ACC-A5A6C4DFAD82}"/>
              </a:ext>
            </a:extLst>
          </p:cNvPr>
          <p:cNvCxnSpPr>
            <a:cxnSpLocks/>
            <a:stCxn id="24" idx="3"/>
            <a:endCxn id="36" idx="1"/>
          </p:cNvCxnSpPr>
          <p:nvPr/>
        </p:nvCxnSpPr>
        <p:spPr>
          <a:xfrm flipV="1">
            <a:off x="6950236" y="5971632"/>
            <a:ext cx="763480" cy="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E2492BF5-A23F-8253-CF57-6AD5B0F24997}"/>
              </a:ext>
            </a:extLst>
          </p:cNvPr>
          <p:cNvSpPr/>
          <p:nvPr/>
        </p:nvSpPr>
        <p:spPr>
          <a:xfrm>
            <a:off x="2274971" y="5666722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inputs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1BA7AA92-5A7E-4B6A-5356-050AEE45FC5F}"/>
              </a:ext>
            </a:extLst>
          </p:cNvPr>
          <p:cNvSpPr/>
          <p:nvPr/>
        </p:nvSpPr>
        <p:spPr>
          <a:xfrm>
            <a:off x="2274971" y="2454329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inputs</a:t>
            </a:r>
          </a:p>
        </p:txBody>
      </p: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975037A2-1035-01CD-951C-D37F895D970E}"/>
              </a:ext>
            </a:extLst>
          </p:cNvPr>
          <p:cNvCxnSpPr>
            <a:cxnSpLocks/>
          </p:cNvCxnSpPr>
          <p:nvPr/>
        </p:nvCxnSpPr>
        <p:spPr>
          <a:xfrm>
            <a:off x="3935422" y="2744360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EB18BCAB-9D18-A94F-E01B-A6FC2A98DF0D}"/>
              </a:ext>
            </a:extLst>
          </p:cNvPr>
          <p:cNvCxnSpPr>
            <a:cxnSpLocks/>
            <a:stCxn id="70" idx="3"/>
            <a:endCxn id="24" idx="1"/>
          </p:cNvCxnSpPr>
          <p:nvPr/>
        </p:nvCxnSpPr>
        <p:spPr>
          <a:xfrm>
            <a:off x="3944114" y="5965172"/>
            <a:ext cx="923046" cy="646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A02DAE1A-18A4-8877-DFFA-44C7A49E8D1D}"/>
              </a:ext>
            </a:extLst>
          </p:cNvPr>
          <p:cNvSpPr/>
          <p:nvPr/>
        </p:nvSpPr>
        <p:spPr>
          <a:xfrm>
            <a:off x="4971419" y="4152220"/>
            <a:ext cx="2008937" cy="596900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0570B5-D698-0201-B91D-06C1599765C7}"/>
              </a:ext>
            </a:extLst>
          </p:cNvPr>
          <p:cNvSpPr/>
          <p:nvPr/>
        </p:nvSpPr>
        <p:spPr>
          <a:xfrm>
            <a:off x="5143021" y="4152220"/>
            <a:ext cx="1669143" cy="5969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V2P Controller</a:t>
            </a:r>
          </a:p>
        </p:txBody>
      </p:sp>
      <p:pic>
        <p:nvPicPr>
          <p:cNvPr id="8" name="Picture 7" descr="Logic Vector Icon 20741118 Vector Art at Vecteezy">
            <a:extLst>
              <a:ext uri="{FF2B5EF4-FFF2-40B4-BE49-F238E27FC236}">
                <a16:creationId xmlns:a16="http://schemas.microsoft.com/office/drawing/2014/main" id="{E07B8B2F-B446-290F-30B4-C8019BD6E8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0826" y="3831332"/>
            <a:ext cx="974466" cy="1068206"/>
          </a:xfrm>
          <a:prstGeom prst="rect">
            <a:avLst/>
          </a:prstGeom>
        </p:spPr>
      </p:pic>
      <p:sp>
        <p:nvSpPr>
          <p:cNvPr id="9" name="Freeform 8">
            <a:extLst>
              <a:ext uri="{FF2B5EF4-FFF2-40B4-BE49-F238E27FC236}">
                <a16:creationId xmlns:a16="http://schemas.microsoft.com/office/drawing/2014/main" id="{1B48AF5C-B240-CBAA-A4A7-3CBEFB8AB8B2}"/>
              </a:ext>
            </a:extLst>
          </p:cNvPr>
          <p:cNvSpPr/>
          <p:nvPr/>
        </p:nvSpPr>
        <p:spPr>
          <a:xfrm rot="5673908" flipH="1" flipV="1">
            <a:off x="8077252" y="3601575"/>
            <a:ext cx="827372" cy="727744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5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95115286-4A75-021C-311F-C6AED7FF2DE6}"/>
              </a:ext>
            </a:extLst>
          </p:cNvPr>
          <p:cNvSpPr/>
          <p:nvPr/>
        </p:nvSpPr>
        <p:spPr>
          <a:xfrm rot="10604698" flipH="1">
            <a:off x="2971353" y="4445795"/>
            <a:ext cx="2014093" cy="1164686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bg2">
                <a:lumMod val="50000"/>
              </a:schemeClr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17F9B8D-57B2-26CE-C9F5-0EFBDBAAD706}"/>
              </a:ext>
            </a:extLst>
          </p:cNvPr>
          <p:cNvGrpSpPr/>
          <p:nvPr/>
        </p:nvGrpSpPr>
        <p:grpSpPr>
          <a:xfrm>
            <a:off x="5119712" y="2118861"/>
            <a:ext cx="2083076" cy="769435"/>
            <a:chOff x="4867666" y="1931997"/>
            <a:chExt cx="2083076" cy="769435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D5FEAD6E-A495-62C7-33C9-7783171AB0C5}"/>
                </a:ext>
              </a:extLst>
            </p:cNvPr>
            <p:cNvSpPr/>
            <p:nvPr/>
          </p:nvSpPr>
          <p:spPr>
            <a:xfrm>
              <a:off x="4867666" y="1931997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A1AA6558-B148-6CEA-07F6-DD3276ADF4B3}"/>
                    </a:ext>
                  </a:extLst>
                </p:cNvPr>
                <p:cNvSpPr txBox="1"/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A1AA6558-B148-6CEA-07F6-DD3276ADF4B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blipFill>
                  <a:blip r:embed="rId7"/>
                  <a:stretch>
                    <a:fillRect l="-2857" r="-476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4" name="Picture 13" descr="Artificial Neural Network Icons - Free SVG &amp; PNG Artificial ...">
              <a:extLst>
                <a:ext uri="{FF2B5EF4-FFF2-40B4-BE49-F238E27FC236}">
                  <a16:creationId xmlns:a16="http://schemas.microsoft.com/office/drawing/2014/main" id="{3E9221CD-DB79-A59B-7213-F893AFA87C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86073" y="1989929"/>
              <a:ext cx="664669" cy="664669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2F56F6B-7CFF-1C34-7431-13BD83BF90F7}"/>
              </a:ext>
            </a:extLst>
          </p:cNvPr>
          <p:cNvGrpSpPr/>
          <p:nvPr/>
        </p:nvGrpSpPr>
        <p:grpSpPr>
          <a:xfrm>
            <a:off x="5452047" y="1910021"/>
            <a:ext cx="2083076" cy="769435"/>
            <a:chOff x="4867666" y="1931997"/>
            <a:chExt cx="2083076" cy="769435"/>
          </a:xfrm>
        </p:grpSpPr>
        <p:sp>
          <p:nvSpPr>
            <p:cNvPr id="16" name="Rounded Rectangle 15">
              <a:extLst>
                <a:ext uri="{FF2B5EF4-FFF2-40B4-BE49-F238E27FC236}">
                  <a16:creationId xmlns:a16="http://schemas.microsoft.com/office/drawing/2014/main" id="{FC0AB9A7-DA42-6513-EA57-795F31774BB7}"/>
                </a:ext>
              </a:extLst>
            </p:cNvPr>
            <p:cNvSpPr/>
            <p:nvPr/>
          </p:nvSpPr>
          <p:spPr>
            <a:xfrm>
              <a:off x="4867666" y="1931997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631E56BB-4DAE-24DE-EAD8-5CDF6753EEA9}"/>
                    </a:ext>
                  </a:extLst>
                </p:cNvPr>
                <p:cNvSpPr txBox="1"/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id="{631E56BB-4DAE-24DE-EAD8-5CDF6753EEA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blipFill>
                  <a:blip r:embed="rId8"/>
                  <a:stretch>
                    <a:fillRect l="-2885" t="-2703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8" name="Picture 17" descr="Artificial Neural Network Icons - Free SVG &amp; PNG Artificial ...">
              <a:extLst>
                <a:ext uri="{FF2B5EF4-FFF2-40B4-BE49-F238E27FC236}">
                  <a16:creationId xmlns:a16="http://schemas.microsoft.com/office/drawing/2014/main" id="{8B5A3556-B38C-0B09-84C1-F5D49B577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86073" y="1989929"/>
              <a:ext cx="664669" cy="664669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EA8049D-7BA6-6E14-B553-817240D395C0}"/>
              </a:ext>
            </a:extLst>
          </p:cNvPr>
          <p:cNvGrpSpPr/>
          <p:nvPr/>
        </p:nvGrpSpPr>
        <p:grpSpPr>
          <a:xfrm>
            <a:off x="5779710" y="1700291"/>
            <a:ext cx="2083076" cy="769435"/>
            <a:chOff x="4867666" y="1931997"/>
            <a:chExt cx="2083076" cy="769435"/>
          </a:xfrm>
        </p:grpSpPr>
        <p:sp>
          <p:nvSpPr>
            <p:cNvPr id="31" name="Rounded Rectangle 30">
              <a:extLst>
                <a:ext uri="{FF2B5EF4-FFF2-40B4-BE49-F238E27FC236}">
                  <a16:creationId xmlns:a16="http://schemas.microsoft.com/office/drawing/2014/main" id="{19BC4FAD-5459-2032-2453-8CDCCD5D58BE}"/>
                </a:ext>
              </a:extLst>
            </p:cNvPr>
            <p:cNvSpPr/>
            <p:nvPr/>
          </p:nvSpPr>
          <p:spPr>
            <a:xfrm>
              <a:off x="4867666" y="1931997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7D014607-0E01-443D-D713-523F68FC420F}"/>
                    </a:ext>
                  </a:extLst>
                </p:cNvPr>
                <p:cNvSpPr txBox="1"/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7D014607-0E01-443D-D713-523F68FC420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blipFill>
                  <a:blip r:embed="rId9"/>
                  <a:stretch>
                    <a:fillRect l="-2885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33" name="Picture 32" descr="Artificial Neural Network Icons - Free SVG &amp; PNG Artificial ...">
              <a:extLst>
                <a:ext uri="{FF2B5EF4-FFF2-40B4-BE49-F238E27FC236}">
                  <a16:creationId xmlns:a16="http://schemas.microsoft.com/office/drawing/2014/main" id="{CB8E9D3D-0A04-6806-9FA6-0F660B8CE3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86073" y="1989929"/>
              <a:ext cx="664669" cy="664669"/>
            </a:xfrm>
            <a:prstGeom prst="rect">
              <a:avLst/>
            </a:prstGeom>
          </p:spPr>
        </p:pic>
      </p:grp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46EE30A9-C0BA-2BA3-8298-1BA4B6949FAC}"/>
              </a:ext>
            </a:extLst>
          </p:cNvPr>
          <p:cNvSpPr/>
          <p:nvPr/>
        </p:nvSpPr>
        <p:spPr>
          <a:xfrm>
            <a:off x="1772455" y="1627870"/>
            <a:ext cx="8647090" cy="2003066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9634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553BB-C573-40B3-F517-4FBB81C74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4E914B-E87E-78EF-0B96-659F190D3667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8B0498-655A-BCF0-4B23-E493503B3852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1ED07E4-20C4-D290-6BB5-9B502CBEE770}"/>
              </a:ext>
            </a:extLst>
          </p:cNvPr>
          <p:cNvGrpSpPr/>
          <p:nvPr/>
        </p:nvGrpSpPr>
        <p:grpSpPr>
          <a:xfrm>
            <a:off x="4867666" y="1931997"/>
            <a:ext cx="2083076" cy="769435"/>
            <a:chOff x="4867666" y="1931997"/>
            <a:chExt cx="2083076" cy="769435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92CDD917-2876-F3DC-5A98-32CE9F3DF63B}"/>
                </a:ext>
              </a:extLst>
            </p:cNvPr>
            <p:cNvSpPr/>
            <p:nvPr/>
          </p:nvSpPr>
          <p:spPr>
            <a:xfrm>
              <a:off x="4867666" y="1931997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48ECDD9D-3D87-347B-3E05-DD31EB4865D8}"/>
                    </a:ext>
                  </a:extLst>
                </p:cNvPr>
                <p:cNvSpPr txBox="1"/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48ECDD9D-3D87-347B-3E05-DD31EB4865D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blipFill>
                  <a:blip r:embed="rId2"/>
                  <a:stretch>
                    <a:fillRect l="-2885" t="-2778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2" name="Picture 21" descr="Artificial Neural Network Icons - Free SVG &amp; PNG Artificial ...">
              <a:extLst>
                <a:ext uri="{FF2B5EF4-FFF2-40B4-BE49-F238E27FC236}">
                  <a16:creationId xmlns:a16="http://schemas.microsoft.com/office/drawing/2014/main" id="{CF390E7E-B2DE-155D-6C90-3AD09E0D82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86073" y="1989929"/>
              <a:ext cx="664669" cy="664669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47FA79F5-D014-9673-B06B-3A328CBCB0BD}"/>
              </a:ext>
            </a:extLst>
          </p:cNvPr>
          <p:cNvSpPr txBox="1"/>
          <p:nvPr/>
        </p:nvSpPr>
        <p:spPr>
          <a:xfrm>
            <a:off x="4544214" y="1513219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99CC32A-206E-8390-B99B-C9E8962335EB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D839470-5E1C-9A95-B551-6BBE9AAE821B}"/>
              </a:ext>
            </a:extLst>
          </p:cNvPr>
          <p:cNvSpPr txBox="1"/>
          <p:nvPr/>
        </p:nvSpPr>
        <p:spPr>
          <a:xfrm>
            <a:off x="4525285" y="4777748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529628F-A801-05C8-3B34-45473B1589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5BFC7D9-3865-E4CD-466C-9F58FEAD9F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93C04B2-2A42-B0CE-1C35-962A26AB4A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376C77D-BC18-B6A9-71D3-D42F2464FD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DAD37F9-66B7-5908-DA57-04D77DD728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1F0211DB-4689-4AD6-BEF9-EE03463FCB8F}"/>
              </a:ext>
            </a:extLst>
          </p:cNvPr>
          <p:cNvSpPr/>
          <p:nvPr/>
        </p:nvSpPr>
        <p:spPr>
          <a:xfrm>
            <a:off x="7794005" y="524462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outputs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91C04D4-164E-D16C-A2D5-BBE357570E25}"/>
              </a:ext>
            </a:extLst>
          </p:cNvPr>
          <p:cNvSpPr/>
          <p:nvPr/>
        </p:nvSpPr>
        <p:spPr>
          <a:xfrm>
            <a:off x="7794005" y="2032233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outputs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06624287-DBB2-E217-4EA8-DFD5F733BED7}"/>
              </a:ext>
            </a:extLst>
          </p:cNvPr>
          <p:cNvCxnSpPr>
            <a:cxnSpLocks/>
            <a:stCxn id="22" idx="3"/>
            <a:endCxn id="37" idx="1"/>
          </p:cNvCxnSpPr>
          <p:nvPr/>
        </p:nvCxnSpPr>
        <p:spPr>
          <a:xfrm>
            <a:off x="6950742" y="2322264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B4C7C47A-1CFD-B838-8EDB-78CDC0821AB4}"/>
              </a:ext>
            </a:extLst>
          </p:cNvPr>
          <p:cNvCxnSpPr>
            <a:cxnSpLocks/>
            <a:stCxn id="24" idx="3"/>
            <a:endCxn id="36" idx="1"/>
          </p:cNvCxnSpPr>
          <p:nvPr/>
        </p:nvCxnSpPr>
        <p:spPr>
          <a:xfrm flipV="1">
            <a:off x="7030525" y="5543076"/>
            <a:ext cx="763480" cy="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AFDD0877-5CB4-C764-5426-0DA29522DA60}"/>
              </a:ext>
            </a:extLst>
          </p:cNvPr>
          <p:cNvSpPr/>
          <p:nvPr/>
        </p:nvSpPr>
        <p:spPr>
          <a:xfrm>
            <a:off x="2355260" y="523816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inputs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DC44742B-3AB3-530C-D652-EBC110F48222}"/>
              </a:ext>
            </a:extLst>
          </p:cNvPr>
          <p:cNvSpPr/>
          <p:nvPr/>
        </p:nvSpPr>
        <p:spPr>
          <a:xfrm>
            <a:off x="2355260" y="2025773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inputs</a:t>
            </a:r>
          </a:p>
        </p:txBody>
      </p: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6EF746A8-957F-F596-24E6-F78E209BBDC9}"/>
              </a:ext>
            </a:extLst>
          </p:cNvPr>
          <p:cNvCxnSpPr>
            <a:cxnSpLocks/>
          </p:cNvCxnSpPr>
          <p:nvPr/>
        </p:nvCxnSpPr>
        <p:spPr>
          <a:xfrm>
            <a:off x="4015711" y="2315804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B6B30E5A-1A51-9073-14F6-ADE71EA962D0}"/>
              </a:ext>
            </a:extLst>
          </p:cNvPr>
          <p:cNvCxnSpPr>
            <a:cxnSpLocks/>
            <a:stCxn id="70" idx="3"/>
            <a:endCxn id="24" idx="1"/>
          </p:cNvCxnSpPr>
          <p:nvPr/>
        </p:nvCxnSpPr>
        <p:spPr>
          <a:xfrm>
            <a:off x="4024403" y="5536616"/>
            <a:ext cx="923046" cy="646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itle 2">
            <a:extLst>
              <a:ext uri="{FF2B5EF4-FFF2-40B4-BE49-F238E27FC236}">
                <a16:creationId xmlns:a16="http://schemas.microsoft.com/office/drawing/2014/main" id="{A6BCC725-760F-FADE-45AE-62FEB92EA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 err="1"/>
              <a:t>Twinac</a:t>
            </a:r>
            <a:r>
              <a:rPr lang="en-US" dirty="0"/>
              <a:t> Modes: Physical2Virtual Tuner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B7077D8C-A9C3-74DD-C3EA-2B11D4DA09A9}"/>
              </a:ext>
            </a:extLst>
          </p:cNvPr>
          <p:cNvSpPr txBox="1">
            <a:spLocks/>
          </p:cNvSpPr>
          <p:nvPr/>
        </p:nvSpPr>
        <p:spPr>
          <a:xfrm>
            <a:off x="914399" y="820350"/>
            <a:ext cx="9994393" cy="67376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Decision logic to </a:t>
            </a:r>
            <a:r>
              <a:rPr lang="en-US" sz="2400" u="sng" dirty="0"/>
              <a:t>update VA’s functional object </a:t>
            </a:r>
            <a:r>
              <a:rPr lang="en-US" sz="2400" u="sng" dirty="0" err="1">
                <a:latin typeface="Apple Chancery" panose="03020702040506060504" pitchFamily="66" charset="-79"/>
                <a:cs typeface="Apple Chancery" panose="03020702040506060504" pitchFamily="66" charset="-79"/>
              </a:rPr>
              <a:t>F</a:t>
            </a:r>
            <a:r>
              <a:rPr lang="en-US" sz="2400" u="sng" baseline="-25000" dirty="0" err="1">
                <a:latin typeface="Apple Chancery" panose="03020702040506060504" pitchFamily="66" charset="-79"/>
                <a:cs typeface="Apple Chancery" panose="03020702040506060504" pitchFamily="66" charset="-79"/>
              </a:rPr>
              <a:t>v</a:t>
            </a:r>
            <a:r>
              <a:rPr lang="en-US" sz="2400" u="sng" dirty="0">
                <a:latin typeface="+mn-lt"/>
                <a:cs typeface="Apple Chancery" panose="03020702040506060504" pitchFamily="66" charset="-79"/>
              </a:rPr>
              <a:t> based </a:t>
            </a:r>
            <a:r>
              <a:rPr lang="en-US" sz="2400" dirty="0">
                <a:latin typeface="+mn-lt"/>
                <a:cs typeface="Apple Chancery" panose="03020702040506060504" pitchFamily="66" charset="-79"/>
              </a:rPr>
              <a:t>on physical system</a:t>
            </a:r>
          </a:p>
        </p:txBody>
      </p:sp>
      <p:pic>
        <p:nvPicPr>
          <p:cNvPr id="12" name="Picture 11" descr="Logic Vector Icon 20741118 Vector Art at Vecteezy">
            <a:extLst>
              <a:ext uri="{FF2B5EF4-FFF2-40B4-BE49-F238E27FC236}">
                <a16:creationId xmlns:a16="http://schemas.microsoft.com/office/drawing/2014/main" id="{29D8C945-871E-9BED-591D-3C342CFC01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0550" y="3073803"/>
            <a:ext cx="974466" cy="106820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93FE6BE-8AF4-D7F2-4477-39A16866F511}"/>
              </a:ext>
            </a:extLst>
          </p:cNvPr>
          <p:cNvSpPr/>
          <p:nvPr/>
        </p:nvSpPr>
        <p:spPr>
          <a:xfrm>
            <a:off x="2520817" y="3470560"/>
            <a:ext cx="2008937" cy="596900"/>
          </a:xfrm>
          <a:prstGeom prst="rect">
            <a:avLst/>
          </a:prstGeom>
          <a:solidFill>
            <a:srgbClr val="FBE67C"/>
          </a:solidFill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13582EE-B7CF-FD91-0D14-21F8740724DF}"/>
              </a:ext>
            </a:extLst>
          </p:cNvPr>
          <p:cNvSpPr/>
          <p:nvPr/>
        </p:nvSpPr>
        <p:spPr>
          <a:xfrm>
            <a:off x="2692419" y="3470560"/>
            <a:ext cx="1669143" cy="5969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P2V Tuner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29791EC-C753-800C-AC72-F0B73F1C619D}"/>
              </a:ext>
            </a:extLst>
          </p:cNvPr>
          <p:cNvSpPr/>
          <p:nvPr/>
        </p:nvSpPr>
        <p:spPr>
          <a:xfrm>
            <a:off x="1536454" y="4645211"/>
            <a:ext cx="8647090" cy="1743064"/>
          </a:xfrm>
          <a:prstGeom prst="roundRect">
            <a:avLst/>
          </a:prstGeom>
          <a:noFill/>
          <a:ln w="38100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F5CE1E55-0426-D3DA-7EC4-4498654B408B}"/>
              </a:ext>
            </a:extLst>
          </p:cNvPr>
          <p:cNvSpPr/>
          <p:nvPr/>
        </p:nvSpPr>
        <p:spPr>
          <a:xfrm rot="5673908" flipH="1" flipV="1">
            <a:off x="4589268" y="2691417"/>
            <a:ext cx="1071534" cy="1079780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rgbClr val="FFC000"/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1782F059-A6E3-589A-FBE7-3B1B4E9A9E84}"/>
              </a:ext>
            </a:extLst>
          </p:cNvPr>
          <p:cNvCxnSpPr>
            <a:cxnSpLocks/>
            <a:endCxn id="14" idx="2"/>
          </p:cNvCxnSpPr>
          <p:nvPr/>
        </p:nvCxnSpPr>
        <p:spPr>
          <a:xfrm flipV="1">
            <a:off x="3337702" y="4067460"/>
            <a:ext cx="189289" cy="545826"/>
          </a:xfrm>
          <a:prstGeom prst="straightConnector1">
            <a:avLst/>
          </a:prstGeom>
          <a:ln w="47625">
            <a:solidFill>
              <a:srgbClr val="FFC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41644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5A59F6-00D0-EFCC-2DB0-618C2F7D89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133723-6FC3-3FF2-E60E-E721140D2EAE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2EC929-CF9F-E112-4F80-BA7528D2C37D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9CACB6D8-55E4-C403-D014-ED7CB012A345}"/>
              </a:ext>
            </a:extLst>
          </p:cNvPr>
          <p:cNvGrpSpPr/>
          <p:nvPr/>
        </p:nvGrpSpPr>
        <p:grpSpPr>
          <a:xfrm>
            <a:off x="4867666" y="1931997"/>
            <a:ext cx="2083076" cy="769435"/>
            <a:chOff x="4867666" y="1931997"/>
            <a:chExt cx="2083076" cy="769435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CB5D20C0-B883-7CC2-9A42-8E49C45C255F}"/>
                </a:ext>
              </a:extLst>
            </p:cNvPr>
            <p:cNvSpPr/>
            <p:nvPr/>
          </p:nvSpPr>
          <p:spPr>
            <a:xfrm>
              <a:off x="4867666" y="1931997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7407F88F-F373-5D65-BA4B-65926FB36F03}"/>
                    </a:ext>
                  </a:extLst>
                </p:cNvPr>
                <p:cNvSpPr txBox="1"/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7407F88F-F373-5D65-BA4B-65926FB36F0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blipFill>
                  <a:blip r:embed="rId2"/>
                  <a:stretch>
                    <a:fillRect l="-2885" t="-2778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2" name="Picture 21" descr="Artificial Neural Network Icons - Free SVG &amp; PNG Artificial ...">
              <a:extLst>
                <a:ext uri="{FF2B5EF4-FFF2-40B4-BE49-F238E27FC236}">
                  <a16:creationId xmlns:a16="http://schemas.microsoft.com/office/drawing/2014/main" id="{739F6CFA-5CB5-3BF8-37A0-740F31CE44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86073" y="1989929"/>
              <a:ext cx="664669" cy="664669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C160D878-CAAA-E553-0581-FE0668296F8D}"/>
              </a:ext>
            </a:extLst>
          </p:cNvPr>
          <p:cNvSpPr txBox="1"/>
          <p:nvPr/>
        </p:nvSpPr>
        <p:spPr>
          <a:xfrm>
            <a:off x="4544214" y="1513219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895EB5EB-3D52-4BA3-12C9-03DF3A4093BC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614F03B-0D19-EF3F-5128-46DDF391D61B}"/>
              </a:ext>
            </a:extLst>
          </p:cNvPr>
          <p:cNvSpPr txBox="1"/>
          <p:nvPr/>
        </p:nvSpPr>
        <p:spPr>
          <a:xfrm>
            <a:off x="4525285" y="4777748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49B8CA4-D807-8ABB-07FE-E71D67E576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FECECF4-4D26-2891-89F2-67AB9EC862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5E4FB0E-D16B-3550-413E-626E42827D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17DBE15-F808-1DA3-8D16-887F2F7973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75B5160-A4F1-242B-2AD8-E70F00D4C7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545EDD8D-F927-0DD2-25F3-CB97031F668F}"/>
              </a:ext>
            </a:extLst>
          </p:cNvPr>
          <p:cNvSpPr/>
          <p:nvPr/>
        </p:nvSpPr>
        <p:spPr>
          <a:xfrm>
            <a:off x="7794005" y="524462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outputs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034FB95-CBD0-71E6-48B9-F0885D0B64E2}"/>
              </a:ext>
            </a:extLst>
          </p:cNvPr>
          <p:cNvSpPr/>
          <p:nvPr/>
        </p:nvSpPr>
        <p:spPr>
          <a:xfrm>
            <a:off x="7794005" y="2032233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outputs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4B07C26C-65E8-C5DE-B22E-085D27186F19}"/>
              </a:ext>
            </a:extLst>
          </p:cNvPr>
          <p:cNvCxnSpPr>
            <a:cxnSpLocks/>
            <a:stCxn id="22" idx="3"/>
            <a:endCxn id="37" idx="1"/>
          </p:cNvCxnSpPr>
          <p:nvPr/>
        </p:nvCxnSpPr>
        <p:spPr>
          <a:xfrm>
            <a:off x="6950742" y="2322264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EC4BD186-8FE5-61FB-7AAC-9C5F617A7E3D}"/>
              </a:ext>
            </a:extLst>
          </p:cNvPr>
          <p:cNvCxnSpPr>
            <a:cxnSpLocks/>
            <a:stCxn id="24" idx="3"/>
            <a:endCxn id="36" idx="1"/>
          </p:cNvCxnSpPr>
          <p:nvPr/>
        </p:nvCxnSpPr>
        <p:spPr>
          <a:xfrm flipV="1">
            <a:off x="7030525" y="5543076"/>
            <a:ext cx="763480" cy="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2E7495E6-3F33-9AF3-381F-A527CBAA12BC}"/>
              </a:ext>
            </a:extLst>
          </p:cNvPr>
          <p:cNvSpPr/>
          <p:nvPr/>
        </p:nvSpPr>
        <p:spPr>
          <a:xfrm>
            <a:off x="2355260" y="523816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inputs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3E1FF3CA-E53F-4F24-2071-569F7A9438E3}"/>
              </a:ext>
            </a:extLst>
          </p:cNvPr>
          <p:cNvSpPr/>
          <p:nvPr/>
        </p:nvSpPr>
        <p:spPr>
          <a:xfrm>
            <a:off x="2355260" y="2025773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inputs</a:t>
            </a:r>
          </a:p>
        </p:txBody>
      </p: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B85A24F5-6F88-0571-B3AF-241416FA80F2}"/>
              </a:ext>
            </a:extLst>
          </p:cNvPr>
          <p:cNvCxnSpPr>
            <a:cxnSpLocks/>
          </p:cNvCxnSpPr>
          <p:nvPr/>
        </p:nvCxnSpPr>
        <p:spPr>
          <a:xfrm>
            <a:off x="4015711" y="2315804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870D82DA-5386-7EFC-69E8-2B093B961AAA}"/>
              </a:ext>
            </a:extLst>
          </p:cNvPr>
          <p:cNvCxnSpPr>
            <a:cxnSpLocks/>
            <a:stCxn id="70" idx="3"/>
            <a:endCxn id="24" idx="1"/>
          </p:cNvCxnSpPr>
          <p:nvPr/>
        </p:nvCxnSpPr>
        <p:spPr>
          <a:xfrm>
            <a:off x="4024403" y="5536616"/>
            <a:ext cx="923046" cy="646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itle 2">
            <a:extLst>
              <a:ext uri="{FF2B5EF4-FFF2-40B4-BE49-F238E27FC236}">
                <a16:creationId xmlns:a16="http://schemas.microsoft.com/office/drawing/2014/main" id="{6E26603F-8C0E-DDE6-1BFD-1FFCCA31A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599" y="233390"/>
            <a:ext cx="11098926" cy="902094"/>
          </a:xfrm>
        </p:spPr>
        <p:txBody>
          <a:bodyPr/>
          <a:lstStyle/>
          <a:p>
            <a:r>
              <a:rPr lang="en-US" dirty="0" err="1"/>
              <a:t>Twinac</a:t>
            </a:r>
            <a:r>
              <a:rPr lang="en-US" dirty="0"/>
              <a:t> Modes: Physical2Virtual Uncertainty Minimizer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980F7515-E672-A117-CF46-5DEA41FCC6E9}"/>
              </a:ext>
            </a:extLst>
          </p:cNvPr>
          <p:cNvSpPr txBox="1">
            <a:spLocks/>
          </p:cNvSpPr>
          <p:nvPr/>
        </p:nvSpPr>
        <p:spPr>
          <a:xfrm>
            <a:off x="862802" y="1149572"/>
            <a:ext cx="10496641" cy="596900"/>
          </a:xfrm>
          <a:prstGeom prst="rect">
            <a:avLst/>
          </a:prstGeom>
        </p:spPr>
        <p:txBody>
          <a:bodyPr vert="horz" lIns="0" tIns="0" rIns="0" bIns="0" rtlCol="0">
            <a:normAutofit fontScale="925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Decision logic to explore independent variables to update VA’s functional object </a:t>
            </a:r>
            <a:r>
              <a:rPr lang="en-US" sz="2400" dirty="0" err="1">
                <a:latin typeface="Apple Chancery" panose="03020702040506060504" pitchFamily="66" charset="-79"/>
                <a:cs typeface="Apple Chancery" panose="03020702040506060504" pitchFamily="66" charset="-79"/>
              </a:rPr>
              <a:t>F</a:t>
            </a:r>
            <a:r>
              <a:rPr lang="en-US" sz="2400" baseline="-25000" dirty="0" err="1">
                <a:latin typeface="Apple Chancery" panose="03020702040506060504" pitchFamily="66" charset="-79"/>
                <a:cs typeface="Apple Chancery" panose="03020702040506060504" pitchFamily="66" charset="-79"/>
              </a:rPr>
              <a:t>v</a:t>
            </a:r>
            <a:endParaRPr lang="en-US" sz="2400" dirty="0">
              <a:latin typeface="+mn-lt"/>
              <a:cs typeface="Apple Chancery" panose="03020702040506060504" pitchFamily="66" charset="-79"/>
            </a:endParaRPr>
          </a:p>
        </p:txBody>
      </p:sp>
      <p:pic>
        <p:nvPicPr>
          <p:cNvPr id="12" name="Picture 11" descr="Logic Vector Icon 20741118 Vector Art at Vecteezy">
            <a:extLst>
              <a:ext uri="{FF2B5EF4-FFF2-40B4-BE49-F238E27FC236}">
                <a16:creationId xmlns:a16="http://schemas.microsoft.com/office/drawing/2014/main" id="{AB2B3BE7-8FB0-B541-E7C3-525A95C511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72" y="2497295"/>
            <a:ext cx="974466" cy="106820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4E05A00-1F87-98E3-F516-03C2286BC0C5}"/>
              </a:ext>
            </a:extLst>
          </p:cNvPr>
          <p:cNvSpPr/>
          <p:nvPr/>
        </p:nvSpPr>
        <p:spPr>
          <a:xfrm>
            <a:off x="1364634" y="3286198"/>
            <a:ext cx="2008937" cy="983987"/>
          </a:xfrm>
          <a:prstGeom prst="rect">
            <a:avLst/>
          </a:prstGeom>
          <a:solidFill>
            <a:srgbClr val="92D050">
              <a:alpha val="59233"/>
            </a:srgbClr>
          </a:solidFill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3DEAC8B-08BF-5432-47E1-FDA508F96B0C}"/>
              </a:ext>
            </a:extLst>
          </p:cNvPr>
          <p:cNvSpPr/>
          <p:nvPr/>
        </p:nvSpPr>
        <p:spPr>
          <a:xfrm>
            <a:off x="1536236" y="3286198"/>
            <a:ext cx="1669143" cy="98398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P2V Uncertainty Minimizer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DE51B90F-ABD1-67FD-A605-84FB3A04CD6B}"/>
              </a:ext>
            </a:extLst>
          </p:cNvPr>
          <p:cNvSpPr/>
          <p:nvPr/>
        </p:nvSpPr>
        <p:spPr>
          <a:xfrm rot="5673908" flipH="1" flipV="1">
            <a:off x="3859706" y="2240480"/>
            <a:ext cx="895460" cy="1674455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rgbClr val="92D050"/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8665F3E1-1D93-D1D7-AAB5-7E3232AFDA6A}"/>
              </a:ext>
            </a:extLst>
          </p:cNvPr>
          <p:cNvSpPr/>
          <p:nvPr/>
        </p:nvSpPr>
        <p:spPr>
          <a:xfrm rot="5673908" flipV="1">
            <a:off x="2706946" y="4105791"/>
            <a:ext cx="1717436" cy="429602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rgbClr val="92D050"/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D68332DE-5F1D-F30D-3459-84C8865CD656}"/>
              </a:ext>
            </a:extLst>
          </p:cNvPr>
          <p:cNvSpPr/>
          <p:nvPr/>
        </p:nvSpPr>
        <p:spPr>
          <a:xfrm rot="5673908" flipH="1" flipV="1">
            <a:off x="3232732" y="2832023"/>
            <a:ext cx="866004" cy="429602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rgbClr val="92D050"/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F36658FC-6F5B-51C0-844E-5929232B5EA4}"/>
              </a:ext>
            </a:extLst>
          </p:cNvPr>
          <p:cNvSpPr/>
          <p:nvPr/>
        </p:nvSpPr>
        <p:spPr>
          <a:xfrm>
            <a:off x="451306" y="2349063"/>
            <a:ext cx="10496641" cy="4360780"/>
          </a:xfrm>
          <a:custGeom>
            <a:avLst/>
            <a:gdLst>
              <a:gd name="csX0" fmla="*/ 9023769 w 10496641"/>
              <a:gd name="csY0" fmla="*/ 0 h 4360780"/>
              <a:gd name="csX1" fmla="*/ 10190417 w 10496641"/>
              <a:gd name="csY1" fmla="*/ 3610304 h 4360780"/>
              <a:gd name="csX2" fmla="*/ 951824 w 10496641"/>
              <a:gd name="csY2" fmla="*/ 3894083 h 4360780"/>
              <a:gd name="csX3" fmla="*/ 825700 w 10496641"/>
              <a:gd name="csY3" fmla="*/ 1686910 h 436078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10496641" h="4360780">
                <a:moveTo>
                  <a:pt x="9023769" y="0"/>
                </a:moveTo>
                <a:cubicBezTo>
                  <a:pt x="9680666" y="14452"/>
                  <a:pt x="11125837" y="2330669"/>
                  <a:pt x="10190417" y="3610304"/>
                </a:cubicBezTo>
                <a:cubicBezTo>
                  <a:pt x="9254997" y="4889939"/>
                  <a:pt x="2512610" y="4214649"/>
                  <a:pt x="951824" y="3894083"/>
                </a:cubicBezTo>
                <a:cubicBezTo>
                  <a:pt x="-608962" y="3573517"/>
                  <a:pt x="45307" y="1889234"/>
                  <a:pt x="825700" y="1686910"/>
                </a:cubicBezTo>
              </a:path>
            </a:pathLst>
          </a:custGeom>
          <a:noFill/>
          <a:ln w="47625">
            <a:solidFill>
              <a:srgbClr val="92D050"/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0B9EDEB3-0749-33F3-B00C-FE6116E93C7E}"/>
              </a:ext>
            </a:extLst>
          </p:cNvPr>
          <p:cNvSpPr/>
          <p:nvPr/>
        </p:nvSpPr>
        <p:spPr>
          <a:xfrm>
            <a:off x="736092" y="4168092"/>
            <a:ext cx="9227715" cy="2510945"/>
          </a:xfrm>
          <a:custGeom>
            <a:avLst/>
            <a:gdLst>
              <a:gd name="csX0" fmla="*/ 8725232 w 9227715"/>
              <a:gd name="csY0" fmla="*/ 1417320 h 2546377"/>
              <a:gd name="csX1" fmla="*/ 9227715 w 9227715"/>
              <a:gd name="csY1" fmla="*/ 1608706 h 2546377"/>
              <a:gd name="csX2" fmla="*/ 7495521 w 9227715"/>
              <a:gd name="csY2" fmla="*/ 2520623 h 2546377"/>
              <a:gd name="csX3" fmla="*/ 779411 w 9227715"/>
              <a:gd name="csY3" fmla="*/ 2143221 h 2546377"/>
              <a:gd name="csX4" fmla="*/ 621756 w 9227715"/>
              <a:gd name="csY4" fmla="*/ 0 h 254637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9227715" h="2546377">
                <a:moveTo>
                  <a:pt x="8725232" y="1417320"/>
                </a:moveTo>
                <a:cubicBezTo>
                  <a:pt x="8832627" y="1438559"/>
                  <a:pt x="9133122" y="1488774"/>
                  <a:pt x="9227715" y="1608706"/>
                </a:cubicBezTo>
                <a:cubicBezTo>
                  <a:pt x="9227715" y="2000434"/>
                  <a:pt x="8903572" y="2431537"/>
                  <a:pt x="7495521" y="2520623"/>
                </a:cubicBezTo>
                <a:cubicBezTo>
                  <a:pt x="6087470" y="2609709"/>
                  <a:pt x="2340197" y="2463787"/>
                  <a:pt x="779411" y="2143221"/>
                </a:cubicBezTo>
                <a:cubicBezTo>
                  <a:pt x="-308410" y="1902596"/>
                  <a:pt x="-158637" y="202324"/>
                  <a:pt x="621756" y="0"/>
                </a:cubicBezTo>
              </a:path>
            </a:pathLst>
          </a:custGeom>
          <a:noFill/>
          <a:ln w="47625">
            <a:solidFill>
              <a:srgbClr val="92D050"/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083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3F8F3C-6E68-ADFC-6AA0-BF4290F55D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4F96C3-3F3C-8DD2-2623-53752B204A41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6A0641-B1A2-7EAD-2808-EB4CDDFA60A0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0E41CC5-63AF-1794-610B-C818EC33FB3C}"/>
              </a:ext>
            </a:extLst>
          </p:cNvPr>
          <p:cNvGrpSpPr/>
          <p:nvPr/>
        </p:nvGrpSpPr>
        <p:grpSpPr>
          <a:xfrm>
            <a:off x="4867666" y="1931997"/>
            <a:ext cx="2083076" cy="769435"/>
            <a:chOff x="4867666" y="1931997"/>
            <a:chExt cx="2083076" cy="769435"/>
          </a:xfrm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117D3156-1914-8239-3016-7228580C7BB2}"/>
                </a:ext>
              </a:extLst>
            </p:cNvPr>
            <p:cNvSpPr/>
            <p:nvPr/>
          </p:nvSpPr>
          <p:spPr>
            <a:xfrm>
              <a:off x="4867666" y="1931997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15B2FF5A-55B5-3FC9-3322-8F298087A0B9}"/>
                    </a:ext>
                  </a:extLst>
                </p:cNvPr>
                <p:cNvSpPr txBox="1"/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15B2FF5A-55B5-3FC9-3322-8F298087A0B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blipFill>
                  <a:blip r:embed="rId2"/>
                  <a:stretch>
                    <a:fillRect l="-2885" t="-2778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22" name="Picture 21" descr="Artificial Neural Network Icons - Free SVG &amp; PNG Artificial ...">
              <a:extLst>
                <a:ext uri="{FF2B5EF4-FFF2-40B4-BE49-F238E27FC236}">
                  <a16:creationId xmlns:a16="http://schemas.microsoft.com/office/drawing/2014/main" id="{EB812352-A59E-50B4-EC8E-8A37447FAF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86073" y="1989929"/>
              <a:ext cx="664669" cy="664669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DF66C41A-58B1-53FC-A41F-1194E79FFDE9}"/>
              </a:ext>
            </a:extLst>
          </p:cNvPr>
          <p:cNvSpPr txBox="1"/>
          <p:nvPr/>
        </p:nvSpPr>
        <p:spPr>
          <a:xfrm>
            <a:off x="4544214" y="1513219"/>
            <a:ext cx="2545814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7030A0"/>
                </a:solidFill>
                <a:latin typeface="Helvetica" pitchFamily="2" charset="0"/>
              </a:rPr>
              <a:t>Virtual Space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9D93BCB-8F9E-D3FA-6613-C858EFC537B6}"/>
              </a:ext>
            </a:extLst>
          </p:cNvPr>
          <p:cNvSpPr/>
          <p:nvPr/>
        </p:nvSpPr>
        <p:spPr>
          <a:xfrm>
            <a:off x="4947449" y="5158359"/>
            <a:ext cx="2083076" cy="769435"/>
          </a:xfrm>
          <a:prstGeom prst="roundRect">
            <a:avLst/>
          </a:prstGeom>
          <a:solidFill>
            <a:srgbClr val="F1A4AB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0793C32-F922-9C9A-E255-A87BAEC4BF9E}"/>
              </a:ext>
            </a:extLst>
          </p:cNvPr>
          <p:cNvSpPr txBox="1"/>
          <p:nvPr/>
        </p:nvSpPr>
        <p:spPr>
          <a:xfrm>
            <a:off x="4525285" y="4777748"/>
            <a:ext cx="2838453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2000" b="1" dirty="0">
                <a:solidFill>
                  <a:srgbClr val="C00000"/>
                </a:solidFill>
                <a:latin typeface="Helvetica" pitchFamily="2" charset="0"/>
              </a:rPr>
              <a:t>Physical Space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90CD2A0A-8AFF-A267-C38F-8FF646A2BA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0110" y="5361071"/>
            <a:ext cx="1313714" cy="45958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C133BA-FB7F-B97D-2834-3B4FA8F4C1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700055" y="5283125"/>
            <a:ext cx="130940" cy="51990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95586F5-7E0D-4D28-E6B1-90DCED7DE8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817934" y="5283125"/>
            <a:ext cx="130940" cy="5199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CEC8E3B-7508-9490-DBA0-06A08AC8D1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465062" y="5283125"/>
            <a:ext cx="130940" cy="51990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45CC0C4-F0A3-42E6-8F64-06E8A6A181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578948" y="5283125"/>
            <a:ext cx="130940" cy="519902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1EA59B62-5CD5-BD77-E782-DE85DC9C8671}"/>
              </a:ext>
            </a:extLst>
          </p:cNvPr>
          <p:cNvSpPr/>
          <p:nvPr/>
        </p:nvSpPr>
        <p:spPr>
          <a:xfrm>
            <a:off x="7794005" y="524462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outputs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DB95D4B-979E-9DAB-4672-FC92C3154B23}"/>
              </a:ext>
            </a:extLst>
          </p:cNvPr>
          <p:cNvSpPr/>
          <p:nvPr/>
        </p:nvSpPr>
        <p:spPr>
          <a:xfrm>
            <a:off x="7794005" y="2032233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outputs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264383C1-240E-6451-FD5A-6DDB170B85B3}"/>
              </a:ext>
            </a:extLst>
          </p:cNvPr>
          <p:cNvCxnSpPr>
            <a:cxnSpLocks/>
            <a:stCxn id="22" idx="3"/>
            <a:endCxn id="37" idx="1"/>
          </p:cNvCxnSpPr>
          <p:nvPr/>
        </p:nvCxnSpPr>
        <p:spPr>
          <a:xfrm>
            <a:off x="6950742" y="2322264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8C2F1384-280F-1792-63FA-C9F07DE86DE2}"/>
              </a:ext>
            </a:extLst>
          </p:cNvPr>
          <p:cNvCxnSpPr>
            <a:cxnSpLocks/>
            <a:stCxn id="24" idx="3"/>
            <a:endCxn id="36" idx="1"/>
          </p:cNvCxnSpPr>
          <p:nvPr/>
        </p:nvCxnSpPr>
        <p:spPr>
          <a:xfrm flipV="1">
            <a:off x="7030525" y="5543076"/>
            <a:ext cx="763480" cy="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Rectangle 69">
            <a:extLst>
              <a:ext uri="{FF2B5EF4-FFF2-40B4-BE49-F238E27FC236}">
                <a16:creationId xmlns:a16="http://schemas.microsoft.com/office/drawing/2014/main" id="{A08307A6-5284-AEF6-52AA-12ABBE3C303F}"/>
              </a:ext>
            </a:extLst>
          </p:cNvPr>
          <p:cNvSpPr/>
          <p:nvPr/>
        </p:nvSpPr>
        <p:spPr>
          <a:xfrm>
            <a:off x="2355260" y="523816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Physical inputs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D423CFE-38D0-B0A8-4CA0-EAF4B378BA6F}"/>
              </a:ext>
            </a:extLst>
          </p:cNvPr>
          <p:cNvSpPr/>
          <p:nvPr/>
        </p:nvSpPr>
        <p:spPr>
          <a:xfrm>
            <a:off x="2370807" y="1820996"/>
            <a:ext cx="1669143" cy="5969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Virtual inputs</a:t>
            </a:r>
          </a:p>
        </p:txBody>
      </p: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812C60E4-F899-3C40-B1A1-D124115D00BE}"/>
              </a:ext>
            </a:extLst>
          </p:cNvPr>
          <p:cNvCxnSpPr>
            <a:cxnSpLocks/>
          </p:cNvCxnSpPr>
          <p:nvPr/>
        </p:nvCxnSpPr>
        <p:spPr>
          <a:xfrm>
            <a:off x="4015711" y="2315804"/>
            <a:ext cx="843263" cy="8419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F86EDC8E-4311-66FE-98D9-12D80DB2E5E4}"/>
              </a:ext>
            </a:extLst>
          </p:cNvPr>
          <p:cNvCxnSpPr>
            <a:cxnSpLocks/>
            <a:stCxn id="70" idx="3"/>
            <a:endCxn id="24" idx="1"/>
          </p:cNvCxnSpPr>
          <p:nvPr/>
        </p:nvCxnSpPr>
        <p:spPr>
          <a:xfrm>
            <a:off x="4024403" y="5536616"/>
            <a:ext cx="923046" cy="6461"/>
          </a:xfrm>
          <a:prstGeom prst="straightConnector1">
            <a:avLst/>
          </a:prstGeom>
          <a:ln w="47625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itle 2">
            <a:extLst>
              <a:ext uri="{FF2B5EF4-FFF2-40B4-BE49-F238E27FC236}">
                <a16:creationId xmlns:a16="http://schemas.microsoft.com/office/drawing/2014/main" id="{CB64FEA6-8166-66E6-89B0-73D960FF7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599" y="233390"/>
            <a:ext cx="10914451" cy="902094"/>
          </a:xfrm>
        </p:spPr>
        <p:txBody>
          <a:bodyPr/>
          <a:lstStyle/>
          <a:p>
            <a:r>
              <a:rPr lang="en-US" dirty="0" err="1"/>
              <a:t>Twinac</a:t>
            </a:r>
            <a:r>
              <a:rPr lang="en-US" dirty="0"/>
              <a:t> Modes: Physical2Virtual Correlation Updater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EE926BDC-3CF3-893D-EDB7-C169116454EC}"/>
              </a:ext>
            </a:extLst>
          </p:cNvPr>
          <p:cNvSpPr txBox="1">
            <a:spLocks/>
          </p:cNvSpPr>
          <p:nvPr/>
        </p:nvSpPr>
        <p:spPr>
          <a:xfrm>
            <a:off x="862802" y="1149572"/>
            <a:ext cx="10967248" cy="596900"/>
          </a:xfrm>
          <a:prstGeom prst="rect">
            <a:avLst/>
          </a:prstGeom>
        </p:spPr>
        <p:txBody>
          <a:bodyPr vert="horz" lIns="0" tIns="0" rIns="0" bIns="0" rtlCol="0">
            <a:normAutofit fontScale="925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Decision logic to </a:t>
            </a:r>
            <a:r>
              <a:rPr lang="en-US" sz="2400" u="sng" dirty="0"/>
              <a:t>include new independent variables </a:t>
            </a:r>
            <a:r>
              <a:rPr lang="en-US" sz="2400" dirty="0"/>
              <a:t>and </a:t>
            </a:r>
            <a:r>
              <a:rPr lang="en-US" sz="2400" u="sng" dirty="0"/>
              <a:t>update VA’s functional object </a:t>
            </a:r>
            <a:r>
              <a:rPr lang="en-US" sz="2400" u="sng" dirty="0" err="1">
                <a:latin typeface="Apple Chancery" panose="03020702040506060504" pitchFamily="66" charset="-79"/>
                <a:cs typeface="Apple Chancery" panose="03020702040506060504" pitchFamily="66" charset="-79"/>
              </a:rPr>
              <a:t>F</a:t>
            </a:r>
            <a:r>
              <a:rPr lang="en-US" sz="2400" u="sng" baseline="-25000" dirty="0" err="1">
                <a:latin typeface="Apple Chancery" panose="03020702040506060504" pitchFamily="66" charset="-79"/>
                <a:cs typeface="Apple Chancery" panose="03020702040506060504" pitchFamily="66" charset="-79"/>
              </a:rPr>
              <a:t>v</a:t>
            </a:r>
            <a:endParaRPr lang="en-US" sz="2400" u="sng" dirty="0">
              <a:latin typeface="+mn-lt"/>
              <a:cs typeface="Apple Chancery" panose="03020702040506060504" pitchFamily="66" charset="-79"/>
            </a:endParaRPr>
          </a:p>
        </p:txBody>
      </p:sp>
      <p:pic>
        <p:nvPicPr>
          <p:cNvPr id="12" name="Picture 11" descr="Logic Vector Icon 20741118 Vector Art at Vecteezy">
            <a:extLst>
              <a:ext uri="{FF2B5EF4-FFF2-40B4-BE49-F238E27FC236}">
                <a16:creationId xmlns:a16="http://schemas.microsoft.com/office/drawing/2014/main" id="{78BA67AF-B088-62A6-8151-FCD3CB0B26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72" y="2497295"/>
            <a:ext cx="974466" cy="106820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7B4A4B3-2C8F-BC28-1668-959E780603ED}"/>
              </a:ext>
            </a:extLst>
          </p:cNvPr>
          <p:cNvSpPr/>
          <p:nvPr/>
        </p:nvSpPr>
        <p:spPr>
          <a:xfrm>
            <a:off x="1364634" y="3286198"/>
            <a:ext cx="2008937" cy="983987"/>
          </a:xfrm>
          <a:prstGeom prst="rect">
            <a:avLst/>
          </a:prstGeom>
          <a:solidFill>
            <a:schemeClr val="accent2">
              <a:lumMod val="60000"/>
              <a:lumOff val="40000"/>
              <a:alpha val="59233"/>
            </a:schemeClr>
          </a:solidFill>
          <a:ln w="38100"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4C8FA5C-5054-917D-4149-CA549D0A3FBC}"/>
              </a:ext>
            </a:extLst>
          </p:cNvPr>
          <p:cNvSpPr/>
          <p:nvPr/>
        </p:nvSpPr>
        <p:spPr>
          <a:xfrm>
            <a:off x="1536236" y="3286198"/>
            <a:ext cx="1669143" cy="98398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P2V Correlation Updater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D28C5C8E-1038-E717-B3B0-876CCFA0F262}"/>
              </a:ext>
            </a:extLst>
          </p:cNvPr>
          <p:cNvSpPr/>
          <p:nvPr/>
        </p:nvSpPr>
        <p:spPr>
          <a:xfrm rot="5673908" flipH="1" flipV="1">
            <a:off x="3661894" y="2729732"/>
            <a:ext cx="841762" cy="1355709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accent3"/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6A516B8A-B848-EC16-5C64-51296ED7033C}"/>
              </a:ext>
            </a:extLst>
          </p:cNvPr>
          <p:cNvSpPr/>
          <p:nvPr/>
        </p:nvSpPr>
        <p:spPr>
          <a:xfrm>
            <a:off x="451306" y="2349063"/>
            <a:ext cx="10496641" cy="4360780"/>
          </a:xfrm>
          <a:custGeom>
            <a:avLst/>
            <a:gdLst>
              <a:gd name="csX0" fmla="*/ 9023769 w 10496641"/>
              <a:gd name="csY0" fmla="*/ 0 h 4360780"/>
              <a:gd name="csX1" fmla="*/ 10190417 w 10496641"/>
              <a:gd name="csY1" fmla="*/ 3610304 h 4360780"/>
              <a:gd name="csX2" fmla="*/ 951824 w 10496641"/>
              <a:gd name="csY2" fmla="*/ 3894083 h 4360780"/>
              <a:gd name="csX3" fmla="*/ 825700 w 10496641"/>
              <a:gd name="csY3" fmla="*/ 1686910 h 436078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10496641" h="4360780">
                <a:moveTo>
                  <a:pt x="9023769" y="0"/>
                </a:moveTo>
                <a:cubicBezTo>
                  <a:pt x="9680666" y="14452"/>
                  <a:pt x="11125837" y="2330669"/>
                  <a:pt x="10190417" y="3610304"/>
                </a:cubicBezTo>
                <a:cubicBezTo>
                  <a:pt x="9254997" y="4889939"/>
                  <a:pt x="2512610" y="4214649"/>
                  <a:pt x="951824" y="3894083"/>
                </a:cubicBezTo>
                <a:cubicBezTo>
                  <a:pt x="-608962" y="3573517"/>
                  <a:pt x="45307" y="1889234"/>
                  <a:pt x="825700" y="1686910"/>
                </a:cubicBezTo>
              </a:path>
            </a:pathLst>
          </a:custGeom>
          <a:noFill/>
          <a:ln w="47625">
            <a:solidFill>
              <a:schemeClr val="accent3"/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E16781A7-A945-1CBE-5EBB-9AD4357E8CB7}"/>
              </a:ext>
            </a:extLst>
          </p:cNvPr>
          <p:cNvSpPr/>
          <p:nvPr/>
        </p:nvSpPr>
        <p:spPr>
          <a:xfrm>
            <a:off x="736092" y="4168092"/>
            <a:ext cx="9227715" cy="2510945"/>
          </a:xfrm>
          <a:custGeom>
            <a:avLst/>
            <a:gdLst>
              <a:gd name="csX0" fmla="*/ 8725232 w 9227715"/>
              <a:gd name="csY0" fmla="*/ 1417320 h 2546377"/>
              <a:gd name="csX1" fmla="*/ 9227715 w 9227715"/>
              <a:gd name="csY1" fmla="*/ 1608706 h 2546377"/>
              <a:gd name="csX2" fmla="*/ 7495521 w 9227715"/>
              <a:gd name="csY2" fmla="*/ 2520623 h 2546377"/>
              <a:gd name="csX3" fmla="*/ 779411 w 9227715"/>
              <a:gd name="csY3" fmla="*/ 2143221 h 2546377"/>
              <a:gd name="csX4" fmla="*/ 621756 w 9227715"/>
              <a:gd name="csY4" fmla="*/ 0 h 254637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9227715" h="2546377">
                <a:moveTo>
                  <a:pt x="8725232" y="1417320"/>
                </a:moveTo>
                <a:cubicBezTo>
                  <a:pt x="8832627" y="1438559"/>
                  <a:pt x="9133122" y="1488774"/>
                  <a:pt x="9227715" y="1608706"/>
                </a:cubicBezTo>
                <a:cubicBezTo>
                  <a:pt x="9227715" y="2000434"/>
                  <a:pt x="8903572" y="2431537"/>
                  <a:pt x="7495521" y="2520623"/>
                </a:cubicBezTo>
                <a:cubicBezTo>
                  <a:pt x="6087470" y="2609709"/>
                  <a:pt x="2340197" y="2463787"/>
                  <a:pt x="779411" y="2143221"/>
                </a:cubicBezTo>
                <a:cubicBezTo>
                  <a:pt x="-308410" y="1902596"/>
                  <a:pt x="-158637" y="202324"/>
                  <a:pt x="621756" y="0"/>
                </a:cubicBezTo>
              </a:path>
            </a:pathLst>
          </a:custGeom>
          <a:noFill/>
          <a:ln w="47625">
            <a:solidFill>
              <a:schemeClr val="accent3"/>
            </a:solidFill>
            <a:headEnd type="none"/>
            <a:tailEnd type="triangl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FC3B3C-4ABD-A83F-F0A8-BEA09BD48C85}"/>
              </a:ext>
            </a:extLst>
          </p:cNvPr>
          <p:cNvSpPr/>
          <p:nvPr/>
        </p:nvSpPr>
        <p:spPr>
          <a:xfrm>
            <a:off x="2384649" y="2461176"/>
            <a:ext cx="1669143" cy="59690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3"/>
                </a:solidFill>
              </a:rPr>
              <a:t>New inputs!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E961853-80C5-C007-032A-829448F8C5C4}"/>
              </a:ext>
            </a:extLst>
          </p:cNvPr>
          <p:cNvGrpSpPr/>
          <p:nvPr/>
        </p:nvGrpSpPr>
        <p:grpSpPr>
          <a:xfrm>
            <a:off x="4865798" y="2933879"/>
            <a:ext cx="2083076" cy="769435"/>
            <a:chOff x="4867666" y="1931997"/>
            <a:chExt cx="2083076" cy="769435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91F42EB4-E33B-C070-E30F-8AB8BD717045}"/>
                </a:ext>
              </a:extLst>
            </p:cNvPr>
            <p:cNvSpPr/>
            <p:nvPr/>
          </p:nvSpPr>
          <p:spPr>
            <a:xfrm>
              <a:off x="4867666" y="1931997"/>
              <a:ext cx="2083076" cy="769435"/>
            </a:xfrm>
            <a:prstGeom prst="roundRect">
              <a:avLst/>
            </a:prstGeom>
            <a:solidFill>
              <a:srgbClr val="CBA7F7"/>
            </a:solid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DC857CF-83B2-1891-F49A-777890E6277E}"/>
                    </a:ext>
                  </a:extLst>
                </p:cNvPr>
                <p:cNvSpPr txBox="1"/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>
                    <a:spcAft>
                      <a:spcPts val="800"/>
                    </a:spcAft>
                  </a:pPr>
                  <a14:m>
                    <m:oMathPara xmlns:m="http://schemas.openxmlformats.org/officeDocument/2006/math">
                      <m:oMath>
                        <m:f>
                          <m:f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𝐯</m:t>
                                </m:r>
                              </m:e>
                            </m:acc>
                          </m:num>
                          <m:den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1200" b="0" i="1" dirty="0" smtClean="0">
                            <a:solidFill>
                              <a:schemeClr val="bg2">
                                <a:lumMod val="1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d>
                          <m:dPr>
                            <m:ctrlP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𝐄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𝛃</m:t>
                                </m:r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e>
                            </m:acc>
                            <m:r>
                              <a:rPr lang="en-US" sz="1200" b="0" i="1" dirty="0" smtClean="0">
                                <a:solidFill>
                                  <a:schemeClr val="bg2">
                                    <a:lumMod val="1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× </m:t>
                            </m:r>
                            <m:acc>
                              <m:accPr>
                                <m:chr m:val="̅"/>
                                <m:ctrlP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1200" b="0" i="1" dirty="0" smtClean="0">
                                    <a:solidFill>
                                      <a:schemeClr val="bg2">
                                        <a:lumMod val="1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𝐁</m:t>
                                </m:r>
                              </m:e>
                            </m:acc>
                          </m:e>
                        </m:d>
                      </m:oMath>
                    </m:oMathPara>
                  </a14:m>
                </a:p>
              </p:txBody>
            </p:sp>
          </mc:Choice>
          <mc:Fallback>
            <p:sp>
              <p:nvSpPr>
                <p:cNvPr id="6" name="TextBox 5">
                  <a:extLst>
                    <a:ext uri="{FF2B5EF4-FFF2-40B4-BE49-F238E27FC236}">
                      <a16:creationId xmlns:a16="http://schemas.microsoft.com/office/drawing/2014/main" id="{7DC857CF-83B2-1891-F49A-777890E6277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3714" y="2095664"/>
                  <a:ext cx="1312359" cy="453201"/>
                </a:xfrm>
                <a:prstGeom prst="rect">
                  <a:avLst/>
                </a:prstGeom>
                <a:blipFill>
                  <a:blip r:embed="rId7"/>
                  <a:stretch>
                    <a:fillRect l="-2885" r="-5769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15" name="Picture 14" descr="Artificial Neural Network Icons - Free SVG &amp; PNG Artificial ...">
              <a:extLst>
                <a:ext uri="{FF2B5EF4-FFF2-40B4-BE49-F238E27FC236}">
                  <a16:creationId xmlns:a16="http://schemas.microsoft.com/office/drawing/2014/main" id="{CEB9136F-89D4-FF30-D2B5-FD174CD27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86073" y="1989929"/>
              <a:ext cx="664669" cy="664669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0413C73-0F79-900B-4E83-1B3FF082F662}"/>
              </a:ext>
            </a:extLst>
          </p:cNvPr>
          <p:cNvGrpSpPr>
            <a:grpSpLocks noChangeAspect="1"/>
          </p:cNvGrpSpPr>
          <p:nvPr/>
        </p:nvGrpSpPr>
        <p:grpSpPr>
          <a:xfrm>
            <a:off x="4642972" y="2661867"/>
            <a:ext cx="331569" cy="331569"/>
            <a:chOff x="10468303" y="2095664"/>
            <a:chExt cx="457200" cy="4572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07568B39-3F20-70B5-944F-D32EBB9027E1}"/>
                </a:ext>
              </a:extLst>
            </p:cNvPr>
            <p:cNvSpPr/>
            <p:nvPr/>
          </p:nvSpPr>
          <p:spPr>
            <a:xfrm>
              <a:off x="10468303" y="2095664"/>
              <a:ext cx="457200" cy="457200"/>
            </a:xfrm>
            <a:prstGeom prst="ellipse">
              <a:avLst/>
            </a:prstGeom>
            <a:noFill/>
            <a:ln w="44450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BE03106-6D6F-845D-128D-704BA7D644FD}"/>
                </a:ext>
              </a:extLst>
            </p:cNvPr>
            <p:cNvCxnSpPr>
              <a:cxnSpLocks/>
              <a:stCxn id="17" idx="3"/>
              <a:endCxn id="17" idx="7"/>
            </p:cNvCxnSpPr>
            <p:nvPr/>
          </p:nvCxnSpPr>
          <p:spPr>
            <a:xfrm flipV="1">
              <a:off x="10535258" y="2162619"/>
              <a:ext cx="323290" cy="323290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2823BCD-AB67-4730-B385-11ED678BC170}"/>
                </a:ext>
              </a:extLst>
            </p:cNvPr>
            <p:cNvCxnSpPr>
              <a:cxnSpLocks/>
              <a:stCxn id="17" idx="5"/>
              <a:endCxn id="17" idx="1"/>
            </p:cNvCxnSpPr>
            <p:nvPr/>
          </p:nvCxnSpPr>
          <p:spPr>
            <a:xfrm flipH="1" flipV="1">
              <a:off x="10535258" y="2162619"/>
              <a:ext cx="323290" cy="323290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Freeform 41">
            <a:extLst>
              <a:ext uri="{FF2B5EF4-FFF2-40B4-BE49-F238E27FC236}">
                <a16:creationId xmlns:a16="http://schemas.microsoft.com/office/drawing/2014/main" id="{9451D0C3-370C-F410-838A-12F046C10EA1}"/>
              </a:ext>
            </a:extLst>
          </p:cNvPr>
          <p:cNvSpPr/>
          <p:nvPr/>
        </p:nvSpPr>
        <p:spPr>
          <a:xfrm rot="5673908" flipH="1" flipV="1">
            <a:off x="3318097" y="3135729"/>
            <a:ext cx="716753" cy="561705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accent3"/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E1778F5-B2D9-F3FF-8982-9A7084CF2EDB}"/>
              </a:ext>
            </a:extLst>
          </p:cNvPr>
          <p:cNvSpPr/>
          <p:nvPr/>
        </p:nvSpPr>
        <p:spPr>
          <a:xfrm>
            <a:off x="2370807" y="4600714"/>
            <a:ext cx="1669143" cy="59690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3"/>
                </a:solidFill>
              </a:rPr>
              <a:t>New inputs!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653F2F5-8237-820B-ABC6-72BCD274A5FB}"/>
              </a:ext>
            </a:extLst>
          </p:cNvPr>
          <p:cNvSpPr/>
          <p:nvPr/>
        </p:nvSpPr>
        <p:spPr>
          <a:xfrm rot="5673908" flipV="1">
            <a:off x="3297156" y="3925173"/>
            <a:ext cx="737429" cy="561705"/>
          </a:xfrm>
          <a:custGeom>
            <a:avLst/>
            <a:gdLst>
              <a:gd name="csX0" fmla="*/ 2032754 w 2032754"/>
              <a:gd name="csY0" fmla="*/ 464457 h 464457"/>
              <a:gd name="csX1" fmla="*/ 754 w 2032754"/>
              <a:gd name="csY1" fmla="*/ 0 h 464457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2032754" h="464457">
                <a:moveTo>
                  <a:pt x="2032754" y="464457"/>
                </a:moveTo>
                <a:cubicBezTo>
                  <a:pt x="1079649" y="454781"/>
                  <a:pt x="-33113" y="488647"/>
                  <a:pt x="754" y="0"/>
                </a:cubicBezTo>
              </a:path>
            </a:pathLst>
          </a:custGeom>
          <a:noFill/>
          <a:ln w="47625">
            <a:solidFill>
              <a:schemeClr val="accent3"/>
            </a:solidFill>
            <a:headEnd type="triangle"/>
            <a:tailEnd type="none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2062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315268-C2FF-5117-2459-95BE79EBD7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513EB30-58DB-10FF-9A04-5DA5E133402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970" t="9133" r="19854" b="14483"/>
          <a:stretch>
            <a:fillRect/>
          </a:stretch>
        </p:blipFill>
        <p:spPr>
          <a:xfrm>
            <a:off x="7614745" y="104537"/>
            <a:ext cx="4248017" cy="6753463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75379FB-3C18-6738-01F3-84E3DCE782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239" y="1718441"/>
            <a:ext cx="7427396" cy="2191408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How to start?</a:t>
            </a:r>
            <a:endParaRPr lang="en-US" sz="2800" u="sng" dirty="0"/>
          </a:p>
          <a:p>
            <a:pPr lvl="1"/>
            <a:r>
              <a:rPr lang="en-US" sz="2400" dirty="0"/>
              <a:t>Focus on your facility’s greatest pain points!</a:t>
            </a:r>
          </a:p>
          <a:p>
            <a:pPr lvl="1"/>
            <a:r>
              <a:rPr lang="en-US" sz="2400" dirty="0"/>
              <a:t>Interview your operators to prioritize efforts!</a:t>
            </a:r>
          </a:p>
          <a:p>
            <a:pPr lvl="1"/>
            <a:endParaRPr lang="en-US" sz="2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C0017B7-98E4-9E6E-1558-B855F498C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Safe logic for autonomous accelerators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7724-D2AA-07D1-3FD7-3A11C6FFA29D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FD0D25-B66F-C139-5F6E-408EBB87147F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EEFD2E0B-C076-FFCB-4076-E747AE0F727E}"/>
              </a:ext>
            </a:extLst>
          </p:cNvPr>
          <p:cNvSpPr txBox="1">
            <a:spLocks/>
          </p:cNvSpPr>
          <p:nvPr/>
        </p:nvSpPr>
        <p:spPr>
          <a:xfrm>
            <a:off x="862802" y="799287"/>
            <a:ext cx="6893833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Good to have a plan! Implement with care!</a:t>
            </a:r>
            <a:endParaRPr lang="en-US" sz="2400" u="sng" dirty="0">
              <a:latin typeface="+mn-lt"/>
              <a:cs typeface="Apple Chancery" panose="03020702040506060504" pitchFamily="66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2734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C1336F-BA9A-32D0-16A6-1EE166A322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EAEB1C6-5594-E2F8-78F5-ED951FA2D1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970" t="9133" r="19854" b="14483"/>
          <a:stretch>
            <a:fillRect/>
          </a:stretch>
        </p:blipFill>
        <p:spPr>
          <a:xfrm>
            <a:off x="7614745" y="104537"/>
            <a:ext cx="4248017" cy="6753463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97C34FA-B42C-7B47-3C47-EF1FFB46AB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9239" y="1718441"/>
            <a:ext cx="7427396" cy="2191408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How to start?</a:t>
            </a:r>
            <a:endParaRPr lang="en-US" sz="2800" u="sng" dirty="0"/>
          </a:p>
          <a:p>
            <a:pPr lvl="1"/>
            <a:r>
              <a:rPr lang="en-US" sz="2400" dirty="0"/>
              <a:t>Focus on your facility’s greatest pain points!</a:t>
            </a:r>
          </a:p>
          <a:p>
            <a:pPr lvl="1"/>
            <a:r>
              <a:rPr lang="en-US" sz="2400" dirty="0"/>
              <a:t>Interview your operators to prioritize efforts!</a:t>
            </a:r>
          </a:p>
          <a:p>
            <a:pPr lvl="1"/>
            <a:endParaRPr lang="en-US" sz="2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CD3320F-1020-7CED-4BF1-56292B69F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Safe logic for autonomous accelerators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AF23F2-A2B6-A649-45FD-330443705696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9B6FDC-9AC6-2011-1A39-BC2CFA5B6DD2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FB585D34-9FA0-DDEB-C3C7-C2C5DE5110C1}"/>
              </a:ext>
            </a:extLst>
          </p:cNvPr>
          <p:cNvSpPr txBox="1">
            <a:spLocks/>
          </p:cNvSpPr>
          <p:nvPr/>
        </p:nvSpPr>
        <p:spPr>
          <a:xfrm>
            <a:off x="862802" y="799287"/>
            <a:ext cx="6893833" cy="5969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None/>
              <a:tabLst/>
              <a:defRPr sz="20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 spc="-20" baseline="0">
                <a:solidFill>
                  <a:schemeClr val="tx1"/>
                </a:solidFill>
                <a:latin typeface="Helvetica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Good to have a plan! Implement with care!</a:t>
            </a:r>
            <a:endParaRPr lang="en-US" sz="2400" u="sng" dirty="0">
              <a:latin typeface="+mn-lt"/>
              <a:cs typeface="Apple Chancery" panose="03020702040506060504" pitchFamily="66" charset="-79"/>
            </a:endParaRPr>
          </a:p>
        </p:txBody>
      </p:sp>
      <p:sp>
        <p:nvSpPr>
          <p:cNvPr id="5" name="Snip Single Corner Rectangle 4">
            <a:extLst>
              <a:ext uri="{FF2B5EF4-FFF2-40B4-BE49-F238E27FC236}">
                <a16:creationId xmlns:a16="http://schemas.microsoft.com/office/drawing/2014/main" id="{EF0C7D84-D5A9-0436-3D0A-CA15033A9B28}"/>
              </a:ext>
            </a:extLst>
          </p:cNvPr>
          <p:cNvSpPr/>
          <p:nvPr/>
        </p:nvSpPr>
        <p:spPr>
          <a:xfrm rot="21149497">
            <a:off x="1768075" y="3671451"/>
            <a:ext cx="4701353" cy="2297329"/>
          </a:xfrm>
          <a:prstGeom prst="snip1Rect">
            <a:avLst/>
          </a:prstGeom>
          <a:solidFill>
            <a:srgbClr val="FFFFA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Priorities at Fermilab:</a:t>
            </a:r>
          </a:p>
          <a:p>
            <a:pPr algn="ctr"/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Commissioning PIP-II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Optical element placement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High-level applications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>
                    <a:lumMod val="10000"/>
                  </a:schemeClr>
                </a:solidFill>
              </a:rPr>
              <a:t>Operational PV setpoints</a:t>
            </a:r>
          </a:p>
        </p:txBody>
      </p:sp>
    </p:spTree>
    <p:extLst>
      <p:ext uri="{BB962C8B-B14F-4D97-AF65-F5344CB8AC3E}">
        <p14:creationId xmlns:p14="http://schemas.microsoft.com/office/powerpoint/2010/main" val="7619090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6EB2DB3-F638-11AE-67E9-0F6EACB665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4137" y="1564894"/>
            <a:ext cx="8529146" cy="4791456"/>
          </a:xfrm>
        </p:spPr>
        <p:txBody>
          <a:bodyPr/>
          <a:lstStyle/>
          <a:p>
            <a:r>
              <a:rPr lang="en-US" sz="2800" dirty="0"/>
              <a:t>Concepts:</a:t>
            </a:r>
          </a:p>
          <a:p>
            <a:pPr lvl="1"/>
            <a:r>
              <a:rPr lang="en-US" sz="2400" dirty="0" err="1"/>
              <a:t>Twinac</a:t>
            </a:r>
            <a:r>
              <a:rPr lang="en-US" sz="2400" dirty="0"/>
              <a:t>: A Universal Framework for Virtual Accelerator Controls</a:t>
            </a:r>
            <a:br>
              <a:rPr lang="en-US" sz="2400" dirty="0"/>
            </a:br>
            <a:r>
              <a:rPr lang="en-US" sz="2400" dirty="0">
                <a:hlinkClick r:id="rId2"/>
              </a:rPr>
              <a:t>https://arxiv.org/pdf/2507.20493</a:t>
            </a:r>
            <a:endParaRPr lang="en-US" sz="2400" dirty="0"/>
          </a:p>
          <a:p>
            <a:pPr lvl="1"/>
            <a:endParaRPr lang="en-US" sz="2400" dirty="0"/>
          </a:p>
          <a:p>
            <a:r>
              <a:rPr lang="en-US" sz="2800" dirty="0"/>
              <a:t>GitHub coming soon:</a:t>
            </a:r>
          </a:p>
          <a:p>
            <a:pPr lvl="1"/>
            <a:r>
              <a:rPr lang="en-US" sz="2400" dirty="0"/>
              <a:t>See next talk from Abhishek Pathak</a:t>
            </a:r>
          </a:p>
          <a:p>
            <a:pPr lvl="1"/>
            <a:endParaRPr lang="en-US" sz="2400" dirty="0"/>
          </a:p>
          <a:p>
            <a:r>
              <a:rPr lang="en-US" sz="2800" dirty="0"/>
              <a:t>We are a small group at Fermilab, with first focus on PIP-II commissioning</a:t>
            </a:r>
            <a:endParaRPr lang="en-US" sz="1800" dirty="0"/>
          </a:p>
          <a:p>
            <a:pPr lvl="1"/>
            <a:endParaRPr lang="en-US" sz="18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D1D8664-EB35-1797-2738-0416254DE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8" y="365760"/>
            <a:ext cx="9994393" cy="433527"/>
          </a:xfrm>
        </p:spPr>
        <p:txBody>
          <a:bodyPr/>
          <a:lstStyle/>
          <a:p>
            <a:r>
              <a:rPr lang="en-US" dirty="0"/>
              <a:t>Collaborate with the </a:t>
            </a:r>
            <a:r>
              <a:rPr lang="en-US" dirty="0" err="1"/>
              <a:t>Twinac</a:t>
            </a:r>
            <a:r>
              <a:rPr lang="en-US" dirty="0"/>
              <a:t> team!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F8FCF-8ED5-711F-B69E-2357E8266142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>
          <a:xfrm>
            <a:off x="11830050" y="6356350"/>
            <a:ext cx="358919" cy="365125"/>
          </a:xfrm>
        </p:spPr>
        <p:txBody>
          <a:bodyPr/>
          <a:lstStyle/>
          <a:p>
            <a:fld id="{F4BAA12D-5F28-3140-935A-44BF4B54B6B6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3CB917-C0EF-0D18-C7AD-01145AE65F46}"/>
              </a:ext>
            </a:extLst>
          </p:cNvPr>
          <p:cNvSpPr>
            <a:spLocks noGrp="1"/>
          </p:cNvSpPr>
          <p:nvPr>
            <p:ph type="ftr" sz="quarter" idx="39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Tia Miceli   |  Digital Twin Concepts from Twinac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B3BDDF-D651-402F-542B-A151504B33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9975" y="2040127"/>
            <a:ext cx="1453383" cy="14533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434F25-A204-EEFD-7BDD-96D7BE72D8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2766" y="3542283"/>
            <a:ext cx="1450592" cy="145059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DBE9D5-CBF4-0A21-3703-B4A314F527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9975" y="5041648"/>
            <a:ext cx="1450592" cy="145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4978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DFD50-5F54-9303-D553-FDA7E8C46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8000351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 Slides">
  <a:themeElements>
    <a:clrScheme name="Fermilab Palette">
      <a:dk1>
        <a:srgbClr val="343A40"/>
      </a:dk1>
      <a:lt1>
        <a:srgbClr val="FFFFFF"/>
      </a:lt1>
      <a:dk2>
        <a:srgbClr val="002855"/>
      </a:dk2>
      <a:lt2>
        <a:srgbClr val="EAEBEA"/>
      </a:lt2>
      <a:accent1>
        <a:srgbClr val="004C97"/>
      </a:accent1>
      <a:accent2>
        <a:srgbClr val="2B8282"/>
      </a:accent2>
      <a:accent3>
        <a:srgbClr val="33B9B5"/>
      </a:accent3>
      <a:accent4>
        <a:srgbClr val="CB6015"/>
      </a:accent4>
      <a:accent5>
        <a:srgbClr val="F68D2E"/>
      </a:accent5>
      <a:accent6>
        <a:srgbClr val="AF272F"/>
      </a:accent6>
      <a:hlink>
        <a:srgbClr val="004C97"/>
      </a:hlink>
      <a:folHlink>
        <a:srgbClr val="004C97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solidFill>
          <a:schemeClr val="accent1"/>
        </a:solidFill>
      </a:spPr>
      <a:bodyPr wrap="square" lIns="365760" tIns="274320" rIns="365760" bIns="274320" rtlCol="0">
        <a:spAutoFit/>
      </a:bodyPr>
      <a:lstStyle>
        <a:defPPr algn="ctr">
          <a:spcAft>
            <a:spcPts val="800"/>
          </a:spcAft>
          <a:defRPr sz="1900" b="1" dirty="0" smtClean="0">
            <a:solidFill>
              <a:schemeClr val="bg1"/>
            </a:solidFill>
            <a:latin typeface="Helvetica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A53AC3C-C991-BB44-AE8B-CD373032AB67}" vid="{375468D3-3859-BF48-A767-44E43200711B}"/>
    </a:ext>
  </a:extLst>
</a:theme>
</file>

<file path=ppt/theme/theme2.xml><?xml version="1.0" encoding="utf-8"?>
<a:theme xmlns:a="http://schemas.openxmlformats.org/drawingml/2006/main" name="Section Title and Agenda Slides">
  <a:themeElements>
    <a:clrScheme name="Fermilab Palette">
      <a:dk1>
        <a:srgbClr val="343A40"/>
      </a:dk1>
      <a:lt1>
        <a:srgbClr val="FFFFFF"/>
      </a:lt1>
      <a:dk2>
        <a:srgbClr val="002855"/>
      </a:dk2>
      <a:lt2>
        <a:srgbClr val="EAEBEA"/>
      </a:lt2>
      <a:accent1>
        <a:srgbClr val="004C97"/>
      </a:accent1>
      <a:accent2>
        <a:srgbClr val="2B8282"/>
      </a:accent2>
      <a:accent3>
        <a:srgbClr val="33B9B5"/>
      </a:accent3>
      <a:accent4>
        <a:srgbClr val="CB6015"/>
      </a:accent4>
      <a:accent5>
        <a:srgbClr val="F68D2E"/>
      </a:accent5>
      <a:accent6>
        <a:srgbClr val="AF272F"/>
      </a:accent6>
      <a:hlink>
        <a:srgbClr val="004C97"/>
      </a:hlink>
      <a:folHlink>
        <a:srgbClr val="004C97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solidFill>
          <a:schemeClr val="accent1"/>
        </a:solidFill>
      </a:spPr>
      <a:bodyPr wrap="square" lIns="365760" tIns="274320" rIns="365760" bIns="274320" rtlCol="0">
        <a:spAutoFit/>
      </a:bodyPr>
      <a:lstStyle>
        <a:defPPr algn="ctr">
          <a:spcAft>
            <a:spcPts val="800"/>
          </a:spcAft>
          <a:defRPr sz="1900" b="1" dirty="0" smtClean="0">
            <a:solidFill>
              <a:schemeClr val="bg1"/>
            </a:solidFill>
            <a:latin typeface="Helvetica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A53AC3C-C991-BB44-AE8B-CD373032AB67}" vid="{3DE6A50C-D8D1-C642-A540-8F636877D12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Content Slides</Template>
  <TotalTime>2650</TotalTime>
  <Words>1701</Words>
  <Application>Microsoft Macintosh PowerPoint</Application>
  <PresentationFormat>Widescreen</PresentationFormat>
  <Paragraphs>476</Paragraphs>
  <Slides>33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4" baseType="lpstr">
      <vt:lpstr>APPLE CHANCERY</vt:lpstr>
      <vt:lpstr>APPLE CHANCERY</vt:lpstr>
      <vt:lpstr>Aptos</vt:lpstr>
      <vt:lpstr>Arial</vt:lpstr>
      <vt:lpstr>Bradley Hand</vt:lpstr>
      <vt:lpstr>Cambria Math</vt:lpstr>
      <vt:lpstr>Helvetica</vt:lpstr>
      <vt:lpstr>Helvetica Neue</vt:lpstr>
      <vt:lpstr>Wingdings</vt:lpstr>
      <vt:lpstr>Content Slides</vt:lpstr>
      <vt:lpstr>Section Title and Agenda Slides</vt:lpstr>
      <vt:lpstr>Digital Twin Concepts from Twinac</vt:lpstr>
      <vt:lpstr>Mirrored spaces</vt:lpstr>
      <vt:lpstr>Mirrored spaces</vt:lpstr>
      <vt:lpstr>Mirrored spaces</vt:lpstr>
      <vt:lpstr>Mirrored spaces</vt:lpstr>
      <vt:lpstr>Mirrored spaces</vt:lpstr>
      <vt:lpstr>Mirrored spaces</vt:lpstr>
      <vt:lpstr>Mirrored spaces</vt:lpstr>
      <vt:lpstr>Mirrored spaces</vt:lpstr>
      <vt:lpstr>Selecting what to mirror</vt:lpstr>
      <vt:lpstr>Functional Objects</vt:lpstr>
      <vt:lpstr>We may not know everything</vt:lpstr>
      <vt:lpstr>Digital shadow of optical element and beam</vt:lpstr>
      <vt:lpstr>Digital Model “Virtual Accelerator” of optical element and beam</vt:lpstr>
      <vt:lpstr>Virtual Accelerator (Digital Model)</vt:lpstr>
      <vt:lpstr>Digital Shadow</vt:lpstr>
      <vt:lpstr>Digital Twin</vt:lpstr>
      <vt:lpstr>Digital Twin</vt:lpstr>
      <vt:lpstr>Twinning</vt:lpstr>
      <vt:lpstr>Twinning</vt:lpstr>
      <vt:lpstr>Twinning</vt:lpstr>
      <vt:lpstr>Twinning</vt:lpstr>
      <vt:lpstr>Twinning</vt:lpstr>
      <vt:lpstr>Twinning</vt:lpstr>
      <vt:lpstr>Twinac Modes</vt:lpstr>
      <vt:lpstr>Twinac Modes: Virtual2Physical Controller</vt:lpstr>
      <vt:lpstr>Twinac Modes: Physical2Virtual Tuner</vt:lpstr>
      <vt:lpstr>Twinac Modes: Physical2Virtual Uncertainty Minimizer</vt:lpstr>
      <vt:lpstr>Twinac Modes: Physical2Virtual Correlation Updater</vt:lpstr>
      <vt:lpstr>Safe logic for autonomous accelerators</vt:lpstr>
      <vt:lpstr>Safe logic for autonomous accelerators</vt:lpstr>
      <vt:lpstr>Collaborate with the Twinac team!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Tia Miceli</dc:creator>
  <cp:lastModifiedBy>Tia Miceli</cp:lastModifiedBy>
  <cp:revision>14</cp:revision>
  <dcterms:created xsi:type="dcterms:W3CDTF">2026-08-24T18:57:26Z</dcterms:created>
  <dcterms:modified xsi:type="dcterms:W3CDTF">2026-09-02T15:39:54Z</dcterms:modified>
</cp:coreProperties>
</file>