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5" r:id="rId13"/>
    <p:sldId id="268" r:id="rId14"/>
    <p:sldId id="269" r:id="rId15"/>
    <p:sldId id="271" r:id="rId16"/>
    <p:sldId id="270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E1F18-3FED-7B69-20E6-7533620E413B}" v="107" dt="2026-06-16T10:39:21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yhárt Tamás" userId="S::menyhart.tamas@inf.unideb.hu::7eeba7d2-eecb-4d1d-aa05-2e6976f2bf91" providerId="AD" clId="Web-{C8B29E70-B93D-A43B-30CE-09C5B66D3EDE}"/>
    <pc:docChg chg="addSld modSld sldOrd">
      <pc:chgData name="Menyhárt Tamás" userId="S::menyhart.tamas@inf.unideb.hu::7eeba7d2-eecb-4d1d-aa05-2e6976f2bf91" providerId="AD" clId="Web-{C8B29E70-B93D-A43B-30CE-09C5B66D3EDE}" dt="2026-06-08T21:50:53.872" v="486" actId="20577"/>
      <pc:docMkLst>
        <pc:docMk/>
      </pc:docMkLst>
      <pc:sldChg chg="addSp modSp">
        <pc:chgData name="Menyhárt Tamás" userId="S::menyhart.tamas@inf.unideb.hu::7eeba7d2-eecb-4d1d-aa05-2e6976f2bf91" providerId="AD" clId="Web-{C8B29E70-B93D-A43B-30CE-09C5B66D3EDE}" dt="2026-06-08T21:39:54.747" v="404" actId="1076"/>
        <pc:sldMkLst>
          <pc:docMk/>
          <pc:sldMk cId="0" sldId="256"/>
        </pc:sldMkLst>
        <pc:spChg chg="mod">
          <ac:chgData name="Menyhárt Tamás" userId="S::menyhart.tamas@inf.unideb.hu::7eeba7d2-eecb-4d1d-aa05-2e6976f2bf91" providerId="AD" clId="Web-{C8B29E70-B93D-A43B-30CE-09C5B66D3EDE}" dt="2026-06-08T20:57:33.101" v="4" actId="20577"/>
          <ac:spMkLst>
            <pc:docMk/>
            <pc:sldMk cId="0" sldId="256"/>
            <ac:spMk id="26" creationId="{00000000-0000-0000-0000-000000000000}"/>
          </ac:spMkLst>
        </pc:spChg>
        <pc:spChg chg="add mod">
          <ac:chgData name="Menyhárt Tamás" userId="S::menyhart.tamas@inf.unideb.hu::7eeba7d2-eecb-4d1d-aa05-2e6976f2bf91" providerId="AD" clId="Web-{C8B29E70-B93D-A43B-30CE-09C5B66D3EDE}" dt="2026-06-08T21:39:54.747" v="404" actId="1076"/>
          <ac:spMkLst>
            <pc:docMk/>
            <pc:sldMk cId="0" sldId="256"/>
            <ac:spMk id="28" creationId="{DFE07CBC-3A33-89B0-3117-EA82A5BC2767}"/>
          </ac:spMkLst>
        </pc:spChg>
      </pc:sldChg>
      <pc:sldChg chg="addSp delSp modSp">
        <pc:chgData name="Menyhárt Tamás" userId="S::menyhart.tamas@inf.unideb.hu::7eeba7d2-eecb-4d1d-aa05-2e6976f2bf91" providerId="AD" clId="Web-{C8B29E70-B93D-A43B-30CE-09C5B66D3EDE}" dt="2026-06-08T21:32:59.084" v="306" actId="20577"/>
        <pc:sldMkLst>
          <pc:docMk/>
          <pc:sldMk cId="0" sldId="257"/>
        </pc:sldMkLst>
        <pc:spChg chg="mod">
          <ac:chgData name="Menyhárt Tamás" userId="S::menyhart.tamas@inf.unideb.hu::7eeba7d2-eecb-4d1d-aa05-2e6976f2bf91" providerId="AD" clId="Web-{C8B29E70-B93D-A43B-30CE-09C5B66D3EDE}" dt="2026-06-08T20:58:28.213" v="9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0:59:22.497" v="12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02:44.228" v="24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2:59.084" v="306" actId="20577"/>
          <ac:spMkLst>
            <pc:docMk/>
            <pc:sldMk cId="0" sldId="257"/>
            <ac:spMk id="12" creationId="{00000000-0000-0000-0000-000000000000}"/>
          </ac:spMkLst>
        </pc:spChg>
        <pc:picChg chg="add mod">
          <ac:chgData name="Menyhárt Tamás" userId="S::menyhart.tamas@inf.unideb.hu::7eeba7d2-eecb-4d1d-aa05-2e6976f2bf91" providerId="AD" clId="Web-{C8B29E70-B93D-A43B-30CE-09C5B66D3EDE}" dt="2026-06-08T21:05:05.438" v="37" actId="1076"/>
          <ac:picMkLst>
            <pc:docMk/>
            <pc:sldMk cId="0" sldId="257"/>
            <ac:picMk id="16" creationId="{E285AA13-BC83-0F8B-70C9-C5F151DD2A9D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06:45.817" v="43" actId="1076"/>
          <ac:picMkLst>
            <pc:docMk/>
            <pc:sldMk cId="0" sldId="257"/>
            <ac:picMk id="17" creationId="{13753BEA-345C-4917-68C5-05BEB0A66932}"/>
          </ac:picMkLst>
        </pc:picChg>
      </pc:sldChg>
      <pc:sldChg chg="addSp delSp modSp">
        <pc:chgData name="Menyhárt Tamás" userId="S::menyhart.tamas@inf.unideb.hu::7eeba7d2-eecb-4d1d-aa05-2e6976f2bf91" providerId="AD" clId="Web-{C8B29E70-B93D-A43B-30CE-09C5B66D3EDE}" dt="2026-06-08T21:34:49.933" v="318" actId="20577"/>
        <pc:sldMkLst>
          <pc:docMk/>
          <pc:sldMk cId="0" sldId="258"/>
        </pc:sldMkLst>
        <pc:spChg chg="mod">
          <ac:chgData name="Menyhárt Tamás" userId="S::menyhart.tamas@inf.unideb.hu::7eeba7d2-eecb-4d1d-aa05-2e6976f2bf91" providerId="AD" clId="Web-{C8B29E70-B93D-A43B-30CE-09C5B66D3EDE}" dt="2026-06-08T21:08:45.354" v="63" actId="20577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Menyhárt Tamás" userId="S::menyhart.tamas@inf.unideb.hu::7eeba7d2-eecb-4d1d-aa05-2e6976f2bf91" providerId="AD" clId="Web-{C8B29E70-B93D-A43B-30CE-09C5B66D3EDE}" dt="2026-06-08T21:34:49.933" v="318" actId="20577"/>
          <ac:spMkLst>
            <pc:docMk/>
            <pc:sldMk cId="0" sldId="258"/>
            <ac:spMk id="10" creationId="{92519BB2-A3DF-3394-5703-A108647FA5F4}"/>
          </ac:spMkLst>
        </pc:spChg>
        <pc:picChg chg="add mod">
          <ac:chgData name="Menyhárt Tamás" userId="S::menyhart.tamas@inf.unideb.hu::7eeba7d2-eecb-4d1d-aa05-2e6976f2bf91" providerId="AD" clId="Web-{C8B29E70-B93D-A43B-30CE-09C5B66D3EDE}" dt="2026-06-08T21:09:11.839" v="69" actId="1076"/>
          <ac:picMkLst>
            <pc:docMk/>
            <pc:sldMk cId="0" sldId="258"/>
            <ac:picMk id="8" creationId="{A54E2CD2-C438-6047-9FB3-2E46EBA4EFA7}"/>
          </ac:picMkLst>
        </pc:picChg>
      </pc:sldChg>
      <pc:sldChg chg="addSp delSp modSp">
        <pc:chgData name="Menyhárt Tamás" userId="S::menyhart.tamas@inf.unideb.hu::7eeba7d2-eecb-4d1d-aa05-2e6976f2bf91" providerId="AD" clId="Web-{C8B29E70-B93D-A43B-30CE-09C5B66D3EDE}" dt="2026-06-08T21:34:00.930" v="314" actId="1076"/>
        <pc:sldMkLst>
          <pc:docMk/>
          <pc:sldMk cId="0" sldId="259"/>
        </pc:sldMkLst>
        <pc:spChg chg="mod">
          <ac:chgData name="Menyhárt Tamás" userId="S::menyhart.tamas@inf.unideb.hu::7eeba7d2-eecb-4d1d-aa05-2e6976f2bf91" providerId="AD" clId="Web-{C8B29E70-B93D-A43B-30CE-09C5B66D3EDE}" dt="2026-06-08T21:27:45.867" v="213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1:07.032" v="273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30:31.577" v="270" actId="20577"/>
          <ac:spMkLst>
            <pc:docMk/>
            <pc:sldMk cId="0" sldId="259"/>
            <ac:spMk id="27" creationId="{00000000-0000-0000-0000-000000000000}"/>
          </ac:spMkLst>
        </pc:spChg>
        <pc:spChg chg="add mod">
          <ac:chgData name="Menyhárt Tamás" userId="S::menyhart.tamas@inf.unideb.hu::7eeba7d2-eecb-4d1d-aa05-2e6976f2bf91" providerId="AD" clId="Web-{C8B29E70-B93D-A43B-30CE-09C5B66D3EDE}" dt="2026-06-08T21:32:12.863" v="299" actId="688"/>
          <ac:spMkLst>
            <pc:docMk/>
            <pc:sldMk cId="0" sldId="259"/>
            <ac:spMk id="33" creationId="{A55BB508-4A6B-7881-6FC0-59B4E169E971}"/>
          </ac:spMkLst>
        </pc:spChg>
        <pc:picChg chg="add mod">
          <ac:chgData name="Menyhárt Tamás" userId="S::menyhart.tamas@inf.unideb.hu::7eeba7d2-eecb-4d1d-aa05-2e6976f2bf91" providerId="AD" clId="Web-{C8B29E70-B93D-A43B-30CE-09C5B66D3EDE}" dt="2026-06-08T21:33:36.789" v="309" actId="1076"/>
          <ac:picMkLst>
            <pc:docMk/>
            <pc:sldMk cId="0" sldId="259"/>
            <ac:picMk id="34" creationId="{D16E3FE7-7F2A-659D-A727-D9A75F885B23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34:00.930" v="314" actId="1076"/>
          <ac:picMkLst>
            <pc:docMk/>
            <pc:sldMk cId="0" sldId="259"/>
            <ac:picMk id="35" creationId="{C0745F7A-6D61-492E-65FF-6C991C28BE70}"/>
          </ac:picMkLst>
        </pc:picChg>
        <pc:cxnChg chg="add mod">
          <ac:chgData name="Menyhárt Tamás" userId="S::menyhart.tamas@inf.unideb.hu::7eeba7d2-eecb-4d1d-aa05-2e6976f2bf91" providerId="AD" clId="Web-{C8B29E70-B93D-A43B-30CE-09C5B66D3EDE}" dt="2026-06-08T21:31:24.799" v="277" actId="14100"/>
          <ac:cxnSpMkLst>
            <pc:docMk/>
            <pc:sldMk cId="0" sldId="259"/>
            <ac:cxnSpMk id="32" creationId="{7835FC1F-B6EB-E083-2836-B3BF4C5ACF8A}"/>
          </ac:cxnSpMkLst>
        </pc:cxnChg>
      </pc:sldChg>
      <pc:sldChg chg="addSp delSp modSp">
        <pc:chgData name="Menyhárt Tamás" userId="S::menyhart.tamas@inf.unideb.hu::7eeba7d2-eecb-4d1d-aa05-2e6976f2bf91" providerId="AD" clId="Web-{C8B29E70-B93D-A43B-30CE-09C5B66D3EDE}" dt="2026-06-08T21:46:07.013" v="447" actId="1076"/>
        <pc:sldMkLst>
          <pc:docMk/>
          <pc:sldMk cId="0" sldId="260"/>
        </pc:sldMkLst>
        <pc:spChg chg="mod">
          <ac:chgData name="Menyhárt Tamás" userId="S::menyhart.tamas@inf.unideb.hu::7eeba7d2-eecb-4d1d-aa05-2e6976f2bf91" providerId="AD" clId="Web-{C8B29E70-B93D-A43B-30CE-09C5B66D3EDE}" dt="2026-06-08T21:44:49.963" v="432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4:46.025" v="431" actId="14100"/>
          <ac:spMkLst>
            <pc:docMk/>
            <pc:sldMk cId="0" sldId="260"/>
            <ac:spMk id="13" creationId="{00000000-0000-0000-0000-00000000000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4:54.291" v="433" actId="14100"/>
          <ac:spMkLst>
            <pc:docMk/>
            <pc:sldMk cId="0" sldId="260"/>
            <ac:spMk id="19" creationId="{00000000-0000-0000-0000-000000000000}"/>
          </ac:spMkLst>
        </pc:spChg>
        <pc:picChg chg="add mod">
          <ac:chgData name="Menyhárt Tamás" userId="S::menyhart.tamas@inf.unideb.hu::7eeba7d2-eecb-4d1d-aa05-2e6976f2bf91" providerId="AD" clId="Web-{C8B29E70-B93D-A43B-30CE-09C5B66D3EDE}" dt="2026-06-08T21:46:07.013" v="447" actId="1076"/>
          <ac:picMkLst>
            <pc:docMk/>
            <pc:sldMk cId="0" sldId="260"/>
            <ac:picMk id="26" creationId="{08B71FD9-3B03-A8B4-5A88-958FEC88D445}"/>
          </ac:picMkLst>
        </pc:picChg>
      </pc:sldChg>
      <pc:sldChg chg="addSp delSp modSp">
        <pc:chgData name="Menyhárt Tamás" userId="S::menyhart.tamas@inf.unideb.hu::7eeba7d2-eecb-4d1d-aa05-2e6976f2bf91" providerId="AD" clId="Web-{C8B29E70-B93D-A43B-30CE-09C5B66D3EDE}" dt="2026-06-08T21:41:47.752" v="425" actId="1076"/>
        <pc:sldMkLst>
          <pc:docMk/>
          <pc:sldMk cId="0" sldId="262"/>
        </pc:sldMkLst>
        <pc:picChg chg="add mod">
          <ac:chgData name="Menyhárt Tamás" userId="S::menyhart.tamas@inf.unideb.hu::7eeba7d2-eecb-4d1d-aa05-2e6976f2bf91" providerId="AD" clId="Web-{C8B29E70-B93D-A43B-30CE-09C5B66D3EDE}" dt="2026-06-08T21:41:19.985" v="416" actId="1076"/>
          <ac:picMkLst>
            <pc:docMk/>
            <pc:sldMk cId="0" sldId="262"/>
            <ac:picMk id="12" creationId="{7271EC02-C13D-A396-6FF2-CEE0276361D2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41:13.938" v="414" actId="1076"/>
          <ac:picMkLst>
            <pc:docMk/>
            <pc:sldMk cId="0" sldId="262"/>
            <ac:picMk id="13" creationId="{972AE237-F75F-9FA0-EE0C-D99E8AE2C119}"/>
          </ac:picMkLst>
        </pc:picChg>
        <pc:picChg chg="add mod">
          <ac:chgData name="Menyhárt Tamás" userId="S::menyhart.tamas@inf.unideb.hu::7eeba7d2-eecb-4d1d-aa05-2e6976f2bf91" providerId="AD" clId="Web-{C8B29E70-B93D-A43B-30CE-09C5B66D3EDE}" dt="2026-06-08T21:41:47.752" v="425" actId="1076"/>
          <ac:picMkLst>
            <pc:docMk/>
            <pc:sldMk cId="0" sldId="262"/>
            <ac:picMk id="14" creationId="{B1B5BC78-3562-E412-F717-E0C1C1BB2706}"/>
          </ac:picMkLst>
        </pc:picChg>
      </pc:sldChg>
      <pc:sldChg chg="modSp">
        <pc:chgData name="Menyhárt Tamás" userId="S::menyhart.tamas@inf.unideb.hu::7eeba7d2-eecb-4d1d-aa05-2e6976f2bf91" providerId="AD" clId="Web-{C8B29E70-B93D-A43B-30CE-09C5B66D3EDE}" dt="2026-06-08T21:42:45.098" v="427" actId="20577"/>
        <pc:sldMkLst>
          <pc:docMk/>
          <pc:sldMk cId="0" sldId="263"/>
        </pc:sldMkLst>
        <pc:spChg chg="mod">
          <ac:chgData name="Menyhárt Tamás" userId="S::menyhart.tamas@inf.unideb.hu::7eeba7d2-eecb-4d1d-aa05-2e6976f2bf91" providerId="AD" clId="Web-{C8B29E70-B93D-A43B-30CE-09C5B66D3EDE}" dt="2026-06-08T21:42:45.098" v="427" actId="20577"/>
          <ac:spMkLst>
            <pc:docMk/>
            <pc:sldMk cId="0" sldId="263"/>
            <ac:spMk id="14" creationId="{00000000-0000-0000-0000-000000000000}"/>
          </ac:spMkLst>
        </pc:spChg>
      </pc:sldChg>
      <pc:sldChg chg="modSp ord">
        <pc:chgData name="Menyhárt Tamás" userId="S::menyhart.tamas@inf.unideb.hu::7eeba7d2-eecb-4d1d-aa05-2e6976f2bf91" providerId="AD" clId="Web-{C8B29E70-B93D-A43B-30CE-09C5B66D3EDE}" dt="2026-06-08T21:43:36.507" v="430" actId="20577"/>
        <pc:sldMkLst>
          <pc:docMk/>
          <pc:sldMk cId="0" sldId="264"/>
        </pc:sldMkLst>
        <pc:spChg chg="mod">
          <ac:chgData name="Menyhárt Tamás" userId="S::menyhart.tamas@inf.unideb.hu::7eeba7d2-eecb-4d1d-aa05-2e6976f2bf91" providerId="AD" clId="Web-{C8B29E70-B93D-A43B-30CE-09C5B66D3EDE}" dt="2026-06-08T21:43:36.507" v="430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">
        <pc:chgData name="Menyhárt Tamás" userId="S::menyhart.tamas@inf.unideb.hu::7eeba7d2-eecb-4d1d-aa05-2e6976f2bf91" providerId="AD" clId="Web-{C8B29E70-B93D-A43B-30CE-09C5B66D3EDE}" dt="2026-06-08T21:50:53.872" v="486" actId="20577"/>
        <pc:sldMkLst>
          <pc:docMk/>
          <pc:sldMk cId="0" sldId="265"/>
        </pc:sldMkLst>
        <pc:spChg chg="mod">
          <ac:chgData name="Menyhárt Tamás" userId="S::menyhart.tamas@inf.unideb.hu::7eeba7d2-eecb-4d1d-aa05-2e6976f2bf91" providerId="AD" clId="Web-{C8B29E70-B93D-A43B-30CE-09C5B66D3EDE}" dt="2026-06-08T21:50:53.872" v="486" actId="20577"/>
          <ac:spMkLst>
            <pc:docMk/>
            <pc:sldMk cId="0" sldId="265"/>
            <ac:spMk id="12" creationId="{00000000-0000-0000-0000-000000000000}"/>
          </ac:spMkLst>
        </pc:spChg>
      </pc:sldChg>
      <pc:sldChg chg="addSp delSp modSp add replId">
        <pc:chgData name="Menyhárt Tamás" userId="S::menyhart.tamas@inf.unideb.hu::7eeba7d2-eecb-4d1d-aa05-2e6976f2bf91" providerId="AD" clId="Web-{C8B29E70-B93D-A43B-30CE-09C5B66D3EDE}" dt="2026-06-08T21:37:22.396" v="332" actId="1076"/>
        <pc:sldMkLst>
          <pc:docMk/>
          <pc:sldMk cId="3091864696" sldId="266"/>
        </pc:sldMkLst>
        <pc:spChg chg="mod">
          <ac:chgData name="Menyhárt Tamás" userId="S::menyhart.tamas@inf.unideb.hu::7eeba7d2-eecb-4d1d-aa05-2e6976f2bf91" providerId="AD" clId="Web-{C8B29E70-B93D-A43B-30CE-09C5B66D3EDE}" dt="2026-06-08T21:36:42.972" v="327" actId="20577"/>
          <ac:spMkLst>
            <pc:docMk/>
            <pc:sldMk cId="3091864696" sldId="266"/>
            <ac:spMk id="29" creationId="{D4A4ECA5-7FEA-10A9-BD24-41938E3E9DA3}"/>
          </ac:spMkLst>
        </pc:spChg>
        <pc:picChg chg="add mod">
          <ac:chgData name="Menyhárt Tamás" userId="S::menyhart.tamas@inf.unideb.hu::7eeba7d2-eecb-4d1d-aa05-2e6976f2bf91" providerId="AD" clId="Web-{C8B29E70-B93D-A43B-30CE-09C5B66D3EDE}" dt="2026-06-08T21:37:22.396" v="332" actId="1076"/>
          <ac:picMkLst>
            <pc:docMk/>
            <pc:sldMk cId="3091864696" sldId="266"/>
            <ac:picMk id="30" creationId="{418C6BDE-018E-38C1-75BA-08E13D41438D}"/>
          </ac:picMkLst>
        </pc:picChg>
      </pc:sldChg>
      <pc:sldChg chg="addSp delSp modSp add replId">
        <pc:chgData name="Menyhárt Tamás" userId="S::menyhart.tamas@inf.unideb.hu::7eeba7d2-eecb-4d1d-aa05-2e6976f2bf91" providerId="AD" clId="Web-{C8B29E70-B93D-A43B-30CE-09C5B66D3EDE}" dt="2026-06-08T21:50:06.588" v="482" actId="1076"/>
        <pc:sldMkLst>
          <pc:docMk/>
          <pc:sldMk cId="737006391" sldId="267"/>
        </pc:sldMkLst>
        <pc:spChg chg="mod">
          <ac:chgData name="Menyhárt Tamás" userId="S::menyhart.tamas@inf.unideb.hu::7eeba7d2-eecb-4d1d-aa05-2e6976f2bf91" providerId="AD" clId="Web-{C8B29E70-B93D-A43B-30CE-09C5B66D3EDE}" dt="2026-06-08T21:49:26.711" v="470" actId="1076"/>
          <ac:spMkLst>
            <pc:docMk/>
            <pc:sldMk cId="737006391" sldId="267"/>
            <ac:spMk id="2" creationId="{4BD225E7-2C31-13E9-EE4F-FBFD7E95972C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40.493" v="471" actId="1076"/>
          <ac:spMkLst>
            <pc:docMk/>
            <pc:sldMk cId="737006391" sldId="267"/>
            <ac:spMk id="10" creationId="{4BE1A8D5-0A3A-EF93-F76A-B3301920C21C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40.509" v="472" actId="1076"/>
          <ac:spMkLst>
            <pc:docMk/>
            <pc:sldMk cId="737006391" sldId="267"/>
            <ac:spMk id="11" creationId="{B2F5DD61-3869-DC31-595A-89EE9F8A6AC7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40.509" v="473" actId="1076"/>
          <ac:spMkLst>
            <pc:docMk/>
            <pc:sldMk cId="737006391" sldId="267"/>
            <ac:spMk id="12" creationId="{F1B616DE-C143-08B9-FACB-17E52EB4F640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52.806" v="477" actId="1076"/>
          <ac:spMkLst>
            <pc:docMk/>
            <pc:sldMk cId="737006391" sldId="267"/>
            <ac:spMk id="13" creationId="{50D98683-A7A5-6796-D7EC-A497F5DABC52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52.806" v="478" actId="1076"/>
          <ac:spMkLst>
            <pc:docMk/>
            <pc:sldMk cId="737006391" sldId="267"/>
            <ac:spMk id="14" creationId="{0FDE44BA-C9B7-2FC0-2ABF-90DB80D54363}"/>
          </ac:spMkLst>
        </pc:spChg>
        <pc:spChg chg="mod">
          <ac:chgData name="Menyhárt Tamás" userId="S::menyhart.tamas@inf.unideb.hu::7eeba7d2-eecb-4d1d-aa05-2e6976f2bf91" providerId="AD" clId="Web-{C8B29E70-B93D-A43B-30CE-09C5B66D3EDE}" dt="2026-06-08T21:49:52.806" v="479" actId="1076"/>
          <ac:spMkLst>
            <pc:docMk/>
            <pc:sldMk cId="737006391" sldId="267"/>
            <ac:spMk id="15" creationId="{0FA80C71-D73A-1DC1-A5D8-E22AB3B4D459}"/>
          </ac:spMkLst>
        </pc:spChg>
        <pc:picChg chg="add mod">
          <ac:chgData name="Menyhárt Tamás" userId="S::menyhart.tamas@inf.unideb.hu::7eeba7d2-eecb-4d1d-aa05-2e6976f2bf91" providerId="AD" clId="Web-{C8B29E70-B93D-A43B-30CE-09C5B66D3EDE}" dt="2026-06-08T21:50:06.588" v="482" actId="1076"/>
          <ac:picMkLst>
            <pc:docMk/>
            <pc:sldMk cId="737006391" sldId="267"/>
            <ac:picMk id="26" creationId="{9375E6F8-AC12-4BFA-3029-AB864C4905EC}"/>
          </ac:picMkLst>
        </pc:picChg>
      </pc:sldChg>
    </pc:docChg>
  </pc:docChgLst>
  <pc:docChgLst>
    <pc:chgData name="Menyhárt Tamás" userId="S::menyhart.tamas@inf.unideb.hu::7eeba7d2-eecb-4d1d-aa05-2e6976f2bf91" providerId="AD" clId="Web-{7F7E1F18-3FED-7B69-20E6-7533620E413B}"/>
    <pc:docChg chg="addSld modSld">
      <pc:chgData name="Menyhárt Tamás" userId="S::menyhart.tamas@inf.unideb.hu::7eeba7d2-eecb-4d1d-aa05-2e6976f2bf91" providerId="AD" clId="Web-{7F7E1F18-3FED-7B69-20E6-7533620E413B}" dt="2026-06-16T10:39:21.053" v="80" actId="1076"/>
      <pc:docMkLst>
        <pc:docMk/>
      </pc:docMkLst>
      <pc:sldChg chg="addSp delSp modSp add replId">
        <pc:chgData name="Menyhárt Tamás" userId="S::menyhart.tamas@inf.unideb.hu::7eeba7d2-eecb-4d1d-aa05-2e6976f2bf91" providerId="AD" clId="Web-{7F7E1F18-3FED-7B69-20E6-7533620E413B}" dt="2026-06-16T10:34:44.047" v="49" actId="14100"/>
        <pc:sldMkLst>
          <pc:docMk/>
          <pc:sldMk cId="113452453" sldId="268"/>
        </pc:sldMkLst>
        <pc:spChg chg="mod">
          <ac:chgData name="Menyhárt Tamás" userId="S::menyhart.tamas@inf.unideb.hu::7eeba7d2-eecb-4d1d-aa05-2e6976f2bf91" providerId="AD" clId="Web-{7F7E1F18-3FED-7B69-20E6-7533620E413B}" dt="2026-06-16T10:32:28.692" v="18" actId="1076"/>
          <ac:spMkLst>
            <pc:docMk/>
            <pc:sldMk cId="113452453" sldId="268"/>
            <ac:spMk id="2" creationId="{30140587-4041-D254-3A4C-7440C1A878BD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3:59.247" v="38"/>
          <ac:spMkLst>
            <pc:docMk/>
            <pc:sldMk cId="113452453" sldId="268"/>
            <ac:spMk id="4" creationId="{EED7E417-7D8F-2374-1610-92BEF8C692AB}"/>
          </ac:spMkLst>
        </pc:spChg>
        <pc:spChg chg="mod">
          <ac:chgData name="Menyhárt Tamás" userId="S::menyhart.tamas@inf.unideb.hu::7eeba7d2-eecb-4d1d-aa05-2e6976f2bf91" providerId="AD" clId="Web-{7F7E1F18-3FED-7B69-20E6-7533620E413B}" dt="2026-06-16T10:31:48.080" v="3" actId="20577"/>
          <ac:spMkLst>
            <pc:docMk/>
            <pc:sldMk cId="113452453" sldId="268"/>
            <ac:spMk id="5" creationId="{A9699C49-BF92-8BBE-ECC3-FF1F5A2311C9}"/>
          </ac:spMkLst>
        </pc:spChg>
        <pc:spChg chg="del mod">
          <ac:chgData name="Menyhárt Tamás" userId="S::menyhart.tamas@inf.unideb.hu::7eeba7d2-eecb-4d1d-aa05-2e6976f2bf91" providerId="AD" clId="Web-{7F7E1F18-3FED-7B69-20E6-7533620E413B}" dt="2026-06-16T10:31:47.861" v="2"/>
          <ac:spMkLst>
            <pc:docMk/>
            <pc:sldMk cId="113452453" sldId="268"/>
            <ac:spMk id="6" creationId="{127D557F-A2D2-C68F-A0CE-2557DF51AD98}"/>
          </ac:spMkLst>
        </pc:spChg>
        <pc:spChg chg="del mod">
          <ac:chgData name="Menyhárt Tamás" userId="S::menyhart.tamas@inf.unideb.hu::7eeba7d2-eecb-4d1d-aa05-2e6976f2bf91" providerId="AD" clId="Web-{7F7E1F18-3FED-7B69-20E6-7533620E413B}" dt="2026-06-16T10:32:40.506" v="25"/>
          <ac:spMkLst>
            <pc:docMk/>
            <pc:sldMk cId="113452453" sldId="268"/>
            <ac:spMk id="7" creationId="{FA003D7E-BB7B-D240-B99B-BA29BE8B983D}"/>
          </ac:spMkLst>
        </pc:spChg>
        <pc:spChg chg="del mod">
          <ac:chgData name="Menyhárt Tamás" userId="S::menyhart.tamas@inf.unideb.hu::7eeba7d2-eecb-4d1d-aa05-2e6976f2bf91" providerId="AD" clId="Web-{7F7E1F18-3FED-7B69-20E6-7533620E413B}" dt="2026-06-16T10:32:09.831" v="8"/>
          <ac:spMkLst>
            <pc:docMk/>
            <pc:sldMk cId="113452453" sldId="268"/>
            <ac:spMk id="8" creationId="{7864A9F7-6826-E090-7878-5071C3C75543}"/>
          </ac:spMkLst>
        </pc:spChg>
        <pc:spChg chg="mod">
          <ac:chgData name="Menyhárt Tamás" userId="S::menyhart.tamas@inf.unideb.hu::7eeba7d2-eecb-4d1d-aa05-2e6976f2bf91" providerId="AD" clId="Web-{7F7E1F18-3FED-7B69-20E6-7533620E413B}" dt="2026-06-16T10:34:44.047" v="49" actId="14100"/>
          <ac:spMkLst>
            <pc:docMk/>
            <pc:sldMk cId="113452453" sldId="268"/>
            <ac:spMk id="9" creationId="{E7A62C07-0ED3-C322-AE79-A06C87184F32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00.190" v="4"/>
          <ac:spMkLst>
            <pc:docMk/>
            <pc:sldMk cId="113452453" sldId="268"/>
            <ac:spMk id="10" creationId="{8FD9AEF7-70BB-0EA0-9C8B-6E430A3E7D6C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04.065" v="6"/>
          <ac:spMkLst>
            <pc:docMk/>
            <pc:sldMk cId="113452453" sldId="268"/>
            <ac:spMk id="11" creationId="{D946687D-02B6-6EFA-A537-796018861821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04.065" v="5"/>
          <ac:spMkLst>
            <pc:docMk/>
            <pc:sldMk cId="113452453" sldId="268"/>
            <ac:spMk id="12" creationId="{DCD1C590-B428-78DE-5425-EE2471D98B92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12.910" v="9"/>
          <ac:spMkLst>
            <pc:docMk/>
            <pc:sldMk cId="113452453" sldId="268"/>
            <ac:spMk id="13" creationId="{B6EB78BF-1119-43E6-D8F8-423A98F35B2E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6"/>
          <ac:spMkLst>
            <pc:docMk/>
            <pc:sldMk cId="113452453" sldId="268"/>
            <ac:spMk id="14" creationId="{33729167-CBE9-D857-D242-6DE7835AFBAB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31.661" v="23"/>
          <ac:spMkLst>
            <pc:docMk/>
            <pc:sldMk cId="113452453" sldId="268"/>
            <ac:spMk id="15" creationId="{043EF865-882D-317A-7369-D878FE287790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5"/>
          <ac:spMkLst>
            <pc:docMk/>
            <pc:sldMk cId="113452453" sldId="268"/>
            <ac:spMk id="16" creationId="{05FA0C9F-6D3F-37E9-9137-C911F9D85981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31.661" v="22"/>
          <ac:spMkLst>
            <pc:docMk/>
            <pc:sldMk cId="113452453" sldId="268"/>
            <ac:spMk id="17" creationId="{ECB98C8E-660D-48F7-E25E-AB1D58394BC0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4"/>
          <ac:spMkLst>
            <pc:docMk/>
            <pc:sldMk cId="113452453" sldId="268"/>
            <ac:spMk id="18" creationId="{1A9A2E2E-D5CF-CE26-44D8-064D588E6BCF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31.661" v="21"/>
          <ac:spMkLst>
            <pc:docMk/>
            <pc:sldMk cId="113452453" sldId="268"/>
            <ac:spMk id="19" creationId="{889F6A46-EC07-1D74-90DF-76588571F546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3"/>
          <ac:spMkLst>
            <pc:docMk/>
            <pc:sldMk cId="113452453" sldId="268"/>
            <ac:spMk id="20" creationId="{19FA1ADC-A70C-0B40-200C-4070E3DFB33B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31.661" v="20"/>
          <ac:spMkLst>
            <pc:docMk/>
            <pc:sldMk cId="113452453" sldId="268"/>
            <ac:spMk id="21" creationId="{1CDA643C-B8F2-2DD8-4BC7-14D827A614E2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2"/>
          <ac:spMkLst>
            <pc:docMk/>
            <pc:sldMk cId="113452453" sldId="268"/>
            <ac:spMk id="22" creationId="{144D0FCE-0C44-F1DF-C97F-16A2654F0D4D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31.661" v="19"/>
          <ac:spMkLst>
            <pc:docMk/>
            <pc:sldMk cId="113452453" sldId="268"/>
            <ac:spMk id="23" creationId="{4F9E619F-1561-6B82-D905-01FB1E9E2327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1"/>
          <ac:spMkLst>
            <pc:docMk/>
            <pc:sldMk cId="113452453" sldId="268"/>
            <ac:spMk id="24" creationId="{6CEB036F-5486-4102-2391-403D372F4944}"/>
          </ac:spMkLst>
        </pc:spChg>
        <pc:spChg chg="del">
          <ac:chgData name="Menyhárt Tamás" userId="S::menyhart.tamas@inf.unideb.hu::7eeba7d2-eecb-4d1d-aa05-2e6976f2bf91" providerId="AD" clId="Web-{7F7E1F18-3FED-7B69-20E6-7533620E413B}" dt="2026-06-16T10:32:23.645" v="10"/>
          <ac:spMkLst>
            <pc:docMk/>
            <pc:sldMk cId="113452453" sldId="268"/>
            <ac:spMk id="25" creationId="{10C0A261-38AC-C584-B869-D3F504115E1B}"/>
          </ac:spMkLst>
        </pc:spChg>
        <pc:picChg chg="add mod">
          <ac:chgData name="Menyhárt Tamás" userId="S::menyhart.tamas@inf.unideb.hu::7eeba7d2-eecb-4d1d-aa05-2e6976f2bf91" providerId="AD" clId="Web-{7F7E1F18-3FED-7B69-20E6-7533620E413B}" dt="2026-06-16T10:34:16.467" v="44" actId="1076"/>
          <ac:picMkLst>
            <pc:docMk/>
            <pc:sldMk cId="113452453" sldId="268"/>
            <ac:picMk id="26" creationId="{2A6BAF90-FACC-C2E8-99B0-6B1B7E40DE82}"/>
          </ac:picMkLst>
        </pc:picChg>
      </pc:sldChg>
      <pc:sldChg chg="addSp delSp modSp add replId">
        <pc:chgData name="Menyhárt Tamás" userId="S::menyhart.tamas@inf.unideb.hu::7eeba7d2-eecb-4d1d-aa05-2e6976f2bf91" providerId="AD" clId="Web-{7F7E1F18-3FED-7B69-20E6-7533620E413B}" dt="2026-06-16T10:36:05.554" v="60" actId="1076"/>
        <pc:sldMkLst>
          <pc:docMk/>
          <pc:sldMk cId="1982264471" sldId="269"/>
        </pc:sldMkLst>
        <pc:spChg chg="mod">
          <ac:chgData name="Menyhárt Tamás" userId="S::menyhart.tamas@inf.unideb.hu::7eeba7d2-eecb-4d1d-aa05-2e6976f2bf91" providerId="AD" clId="Web-{7F7E1F18-3FED-7B69-20E6-7533620E413B}" dt="2026-06-16T10:35:29.020" v="53" actId="20577"/>
          <ac:spMkLst>
            <pc:docMk/>
            <pc:sldMk cId="1982264471" sldId="269"/>
            <ac:spMk id="5" creationId="{E238ADD5-8868-292A-2383-22D031B3AB78}"/>
          </ac:spMkLst>
        </pc:spChg>
        <pc:spChg chg="mod">
          <ac:chgData name="Menyhárt Tamás" userId="S::menyhart.tamas@inf.unideb.hu::7eeba7d2-eecb-4d1d-aa05-2e6976f2bf91" providerId="AD" clId="Web-{7F7E1F18-3FED-7B69-20E6-7533620E413B}" dt="2026-06-16T10:35:42.943" v="54" actId="20577"/>
          <ac:spMkLst>
            <pc:docMk/>
            <pc:sldMk cId="1982264471" sldId="269"/>
            <ac:spMk id="9" creationId="{85FE4804-97BA-C09A-7B14-317C21D78C93}"/>
          </ac:spMkLst>
        </pc:spChg>
        <pc:picChg chg="add mod">
          <ac:chgData name="Menyhárt Tamás" userId="S::menyhart.tamas@inf.unideb.hu::7eeba7d2-eecb-4d1d-aa05-2e6976f2bf91" providerId="AD" clId="Web-{7F7E1F18-3FED-7B69-20E6-7533620E413B}" dt="2026-06-16T10:36:05.554" v="60" actId="1076"/>
          <ac:picMkLst>
            <pc:docMk/>
            <pc:sldMk cId="1982264471" sldId="269"/>
            <ac:picMk id="4" creationId="{18354636-9A9C-696C-0008-566B781A2D93}"/>
          </ac:picMkLst>
        </pc:picChg>
        <pc:picChg chg="del">
          <ac:chgData name="Menyhárt Tamás" userId="S::menyhart.tamas@inf.unideb.hu::7eeba7d2-eecb-4d1d-aa05-2e6976f2bf91" providerId="AD" clId="Web-{7F7E1F18-3FED-7B69-20E6-7533620E413B}" dt="2026-06-16T10:35:52.944" v="55"/>
          <ac:picMkLst>
            <pc:docMk/>
            <pc:sldMk cId="1982264471" sldId="269"/>
            <ac:picMk id="26" creationId="{6DC375A1-86D3-B54F-FFDF-AC3B80E67D32}"/>
          </ac:picMkLst>
        </pc:picChg>
      </pc:sldChg>
      <pc:sldChg chg="addSp delSp modSp add replId">
        <pc:chgData name="Menyhárt Tamás" userId="S::menyhart.tamas@inf.unideb.hu::7eeba7d2-eecb-4d1d-aa05-2e6976f2bf91" providerId="AD" clId="Web-{7F7E1F18-3FED-7B69-20E6-7533620E413B}" dt="2026-06-16T10:39:21.053" v="80" actId="1076"/>
        <pc:sldMkLst>
          <pc:docMk/>
          <pc:sldMk cId="1993847542" sldId="270"/>
        </pc:sldMkLst>
        <pc:spChg chg="mod">
          <ac:chgData name="Menyhárt Tamás" userId="S::menyhart.tamas@inf.unideb.hu::7eeba7d2-eecb-4d1d-aa05-2e6976f2bf91" providerId="AD" clId="Web-{7F7E1F18-3FED-7B69-20E6-7533620E413B}" dt="2026-06-16T10:38:40.518" v="74" actId="20577"/>
          <ac:spMkLst>
            <pc:docMk/>
            <pc:sldMk cId="1993847542" sldId="270"/>
            <ac:spMk id="5" creationId="{E5822E72-BCDA-38E7-E806-29D38AE324C2}"/>
          </ac:spMkLst>
        </pc:spChg>
        <pc:spChg chg="mod">
          <ac:chgData name="Menyhárt Tamás" userId="S::menyhart.tamas@inf.unideb.hu::7eeba7d2-eecb-4d1d-aa05-2e6976f2bf91" providerId="AD" clId="Web-{7F7E1F18-3FED-7B69-20E6-7533620E413B}" dt="2026-06-16T10:38:51.894" v="75" actId="20577"/>
          <ac:spMkLst>
            <pc:docMk/>
            <pc:sldMk cId="1993847542" sldId="270"/>
            <ac:spMk id="9" creationId="{EF991CF6-CCCC-E9F5-B4CF-1E8947CC98F8}"/>
          </ac:spMkLst>
        </pc:spChg>
        <pc:picChg chg="del">
          <ac:chgData name="Menyhárt Tamás" userId="S::menyhart.tamas@inf.unideb.hu::7eeba7d2-eecb-4d1d-aa05-2e6976f2bf91" providerId="AD" clId="Web-{7F7E1F18-3FED-7B69-20E6-7533620E413B}" dt="2026-06-16T10:37:53.468" v="66"/>
          <ac:picMkLst>
            <pc:docMk/>
            <pc:sldMk cId="1993847542" sldId="270"/>
            <ac:picMk id="4" creationId="{50290E6B-5A8A-6410-9B6A-376FCBCC7769}"/>
          </ac:picMkLst>
        </pc:picChg>
        <pc:picChg chg="add del mod">
          <ac:chgData name="Menyhárt Tamás" userId="S::menyhart.tamas@inf.unideb.hu::7eeba7d2-eecb-4d1d-aa05-2e6976f2bf91" providerId="AD" clId="Web-{7F7E1F18-3FED-7B69-20E6-7533620E413B}" dt="2026-06-16T10:39:03.926" v="76"/>
          <ac:picMkLst>
            <pc:docMk/>
            <pc:sldMk cId="1993847542" sldId="270"/>
            <ac:picMk id="6" creationId="{1128FD09-737D-88A7-68D0-8AEF4093D4A0}"/>
          </ac:picMkLst>
        </pc:picChg>
        <pc:picChg chg="add mod">
          <ac:chgData name="Menyhárt Tamás" userId="S::menyhart.tamas@inf.unideb.hu::7eeba7d2-eecb-4d1d-aa05-2e6976f2bf91" providerId="AD" clId="Web-{7F7E1F18-3FED-7B69-20E6-7533620E413B}" dt="2026-06-16T10:39:21.053" v="80" actId="1076"/>
          <ac:picMkLst>
            <pc:docMk/>
            <pc:sldMk cId="1993847542" sldId="270"/>
            <ac:picMk id="7" creationId="{6559DF25-BF73-3BA2-F172-B79A19599DB2}"/>
          </ac:picMkLst>
        </pc:picChg>
      </pc:sldChg>
      <pc:sldChg chg="add replId">
        <pc:chgData name="Menyhárt Tamás" userId="S::menyhart.tamas@inf.unideb.hu::7eeba7d2-eecb-4d1d-aa05-2e6976f2bf91" providerId="AD" clId="Web-{7F7E1F18-3FED-7B69-20E6-7533620E413B}" dt="2026-06-16T10:38:29.237" v="73"/>
        <pc:sldMkLst>
          <pc:docMk/>
          <pc:sldMk cId="390608285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2377440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4663440"/>
            <a:ext cx="12188952" cy="36576"/>
          </a:xfrm>
          <a:prstGeom prst="rect">
            <a:avLst/>
          </a:prstGeom>
          <a:solidFill>
            <a:srgbClr val="1A2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8640" y="640080"/>
            <a:ext cx="1106424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600" b="1" i="0">
                <a:solidFill>
                  <a:srgbClr val="FFFFFF"/>
                </a:solidFill>
                <a:latin typeface="Calibri"/>
              </a:rPr>
              <a:t>ParticleCNNTransformer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600200"/>
            <a:ext cx="1106424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0" i="1">
                <a:solidFill>
                  <a:srgbClr val="00D4FF"/>
                </a:solidFill>
                <a:latin typeface="Calibri"/>
              </a:rPr>
              <a:t>Hierarchical CNN–Transformer for 3D Hadronic Shower Momentum Regression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8720" y="2697480"/>
            <a:ext cx="283464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80160" y="2724912"/>
            <a:ext cx="2651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1" i="0">
                <a:solidFill>
                  <a:srgbClr val="00D4FF"/>
                </a:solidFill>
                <a:latin typeface="Calibri"/>
              </a:rPr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60" y="3017520"/>
            <a:ext cx="2651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CNN + 3-Stage Transformer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697480"/>
            <a:ext cx="283464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663440" y="2724912"/>
            <a:ext cx="2651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1" i="0">
                <a:solidFill>
                  <a:srgbClr val="00D4FF"/>
                </a:solidFill>
                <a:latin typeface="Calibri"/>
              </a:rPr>
              <a:t>Input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3440" y="3017520"/>
            <a:ext cx="2651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64³ Voxel Energy Grid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55280" y="2697480"/>
            <a:ext cx="283464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046720" y="2724912"/>
            <a:ext cx="2651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1" i="0">
                <a:solidFill>
                  <a:srgbClr val="00D4FF"/>
                </a:solidFill>
                <a:latin typeface="Calibri"/>
              </a:rPr>
              <a:t>Task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6720" y="3017520"/>
            <a:ext cx="2651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Proton Momentum Regression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3822191"/>
            <a:ext cx="1106424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8899AA"/>
                </a:solidFill>
                <a:latin typeface="Calibri"/>
              </a:rPr>
              <a:t>Performance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4133087"/>
            <a:ext cx="2331720" cy="804672"/>
          </a:xfrm>
          <a:prstGeom prst="rect">
            <a:avLst/>
          </a:prstGeom>
          <a:solidFill>
            <a:srgbClr val="141E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2377440" y="4169663"/>
            <a:ext cx="214884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A8FF78"/>
                </a:solidFill>
                <a:latin typeface="Calibri"/>
              </a:rPr>
              <a:t>MAE = 1.085 GeV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77440" y="4526280"/>
            <a:ext cx="21488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8899AA"/>
                </a:solidFill>
                <a:latin typeface="Calibri"/>
              </a:rPr>
              <a:t>Mean Absolute Error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7760" y="4133087"/>
            <a:ext cx="2331720" cy="804672"/>
          </a:xfrm>
          <a:prstGeom prst="rect">
            <a:avLst/>
          </a:prstGeom>
          <a:solidFill>
            <a:srgbClr val="141E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029200" y="4169663"/>
            <a:ext cx="214884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6B6B"/>
                </a:solidFill>
                <a:latin typeface="Calibri"/>
              </a:rPr>
              <a:t>RMSE = 1.843 GeV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26280"/>
            <a:ext cx="21488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0" i="0">
                <a:solidFill>
                  <a:srgbClr val="8899AA"/>
                </a:solidFill>
                <a:latin typeface="Calibri"/>
              </a:rPr>
              <a:t>Root Mean Square Error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89520" y="4133087"/>
            <a:ext cx="2331720" cy="804672"/>
          </a:xfrm>
          <a:prstGeom prst="rect">
            <a:avLst/>
          </a:prstGeom>
          <a:solidFill>
            <a:srgbClr val="141E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680960" y="4169663"/>
            <a:ext cx="214884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00D4FF"/>
                </a:solidFill>
                <a:latin typeface="Calibri"/>
              </a:rPr>
              <a:t>2.16 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60" y="4526280"/>
            <a:ext cx="214884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1000">
                <a:solidFill>
                  <a:srgbClr val="8899AA"/>
                </a:solidFill>
                <a:latin typeface="Calibri"/>
              </a:rPr>
              <a:t>A few trainable</a:t>
            </a:r>
            <a:r>
              <a:rPr sz="1000" b="0" i="0" dirty="0">
                <a:solidFill>
                  <a:srgbClr val="8899AA"/>
                </a:solidFill>
                <a:latin typeface="Calibri"/>
              </a:rPr>
              <a:t> Parameters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035040"/>
            <a:ext cx="1106424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 i="1">
                <a:solidFill>
                  <a:srgbClr val="8899AA"/>
                </a:solidFill>
                <a:latin typeface="Calibri"/>
              </a:rPr>
              <a:t>Calorimeter Reconstruction  •  Deep Learning  •  Particle Physics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DFE07CBC-3A33-89B0-3117-EA82A5BC2767}"/>
              </a:ext>
            </a:extLst>
          </p:cNvPr>
          <p:cNvSpPr txBox="1"/>
          <p:nvPr/>
        </p:nvSpPr>
        <p:spPr>
          <a:xfrm>
            <a:off x="4403359" y="2109848"/>
            <a:ext cx="541177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200">
                <a:solidFill>
                  <a:schemeClr val="bg1"/>
                </a:solidFill>
                <a:ea typeface="Calibri"/>
                <a:cs typeface="Calibri"/>
              </a:rPr>
              <a:t>Tamás Menyhárt, Róbert Lakatos, Dr. András Hajdu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Regression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RMSE and MAPE across the full 1–20 GeV momentum range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1170432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1243584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A8FF78"/>
                </a:solidFill>
                <a:latin typeface="Calibri"/>
              </a:rPr>
              <a:t>MAE = 1.085 GeV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737360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mean absolute error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840" y="1170432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383280" y="1243584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6B6B"/>
                </a:solidFill>
                <a:latin typeface="Calibri"/>
              </a:rPr>
              <a:t>RMSE = 1.843 GeV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3280" y="1737360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root mean square error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920" y="1170432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09359" y="1243584"/>
            <a:ext cx="246887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2000" b="1">
                <a:solidFill>
                  <a:srgbClr val="00D4FF"/>
                </a:solidFill>
                <a:latin typeface="Calibri"/>
              </a:rPr>
              <a:t>~</a:t>
            </a:r>
            <a:r>
              <a:rPr sz="2000" b="1" i="0">
                <a:solidFill>
                  <a:srgbClr val="00D4FF"/>
                </a:solidFill>
                <a:latin typeface="Calibri"/>
              </a:rPr>
              <a:t>10% MAPE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9359" y="1737360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At high momentum (10–20 GeV)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52560" y="1170432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144000" y="1243584"/>
            <a:ext cx="246887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2.16 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0" y="1737360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Trainable parameters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" y="2212848"/>
            <a:ext cx="5669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00D4FF"/>
                </a:solidFill>
                <a:latin typeface="Calibri"/>
              </a:rPr>
              <a:t>RMSE per Momentum Bin</a:t>
            </a:r>
          </a:p>
        </p:txBody>
      </p:sp>
      <p:pic>
        <p:nvPicPr>
          <p:cNvPr id="20" name="Picture 19" descr="rmse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514600"/>
            <a:ext cx="5669280" cy="2743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2200" y="2212848"/>
            <a:ext cx="5669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A8FF78"/>
                </a:solidFill>
                <a:latin typeface="Calibri"/>
              </a:rPr>
              <a:t>MAPE per Momentum Bin</a:t>
            </a:r>
          </a:p>
        </p:txBody>
      </p:sp>
      <p:pic>
        <p:nvPicPr>
          <p:cNvPr id="22" name="Picture 21" descr="mape_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14600"/>
            <a:ext cx="5669280" cy="2743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5760" y="5376672"/>
            <a:ext cx="11430000" cy="11887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48640" y="5422392"/>
            <a:ext cx="18288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FF6B6B"/>
                </a:solidFill>
                <a:latin typeface="Calibri"/>
              </a:rPr>
              <a:t>Key Insight: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5760720"/>
            <a:ext cx="1115568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CDDEE"/>
                </a:solidFill>
                <a:latin typeface="Calibri"/>
              </a:rPr>
              <a:t>RMSE grows roughly linearly with true momentum — consistent with calorimeter stochastic resolution (σ/E ∝ 1/√E). MAPE converges to ~10% above 8 GeV, indicating stable relative performance at high energies. The elevated error at 1–2 GeV likely reflects shower containment effects at low energies.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7DB96-3126-35F3-E391-9506B501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225E7-2C31-13E9-EE4F-FBFD7E95972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BF78A-8615-D0D9-2CF9-41ADD8550FF9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5B181-0E9F-8940-C955-A8653DA533BD}"/>
              </a:ext>
            </a:extLst>
          </p:cNvPr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21975-A988-E3E5-22D3-37592A5D00C7}"/>
              </a:ext>
            </a:extLst>
          </p:cNvPr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Regression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E42AA-D4DD-E077-4871-3DDE63811143}"/>
              </a:ext>
            </a:extLst>
          </p:cNvPr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RMSE and MAPE across the full 1–20 GeV momentum range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5B98C-D689-D2AB-132A-F9827EB5C4FB}"/>
              </a:ext>
            </a:extLst>
          </p:cNvPr>
          <p:cNvSpPr/>
          <p:nvPr/>
        </p:nvSpPr>
        <p:spPr>
          <a:xfrm>
            <a:off x="365760" y="1170432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CF50-D757-FEBA-8B0F-16C5C14A6F14}"/>
              </a:ext>
            </a:extLst>
          </p:cNvPr>
          <p:cNvSpPr txBox="1"/>
          <p:nvPr/>
        </p:nvSpPr>
        <p:spPr>
          <a:xfrm>
            <a:off x="457200" y="1243584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A8FF78"/>
                </a:solidFill>
                <a:latin typeface="Calibri"/>
              </a:rPr>
              <a:t>MAE = 1.085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E224D-506B-5816-ED22-E33D94E031DD}"/>
              </a:ext>
            </a:extLst>
          </p:cNvPr>
          <p:cNvSpPr txBox="1"/>
          <p:nvPr/>
        </p:nvSpPr>
        <p:spPr>
          <a:xfrm>
            <a:off x="457200" y="1737360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mean absolute error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1A8D5-0A3A-EF93-F76A-B3301920C21C}"/>
              </a:ext>
            </a:extLst>
          </p:cNvPr>
          <p:cNvSpPr/>
          <p:nvPr/>
        </p:nvSpPr>
        <p:spPr>
          <a:xfrm>
            <a:off x="410321" y="2265407"/>
            <a:ext cx="274320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5DD61-3869-DC31-595A-89EE9F8A6AC7}"/>
              </a:ext>
            </a:extLst>
          </p:cNvPr>
          <p:cNvSpPr txBox="1"/>
          <p:nvPr/>
        </p:nvSpPr>
        <p:spPr>
          <a:xfrm>
            <a:off x="501761" y="2338559"/>
            <a:ext cx="25603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6B6B"/>
                </a:solidFill>
                <a:latin typeface="Calibri"/>
              </a:rPr>
              <a:t>RMSE = 1.843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616DE-C143-08B9-FACB-17E52EB4F640}"/>
              </a:ext>
            </a:extLst>
          </p:cNvPr>
          <p:cNvSpPr txBox="1"/>
          <p:nvPr/>
        </p:nvSpPr>
        <p:spPr>
          <a:xfrm>
            <a:off x="501761" y="2832335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Global root mean square error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98683-A7A5-6796-D7EC-A497F5DABC52}"/>
              </a:ext>
            </a:extLst>
          </p:cNvPr>
          <p:cNvSpPr/>
          <p:nvPr/>
        </p:nvSpPr>
        <p:spPr>
          <a:xfrm>
            <a:off x="9070624" y="2275011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E44BA-C9B7-2FC0-2ABF-90DB80D54363}"/>
              </a:ext>
            </a:extLst>
          </p:cNvPr>
          <p:cNvSpPr txBox="1"/>
          <p:nvPr/>
        </p:nvSpPr>
        <p:spPr>
          <a:xfrm>
            <a:off x="9162063" y="2348163"/>
            <a:ext cx="246887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2000" b="1">
                <a:solidFill>
                  <a:srgbClr val="00D4FF"/>
                </a:solidFill>
                <a:latin typeface="Calibri"/>
              </a:rPr>
              <a:t>~</a:t>
            </a:r>
            <a:r>
              <a:rPr sz="2000" b="1" i="0">
                <a:solidFill>
                  <a:srgbClr val="00D4FF"/>
                </a:solidFill>
                <a:latin typeface="Calibri"/>
              </a:rPr>
              <a:t>10% MAPE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80C71-D73A-1DC1-A5D8-E22AB3B4D459}"/>
              </a:ext>
            </a:extLst>
          </p:cNvPr>
          <p:cNvSpPr txBox="1"/>
          <p:nvPr/>
        </p:nvSpPr>
        <p:spPr>
          <a:xfrm>
            <a:off x="9162063" y="2841939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At high momentum (10–20 GeV)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C64E6B-05DE-BBCA-C770-CAD2FCFCA49B}"/>
              </a:ext>
            </a:extLst>
          </p:cNvPr>
          <p:cNvSpPr/>
          <p:nvPr/>
        </p:nvSpPr>
        <p:spPr>
          <a:xfrm>
            <a:off x="9052560" y="1170432"/>
            <a:ext cx="2651760" cy="9144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B8850-FA2D-2549-0117-DCF4F955D35C}"/>
              </a:ext>
            </a:extLst>
          </p:cNvPr>
          <p:cNvSpPr txBox="1"/>
          <p:nvPr/>
        </p:nvSpPr>
        <p:spPr>
          <a:xfrm>
            <a:off x="9144000" y="1243584"/>
            <a:ext cx="246887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2.16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D4471-35AB-D3EC-BCFF-61CCE3152797}"/>
              </a:ext>
            </a:extLst>
          </p:cNvPr>
          <p:cNvSpPr txBox="1"/>
          <p:nvPr/>
        </p:nvSpPr>
        <p:spPr>
          <a:xfrm>
            <a:off x="9144000" y="1737360"/>
            <a:ext cx="2468879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Trainable parameters</a:t>
            </a:r>
          </a:p>
        </p:txBody>
      </p:sp>
      <p:pic>
        <p:nvPicPr>
          <p:cNvPr id="26" name="Kép 25" descr="A képen szöveg, képernyőkép, Színesség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9375E6F8-AC12-4BFA-3029-AB864C49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52" y="1243091"/>
            <a:ext cx="6292597" cy="54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Conclusions &amp; Outlook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Hierarchical CNN–Transformer proves effective for 3D shower momentum regression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1170432"/>
            <a:ext cx="5577840" cy="36576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1280160"/>
            <a:ext cx="53035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Key 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581912"/>
            <a:ext cx="5257800" cy="315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3-stage hierarchical attention reduces O(N²) complexity by ×7.8 vs flat transformer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Multi-scale CNN features + CLS token aggregation captures local and global shower structure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PCA of final CLS tokens shows a clean 1D momentum manifold — model internalised the physics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CrossScaleAttn consistently prioritises the coarsest scale (S3), matching physical intuition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MAE ~1.1 GeV and MAPE ~10% above 8 GeV — competitive for a 2M parameter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0760" y="1170432"/>
            <a:ext cx="5760720" cy="36576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263640" y="1280160"/>
            <a:ext cx="54864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Future Directions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3640" y="1581912"/>
            <a:ext cx="5440680" cy="11310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Extend to multi-particle events and mixed hadron species (pion</a:t>
            </a:r>
            <a:r>
              <a:rPr lang="hu-HU"/>
              <a:t>)</a:t>
            </a:r>
            <a:endParaRPr/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Compare against graph neural networks (GNN) on the same dataset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dirty="0"/>
              <a:t>• Investigate attention rollout for shower core </a:t>
            </a:r>
            <a:r>
              <a:rPr dirty="0" err="1"/>
              <a:t>localisation</a:t>
            </a:r>
            <a:endParaRPr dirty="0" err="1"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Scale to full calorimeter geometry (non-cubic, irregular segmentation)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Explore uncertainty quantification for physics analyses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" y="4983480"/>
            <a:ext cx="11430000" cy="169164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1148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8899AA"/>
                </a:solidFill>
                <a:latin typeface="Calibri"/>
              </a:rPr>
              <a:t>64³ Energy Grid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7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73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CNN (4 scales)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9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56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A8FF78"/>
                </a:solidFill>
                <a:latin typeface="Calibri"/>
              </a:rPr>
              <a:t>IntraSpatialAttn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492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352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B300"/>
                </a:solidFill>
                <a:latin typeface="Calibri"/>
              </a:rPr>
              <a:t>CrossScaleAttn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944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804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6B6B"/>
                </a:solidFill>
                <a:latin typeface="Calibri"/>
              </a:rPr>
              <a:t>InterBlockAttn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108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9680" y="5349240"/>
            <a:ext cx="12801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Calibri"/>
              </a:rPr>
              <a:t>Regression 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480" y="5029200"/>
            <a:ext cx="3657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>
                <a:solidFill>
                  <a:srgbClr val="8899AA"/>
                </a:solidFill>
                <a:latin typeface="Calibri"/>
              </a:rPr>
              <a:t>Architecture Pipeline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EBB16-9FF4-AA82-A5DB-C17361F2D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40587-4041-D254-3A4C-7440C1A878BD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E5ADC5-12EE-6AF7-AA97-A671EE81EA12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99C49-BF92-8BBE-ECC3-FF1F5A2311C9}"/>
              </a:ext>
            </a:extLst>
          </p:cNvPr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Longitudinal Energy Deposition Profile</a:t>
            </a:r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62C07-0ED3-C322-AE79-A06C87184F32}"/>
              </a:ext>
            </a:extLst>
          </p:cNvPr>
          <p:cNvSpPr txBox="1"/>
          <p:nvPr/>
        </p:nvSpPr>
        <p:spPr>
          <a:xfrm>
            <a:off x="7104040" y="110967"/>
            <a:ext cx="504504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lang="en-US" sz="1500">
                <a:ea typeface="+mn-lt"/>
                <a:cs typeface="+mn-lt"/>
              </a:rPr>
              <a:t>Hadronic showers initiate at z≈18 and exhibit characteristic fluctuating profiles. Higher momentum groups deposit more energy but show similar longitudinal shape, consistent with nuclear cascade dynamics.</a:t>
            </a:r>
            <a:endParaRPr lang="hu-HU" sz="1500">
              <a:ea typeface="Calibri"/>
              <a:cs typeface="Calibri"/>
            </a:endParaRPr>
          </a:p>
        </p:txBody>
      </p:sp>
      <p:pic>
        <p:nvPicPr>
          <p:cNvPr id="26" name="Kép 25" descr="A képen képernyőkép, szöveg, Multimédiás szoftver, Grafikai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2A6BAF90-FACC-C2E8-99B0-6B1B7E40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06" y="1231075"/>
            <a:ext cx="10339997" cy="53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685E9-54D9-9834-785C-1BEBD688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481C81-F5EF-1F24-55FA-5EBC6EE5B731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611410-3BB7-DED0-3F25-B3998B704697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8ADD5-8868-292A-2383-22D031B3AB78}"/>
              </a:ext>
            </a:extLst>
          </p:cNvPr>
          <p:cNvSpPr txBox="1"/>
          <p:nvPr/>
        </p:nvSpPr>
        <p:spPr>
          <a:xfrm>
            <a:off x="411480" y="109728"/>
            <a:ext cx="1005840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ea typeface="+mn-lt"/>
                <a:cs typeface="+mn-lt"/>
              </a:rPr>
              <a:t>Shower Containment</a:t>
            </a:r>
            <a:endParaRPr lang="hu-HU"/>
          </a:p>
          <a:p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E4804-97BA-C09A-7B14-317C21D78C93}"/>
              </a:ext>
            </a:extLst>
          </p:cNvPr>
          <p:cNvSpPr txBox="1"/>
          <p:nvPr/>
        </p:nvSpPr>
        <p:spPr>
          <a:xfrm>
            <a:off x="7104040" y="110967"/>
            <a:ext cx="504504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lang="en-US" sz="1500">
                <a:ea typeface="+mn-lt"/>
                <a:cs typeface="+mn-lt"/>
              </a:rPr>
              <a:t>90% of shower energy is contained within z≈41–44 across all momentum groups. Higher-energy showers extend slightly deeper, but the difference is small (~3 bins), confirming adequate longitudinal detector coverage.</a:t>
            </a:r>
            <a:endParaRPr lang="hu-HU">
              <a:ea typeface="+mn-lt"/>
              <a:cs typeface="+mn-lt"/>
            </a:endParaRPr>
          </a:p>
        </p:txBody>
      </p:sp>
      <p:pic>
        <p:nvPicPr>
          <p:cNvPr id="4" name="Kép 3" descr="A képen képernyőkép, szöveg, sor látható&#10;&#10;Lehet, hogy az AI által létrehozott tartalom helytelen.">
            <a:extLst>
              <a:ext uri="{FF2B5EF4-FFF2-40B4-BE49-F238E27FC236}">
                <a16:creationId xmlns:a16="http://schemas.microsoft.com/office/drawing/2014/main" id="{18354636-9A9C-696C-0008-566B781A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01" y="1225063"/>
            <a:ext cx="10497848" cy="5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C8482-FF71-234E-326A-ABD6FA87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946EA-9B7B-1061-BAA3-95606E0917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4AF59-9077-8971-84D6-D59BF413D79B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0E85A-DDA7-6816-464E-7BEB89FD6AEA}"/>
              </a:ext>
            </a:extLst>
          </p:cNvPr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Longitudinal Centre-of-Gravity</a:t>
            </a:r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EE4D6-BDD8-61D2-08D4-E22814A19742}"/>
              </a:ext>
            </a:extLst>
          </p:cNvPr>
          <p:cNvSpPr txBox="1"/>
          <p:nvPr/>
        </p:nvSpPr>
        <p:spPr>
          <a:xfrm>
            <a:off x="7104040" y="110967"/>
            <a:ext cx="504504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lang="en-US" sz="1500">
                <a:ea typeface="+mn-lt"/>
                <a:cs typeface="+mn-lt"/>
              </a:rPr>
              <a:t>Energy-weighted COG saturates at z≈29, while hit-count-weighted COG sits ~3 bins deeper, revealing a low-energy secondary particle tail in the shower's downstream region. Both metrics plateau above ~5 GeV.</a:t>
            </a:r>
            <a:endParaRPr lang="hu-HU">
              <a:ea typeface="+mn-lt"/>
              <a:cs typeface="+mn-lt"/>
            </a:endParaRPr>
          </a:p>
        </p:txBody>
      </p:sp>
      <p:pic>
        <p:nvPicPr>
          <p:cNvPr id="6" name="Kép 5" descr="A képen képernyőkép, szöveg, Színesség látható&#10;&#10;Lehet, hogy az AI által létrehozott tartalom helytelen.">
            <a:extLst>
              <a:ext uri="{FF2B5EF4-FFF2-40B4-BE49-F238E27FC236}">
                <a16:creationId xmlns:a16="http://schemas.microsoft.com/office/drawing/2014/main" id="{1B25056F-0572-A24B-4B1F-90F4F9BA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8" y="1320436"/>
            <a:ext cx="11753791" cy="50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8998-2225-EB01-FEE8-E5FDD5D22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61EC1C-D560-A830-7550-29104F7395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45E998-C3A7-17DD-5229-0D81C38DDFE0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22E72-BCDA-38E7-E806-29D38AE324C2}"/>
              </a:ext>
            </a:extLst>
          </p:cNvPr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Hit Density Heatmap</a:t>
            </a:r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91CF6-CCCC-E9F5-B4CF-1E8947CC98F8}"/>
              </a:ext>
            </a:extLst>
          </p:cNvPr>
          <p:cNvSpPr txBox="1"/>
          <p:nvPr/>
        </p:nvSpPr>
        <p:spPr>
          <a:xfrm>
            <a:off x="7104040" y="110967"/>
            <a:ext cx="504504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lang="en-US" sz="1500">
                <a:ea typeface="+mn-lt"/>
                <a:cs typeface="+mn-lt"/>
              </a:rPr>
              <a:t>Vertical bands reflect the sandwich calorimeter's absorber-active layer structure. The shower maximum (dashed line) shifts from z≈18 at low momenta to z≈26 above 5 GeV, then remains stable — validating the longitudinal shower model.</a:t>
            </a:r>
            <a:endParaRPr lang="hu-HU">
              <a:ea typeface="+mn-lt"/>
              <a:cs typeface="+mn-lt"/>
            </a:endParaRPr>
          </a:p>
        </p:txBody>
      </p:sp>
      <p:pic>
        <p:nvPicPr>
          <p:cNvPr id="7" name="Kép 6" descr="A képen képernyőkép, szöveg, Színesség, lila látható&#10;&#10;Lehet, hogy az AI által létrehozott tartalom helytelen.">
            <a:extLst>
              <a:ext uri="{FF2B5EF4-FFF2-40B4-BE49-F238E27FC236}">
                <a16:creationId xmlns:a16="http://schemas.microsoft.com/office/drawing/2014/main" id="{6559DF25-BF73-3BA2-F172-B79A1959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35" y="1228566"/>
            <a:ext cx="7070903" cy="53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 sz="3200" b="1">
                <a:solidFill>
                  <a:srgbClr val="FFFFFF"/>
                </a:solidFill>
                <a:latin typeface="Calibri"/>
              </a:rPr>
              <a:t>Problem statement</a:t>
            </a:r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dirty="0">
                <a:solidFill>
                  <a:srgbClr val="00D4FF"/>
                </a:solidFill>
                <a:ea typeface="+mn-lt"/>
                <a:cs typeface="+mn-lt"/>
              </a:rPr>
              <a:t>Why </a:t>
            </a:r>
            <a:r>
              <a:rPr lang="en-US" sz="1400" dirty="0">
                <a:solidFill>
                  <a:srgbClr val="00D4FF"/>
                </a:solidFill>
                <a:ea typeface="+mn-lt"/>
                <a:cs typeface="+mn-lt"/>
              </a:rPr>
              <a:t>3 levels of </a:t>
            </a:r>
            <a:r>
              <a:rPr lang="en-US" sz="1400">
                <a:solidFill>
                  <a:srgbClr val="00D4FF"/>
                </a:solidFill>
                <a:ea typeface="+mn-lt"/>
                <a:cs typeface="+mn-lt"/>
              </a:rPr>
              <a:t>self-attention</a:t>
            </a:r>
            <a:r>
              <a:rPr lang="en-US" sz="1400" dirty="0">
                <a:solidFill>
                  <a:srgbClr val="00D4FF"/>
                </a:solidFill>
                <a:ea typeface="+mn-lt"/>
                <a:cs typeface="+mn-lt"/>
              </a:rPr>
              <a:t> and CNN are important?</a:t>
            </a:r>
            <a:endParaRPr lang="hu-HU" dirty="0"/>
          </a:p>
        </p:txBody>
      </p:sp>
      <p:sp>
        <p:nvSpPr>
          <p:cNvPr id="7" name="Rectangle 6"/>
          <p:cNvSpPr/>
          <p:nvPr/>
        </p:nvSpPr>
        <p:spPr>
          <a:xfrm>
            <a:off x="365760" y="1234440"/>
            <a:ext cx="5212080" cy="25603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1344168"/>
            <a:ext cx="49377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The Physics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45920"/>
            <a:ext cx="4892040" cy="18389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Hadronic calorimeters measure particle showers deposited as </a:t>
            </a:r>
            <a:r>
              <a:rPr>
                <a:solidFill>
                  <a:srgbClr val="00B050"/>
                </a:solidFill>
              </a:rPr>
              <a:t>3D energy patterns</a:t>
            </a:r>
            <a:endParaRPr lang="hu-HU">
              <a:solidFill>
                <a:srgbClr val="00B050"/>
              </a:solidFill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Incoming proton momentum (1–20 GeV) must be inferred from the shower topology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Traditional methods: calibration curves, linear weighting — limited for complex showers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dirty="0"/>
              <a:t>• High-energy showers produce diffuse, multi-scale structures hard to </a:t>
            </a:r>
            <a:r>
              <a:rPr dirty="0" err="1"/>
              <a:t>characterise</a:t>
            </a:r>
            <a:r>
              <a:rPr dirty="0"/>
              <a:t> analytically</a:t>
            </a:r>
            <a:endParaRPr dirty="0"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lang="en-US" sz="1200">
                <a:ea typeface="+mn-lt"/>
                <a:cs typeface="+mn-lt"/>
              </a:rPr>
              <a:t>• </a:t>
            </a:r>
            <a:r>
              <a:rPr lang="hu-HU">
                <a:ea typeface="+mn-lt"/>
                <a:cs typeface="+mn-lt"/>
              </a:rPr>
              <a:t>The model </a:t>
            </a: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lacks geometric awareness and the latent space is highly sparse.</a:t>
            </a:r>
            <a:endParaRPr lang="hu-HU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234440"/>
            <a:ext cx="5852160" cy="25603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126480" y="1344168"/>
            <a:ext cx="557784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Why This Architecture?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0" y="1645920"/>
            <a:ext cx="5532120" cy="16235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Convolutional nets capture local features but struggle with long-range correlations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Plain transformers on </a:t>
            </a:r>
            <a:r>
              <a:rPr b="1">
                <a:solidFill>
                  <a:srgbClr val="FF0000"/>
                </a:solidFill>
              </a:rPr>
              <a:t>64³ = 262,144 tokens</a:t>
            </a:r>
            <a:r>
              <a:t>: prohibitive </a:t>
            </a:r>
            <a:r>
              <a:rPr b="1"/>
              <a:t>O(</a:t>
            </a:r>
            <a:r>
              <a:rPr b="1">
                <a:solidFill>
                  <a:srgbClr val="FF0000"/>
                </a:solidFill>
              </a:rPr>
              <a:t>N²</a:t>
            </a:r>
            <a:r>
              <a:rPr b="1"/>
              <a:t>) </a:t>
            </a:r>
            <a:r>
              <a:rPr b="1">
                <a:solidFill>
                  <a:srgbClr val="FF0000"/>
                </a:solidFill>
              </a:rPr>
              <a:t>attention cost</a:t>
            </a:r>
            <a:endParaRPr b="1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</a:t>
            </a:r>
            <a:r>
              <a:rPr>
                <a:solidFill>
                  <a:srgbClr val="00B050"/>
                </a:solidFill>
              </a:rPr>
              <a:t>Multi-scale processing </a:t>
            </a:r>
            <a:r>
              <a:t>naturally matches the </a:t>
            </a:r>
            <a:r>
              <a:rPr>
                <a:solidFill>
                  <a:srgbClr val="00B050"/>
                </a:solidFill>
              </a:rPr>
              <a:t>hierarchical structure of particle showers</a:t>
            </a:r>
            <a:endParaRPr>
              <a:solidFill>
                <a:srgbClr val="00B050"/>
              </a:solidFill>
              <a:ea typeface="Calibri"/>
              <a:cs typeface="Calibri"/>
            </a:endParaRP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rPr dirty="0"/>
              <a:t>• Attention mechanisms can learn which spatial regions drive the momentum estimate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>
                <a:ea typeface="+mn-lt"/>
                <a:cs typeface="+mn-lt"/>
              </a:rPr>
              <a:t>                                                       Density is </a:t>
            </a: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LOGARITHMIC </a:t>
            </a:r>
            <a:r>
              <a:rPr lang="hu-HU" sz="115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! </a:t>
            </a:r>
            <a:r>
              <a:rPr lang="hu-HU" sz="1150" dirty="0">
                <a:solidFill>
                  <a:srgbClr val="00B050"/>
                </a:solidFill>
                <a:latin typeface="Calibri"/>
                <a:ea typeface="+mn-lt"/>
                <a:cs typeface="+mn-lt"/>
              </a:rPr>
              <a:t>    </a:t>
            </a:r>
            <a:r>
              <a:rPr lang="hu-HU" sz="1100">
                <a:solidFill>
                  <a:srgbClr val="BBBEBF"/>
                </a:solidFill>
                <a:latin typeface="Consolas"/>
                <a:ea typeface="+mn-lt"/>
                <a:cs typeface="+mn-lt"/>
              </a:rPr>
              <a:t>MAE=1.0851|RMSE=1.8426</a:t>
            </a:r>
            <a:endParaRPr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3931920"/>
            <a:ext cx="11430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 i="0">
                <a:solidFill>
                  <a:srgbClr val="00D4FF"/>
                </a:solidFill>
                <a:latin typeface="Calibri"/>
              </a:rPr>
              <a:t>Sample Input Events — 3-Axis Energy Projections</a:t>
            </a:r>
          </a:p>
        </p:txBody>
      </p:sp>
      <p:pic>
        <p:nvPicPr>
          <p:cNvPr id="16" name="Kép 15" descr="A képen képernyőkép, 3D modellezés látható&#10;&#10;Lehet, hogy az AI által létrehozott tartalom helytelen.">
            <a:extLst>
              <a:ext uri="{FF2B5EF4-FFF2-40B4-BE49-F238E27FC236}">
                <a16:creationId xmlns:a16="http://schemas.microsoft.com/office/drawing/2014/main" id="{E285AA13-BC83-0F8B-70C9-C5F151DD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9" y="4259996"/>
            <a:ext cx="7452329" cy="2516202"/>
          </a:xfrm>
          <a:prstGeom prst="rect">
            <a:avLst/>
          </a:prstGeom>
        </p:spPr>
      </p:pic>
      <p:pic>
        <p:nvPicPr>
          <p:cNvPr id="17" name="Kép 16" descr="A képen szöveg, képernyőkép, Színesség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13753BEA-345C-4917-68C5-05BEB0A6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51" y="3327387"/>
            <a:ext cx="3939357" cy="3296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Model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sz="1400" b="0" i="0" dirty="0" err="1">
                <a:solidFill>
                  <a:srgbClr val="00D4FF"/>
                </a:solidFill>
                <a:latin typeface="Calibri"/>
              </a:rPr>
              <a:t>ParticleCNNTransformer</a:t>
            </a:r>
            <a:r>
              <a:rPr sz="1400" b="0" i="0" dirty="0">
                <a:solidFill>
                  <a:srgbClr val="00D4FF"/>
                </a:solidFill>
                <a:latin typeface="Calibri"/>
              </a:rPr>
              <a:t> — full pipeline overview</a:t>
            </a:r>
          </a:p>
        </p:txBody>
      </p:sp>
      <p:pic>
        <p:nvPicPr>
          <p:cNvPr id="8" name="Kép 7" descr="A képen szöveg, képernyőkép, Betűtípus, diagram látható&#10;&#10;Lehet, hogy az AI által létrehozott tartalom helytelen.">
            <a:extLst>
              <a:ext uri="{FF2B5EF4-FFF2-40B4-BE49-F238E27FC236}">
                <a16:creationId xmlns:a16="http://schemas.microsoft.com/office/drawing/2014/main" id="{A54E2CD2-C438-6047-9FB3-2E46EBA4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56" y="1277470"/>
            <a:ext cx="7981808" cy="534040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2519BB2-A3DF-3394-5703-A108647FA5F4}"/>
              </a:ext>
            </a:extLst>
          </p:cNvPr>
          <p:cNvSpPr txBox="1"/>
          <p:nvPr/>
        </p:nvSpPr>
        <p:spPr>
          <a:xfrm>
            <a:off x="8389208" y="1017039"/>
            <a:ext cx="3796183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Input tensor construction</a:t>
            </a:r>
            <a:r>
              <a:rPr lang="hu-H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Two-channel input</a:t>
            </a: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: energy + complement (1 − energy) 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Improves stability and representation richness</a:t>
            </a: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Hierarchical CNN levels (L0–L3)</a:t>
            </a:r>
            <a:endParaRPr lang="hu-HU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Progressive downsampling: </a:t>
            </a:r>
            <a:r>
              <a:rPr lang="hu-HU">
                <a:solidFill>
                  <a:srgbClr val="00B050"/>
                </a:solidFill>
                <a:ea typeface="+mn-lt"/>
                <a:cs typeface="+mn-lt"/>
              </a:rPr>
              <a:t>64³ → 32³ → 16³ → 8³</a:t>
            </a:r>
            <a:r>
              <a:rPr lang="hu-H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IntraSpatialAttn</a:t>
            </a:r>
            <a:endParaRPr lang="hu-HU" b="1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Splits each scale into spatial blocks (CLS token per block)</a:t>
            </a:r>
            <a:endParaRPr lang="hu-HU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Capture local geometric patterns</a:t>
            </a:r>
            <a:endParaRPr lang="hu-HU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</a:rPr>
              <a:t>CrossScaleAttn </a:t>
            </a:r>
            <a:r>
              <a:rPr lang="hu-HU">
                <a:solidFill>
                  <a:schemeClr val="bg1"/>
                </a:solidFill>
              </a:rPr>
              <a:t>(multi-scale </a:t>
            </a:r>
            <a:r>
              <a:rPr lang="hu-HU" dirty="0">
                <a:solidFill>
                  <a:schemeClr val="bg1"/>
                </a:solidFill>
              </a:rPr>
              <a:t>fusion)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CLS token aggregates scale-wise information</a:t>
            </a:r>
            <a:endParaRPr lang="hu-HU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u-HU" b="1">
                <a:solidFill>
                  <a:schemeClr val="bg1"/>
                </a:solidFill>
                <a:ea typeface="+mn-lt"/>
                <a:cs typeface="+mn-lt"/>
              </a:rPr>
              <a:t>InterBlockAttn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>
                <a:solidFill>
                  <a:schemeClr val="bg1"/>
                </a:solidFill>
              </a:rPr>
              <a:t>(global aggregation)</a:t>
            </a:r>
            <a:endParaRPr lang="hu-HU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CCDDEE"/>
                </a:solidFill>
                <a:ea typeface="Calibri"/>
                <a:cs typeface="Calibri"/>
              </a:rPr>
              <a:t>O(</a:t>
            </a: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N²</a:t>
            </a:r>
            <a:r>
              <a:rPr lang="en-US" b="1">
                <a:solidFill>
                  <a:srgbClr val="CCDDEE"/>
                </a:solidFill>
                <a:ea typeface="Calibri"/>
                <a:cs typeface="Calibri"/>
              </a:rPr>
              <a:t>) </a:t>
            </a: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attention cost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now reduced with </a:t>
            </a:r>
            <a:r>
              <a:rPr lang="en-US">
                <a:solidFill>
                  <a:srgbClr val="00B050"/>
                </a:solidFill>
                <a:ea typeface="Calibri"/>
                <a:cs typeface="Calibri"/>
              </a:rPr>
              <a:t>3-level aggregation.</a:t>
            </a:r>
            <a:endParaRPr lang="hu-HU">
              <a:solidFill>
                <a:srgbClr val="00B050"/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/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hu-HU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Model Efficiency &amp; </a:t>
            </a:r>
            <a:r>
              <a:rPr lang="hu-HU" sz="3200" b="1">
                <a:solidFill>
                  <a:srgbClr val="FFFFFF"/>
                </a:solidFill>
                <a:latin typeface="Calibri"/>
              </a:rPr>
              <a:t>Parameters</a:t>
            </a:r>
            <a:endParaRPr sz="3200" b="1" i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2.16M parameters — transformer stages dominate; CNN backbone is lightweight</a:t>
            </a:r>
          </a:p>
        </p:txBody>
      </p:sp>
      <p:pic>
        <p:nvPicPr>
          <p:cNvPr id="7" name="Picture 6" descr="param_breakd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70432"/>
            <a:ext cx="5486400" cy="2377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5040" y="1234440"/>
            <a:ext cx="58521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Parameter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5040" y="1737360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CNN Backbone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8119" y="1755648"/>
            <a:ext cx="586767" cy="237744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8450607" y="1737360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289K  (13.4%)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5040" y="2249424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Stage 1 Intra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8119" y="2267712"/>
            <a:ext cx="903389" cy="237744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767229" y="2249424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445K  (20.6%)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5040" y="2761488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Stage 2 Cross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8119" y="2779776"/>
            <a:ext cx="900659" cy="237744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764499" y="2761488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443K  (20.5%)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5040" y="3273552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Stage 3 Inter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18119" y="3291840"/>
            <a:ext cx="1800928" cy="237744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9664768" y="3273552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886K  (41.0%)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5040" y="3785616"/>
            <a:ext cx="16916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CCDDEE"/>
                </a:solidFill>
                <a:latin typeface="Calibri"/>
              </a:rPr>
              <a:t>Pool + Head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18119" y="3803904"/>
            <a:ext cx="197374" cy="237744"/>
          </a:xfrm>
          <a:prstGeom prst="rect">
            <a:avLst/>
          </a:prstGeom>
          <a:solidFill>
            <a:srgbClr val="8899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061214" y="3785616"/>
            <a:ext cx="16459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 i="0">
                <a:solidFill>
                  <a:srgbClr val="8899AA"/>
                </a:solidFill>
                <a:latin typeface="Calibri"/>
              </a:rPr>
              <a:t>97K  (4.5%)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" y="3703320"/>
            <a:ext cx="11430000" cy="29260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548640" y="3813048"/>
            <a:ext cx="11155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Regularisation &amp; Training Techniques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4114800"/>
            <a:ext cx="11109960" cy="242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LayerScale (init 1e-4): residual paths open gradually — prevents early instability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DropPath / Stochastic Depth: drops entire residual paths per sample — stronger than Dropout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RMSNorm instead of LayerNorm: faster, no mean subtraction, matches LLaMA/Gemma design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AdamW with differential weight decay: LayerScale params exempt — prevents them being shrunk to zero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Linear warmup + cosine decay learning rate schedule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CNN Backbone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Depthwise-separable 3D convolutions across 4 resolution scales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02920" y="1234440"/>
            <a:ext cx="1828800" cy="73152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4864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00D4FF"/>
                </a:solidFill>
                <a:latin typeface="Calibri"/>
              </a:rPr>
              <a:t>L0  64³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32 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000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748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697480" y="1234440"/>
            <a:ext cx="1828800" cy="73152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74320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A8FF78"/>
                </a:solidFill>
                <a:latin typeface="Calibri"/>
              </a:rPr>
              <a:t>L1  32³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64 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456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204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892040" y="1234440"/>
            <a:ext cx="1828800" cy="73152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93775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B300"/>
                </a:solidFill>
                <a:latin typeface="Calibri"/>
              </a:rPr>
              <a:t>L2  16³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775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128 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9127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599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7086599" y="1234440"/>
            <a:ext cx="1828800" cy="73152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13231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6B6B"/>
                </a:solidFill>
                <a:latin typeface="Calibri"/>
              </a:rPr>
              <a:t>L3  8³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231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256 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" y="2212848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1">
                <a:solidFill>
                  <a:srgbClr val="8899AA"/>
                </a:solidFill>
                <a:latin typeface="Calibri"/>
              </a:rPr>
              <a:t>→ All projected to 8³ × d_model=192 for transformer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3836" y="2257953"/>
            <a:ext cx="11430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sz="1100" b="1" i="0" dirty="0">
                <a:solidFill>
                  <a:srgbClr val="00D4FF"/>
                </a:solidFill>
                <a:latin typeface="Calibri"/>
              </a:rPr>
              <a:t>CNN Feature Maps — Spatial Mean Activation per Channel</a:t>
            </a:r>
            <a:r>
              <a:rPr lang="hu-HU" sz="1100" b="1">
                <a:solidFill>
                  <a:srgbClr val="00D4FF"/>
                </a:solidFill>
                <a:latin typeface="Calibri"/>
              </a:rPr>
              <a:t> (Sample 1 and 2). Highest values: 0.1, 0.175, 0.35, 0.6</a:t>
            </a:r>
            <a:endParaRPr sz="1100" b="1" i="0">
              <a:solidFill>
                <a:srgbClr val="00D4FF"/>
              </a:solidFill>
              <a:latin typeface="Calibri"/>
            </a:endParaRPr>
          </a:p>
        </p:txBody>
      </p: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7835FC1F-B6EB-E083-2836-B3BF4C5ACF8A}"/>
              </a:ext>
            </a:extLst>
          </p:cNvPr>
          <p:cNvCxnSpPr/>
          <p:nvPr/>
        </p:nvCxnSpPr>
        <p:spPr>
          <a:xfrm>
            <a:off x="8336235" y="1434993"/>
            <a:ext cx="2441605" cy="770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A55BB508-4A6B-7881-6FC0-59B4E169E971}"/>
              </a:ext>
            </a:extLst>
          </p:cNvPr>
          <p:cNvSpPr txBox="1"/>
          <p:nvPr/>
        </p:nvSpPr>
        <p:spPr>
          <a:xfrm rot="1020000">
            <a:off x="9070193" y="1802672"/>
            <a:ext cx="25852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200">
                <a:solidFill>
                  <a:schemeClr val="bg1"/>
                </a:solidFill>
                <a:ea typeface="Calibri"/>
                <a:cs typeface="Calibri"/>
              </a:rPr>
              <a:t>Highest activations</a:t>
            </a:r>
          </a:p>
        </p:txBody>
      </p:sp>
      <p:pic>
        <p:nvPicPr>
          <p:cNvPr id="34" name="Kép 33" descr="A képen képernyőkép, Színesség, szöveg, művészet látható&#10;&#10;Lehet, hogy az AI által létrehozott tartalom helytelen.">
            <a:extLst>
              <a:ext uri="{FF2B5EF4-FFF2-40B4-BE49-F238E27FC236}">
                <a16:creationId xmlns:a16="http://schemas.microsoft.com/office/drawing/2014/main" id="{D16E3FE7-7F2A-659D-A727-D9A75F88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08" y="2566545"/>
            <a:ext cx="7994695" cy="2003456"/>
          </a:xfrm>
          <a:prstGeom prst="rect">
            <a:avLst/>
          </a:prstGeom>
        </p:spPr>
      </p:pic>
      <p:pic>
        <p:nvPicPr>
          <p:cNvPr id="35" name="Kép 34" descr="A képen képernyőkép, művészet látható&#10;&#10;Lehet, hogy az AI által létrehozott tartalom helytelen.">
            <a:extLst>
              <a:ext uri="{FF2B5EF4-FFF2-40B4-BE49-F238E27FC236}">
                <a16:creationId xmlns:a16="http://schemas.microsoft.com/office/drawing/2014/main" id="{C0745F7A-6D61-492E-65FF-6C991C28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13" y="4574000"/>
            <a:ext cx="7985090" cy="2003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A9298-EA94-44D9-5105-25046930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C83EC-A0DC-8787-A485-149CAD17643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D4DAB-020C-4ABB-FEC7-309D727FF772}"/>
              </a:ext>
            </a:extLst>
          </p:cNvPr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72482-E73C-84FA-CC99-A5C955D8C43E}"/>
              </a:ext>
            </a:extLst>
          </p:cNvPr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12134-0877-9C35-207B-C67E92B66695}"/>
              </a:ext>
            </a:extLst>
          </p:cNvPr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CNN Backbone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D3391-1003-A55C-B380-9D33C7E7E5D6}"/>
              </a:ext>
            </a:extLst>
          </p:cNvPr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Depthwise-separable 3D convolutions across 4 resolution scales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65960-4446-F9C4-6FAD-4A77DE032FFD}"/>
              </a:ext>
            </a:extLst>
          </p:cNvPr>
          <p:cNvSpPr/>
          <p:nvPr/>
        </p:nvSpPr>
        <p:spPr>
          <a:xfrm>
            <a:off x="50292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99896-851C-EBF0-79F5-10861DD35366}"/>
              </a:ext>
            </a:extLst>
          </p:cNvPr>
          <p:cNvSpPr/>
          <p:nvPr/>
        </p:nvSpPr>
        <p:spPr>
          <a:xfrm>
            <a:off x="502920" y="1234440"/>
            <a:ext cx="1828800" cy="73152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2BBAE-6012-338A-F4F2-9DC1AEA8936F}"/>
              </a:ext>
            </a:extLst>
          </p:cNvPr>
          <p:cNvSpPr txBox="1"/>
          <p:nvPr/>
        </p:nvSpPr>
        <p:spPr>
          <a:xfrm>
            <a:off x="54864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00D4FF"/>
                </a:solidFill>
                <a:latin typeface="Calibri"/>
              </a:rPr>
              <a:t>L0  64³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8C76E-5449-2FE9-10B4-A2128BCB9A51}"/>
              </a:ext>
            </a:extLst>
          </p:cNvPr>
          <p:cNvSpPr txBox="1"/>
          <p:nvPr/>
        </p:nvSpPr>
        <p:spPr>
          <a:xfrm>
            <a:off x="54864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32 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6B4E1-B24F-D028-2C01-15DAA562CD61}"/>
              </a:ext>
            </a:extLst>
          </p:cNvPr>
          <p:cNvSpPr txBox="1"/>
          <p:nvPr/>
        </p:nvSpPr>
        <p:spPr>
          <a:xfrm>
            <a:off x="235000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28FB7-5D5E-D9AF-9D89-4BC2A9E7400E}"/>
              </a:ext>
            </a:extLst>
          </p:cNvPr>
          <p:cNvSpPr/>
          <p:nvPr/>
        </p:nvSpPr>
        <p:spPr>
          <a:xfrm>
            <a:off x="269748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562C0-176F-EA3A-700E-8C2359AAC0A0}"/>
              </a:ext>
            </a:extLst>
          </p:cNvPr>
          <p:cNvSpPr/>
          <p:nvPr/>
        </p:nvSpPr>
        <p:spPr>
          <a:xfrm>
            <a:off x="2697480" y="1234440"/>
            <a:ext cx="1828800" cy="73152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48567-44F8-958F-76CE-C60BF413812A}"/>
              </a:ext>
            </a:extLst>
          </p:cNvPr>
          <p:cNvSpPr txBox="1"/>
          <p:nvPr/>
        </p:nvSpPr>
        <p:spPr>
          <a:xfrm>
            <a:off x="2743200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A8FF78"/>
                </a:solidFill>
                <a:latin typeface="Calibri"/>
              </a:rPr>
              <a:t>L1  32³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C12A8-6A12-B8E3-8345-3E4348A971A4}"/>
              </a:ext>
            </a:extLst>
          </p:cNvPr>
          <p:cNvSpPr txBox="1"/>
          <p:nvPr/>
        </p:nvSpPr>
        <p:spPr>
          <a:xfrm>
            <a:off x="2743200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64 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48687-82A2-4947-7B3E-5D59E924D5EB}"/>
              </a:ext>
            </a:extLst>
          </p:cNvPr>
          <p:cNvSpPr txBox="1"/>
          <p:nvPr/>
        </p:nvSpPr>
        <p:spPr>
          <a:xfrm>
            <a:off x="4544568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37885-1F79-4244-05E4-7CEFC1A5A3DF}"/>
              </a:ext>
            </a:extLst>
          </p:cNvPr>
          <p:cNvSpPr/>
          <p:nvPr/>
        </p:nvSpPr>
        <p:spPr>
          <a:xfrm>
            <a:off x="4892040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D09799-555C-179C-0330-9F320DCCC3F8}"/>
              </a:ext>
            </a:extLst>
          </p:cNvPr>
          <p:cNvSpPr/>
          <p:nvPr/>
        </p:nvSpPr>
        <p:spPr>
          <a:xfrm>
            <a:off x="4892040" y="1234440"/>
            <a:ext cx="1828800" cy="73152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17AAA-C9D5-54E8-926E-0925C22A5A47}"/>
              </a:ext>
            </a:extLst>
          </p:cNvPr>
          <p:cNvSpPr txBox="1"/>
          <p:nvPr/>
        </p:nvSpPr>
        <p:spPr>
          <a:xfrm>
            <a:off x="493775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B300"/>
                </a:solidFill>
                <a:latin typeface="Calibri"/>
              </a:rPr>
              <a:t>L2  16³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98657-E9E7-24B3-1261-D0BC301E1F21}"/>
              </a:ext>
            </a:extLst>
          </p:cNvPr>
          <p:cNvSpPr txBox="1"/>
          <p:nvPr/>
        </p:nvSpPr>
        <p:spPr>
          <a:xfrm>
            <a:off x="493775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128 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3F75B-BD14-E7C3-76CF-1CA941D08744}"/>
              </a:ext>
            </a:extLst>
          </p:cNvPr>
          <p:cNvSpPr txBox="1"/>
          <p:nvPr/>
        </p:nvSpPr>
        <p:spPr>
          <a:xfrm>
            <a:off x="6739127" y="1463040"/>
            <a:ext cx="3200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7A6ED-8C39-8AD7-B411-4887BBAD5653}"/>
              </a:ext>
            </a:extLst>
          </p:cNvPr>
          <p:cNvSpPr/>
          <p:nvPr/>
        </p:nvSpPr>
        <p:spPr>
          <a:xfrm>
            <a:off x="7086599" y="1234440"/>
            <a:ext cx="1828800" cy="86868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CF072F-643E-D62E-92BA-BFFFE2DDD4CA}"/>
              </a:ext>
            </a:extLst>
          </p:cNvPr>
          <p:cNvSpPr/>
          <p:nvPr/>
        </p:nvSpPr>
        <p:spPr>
          <a:xfrm>
            <a:off x="7086599" y="1234440"/>
            <a:ext cx="1828800" cy="73152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425D8-3C1C-46B6-8C3E-CF98C96F89E8}"/>
              </a:ext>
            </a:extLst>
          </p:cNvPr>
          <p:cNvSpPr txBox="1"/>
          <p:nvPr/>
        </p:nvSpPr>
        <p:spPr>
          <a:xfrm>
            <a:off x="7132319" y="1298448"/>
            <a:ext cx="1737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>
                <a:solidFill>
                  <a:srgbClr val="FF6B6B"/>
                </a:solidFill>
                <a:latin typeface="Calibri"/>
              </a:rPr>
              <a:t>L3  8³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B23B51-75CF-7C8A-F82C-F8DDAB0B13F4}"/>
              </a:ext>
            </a:extLst>
          </p:cNvPr>
          <p:cNvSpPr txBox="1"/>
          <p:nvPr/>
        </p:nvSpPr>
        <p:spPr>
          <a:xfrm>
            <a:off x="7132319" y="1664208"/>
            <a:ext cx="17373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8899AA"/>
                </a:solidFill>
                <a:latin typeface="Calibri"/>
              </a:rPr>
              <a:t>256 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2D536-C157-279E-EE7C-36781AF9D80B}"/>
              </a:ext>
            </a:extLst>
          </p:cNvPr>
          <p:cNvSpPr txBox="1"/>
          <p:nvPr/>
        </p:nvSpPr>
        <p:spPr>
          <a:xfrm>
            <a:off x="502920" y="2212848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1">
                <a:solidFill>
                  <a:srgbClr val="8899AA"/>
                </a:solidFill>
                <a:latin typeface="Calibri"/>
              </a:rPr>
              <a:t>→ All projected to 8³ × d_model=192 for transformer input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A4ECA5-7FEA-10A9-BD24-41938E3E9DA3}"/>
              </a:ext>
            </a:extLst>
          </p:cNvPr>
          <p:cNvSpPr txBox="1"/>
          <p:nvPr/>
        </p:nvSpPr>
        <p:spPr>
          <a:xfrm>
            <a:off x="4265416" y="2210850"/>
            <a:ext cx="777047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sz="1100" b="1" i="0">
                <a:solidFill>
                  <a:srgbClr val="00D4FF"/>
                </a:solidFill>
                <a:latin typeface="Calibri"/>
              </a:rPr>
              <a:t>Activation grows with depth — L3 captures most abstract, high-energy features</a:t>
            </a:r>
            <a:r>
              <a:rPr lang="hu-HU" sz="1100" b="1">
                <a:solidFill>
                  <a:srgbClr val="00D4FF"/>
                </a:solidFill>
                <a:latin typeface="Calibri"/>
              </a:rPr>
              <a:t>. </a:t>
            </a:r>
            <a:r>
              <a:rPr lang="hu-HU" sz="1100">
                <a:solidFill>
                  <a:srgbClr val="00D4FF"/>
                </a:solidFill>
                <a:ea typeface="+mn-lt"/>
                <a:cs typeface="+mn-lt"/>
              </a:rPr>
              <a:t>Features that describe the whole figure are more important than small details. (Possible noise?)</a:t>
            </a:r>
            <a:endParaRPr sz="1100" b="1" i="0">
              <a:solidFill>
                <a:srgbClr val="00D4FF"/>
              </a:solidFill>
              <a:latin typeface="Calibri"/>
            </a:endParaRPr>
          </a:p>
        </p:txBody>
      </p:sp>
      <p:pic>
        <p:nvPicPr>
          <p:cNvPr id="30" name="Kép 29" descr="A képen képernyőkép, sor látható&#10;&#10;Lehet, hogy az AI által létrehozott tartalom helytelen.">
            <a:extLst>
              <a:ext uri="{FF2B5EF4-FFF2-40B4-BE49-F238E27FC236}">
                <a16:creationId xmlns:a16="http://schemas.microsoft.com/office/drawing/2014/main" id="{418C6BDE-018E-38C1-75BA-08E13D41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48" y="2641220"/>
            <a:ext cx="9733210" cy="40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Three-Stage Transformer Encoder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Hierarchical attention from local to global — O(N²) cost reduced ×7.8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" y="1199247"/>
            <a:ext cx="3676810" cy="1920625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1170432"/>
            <a:ext cx="3657600" cy="73152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23444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00D4FF"/>
                </a:solidFill>
                <a:latin typeface="Calibri"/>
              </a:rPr>
              <a:t>Stage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5448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IntraSpatialAttn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38528"/>
            <a:ext cx="338328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8 spatial blocks, each 4³=64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Full self-attention per block + CLS token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3D RoPE positional encoding (relative distances)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Output: 8 block CLS tokens per scale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Flat attention: 512² → 8×65²  (×7.8 faster)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27" y="2468880"/>
            <a:ext cx="2468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1038" y="1199247"/>
            <a:ext cx="3705625" cy="1920625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270248" y="1170432"/>
            <a:ext cx="3657600" cy="73152"/>
          </a:xfrm>
          <a:prstGeom prst="rect">
            <a:avLst/>
          </a:prstGeom>
          <a:solidFill>
            <a:srgbClr val="A8FF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407408" y="123444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A8FF78"/>
                </a:solidFill>
                <a:latin typeface="Calibri"/>
              </a:rPr>
              <a:t>Stage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7408" y="155448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CrossScaleAttn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7408" y="1938528"/>
            <a:ext cx="338328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Per block: attends across 4 scale CLS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Sequence length: only 5 tokens (S+1)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No RoPE — scale index is not spatial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Output: 8 fused block CLS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Learns which resolution is most informative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46136" y="2468880"/>
            <a:ext cx="2468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899AA"/>
                </a:solidFill>
                <a:latin typeface="Calibri"/>
              </a:rPr>
              <a:t>→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01246" y="1199247"/>
            <a:ext cx="3647995" cy="1920625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220456" y="1170432"/>
            <a:ext cx="3657600" cy="73152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357616" y="123444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FF6B6B"/>
                </a:solidFill>
                <a:latin typeface="Calibri"/>
              </a:rPr>
              <a:t>Stage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57616" y="1554480"/>
            <a:ext cx="338328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Calibri"/>
              </a:rPr>
              <a:t>InterBlockAttn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57616" y="1938528"/>
            <a:ext cx="338328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Single global CLS token + 8 block tokens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9 tokens total — negligible cost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2 transformer layers for global reasoning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Output: 1 global representation vector</a:t>
            </a:r>
          </a:p>
          <a:p>
            <a:pPr>
              <a:spcAft>
                <a:spcPts val="4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Learns which blocks drive the prediction</a:t>
            </a:r>
          </a:p>
        </p:txBody>
      </p:sp>
      <p:pic>
        <p:nvPicPr>
          <p:cNvPr id="26" name="Kép 25" descr="A képen képernyőkép, csillagászat látható&#10;&#10;Lehet, hogy az AI által létrehozott tartalom helytelen.">
            <a:extLst>
              <a:ext uri="{FF2B5EF4-FFF2-40B4-BE49-F238E27FC236}">
                <a16:creationId xmlns:a16="http://schemas.microsoft.com/office/drawing/2014/main" id="{08B71FD9-3B03-A8B4-5A88-958FEC88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3" y="3023823"/>
            <a:ext cx="11279628" cy="3739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CrossScaleAttn — Multi-Resolution 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Each spatial block independently learns which CNN scale to trust most</a:t>
            </a:r>
          </a:p>
        </p:txBody>
      </p:sp>
      <p:pic>
        <p:nvPicPr>
          <p:cNvPr id="7" name="Picture 6" descr="cross_scale_att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70432"/>
            <a:ext cx="7772400" cy="5394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9600" y="1170432"/>
            <a:ext cx="3657600" cy="393192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412480" y="1280160"/>
            <a:ext cx="3383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Key Observations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2480" y="1581912"/>
            <a:ext cx="3337560" cy="342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S3 (8³ native resolution) consistently dominates attention weight across all 8 blocks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CLS row shows highest attention to S3 (~0.88–0.92) — coarse scale is most informative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S1 (32³) receives least weight, suggesting intermediate resolution adds least value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Weight pattern is consistent across blocks, indicating stable learned scale preference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S3 dominance aligns with physics: coarse shower topology drives momentum more than fine detail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0" y="5212080"/>
            <a:ext cx="3657600" cy="137160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366760" y="5257800"/>
            <a:ext cx="3383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1" i="0">
                <a:solidFill>
                  <a:srgbClr val="A8FF78"/>
                </a:solidFill>
                <a:latin typeface="Calibri"/>
              </a:rPr>
              <a:t>Attention Matrix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6760" y="5559552"/>
            <a:ext cx="3383280" cy="96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CDDEE"/>
                </a:solidFill>
                <a:latin typeface="Calibri"/>
              </a:rPr>
              <a:t>Row = query token
Column = key token
Value = attention weight
(head-averaged softmax)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016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D12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024128"/>
            <a:ext cx="12188952" cy="36576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1005840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CNN Feature Map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713232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00D4FF"/>
                </a:solidFill>
                <a:latin typeface="Calibri"/>
              </a:rPr>
              <a:t>Top-8 channel activations across L0–L3, projected along Z axis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1170432"/>
            <a:ext cx="3429000" cy="5394960"/>
          </a:xfrm>
          <a:prstGeom prst="rect">
            <a:avLst/>
          </a:prstGeom>
          <a:solidFill>
            <a:srgbClr val="1A2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41080" y="1280160"/>
            <a:ext cx="3154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D4FF"/>
                </a:solidFill>
                <a:latin typeface="Calibri"/>
              </a:rPr>
              <a:t>Observations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1080" y="1581912"/>
            <a:ext cx="3108960" cy="4892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L0 (64³): fine-grained elongated shower core clearly resolved — RdBu diverging scale shows gradient structure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L1–L2 (32³–16³): intermediate structure, increasing abstraction, shower boundaries visible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L3 (8³): all channels show symmetric blob — coarse energy centroid captured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Blue regions indicate inhibitory responses (boundary detection / contrast enhancement)</a:t>
            </a:r>
          </a:p>
          <a:p>
            <a:pPr>
              <a:spcAft>
                <a:spcPts val="300"/>
              </a:spcAft>
              <a:defRPr sz="1150">
                <a:solidFill>
                  <a:srgbClr val="CCDDEE"/>
                </a:solidFill>
                <a:latin typeface="Calibri"/>
              </a:defRPr>
            </a:pPr>
            <a:r>
              <a:t>• Channel specialisation increases with depth — more diverse filter responses at L3</a:t>
            </a:r>
          </a:p>
        </p:txBody>
      </p:sp>
      <p:pic>
        <p:nvPicPr>
          <p:cNvPr id="12" name="Kép 11" descr="A képen képernyőkép, szöveg, tér, Színesség látható&#10;&#10;Lehet, hogy az AI által létrehozott tartalom helytelen.">
            <a:extLst>
              <a:ext uri="{FF2B5EF4-FFF2-40B4-BE49-F238E27FC236}">
                <a16:creationId xmlns:a16="http://schemas.microsoft.com/office/drawing/2014/main" id="{7271EC02-C13D-A396-6FF2-CEE02763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0" y="1111502"/>
            <a:ext cx="4018199" cy="1984006"/>
          </a:xfrm>
          <a:prstGeom prst="rect">
            <a:avLst/>
          </a:prstGeom>
        </p:spPr>
      </p:pic>
      <p:pic>
        <p:nvPicPr>
          <p:cNvPr id="13" name="Kép 12" descr="A képen képernyőkép, szöveg, tér, Színesség látható&#10;&#10;Lehet, hogy az AI által létrehozott tartalom helytelen.">
            <a:extLst>
              <a:ext uri="{FF2B5EF4-FFF2-40B4-BE49-F238E27FC236}">
                <a16:creationId xmlns:a16="http://schemas.microsoft.com/office/drawing/2014/main" id="{972AE237-F75F-9FA0-EE0C-D99E8AE2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018" y="1111502"/>
            <a:ext cx="4047014" cy="1984006"/>
          </a:xfrm>
          <a:prstGeom prst="rect">
            <a:avLst/>
          </a:prstGeom>
        </p:spPr>
      </p:pic>
      <p:pic>
        <p:nvPicPr>
          <p:cNvPr id="14" name="Kép 13" descr="A képen képernyőkép, tér látható&#10;&#10;Lehet, hogy az AI által létrehozott tartalom helytelen.">
            <a:extLst>
              <a:ext uri="{FF2B5EF4-FFF2-40B4-BE49-F238E27FC236}">
                <a16:creationId xmlns:a16="http://schemas.microsoft.com/office/drawing/2014/main" id="{B1B5BC78-3562-E412-F717-E0C1C1BB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90" y="3205401"/>
            <a:ext cx="6938139" cy="3367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Egyéni</PresentationFormat>
  <Paragraphs>0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251</cp:revision>
  <dcterms:created xsi:type="dcterms:W3CDTF">2013-01-27T09:14:16Z</dcterms:created>
  <dcterms:modified xsi:type="dcterms:W3CDTF">2026-06-16T10:39:22Z</dcterms:modified>
  <cp:category/>
</cp:coreProperties>
</file>