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39E74F-2320-47E7-91B2-D797542C9651}" v="2" dt="2026-06-18T09:58:48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8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Landgraf" userId="367c8676d18b2324" providerId="LiveId" clId="{E54AE131-3580-4EAA-8084-1AB84D4DD97D}"/>
    <pc:docChg chg="undo custSel addSld delSld modSld">
      <pc:chgData name="Jeff Landgraf" userId="367c8676d18b2324" providerId="LiveId" clId="{E54AE131-3580-4EAA-8084-1AB84D4DD97D}" dt="2026-06-18T10:45:23.380" v="6951" actId="20577"/>
      <pc:docMkLst>
        <pc:docMk/>
      </pc:docMkLst>
      <pc:sldChg chg="addSp modSp mod">
        <pc:chgData name="Jeff Landgraf" userId="367c8676d18b2324" providerId="LiveId" clId="{E54AE131-3580-4EAA-8084-1AB84D4DD97D}" dt="2026-06-18T09:57:35.771" v="2800" actId="20577"/>
        <pc:sldMkLst>
          <pc:docMk/>
          <pc:sldMk cId="510190129" sldId="256"/>
        </pc:sldMkLst>
        <pc:spChg chg="mod">
          <ac:chgData name="Jeff Landgraf" userId="367c8676d18b2324" providerId="LiveId" clId="{E54AE131-3580-4EAA-8084-1AB84D4DD97D}" dt="2026-06-18T09:50:16.940" v="2353" actId="1076"/>
          <ac:spMkLst>
            <pc:docMk/>
            <pc:sldMk cId="510190129" sldId="256"/>
            <ac:spMk id="7" creationId="{AE2FA1EB-007E-8316-2C6B-060479ED8000}"/>
          </ac:spMkLst>
        </pc:spChg>
        <pc:spChg chg="mod">
          <ac:chgData name="Jeff Landgraf" userId="367c8676d18b2324" providerId="LiveId" clId="{E54AE131-3580-4EAA-8084-1AB84D4DD97D}" dt="2026-06-18T09:57:09.921" v="2789" actId="20577"/>
          <ac:spMkLst>
            <pc:docMk/>
            <pc:sldMk cId="510190129" sldId="256"/>
            <ac:spMk id="8" creationId="{5B92459F-4596-17FF-9866-A1E5A556BFF3}"/>
          </ac:spMkLst>
        </pc:spChg>
        <pc:spChg chg="add mod">
          <ac:chgData name="Jeff Landgraf" userId="367c8676d18b2324" providerId="LiveId" clId="{E54AE131-3580-4EAA-8084-1AB84D4DD97D}" dt="2026-06-18T09:57:35.771" v="2800" actId="20577"/>
          <ac:spMkLst>
            <pc:docMk/>
            <pc:sldMk cId="510190129" sldId="256"/>
            <ac:spMk id="10" creationId="{4CD08426-0AB7-3525-1779-7CF1291BCDBF}"/>
          </ac:spMkLst>
        </pc:spChg>
        <pc:picChg chg="add mod">
          <ac:chgData name="Jeff Landgraf" userId="367c8676d18b2324" providerId="LiveId" clId="{E54AE131-3580-4EAA-8084-1AB84D4DD97D}" dt="2026-06-18T09:54:20.704" v="2706" actId="1076"/>
          <ac:picMkLst>
            <pc:docMk/>
            <pc:sldMk cId="510190129" sldId="256"/>
            <ac:picMk id="3" creationId="{68208DF7-96E4-4141-E071-836C2C0FC09D}"/>
          </ac:picMkLst>
        </pc:picChg>
      </pc:sldChg>
      <pc:sldChg chg="del">
        <pc:chgData name="Jeff Landgraf" userId="367c8676d18b2324" providerId="LiveId" clId="{E54AE131-3580-4EAA-8084-1AB84D4DD97D}" dt="2026-06-18T10:12:39.332" v="4727" actId="47"/>
        <pc:sldMkLst>
          <pc:docMk/>
          <pc:sldMk cId="1674015576" sldId="258"/>
        </pc:sldMkLst>
      </pc:sldChg>
      <pc:sldChg chg="delSp modSp add mod">
        <pc:chgData name="Jeff Landgraf" userId="367c8676d18b2324" providerId="LiveId" clId="{E54AE131-3580-4EAA-8084-1AB84D4DD97D}" dt="2026-06-18T10:13:17.662" v="4733" actId="1076"/>
        <pc:sldMkLst>
          <pc:docMk/>
          <pc:sldMk cId="2807313582" sldId="259"/>
        </pc:sldMkLst>
        <pc:spChg chg="del">
          <ac:chgData name="Jeff Landgraf" userId="367c8676d18b2324" providerId="LiveId" clId="{E54AE131-3580-4EAA-8084-1AB84D4DD97D}" dt="2026-06-18T10:13:08.882" v="4732" actId="478"/>
          <ac:spMkLst>
            <pc:docMk/>
            <pc:sldMk cId="2807313582" sldId="259"/>
            <ac:spMk id="7" creationId="{70C4DF8C-3F3E-D519-AF40-7C89C1236A9A}"/>
          </ac:spMkLst>
        </pc:spChg>
        <pc:spChg chg="mod">
          <ac:chgData name="Jeff Landgraf" userId="367c8676d18b2324" providerId="LiveId" clId="{E54AE131-3580-4EAA-8084-1AB84D4DD97D}" dt="2026-06-18T10:13:17.662" v="4733" actId="1076"/>
          <ac:spMkLst>
            <pc:docMk/>
            <pc:sldMk cId="2807313582" sldId="259"/>
            <ac:spMk id="8" creationId="{E77C32D4-1836-9EE7-E878-8D4ED326F452}"/>
          </ac:spMkLst>
        </pc:spChg>
        <pc:spChg chg="del">
          <ac:chgData name="Jeff Landgraf" userId="367c8676d18b2324" providerId="LiveId" clId="{E54AE131-3580-4EAA-8084-1AB84D4DD97D}" dt="2026-06-18T10:03:23.565" v="3696" actId="478"/>
          <ac:spMkLst>
            <pc:docMk/>
            <pc:sldMk cId="2807313582" sldId="259"/>
            <ac:spMk id="10" creationId="{8842186F-C104-4927-5B6F-1EE291C59ACF}"/>
          </ac:spMkLst>
        </pc:spChg>
        <pc:picChg chg="del">
          <ac:chgData name="Jeff Landgraf" userId="367c8676d18b2324" providerId="LiveId" clId="{E54AE131-3580-4EAA-8084-1AB84D4DD97D}" dt="2026-06-18T09:57:42.993" v="2801" actId="478"/>
          <ac:picMkLst>
            <pc:docMk/>
            <pc:sldMk cId="2807313582" sldId="259"/>
            <ac:picMk id="3" creationId="{7166DB43-2038-3B6B-F1F1-8A87EC59EE6F}"/>
          </ac:picMkLst>
        </pc:picChg>
      </pc:sldChg>
      <pc:sldChg chg="modSp add mod">
        <pc:chgData name="Jeff Landgraf" userId="367c8676d18b2324" providerId="LiveId" clId="{E54AE131-3580-4EAA-8084-1AB84D4DD97D}" dt="2026-06-18T10:18:41.069" v="5294" actId="20577"/>
        <pc:sldMkLst>
          <pc:docMk/>
          <pc:sldMk cId="4021475700" sldId="260"/>
        </pc:sldMkLst>
        <pc:spChg chg="mod">
          <ac:chgData name="Jeff Landgraf" userId="367c8676d18b2324" providerId="LiveId" clId="{E54AE131-3580-4EAA-8084-1AB84D4DD97D}" dt="2026-06-18T10:18:41.069" v="5294" actId="20577"/>
          <ac:spMkLst>
            <pc:docMk/>
            <pc:sldMk cId="4021475700" sldId="260"/>
            <ac:spMk id="8" creationId="{9AF0CAA7-E0F2-69A6-4F47-34FBDF231223}"/>
          </ac:spMkLst>
        </pc:spChg>
      </pc:sldChg>
      <pc:sldChg chg="delSp new del mod">
        <pc:chgData name="Jeff Landgraf" userId="367c8676d18b2324" providerId="LiveId" clId="{E54AE131-3580-4EAA-8084-1AB84D4DD97D}" dt="2026-06-18T10:34:00.564" v="5299" actId="47"/>
        <pc:sldMkLst>
          <pc:docMk/>
          <pc:sldMk cId="971872184" sldId="261"/>
        </pc:sldMkLst>
        <pc:spChg chg="del">
          <ac:chgData name="Jeff Landgraf" userId="367c8676d18b2324" providerId="LiveId" clId="{E54AE131-3580-4EAA-8084-1AB84D4DD97D}" dt="2026-06-18T10:33:36.774" v="5296" actId="478"/>
          <ac:spMkLst>
            <pc:docMk/>
            <pc:sldMk cId="971872184" sldId="261"/>
            <ac:spMk id="2" creationId="{2306C1C2-BD5A-C126-0DFF-0652516E2F6C}"/>
          </ac:spMkLst>
        </pc:spChg>
        <pc:spChg chg="del">
          <ac:chgData name="Jeff Landgraf" userId="367c8676d18b2324" providerId="LiveId" clId="{E54AE131-3580-4EAA-8084-1AB84D4DD97D}" dt="2026-06-18T10:33:40.891" v="5297" actId="478"/>
          <ac:spMkLst>
            <pc:docMk/>
            <pc:sldMk cId="971872184" sldId="261"/>
            <ac:spMk id="3" creationId="{F86AF4DF-6A5A-72F2-A69D-903646A00C52}"/>
          </ac:spMkLst>
        </pc:spChg>
      </pc:sldChg>
      <pc:sldChg chg="modSp add mod">
        <pc:chgData name="Jeff Landgraf" userId="367c8676d18b2324" providerId="LiveId" clId="{E54AE131-3580-4EAA-8084-1AB84D4DD97D}" dt="2026-06-18T10:45:23.380" v="6951" actId="20577"/>
        <pc:sldMkLst>
          <pc:docMk/>
          <pc:sldMk cId="3938816005" sldId="262"/>
        </pc:sldMkLst>
        <pc:spChg chg="mod">
          <ac:chgData name="Jeff Landgraf" userId="367c8676d18b2324" providerId="LiveId" clId="{E54AE131-3580-4EAA-8084-1AB84D4DD97D}" dt="2026-06-18T10:44:51.277" v="6944" actId="1076"/>
          <ac:spMkLst>
            <pc:docMk/>
            <pc:sldMk cId="3938816005" sldId="262"/>
            <ac:spMk id="7" creationId="{C735D572-9F29-B6E7-4382-460C6E0E40A3}"/>
          </ac:spMkLst>
        </pc:spChg>
        <pc:spChg chg="mod">
          <ac:chgData name="Jeff Landgraf" userId="367c8676d18b2324" providerId="LiveId" clId="{E54AE131-3580-4EAA-8084-1AB84D4DD97D}" dt="2026-06-18T10:45:23.380" v="6951" actId="20577"/>
          <ac:spMkLst>
            <pc:docMk/>
            <pc:sldMk cId="3938816005" sldId="262"/>
            <ac:spMk id="8" creationId="{61160594-98E9-1709-31C1-B2CF9B1DD60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78959-E1B2-4E5A-8E89-166E18D5F51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E14C6-EBB8-4797-B392-58E988AED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92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B8A91-9773-DB6F-E5C3-5874BEAAC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9B7050-5C2F-E0F6-44ED-65584AA27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D339D-D68A-6C85-4D58-9DF3B8D2E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7EB1D-6611-14BD-4798-0961B164D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C94EC-21FD-1574-A4E9-807F05E6A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2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3B565-0B73-3F9E-0425-B8D5FCDB5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38BFE9-2DDA-5903-061E-FEB777B04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AE472-6D26-2870-4C00-56B3D461A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90C32-B61E-BF5B-C2A6-0CE21DD55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9D9C4-A9BE-6A13-0474-3CCEFD1B7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93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D874EF-5150-2024-4603-FD06D4ACBC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6C099C-CAE2-1B3F-0812-567CE8D679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83D9E-1906-FB31-7565-12D3D9E44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027B1-478B-0D15-D433-CF4D727DD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4E408-A6A4-D502-159A-7DD290D89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70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F73D3-5CFF-9C02-856C-ED2E48E40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759FE-EBEC-206D-6D83-262D24F12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E6046-0D89-F166-0F9F-B8D2E69C2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D0612-0D6C-D6ED-00BF-34D7F9577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B2253-08D1-722A-A9AD-06D592646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3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49B7-A4DF-B972-6B6C-6607A3E3B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F6A1A-69C0-EE49-E2BE-E4B26901C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A44A-AA62-4967-7C6A-0484901F6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CA8CF-9273-5FF6-89F2-78C13FD27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CA971-6B82-C051-4AB0-10DB420FB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2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1B276-F08F-FAC6-8524-F6A7C8F45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365C9-12B1-469D-2547-CF2750574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0E1A09-AE0C-E7DA-D4FB-4D74EF949C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FD31F-87E8-5EC9-ACA0-10F282832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88D2C-EB09-4B68-7C62-A62AF95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F0E801-FC05-2CA3-531C-2DDF916CF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5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EB2F6-FAC1-596A-5892-0DCDBD39F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3DC2C-7D80-75ED-E85F-6CE2A4C2B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9CD97-9616-D1D5-9038-764D064E4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BA9F3A-DC63-5369-E43B-402DCE1D4D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EC805F-8FFF-9046-2309-512E157B91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F79B5D-238D-2F05-9651-6A71D738C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97BD21-304F-94E0-F6A0-4DAE21B2F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434456-C156-8241-16D3-A71B57F3B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326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58A36-211B-B9A2-57EE-0041DC96B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FB80F4-B559-BBDB-B3CA-B12978384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C1CE9-D95F-F500-CAB2-186C94F11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2BAE-9B65-A5C2-B298-5B3DD2870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D72DEF-810B-11BB-F48A-C68190439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CF93EE-1560-ABDE-A966-EF2E1041D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04FB33-BBDE-D5D7-E520-5B9A5E1FE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6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03FB3-CA8B-944C-5835-2C48B4A4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E9A1F-6EED-B1C2-90C3-2A5CE39C4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2E920-8304-CDA8-55DE-39D72F167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E377E9-18C4-FF58-7060-CB8333C60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EE3EF-742D-E297-2F32-F47505AB5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EF9D1-6220-66BB-ACB8-AA0AC4C96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8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0BF7B-1CBF-C137-053E-7D2D58038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5FC02B-0C6D-BED8-B4F7-EE4F120CCA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A5C120-840C-B640-720E-6C17E2EBD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E8DFDB-B90D-80B2-C18F-E4844291E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7CD569-FFE9-9586-B8E7-6D5FB7D63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8934EC-CF58-E2F9-C3F9-56D4AF02E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0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7374D4-0641-3D51-0259-4FB5B79EE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7EC9A-7566-CD88-55BD-4B18D0EE0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B5315-7FE9-3624-31CC-E10F15645F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6/18/2026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8AE24-F9C3-D978-1F8F-9C68D86A14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6A410-927B-8203-08B4-E5485B63C9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9BDA00-5BA8-49ED-A949-34964AA5F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3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0A5A2-8E8F-4178-B613-44565003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C9A8D-2289-8569-876E-AF9F1B3FA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0C920-7C13-E4FA-DDC4-436E19638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2FA1EB-007E-8316-2C6B-060479ED8000}"/>
              </a:ext>
            </a:extLst>
          </p:cNvPr>
          <p:cNvSpPr txBox="1"/>
          <p:nvPr/>
        </p:nvSpPr>
        <p:spPr>
          <a:xfrm>
            <a:off x="394062" y="66066"/>
            <a:ext cx="6823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Electronics and DAQ WG </a:t>
            </a:r>
            <a:r>
              <a:rPr lang="en-US" sz="2800"/>
              <a:t>Meeting (6/18/26)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92459F-4596-17FF-9866-A1E5A556BFF3}"/>
              </a:ext>
            </a:extLst>
          </p:cNvPr>
          <p:cNvSpPr txBox="1"/>
          <p:nvPr/>
        </p:nvSpPr>
        <p:spPr>
          <a:xfrm>
            <a:off x="343612" y="589286"/>
            <a:ext cx="61066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Coming up…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400"/>
              <a:t>WG Mtgs:   6/25, 7/2, 7/9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400"/>
              <a:t>7/11-7/17 – EICUG - collab meeting</a:t>
            </a:r>
          </a:p>
          <a:p>
            <a:pPr marL="744538" lvl="1" indent="-287338">
              <a:buFont typeface="Arial" panose="020B0604020202020204" pitchFamily="34" charset="0"/>
              <a:buChar char="•"/>
            </a:pPr>
            <a:r>
              <a:rPr lang="en-US" sz="1400"/>
              <a:t>3 workfest sessions:</a:t>
            </a:r>
          </a:p>
          <a:p>
            <a:pPr marL="971550" lvl="2" indent="-284163">
              <a:buFont typeface="+mj-lt"/>
              <a:buAutoNum type="arabicParenR"/>
            </a:pPr>
            <a:r>
              <a:rPr lang="en-US" sz="1400"/>
              <a:t>Wed Morning – Joint Electronics &amp; DAQ + SRO (opposite physics)</a:t>
            </a:r>
          </a:p>
          <a:p>
            <a:pPr marL="971550" lvl="2" indent="-284163">
              <a:buFont typeface="+mj-lt"/>
              <a:buAutoNum type="arabicParenR"/>
            </a:pPr>
            <a:r>
              <a:rPr lang="en-US" sz="1400"/>
              <a:t>Thurs Morning – Joint Electronics &amp; DAQ + SRO (opposite AI #1)</a:t>
            </a:r>
          </a:p>
          <a:p>
            <a:pPr marL="971550" lvl="2" indent="-284163">
              <a:buFont typeface="+mj-lt"/>
              <a:buAutoNum type="arabicParenR"/>
            </a:pPr>
            <a:r>
              <a:rPr lang="en-US" sz="1400"/>
              <a:t>Thurs Afternoon – (tracking / AC-LGAD &amp; ASICs)</a:t>
            </a:r>
          </a:p>
          <a:p>
            <a:pPr marL="971550" lvl="2" indent="-284163">
              <a:buFont typeface="+mj-lt"/>
              <a:buAutoNum type="arabicParenR"/>
            </a:pPr>
            <a:r>
              <a:rPr lang="en-US" sz="1400"/>
              <a:t>Fri Morning – (AI #2 / TOF mechanics)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400"/>
              <a:t>Sept 15-18 DOE IPR of EIC project status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1400"/>
              <a:t>Page turns week of July 27</a:t>
            </a:r>
            <a:r>
              <a:rPr lang="en-US" sz="1400" baseline="30000"/>
              <a:t>th</a:t>
            </a:r>
            <a:endParaRPr lang="en-US" sz="140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1400"/>
              <a:t>Dry Runs Week of August 10th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8208DF7-96E4-4141-E071-836C2C0FC0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2053" y="589286"/>
            <a:ext cx="4842191" cy="201350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CD08426-0AB7-3525-1779-7CF1291BCDBF}"/>
              </a:ext>
            </a:extLst>
          </p:cNvPr>
          <p:cNvSpPr txBox="1"/>
          <p:nvPr/>
        </p:nvSpPr>
        <p:spPr>
          <a:xfrm>
            <a:off x="343612" y="3149653"/>
            <a:ext cx="110753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Collaboration meeting workfests:</a:t>
            </a:r>
          </a:p>
          <a:p>
            <a:pPr marL="342900" indent="-342900">
              <a:buAutoNum type="arabicPeriod"/>
            </a:pPr>
            <a:r>
              <a:rPr lang="en-US" sz="1400"/>
              <a:t>Call for contributions?</a:t>
            </a:r>
          </a:p>
          <a:p>
            <a:pPr marL="342900" indent="-342900">
              <a:buAutoNum type="arabicPeriod"/>
            </a:pPr>
            <a:r>
              <a:rPr lang="en-US" sz="1400"/>
              <a:t>Who is attending?</a:t>
            </a:r>
          </a:p>
          <a:p>
            <a:pPr marL="342900" indent="-342900">
              <a:buAutoNum type="arabicPeriod"/>
            </a:pPr>
            <a:r>
              <a:rPr lang="en-US" sz="1400"/>
              <a:t>Status Updates aimed towards informing collaboration of status from Electronics &amp; DAQ   (About 2 hours)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/>
              <a:t>Summary of the ASIC reviews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/>
              <a:t>GTU status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/>
              <a:t>FLX status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/>
              <a:t>Generic RDO status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/>
              <a:t>Status and discussion from the SRO WG (including echelon 1/ echelon-X) discussions     (About 6 hours)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/>
              <a:t>Orchestration workflows (Panda/Rucio)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/>
              <a:t>AI integration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/>
              <a:t>Streaming Reconstruction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/>
              <a:t>Echelon 1-2 definitions, requirements &amp; resources,   ESNET / distributed network discussions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/>
              <a:t>Calibration workflows</a:t>
            </a:r>
          </a:p>
          <a:p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1019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75624-CF5A-ACC8-07AB-9514A08671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280AC-F441-75BF-F311-2EECDB03C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D44AB-0C92-4079-4629-6747D1152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D21E1-5530-A9FB-99ED-0577EC2A4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7C32D4-1836-9EE7-E878-8D4ED326F452}"/>
              </a:ext>
            </a:extLst>
          </p:cNvPr>
          <p:cNvSpPr txBox="1"/>
          <p:nvPr/>
        </p:nvSpPr>
        <p:spPr>
          <a:xfrm>
            <a:off x="546471" y="564182"/>
            <a:ext cx="943572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Past Activities to wrap up: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Space Allocations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South Platform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Extend forward / backward “platforms”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Data Rates &amp; Limits Summary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At the detailed level, we never will complete needing to pay attention to data rates as new information comes in, however: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For preTDR / TIC effort: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/>
              <a:t>Counts of components, and rate/data limits are “complete”  - with many caveats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400"/>
              <a:t>The summary table is provided and filled in wrt Electronics/DAQ contribuitions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400"/>
              <a:t>Expected rates / background rates are for the detector groups to organize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/>
              <a:t>Need to update the pre-tdr data rate section to reflect this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/>
              <a:t>Probably I/we need to help some of the detector groups fill in the rest of the table.   Several groups have presented results at TIC but not filled in the table.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Generally, there is a lot of uncertainty in the rates the detectors will see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/>
              <a:t>E.g. tracking has an output data rate to tape of about 370 Gb/s</a:t>
            </a: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400"/>
              <a:t>The rate capabilities through the DAM board can handle these rates</a:t>
            </a: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400"/>
              <a:t>We probably need to worry about handling rate to tape: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en-US" sz="1400"/>
              <a:t>Need better understanding of data volumes during low luminosity running and ramp-up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en-US" sz="1400"/>
              <a:t>Increase 100 Gb/s request to echelon 1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en-US" sz="1400"/>
              <a:t>Evaluate more convential trigger system in DAQ software</a:t>
            </a:r>
          </a:p>
          <a:p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80731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9F96A-4391-611F-6DBA-48C93820E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425F5-DAAF-C50A-7CF1-3F0C14BEA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B7ECB-DD35-B23D-A0F6-B29E62506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36E78-4D9D-5FCA-A577-C3662F6B7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BB3320-76DC-E5D4-EFFC-65C8A0E0810F}"/>
              </a:ext>
            </a:extLst>
          </p:cNvPr>
          <p:cNvSpPr txBox="1"/>
          <p:nvPr/>
        </p:nvSpPr>
        <p:spPr>
          <a:xfrm>
            <a:off x="501268" y="274291"/>
            <a:ext cx="6823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Electronics and DAQ WG </a:t>
            </a:r>
            <a:r>
              <a:rPr lang="en-US" sz="2800"/>
              <a:t>Meeting (6/18/26)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F0CAA7-E0F2-69A6-4F47-34FBDF231223}"/>
              </a:ext>
            </a:extLst>
          </p:cNvPr>
          <p:cNvSpPr txBox="1"/>
          <p:nvPr/>
        </p:nvSpPr>
        <p:spPr>
          <a:xfrm>
            <a:off x="528078" y="876106"/>
            <a:ext cx="9435729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ASIC internal reviews are complete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Fernando / I will producing a summary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MPGD RDO baseline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Met with MPGD group last month.    The costs are roughly similar so: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/>
              <a:t>Endcap MPGDs will send data directly to FLX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400"/>
              <a:t>For Cymbal / Outer Barrel MPGD group will decide (decision needs to be finalized)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1400"/>
          </a:p>
          <a:p>
            <a:r>
              <a:rPr lang="en-US" sz="2000" b="1"/>
              <a:t>Priorities moving forward:</a:t>
            </a:r>
          </a:p>
          <a:p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Final Design Review Targeted for early 2027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What priorities, needs should we target?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21475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0D9FF-5A2B-6709-3D06-67A9B5368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1D757-3BE7-A234-81E2-5941B9D0B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42C16-2C22-B172-70A7-31678B5C9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3C5C7-3AA6-B2ED-813C-1A0B8F24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35D572-9F29-B6E7-4382-460C6E0E40A3}"/>
              </a:ext>
            </a:extLst>
          </p:cNvPr>
          <p:cNvSpPr txBox="1"/>
          <p:nvPr/>
        </p:nvSpPr>
        <p:spPr>
          <a:xfrm>
            <a:off x="501268" y="136525"/>
            <a:ext cx="6823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Electronics and DAQ WG </a:t>
            </a:r>
            <a:r>
              <a:rPr lang="en-US" sz="2800"/>
              <a:t>Meeting (6/18/26)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160594-98E9-1709-31C1-B2CF9B1DD60B}"/>
              </a:ext>
            </a:extLst>
          </p:cNvPr>
          <p:cNvSpPr txBox="1"/>
          <p:nvPr/>
        </p:nvSpPr>
        <p:spPr>
          <a:xfrm>
            <a:off x="501268" y="535901"/>
            <a:ext cx="943572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1400"/>
          </a:p>
          <a:p>
            <a:r>
              <a:rPr lang="en-US" sz="2000" b="1"/>
              <a:t>Priorities moving forward (to become ready for FDR  --- Jeff):</a:t>
            </a:r>
          </a:p>
          <a:p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Slow Controls Test Stand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Evaluate more closely PS etc requested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Evaluate enclosures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Specify granularity of power control and evaluate consistency with enclosure / PS choices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 Version Control Repos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Software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Firmware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Some exist, some don’t.   Need to collect, document and have a organized scheme for where code is located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DAM boards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Develop details of aggregation along MAPS scheme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Extend this to other potential applications (e.g. Astropix)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Code to run FLX-155 / FLX-712 relatively transparently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Person/people to be the FLX expert that can cover these tasks and integrate with detector groups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GTU – DAM - RDO protocol  (Downlink and uplink)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Fiber Distribution Details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FLX boards use the multi-fiber connectors orgininating from different RDOs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Multiple Generic RDOs will be on single PCB Board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Fiber distribution from detector based VTRX+ uses incomplete portion of MTP fibers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400"/>
              <a:t>Fiber connections are not trivial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400"/>
              <a:t>Whether we use static patch panels or sPHENIX-like active fiber routing hardware, this needs to be designed</a:t>
            </a:r>
          </a:p>
        </p:txBody>
      </p:sp>
    </p:spTree>
    <p:extLst>
      <p:ext uri="{BB962C8B-B14F-4D97-AF65-F5344CB8AC3E}">
        <p14:creationId xmlns:p14="http://schemas.microsoft.com/office/powerpoint/2010/main" val="3938816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4854D-FC97-F6CB-CA71-5B03DA6E5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42162-20CE-64D2-C02B-BE699421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6/18/2026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B6A90-86B2-D996-8FF3-838EC302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EC28B-78AC-8710-7409-9ECA18F48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DA00-5BA8-49ED-A949-34964AA5FF4B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508DE8-CA6E-12C8-2B69-3FC9F0CF4F44}"/>
              </a:ext>
            </a:extLst>
          </p:cNvPr>
          <p:cNvSpPr txBox="1"/>
          <p:nvPr/>
        </p:nvSpPr>
        <p:spPr>
          <a:xfrm>
            <a:off x="501268" y="136525"/>
            <a:ext cx="6823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Electronics and DAQ WG </a:t>
            </a:r>
            <a:r>
              <a:rPr lang="en-US" sz="2800"/>
              <a:t>Meeting (6/18/26)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CA0225-640D-665F-32F2-A44B5F427E4B}"/>
              </a:ext>
            </a:extLst>
          </p:cNvPr>
          <p:cNvSpPr txBox="1"/>
          <p:nvPr/>
        </p:nvSpPr>
        <p:spPr>
          <a:xfrm>
            <a:off x="501268" y="535901"/>
            <a:ext cx="9435729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1400"/>
          </a:p>
          <a:p>
            <a:r>
              <a:rPr lang="en-US" sz="2000" b="1"/>
              <a:t>Priorities moving forward (to become ready for FDR  --- Jeff):</a:t>
            </a:r>
          </a:p>
          <a:p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DC/DC   - LV distribution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Power Trees / Chassis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RDO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Grounding – move towards implementation plan for generic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Status of VTRX+ / lpGBT acquisition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--- Keep eye on update 400Gb ethernet version FLX ---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/>
          </a:p>
          <a:p>
            <a:endParaRPr lang="en-US" sz="1400"/>
          </a:p>
          <a:p>
            <a:r>
              <a:rPr lang="en-US" sz="1400"/>
              <a:t>Resource: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/>
              <a:t>Mosaix mock-up board developed by Jo, for lpGBT front end board</a:t>
            </a:r>
            <a:br>
              <a:rPr lang="en-US" sz="1400"/>
            </a:b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779288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1943</TotalTime>
  <Words>785</Words>
  <Application>Microsoft Office PowerPoint</Application>
  <PresentationFormat>Widescreen</PresentationFormat>
  <Paragraphs>120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8</cp:revision>
  <dcterms:created xsi:type="dcterms:W3CDTF">2026-01-15T09:09:32Z</dcterms:created>
  <dcterms:modified xsi:type="dcterms:W3CDTF">2026-06-18T13:48:56Z</dcterms:modified>
</cp:coreProperties>
</file>