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8E9117"/>
    <a:srgbClr val="545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6041A-2B1E-425E-8480-9B3B5EC83252}" v="3" dt="2026-07-07T12:17:16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5C7E814-08A3-4F31-ABCC-685D226CE632}"/>
    <pc:docChg chg="undo custSel addSld delSld modSld sldOrd">
      <pc:chgData name="Jeff Landgraf" userId="367c8676d18b2324" providerId="LiveId" clId="{35C7E814-08A3-4F31-ABCC-685D226CE632}" dt="2026-07-07T12:22:27.743" v="1959" actId="20577"/>
      <pc:docMkLst>
        <pc:docMk/>
      </pc:docMkLst>
      <pc:sldChg chg="modSp mod">
        <pc:chgData name="Jeff Landgraf" userId="367c8676d18b2324" providerId="LiveId" clId="{35C7E814-08A3-4F31-ABCC-685D226CE632}" dt="2026-07-07T12:02:01.783" v="426" actId="255"/>
        <pc:sldMkLst>
          <pc:docMk/>
          <pc:sldMk cId="3985230726" sldId="256"/>
        </pc:sldMkLst>
        <pc:spChg chg="mod">
          <ac:chgData name="Jeff Landgraf" userId="367c8676d18b2324" providerId="LiveId" clId="{35C7E814-08A3-4F31-ABCC-685D226CE632}" dt="2026-07-07T12:02:01.783" v="426" actId="255"/>
          <ac:spMkLst>
            <pc:docMk/>
            <pc:sldMk cId="3985230726" sldId="256"/>
            <ac:spMk id="8" creationId="{4C9C9C9A-C6C5-0DD2-3851-4AF11FEFE667}"/>
          </ac:spMkLst>
        </pc:spChg>
      </pc:sldChg>
      <pc:sldChg chg="addSp delSp modSp mod">
        <pc:chgData name="Jeff Landgraf" userId="367c8676d18b2324" providerId="LiveId" clId="{35C7E814-08A3-4F31-ABCC-685D226CE632}" dt="2026-07-07T11:52:46.457" v="242" actId="14100"/>
        <pc:sldMkLst>
          <pc:docMk/>
          <pc:sldMk cId="1167083466" sldId="257"/>
        </pc:sldMkLst>
        <pc:spChg chg="mod">
          <ac:chgData name="Jeff Landgraf" userId="367c8676d18b2324" providerId="LiveId" clId="{35C7E814-08A3-4F31-ABCC-685D226CE632}" dt="2026-07-07T11:50:59.468" v="201" actId="20577"/>
          <ac:spMkLst>
            <pc:docMk/>
            <pc:sldMk cId="1167083466" sldId="257"/>
            <ac:spMk id="2" creationId="{21B45635-7467-85A8-C747-EE48EBE575C6}"/>
          </ac:spMkLst>
        </pc:spChg>
        <pc:spChg chg="del mod">
          <ac:chgData name="Jeff Landgraf" userId="367c8676d18b2324" providerId="LiveId" clId="{35C7E814-08A3-4F31-ABCC-685D226CE632}" dt="2026-07-07T11:52:26.093" v="234" actId="478"/>
          <ac:spMkLst>
            <pc:docMk/>
            <pc:sldMk cId="1167083466" sldId="257"/>
            <ac:spMk id="6" creationId="{5B48A009-2630-5540-51F7-972C9FA79E7A}"/>
          </ac:spMkLst>
        </pc:spChg>
        <pc:picChg chg="add mod">
          <ac:chgData name="Jeff Landgraf" userId="367c8676d18b2324" providerId="LiveId" clId="{35C7E814-08A3-4F31-ABCC-685D226CE632}" dt="2026-07-07T11:52:46.457" v="242" actId="14100"/>
          <ac:picMkLst>
            <pc:docMk/>
            <pc:sldMk cId="1167083466" sldId="257"/>
            <ac:picMk id="8" creationId="{5D84C7B6-A6FC-925A-08C9-16992CF84256}"/>
          </ac:picMkLst>
        </pc:picChg>
      </pc:sldChg>
      <pc:sldChg chg="del">
        <pc:chgData name="Jeff Landgraf" userId="367c8676d18b2324" providerId="LiveId" clId="{35C7E814-08A3-4F31-ABCC-685D226CE632}" dt="2026-07-07T11:49:48.192" v="93" actId="47"/>
        <pc:sldMkLst>
          <pc:docMk/>
          <pc:sldMk cId="669735376" sldId="258"/>
        </pc:sldMkLst>
      </pc:sldChg>
      <pc:sldChg chg="addSp delSp modSp add mod">
        <pc:chgData name="Jeff Landgraf" userId="367c8676d18b2324" providerId="LiveId" clId="{35C7E814-08A3-4F31-ABCC-685D226CE632}" dt="2026-07-07T11:58:46.426" v="422" actId="207"/>
        <pc:sldMkLst>
          <pc:docMk/>
          <pc:sldMk cId="2034605099" sldId="258"/>
        </pc:sldMkLst>
        <pc:spChg chg="add mod">
          <ac:chgData name="Jeff Landgraf" userId="367c8676d18b2324" providerId="LiveId" clId="{35C7E814-08A3-4F31-ABCC-685D226CE632}" dt="2026-07-07T11:58:41.564" v="407" actId="207"/>
          <ac:spMkLst>
            <pc:docMk/>
            <pc:sldMk cId="2034605099" sldId="258"/>
            <ac:spMk id="11" creationId="{A4D7B5FF-C5C4-43A9-088F-C1F4CB08BBD9}"/>
          </ac:spMkLst>
        </pc:spChg>
        <pc:spChg chg="add mod">
          <ac:chgData name="Jeff Landgraf" userId="367c8676d18b2324" providerId="LiveId" clId="{35C7E814-08A3-4F31-ABCC-685D226CE632}" dt="2026-07-07T11:58:46.426" v="422" actId="207"/>
          <ac:spMkLst>
            <pc:docMk/>
            <pc:sldMk cId="2034605099" sldId="258"/>
            <ac:spMk id="17" creationId="{8A44200C-C72F-062A-4DDB-CDBAA04DE710}"/>
          </ac:spMkLst>
        </pc:spChg>
        <pc:picChg chg="add mod">
          <ac:chgData name="Jeff Landgraf" userId="367c8676d18b2324" providerId="LiveId" clId="{35C7E814-08A3-4F31-ABCC-685D226CE632}" dt="2026-07-07T11:54:15.127" v="248" actId="14100"/>
          <ac:picMkLst>
            <pc:docMk/>
            <pc:sldMk cId="2034605099" sldId="258"/>
            <ac:picMk id="7" creationId="{212FEB2E-6A96-37F6-FC07-D94B952D5654}"/>
          </ac:picMkLst>
        </pc:picChg>
        <pc:picChg chg="del">
          <ac:chgData name="Jeff Landgraf" userId="367c8676d18b2324" providerId="LiveId" clId="{35C7E814-08A3-4F31-ABCC-685D226CE632}" dt="2026-07-07T11:53:34.262" v="244" actId="478"/>
          <ac:picMkLst>
            <pc:docMk/>
            <pc:sldMk cId="2034605099" sldId="258"/>
            <ac:picMk id="8" creationId="{1F6B20CB-4A2E-3252-83FB-70F886F1E22A}"/>
          </ac:picMkLst>
        </pc:picChg>
        <pc:picChg chg="add mod">
          <ac:chgData name="Jeff Landgraf" userId="367c8676d18b2324" providerId="LiveId" clId="{35C7E814-08A3-4F31-ABCC-685D226CE632}" dt="2026-07-07T11:55:06.705" v="253" actId="14100"/>
          <ac:picMkLst>
            <pc:docMk/>
            <pc:sldMk cId="2034605099" sldId="258"/>
            <ac:picMk id="10" creationId="{049F15EA-BD8E-EF83-1894-F1ECF25F1A62}"/>
          </ac:picMkLst>
        </pc:picChg>
        <pc:picChg chg="add del">
          <ac:chgData name="Jeff Landgraf" userId="367c8676d18b2324" providerId="LiveId" clId="{35C7E814-08A3-4F31-ABCC-685D226CE632}" dt="2026-07-07T11:57:41.658" v="310" actId="478"/>
          <ac:picMkLst>
            <pc:docMk/>
            <pc:sldMk cId="2034605099" sldId="258"/>
            <ac:picMk id="13" creationId="{5DEFFD4E-5328-B798-D769-54800A55B878}"/>
          </ac:picMkLst>
        </pc:picChg>
        <pc:picChg chg="add del">
          <ac:chgData name="Jeff Landgraf" userId="367c8676d18b2324" providerId="LiveId" clId="{35C7E814-08A3-4F31-ABCC-685D226CE632}" dt="2026-07-07T11:57:46.137" v="312" actId="478"/>
          <ac:picMkLst>
            <pc:docMk/>
            <pc:sldMk cId="2034605099" sldId="258"/>
            <ac:picMk id="15" creationId="{BE9B934E-57E3-2164-5C1A-C0D8214ED10D}"/>
          </ac:picMkLst>
        </pc:picChg>
      </pc:sldChg>
      <pc:sldChg chg="addSp delSp modSp new mod">
        <pc:chgData name="Jeff Landgraf" userId="367c8676d18b2324" providerId="LiveId" clId="{35C7E814-08A3-4F31-ABCC-685D226CE632}" dt="2026-07-07T12:16:02.046" v="1244" actId="20577"/>
        <pc:sldMkLst>
          <pc:docMk/>
          <pc:sldMk cId="3162254254" sldId="259"/>
        </pc:sldMkLst>
        <pc:spChg chg="del">
          <ac:chgData name="Jeff Landgraf" userId="367c8676d18b2324" providerId="LiveId" clId="{35C7E814-08A3-4F31-ABCC-685D226CE632}" dt="2026-07-07T12:03:49.015" v="428" actId="478"/>
          <ac:spMkLst>
            <pc:docMk/>
            <pc:sldMk cId="3162254254" sldId="259"/>
            <ac:spMk id="2" creationId="{0643C34D-AF35-4A11-D65F-C686E05D0FD7}"/>
          </ac:spMkLst>
        </pc:spChg>
        <pc:spChg chg="add mod">
          <ac:chgData name="Jeff Landgraf" userId="367c8676d18b2324" providerId="LiveId" clId="{35C7E814-08A3-4F31-ABCC-685D226CE632}" dt="2026-07-07T12:06:54.434" v="438" actId="1076"/>
          <ac:spMkLst>
            <pc:docMk/>
            <pc:sldMk cId="3162254254" sldId="259"/>
            <ac:spMk id="8" creationId="{72716F38-64E8-FC05-349E-053E16C1278A}"/>
          </ac:spMkLst>
        </pc:spChg>
        <pc:spChg chg="add mod">
          <ac:chgData name="Jeff Landgraf" userId="367c8676d18b2324" providerId="LiveId" clId="{35C7E814-08A3-4F31-ABCC-685D226CE632}" dt="2026-07-07T12:07:58.499" v="498" actId="1076"/>
          <ac:spMkLst>
            <pc:docMk/>
            <pc:sldMk cId="3162254254" sldId="259"/>
            <ac:spMk id="9" creationId="{556B7D33-791E-3A0E-847B-CD1F87C07D48}"/>
          </ac:spMkLst>
        </pc:spChg>
        <pc:spChg chg="add mod">
          <ac:chgData name="Jeff Landgraf" userId="367c8676d18b2324" providerId="LiveId" clId="{35C7E814-08A3-4F31-ABCC-685D226CE632}" dt="2026-07-07T12:08:31.431" v="500" actId="1076"/>
          <ac:spMkLst>
            <pc:docMk/>
            <pc:sldMk cId="3162254254" sldId="259"/>
            <ac:spMk id="11" creationId="{E7861551-E763-00D0-3605-BB81F47ED5C6}"/>
          </ac:spMkLst>
        </pc:spChg>
        <pc:spChg chg="add mod">
          <ac:chgData name="Jeff Landgraf" userId="367c8676d18b2324" providerId="LiveId" clId="{35C7E814-08A3-4F31-ABCC-685D226CE632}" dt="2026-07-07T12:09:19.924" v="616" actId="313"/>
          <ac:spMkLst>
            <pc:docMk/>
            <pc:sldMk cId="3162254254" sldId="259"/>
            <ac:spMk id="13" creationId="{BAD3C2E2-5115-2CE4-81C8-7E4C9F27FB66}"/>
          </ac:spMkLst>
        </pc:spChg>
        <pc:spChg chg="add del">
          <ac:chgData name="Jeff Landgraf" userId="367c8676d18b2324" providerId="LiveId" clId="{35C7E814-08A3-4F31-ABCC-685D226CE632}" dt="2026-07-07T12:09:41.124" v="618" actId="478"/>
          <ac:spMkLst>
            <pc:docMk/>
            <pc:sldMk cId="3162254254" sldId="259"/>
            <ac:spMk id="15" creationId="{1EB40D58-1319-3542-C972-E7D4479A9520}"/>
          </ac:spMkLst>
        </pc:spChg>
        <pc:spChg chg="add del">
          <ac:chgData name="Jeff Landgraf" userId="367c8676d18b2324" providerId="LiveId" clId="{35C7E814-08A3-4F31-ABCC-685D226CE632}" dt="2026-07-07T12:09:41.124" v="618" actId="478"/>
          <ac:spMkLst>
            <pc:docMk/>
            <pc:sldMk cId="3162254254" sldId="259"/>
            <ac:spMk id="17" creationId="{9E951112-43A4-AAFB-4A5D-FCED059BEFFA}"/>
          </ac:spMkLst>
        </pc:spChg>
        <pc:spChg chg="add mod">
          <ac:chgData name="Jeff Landgraf" userId="367c8676d18b2324" providerId="LiveId" clId="{35C7E814-08A3-4F31-ABCC-685D226CE632}" dt="2026-07-07T12:10:01.252" v="635" actId="14100"/>
          <ac:spMkLst>
            <pc:docMk/>
            <pc:sldMk cId="3162254254" sldId="259"/>
            <ac:spMk id="19" creationId="{67D455BE-BE87-BAF4-CEF2-5F25BF1638F1}"/>
          </ac:spMkLst>
        </pc:spChg>
        <pc:spChg chg="add mod">
          <ac:chgData name="Jeff Landgraf" userId="367c8676d18b2324" providerId="LiveId" clId="{35C7E814-08A3-4F31-ABCC-685D226CE632}" dt="2026-07-07T12:10:35.280" v="637" actId="1076"/>
          <ac:spMkLst>
            <pc:docMk/>
            <pc:sldMk cId="3162254254" sldId="259"/>
            <ac:spMk id="21" creationId="{F0936899-D6EE-8595-6349-69063D7DC962}"/>
          </ac:spMkLst>
        </pc:spChg>
        <pc:spChg chg="add mod">
          <ac:chgData name="Jeff Landgraf" userId="367c8676d18b2324" providerId="LiveId" clId="{35C7E814-08A3-4F31-ABCC-685D226CE632}" dt="2026-07-07T12:12:08.728" v="779" actId="1036"/>
          <ac:spMkLst>
            <pc:docMk/>
            <pc:sldMk cId="3162254254" sldId="259"/>
            <ac:spMk id="23" creationId="{339F5DBB-B626-4FB3-A7FE-396F9A3AFD3D}"/>
          </ac:spMkLst>
        </pc:spChg>
        <pc:spChg chg="add del mod">
          <ac:chgData name="Jeff Landgraf" userId="367c8676d18b2324" providerId="LiveId" clId="{35C7E814-08A3-4F31-ABCC-685D226CE632}" dt="2026-07-07T12:11:43.075" v="772" actId="478"/>
          <ac:spMkLst>
            <pc:docMk/>
            <pc:sldMk cId="3162254254" sldId="259"/>
            <ac:spMk id="25" creationId="{F9D8CE14-3E7A-6373-C540-57E66026C6F9}"/>
          </ac:spMkLst>
        </pc:spChg>
        <pc:spChg chg="add del mod">
          <ac:chgData name="Jeff Landgraf" userId="367c8676d18b2324" providerId="LiveId" clId="{35C7E814-08A3-4F31-ABCC-685D226CE632}" dt="2026-07-07T12:11:41.953" v="771" actId="478"/>
          <ac:spMkLst>
            <pc:docMk/>
            <pc:sldMk cId="3162254254" sldId="259"/>
            <ac:spMk id="27" creationId="{C7EFE2C8-95E9-35EE-90EA-31EFE1A2D462}"/>
          </ac:spMkLst>
        </pc:spChg>
        <pc:spChg chg="add mod">
          <ac:chgData name="Jeff Landgraf" userId="367c8676d18b2324" providerId="LiveId" clId="{35C7E814-08A3-4F31-ABCC-685D226CE632}" dt="2026-07-07T12:12:50.864" v="781" actId="1076"/>
          <ac:spMkLst>
            <pc:docMk/>
            <pc:sldMk cId="3162254254" sldId="259"/>
            <ac:spMk id="29" creationId="{5062C220-887D-0847-66F0-75031A76EA10}"/>
          </ac:spMkLst>
        </pc:spChg>
        <pc:spChg chg="add mod">
          <ac:chgData name="Jeff Landgraf" userId="367c8676d18b2324" providerId="LiveId" clId="{35C7E814-08A3-4F31-ABCC-685D226CE632}" dt="2026-07-07T12:14:32.954" v="1048" actId="20577"/>
          <ac:spMkLst>
            <pc:docMk/>
            <pc:sldMk cId="3162254254" sldId="259"/>
            <ac:spMk id="31" creationId="{E7AA5CDC-18DD-9EE3-6B0F-5B39F90BD253}"/>
          </ac:spMkLst>
        </pc:spChg>
        <pc:spChg chg="add mod">
          <ac:chgData name="Jeff Landgraf" userId="367c8676d18b2324" providerId="LiveId" clId="{35C7E814-08A3-4F31-ABCC-685D226CE632}" dt="2026-07-07T12:14:56.099" v="1050" actId="1076"/>
          <ac:spMkLst>
            <pc:docMk/>
            <pc:sldMk cId="3162254254" sldId="259"/>
            <ac:spMk id="33" creationId="{863B06BA-424C-0962-1C1F-E96FEBE263B8}"/>
          </ac:spMkLst>
        </pc:spChg>
        <pc:spChg chg="add mod">
          <ac:chgData name="Jeff Landgraf" userId="367c8676d18b2324" providerId="LiveId" clId="{35C7E814-08A3-4F31-ABCC-685D226CE632}" dt="2026-07-07T12:16:02.046" v="1244" actId="20577"/>
          <ac:spMkLst>
            <pc:docMk/>
            <pc:sldMk cId="3162254254" sldId="259"/>
            <ac:spMk id="35" creationId="{84AAD3F6-6CBB-76A5-04AC-7812D490EB29}"/>
          </ac:spMkLst>
        </pc:spChg>
        <pc:picChg chg="add mod">
          <ac:chgData name="Jeff Landgraf" userId="367c8676d18b2324" providerId="LiveId" clId="{35C7E814-08A3-4F31-ABCC-685D226CE632}" dt="2026-07-07T12:05:03.871" v="435" actId="1076"/>
          <ac:picMkLst>
            <pc:docMk/>
            <pc:sldMk cId="3162254254" sldId="259"/>
            <ac:picMk id="7" creationId="{B9D2C977-3E3C-F440-BB13-B6B4534411F1}"/>
          </ac:picMkLst>
        </pc:picChg>
      </pc:sldChg>
      <pc:sldChg chg="addSp delSp modSp add mod">
        <pc:chgData name="Jeff Landgraf" userId="367c8676d18b2324" providerId="LiveId" clId="{35C7E814-08A3-4F31-ABCC-685D226CE632}" dt="2026-07-07T12:16:42.164" v="1247" actId="14100"/>
        <pc:sldMkLst>
          <pc:docMk/>
          <pc:sldMk cId="4048403885" sldId="260"/>
        </pc:sldMkLst>
        <pc:picChg chg="add mod">
          <ac:chgData name="Jeff Landgraf" userId="367c8676d18b2324" providerId="LiveId" clId="{35C7E814-08A3-4F31-ABCC-685D226CE632}" dt="2026-07-07T12:16:42.164" v="1247" actId="14100"/>
          <ac:picMkLst>
            <pc:docMk/>
            <pc:sldMk cId="4048403885" sldId="260"/>
            <ac:picMk id="6" creationId="{84B7CCC6-92E2-BD3E-12BD-9528C2739520}"/>
          </ac:picMkLst>
        </pc:picChg>
        <pc:picChg chg="del">
          <ac:chgData name="Jeff Landgraf" userId="367c8676d18b2324" providerId="LiveId" clId="{35C7E814-08A3-4F31-ABCC-685D226CE632}" dt="2026-07-07T12:04:53.035" v="432" actId="478"/>
          <ac:picMkLst>
            <pc:docMk/>
            <pc:sldMk cId="4048403885" sldId="260"/>
            <ac:picMk id="7" creationId="{6583F50D-B2CD-39F0-DD11-CF23E8B78C2A}"/>
          </ac:picMkLst>
        </pc:picChg>
      </pc:sldChg>
      <pc:sldChg chg="addSp delSp modSp add mod ord">
        <pc:chgData name="Jeff Landgraf" userId="367c8676d18b2324" providerId="LiveId" clId="{35C7E814-08A3-4F31-ABCC-685D226CE632}" dt="2026-07-07T12:22:27.743" v="1959" actId="20577"/>
        <pc:sldMkLst>
          <pc:docMk/>
          <pc:sldMk cId="3961092762" sldId="261"/>
        </pc:sldMkLst>
        <pc:spChg chg="add mod">
          <ac:chgData name="Jeff Landgraf" userId="367c8676d18b2324" providerId="LiveId" clId="{35C7E814-08A3-4F31-ABCC-685D226CE632}" dt="2026-07-07T12:22:27.743" v="1959" actId="20577"/>
          <ac:spMkLst>
            <pc:docMk/>
            <pc:sldMk cId="3961092762" sldId="261"/>
            <ac:spMk id="2" creationId="{A57CDB1A-1F32-C91B-2A04-ADBD503107AE}"/>
          </ac:spMkLst>
        </pc:spChg>
        <pc:picChg chg="del">
          <ac:chgData name="Jeff Landgraf" userId="367c8676d18b2324" providerId="LiveId" clId="{35C7E814-08A3-4F31-ABCC-685D226CE632}" dt="2026-07-07T12:17:12.387" v="1251" actId="478"/>
          <ac:picMkLst>
            <pc:docMk/>
            <pc:sldMk cId="3961092762" sldId="261"/>
            <ac:picMk id="6" creationId="{C6277418-9BD8-75F4-FEAA-8CAFF5102EE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5D90B-4440-4F91-85B4-2DAFA5B5857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35A29-7747-4E4E-A66C-C8676ABCF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8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982B-8DDE-60B8-CF3C-EE419204E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B071B-2320-865F-9615-1637C10E4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2AD87-79A7-F6BC-4EDF-64E0B762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11418-5782-14A6-4D74-23DFBA3E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4D002-1FE9-4C62-E715-AB752405F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69DD-BB20-0D9A-8DFD-8BB7975B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FD900-6B3A-D55D-9FF0-6B46BF381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4A1E3-3048-D650-3922-9B46B8F1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B1E7-8F87-C397-3036-F715F7F3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A00EE-9CF7-9E70-4B1D-4F5224E47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0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FD101-99A7-641B-EF4A-50DC3A8B4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2ADEC-4833-1448-B80C-CC6580481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072A6-9DB9-B977-FF7B-DA66EFBE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E8889-770F-19BA-126A-136255C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28759-C545-372C-8685-746411B7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7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EA14-43A6-8717-4613-48A45E020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61113-EE7B-F6EA-9F9B-0FAC4BA25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A07B-6B3F-6627-71A1-6EBA7A80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2B29E-7B53-1925-D99E-747939E4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61026-A797-15A9-0F52-255721FD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4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613D0-364D-ED94-D5BA-6BC2798B5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F6B0-3310-7478-2775-21D7198D2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685FF-D981-9EC0-E517-B765599D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CBF4B-6A09-93B2-0B9E-05B85B6B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5E89A-5DF0-87AC-19D3-47D33FFB4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5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6AB56-36CA-FA1E-1B6E-EC738E6A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4CC47-7F9B-3EBA-24E0-E694694B0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B8097-7ADB-A4BE-28DB-0448D8790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00F3-64AC-B993-E02B-A1B7A4BB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68510-7604-6E26-F5BD-EAAE8199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A874C-6286-0B53-7EEE-B2C5BCA8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F172-8B10-048B-F1E0-BC16E74D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FD384-3661-A7E9-A158-C37AC1308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4AB77-AE9F-8D81-0A00-706429A9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1F6D-F81D-60AD-686B-8A2CC2E6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84499-2D7D-D42B-6CEE-C5F8A4B82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98921-602D-5751-FC64-9FBD2B94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6AF388-F0B5-9196-45BE-FB81D0BB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5D246-1157-6D4D-62EA-086C29A7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5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472AB-B88A-AA5F-83D9-EDC2151F1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CEB89-336D-B0BD-B851-19611DE6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A0310-FCE2-40AE-57FD-C569CC45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9F7C1-C5FA-1CBE-F6BD-E4DC7614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16F2FB-5F17-AD2E-4B8A-44367F68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D2046C-2563-6135-E1E2-86811945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A1CD1-7C34-4BDE-F875-C170875C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50EE5-5C35-7F80-7A8E-D52DA0D0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3D3F4-8D88-7BE0-DBB2-0E12012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79144-375B-5390-CD4A-F66EE5BCC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0BFA3-5F01-E992-85A1-8FA47217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B2524-4C27-B9DC-C2B9-811348DD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072F6-FC49-1E9A-6D10-0E7EE60A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1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8A4C-CA9E-BB85-D825-B4D4E260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18BECA-3ACA-25E7-4D1C-94BBEACF8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F99C4-9F21-B109-D3A6-BBBA1B24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7651E-D625-3117-43FF-3C3E51BD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3A2B9-5B56-B418-CEE1-1B3DE2FC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B03A5-388B-827C-014B-89637054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8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494D4-B353-F313-3004-347CC0C8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669BE-3E70-F501-1909-4DD43BB8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4884C-BC8E-BD95-9F24-BCD31C47B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5FD6A-9737-3F4A-7153-4701DF3C1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4694B-ABF4-B962-C5CF-55DDED9BB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t5vBfgro8Kb6MKc-bz2Y67u3cOCpHK4dfepbJX-nEbE/edit?tab=t.0#heading=h.y3evqgz3sc98" TargetMode="External"/><Relationship Id="rId2" Type="http://schemas.openxmlformats.org/officeDocument/2006/relationships/hyperlink" Target="https://docs.google.com/document/d/15rhR2xQ3NWUZkPrumIzsWtc-G9JrKH_CCKjchk3bQ_Y/edit?tab=t.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4A5C34-4D8A-13B8-EBCA-022FAC7C27A4}"/>
              </a:ext>
            </a:extLst>
          </p:cNvPr>
          <p:cNvSpPr txBox="1"/>
          <p:nvPr/>
        </p:nvSpPr>
        <p:spPr>
          <a:xfrm>
            <a:off x="1036860" y="275394"/>
            <a:ext cx="75737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/>
              <a:t>ePIC SRO WG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CD8AC-6B81-DB12-4ED2-C382E732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0E06E-01C7-26F0-C08E-FD2303E6E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38559-4E77-3431-47B4-E90ED30E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C9C9A-C6C5-0DD2-3851-4AF11FEFE667}"/>
              </a:ext>
            </a:extLst>
          </p:cNvPr>
          <p:cNvSpPr txBox="1"/>
          <p:nvPr/>
        </p:nvSpPr>
        <p:spPr>
          <a:xfrm>
            <a:off x="1529925" y="1408567"/>
            <a:ext cx="7617791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Agenda:</a:t>
            </a:r>
          </a:p>
          <a:p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Intro (Me)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EEMCal Calibrations (Carlos Munoz, Marco Battaglieri)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3-year priority discussion (Me)</a:t>
            </a:r>
          </a:p>
          <a:p>
            <a:pPr lvl="1"/>
            <a:r>
              <a:rPr lang="en-US"/>
              <a:t>	</a:t>
            </a:r>
            <a:r>
              <a:rPr lang="en-US" sz="1100">
                <a:hlinkClick r:id="rId2" tooltip="https://docs.google.com/document/d/15rhR2xQ3NWUZkPrumIzsWtc-G9JrKH_CCKjchk3bQ_Y/edit?tab=t.0"/>
              </a:rPr>
              <a:t>https://docs.google.com/document/d/15rhR2xQ3NWUZkPrumIzsWtc-G9JrKH_CCKjchk3bQ_Y/edit?tab=t.0</a:t>
            </a:r>
            <a:endParaRPr lang="en-US" sz="1100"/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 sz="1200"/>
              <a:t>Notes / Information:</a:t>
            </a:r>
          </a:p>
          <a:p>
            <a:pPr lvl="1"/>
            <a:r>
              <a:rPr lang="en-US" sz="1200"/>
              <a:t>Meeting Notes:   </a:t>
            </a:r>
            <a:r>
              <a:rPr lang="en-US" sz="1200">
                <a:hlinkClick r:id="rId3"/>
              </a:rPr>
              <a:t>ePIC Streaming Computing WG Meetings - Google Docs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8523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45635-7467-85A8-C747-EE48EBE57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Collaboration Meeting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A2304-091A-EF47-11E1-4467062A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DE8E25-C2B6-B87B-3F8F-E8E9D4A1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B2D73-3A5E-2753-E5B8-9C14B156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84C7B6-A6FC-925A-08C9-16992CF84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236" y="1542885"/>
            <a:ext cx="8768164" cy="301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8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24145-83F1-A065-0624-05B8F4B2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B44AD-CAA5-9A44-5AAF-B6E05769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Collaboration Meeting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01D7B1-FFB7-0E92-4963-013574109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E861E9-6E20-DE3F-4CD4-7AE7774E2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13A5E2-FD82-9E90-9E9B-7D706794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2FEB2E-6A96-37F6-FC07-D94B952D5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31" y="1128362"/>
            <a:ext cx="5448468" cy="47456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9F15EA-BD8E-EF83-1894-F1ECF25F1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925" y="1128362"/>
            <a:ext cx="5583567" cy="474566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D7B5FF-C5C4-43A9-088F-C1F4CB08BBD9}"/>
              </a:ext>
            </a:extLst>
          </p:cNvPr>
          <p:cNvSpPr/>
          <p:nvPr/>
        </p:nvSpPr>
        <p:spPr>
          <a:xfrm>
            <a:off x="1274693" y="1054341"/>
            <a:ext cx="4040425" cy="341589"/>
          </a:xfrm>
          <a:prstGeom prst="rect">
            <a:avLst/>
          </a:prstGeom>
          <a:solidFill>
            <a:srgbClr val="545444">
              <a:alpha val="6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(Opposite Exclusive, Diffraction and Tagging)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44200C-C72F-062A-4DDB-CDBAA04DE710}"/>
              </a:ext>
            </a:extLst>
          </p:cNvPr>
          <p:cNvSpPr/>
          <p:nvPr/>
        </p:nvSpPr>
        <p:spPr>
          <a:xfrm>
            <a:off x="7453221" y="983974"/>
            <a:ext cx="4040425" cy="341589"/>
          </a:xfrm>
          <a:prstGeom prst="rect">
            <a:avLst/>
          </a:prstGeom>
          <a:solidFill>
            <a:srgbClr val="545444">
              <a:alpha val="7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(Opposite AI Workfest Session 1) </a:t>
            </a:r>
          </a:p>
        </p:txBody>
      </p:sp>
    </p:spTree>
    <p:extLst>
      <p:ext uri="{BB962C8B-B14F-4D97-AF65-F5344CB8AC3E}">
        <p14:creationId xmlns:p14="http://schemas.microsoft.com/office/powerpoint/2010/main" val="203460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C768A-CD87-B418-1201-A7F88A678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370DA-4FAF-51C0-4241-F66B94D31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D8A25-23A7-5581-719B-11F2BDAD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009BF8-84B8-933B-5515-6397066F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7CDB1A-1F32-C91B-2A04-ADBD503107AE}"/>
              </a:ext>
            </a:extLst>
          </p:cNvPr>
          <p:cNvSpPr txBox="1"/>
          <p:nvPr/>
        </p:nvSpPr>
        <p:spPr>
          <a:xfrm>
            <a:off x="570690" y="408562"/>
            <a:ext cx="907787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3-Year Priorities  </a:t>
            </a:r>
          </a:p>
          <a:p>
            <a:r>
              <a:rPr lang="en-US"/>
              <a:t>	- This is requested from software and computing (for end of June)</a:t>
            </a:r>
          </a:p>
          <a:p>
            <a:r>
              <a:rPr lang="en-US"/>
              <a:t>	- These come from a review recommendations (Which review Markus?)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There was a guidance to aim for 3-priorities/year (to allow focus on most important issues)</a:t>
            </a:r>
          </a:p>
          <a:p>
            <a:pPr marL="342900" indent="-342900">
              <a:buFont typeface="+mj-lt"/>
              <a:buAutoNum type="arabicPeriod"/>
            </a:pPr>
            <a:endParaRPr lang="en-US"/>
          </a:p>
          <a:p>
            <a:endParaRPr lang="en-US"/>
          </a:p>
          <a:p>
            <a:r>
              <a:rPr lang="en-US"/>
              <a:t>Questions:</a:t>
            </a:r>
          </a:p>
          <a:p>
            <a:endParaRPr lang="en-US"/>
          </a:p>
          <a:p>
            <a:pPr marL="342900" indent="-342900">
              <a:buFont typeface="+mj-lt"/>
              <a:buAutoNum type="arabicPeriod"/>
            </a:pPr>
            <a:r>
              <a:rPr lang="en-US"/>
              <a:t>Do the priorities make sense</a:t>
            </a:r>
          </a:p>
          <a:p>
            <a:pPr marL="342900" indent="-342900">
              <a:buFont typeface="+mj-lt"/>
              <a:buAutoNum type="arabicPeriod"/>
            </a:pPr>
            <a:r>
              <a:rPr lang="en-US"/>
              <a:t>We need to define success metrics</a:t>
            </a:r>
          </a:p>
          <a:p>
            <a:pPr marL="342900" indent="-342900">
              <a:buFont typeface="+mj-lt"/>
              <a:buAutoNum type="arabicPeriod"/>
            </a:pPr>
            <a:r>
              <a:rPr lang="en-US"/>
              <a:t>Are and R&amp;D Activitities or infrastructure investments needed to ensure success?</a:t>
            </a:r>
          </a:p>
        </p:txBody>
      </p:sp>
    </p:spTree>
    <p:extLst>
      <p:ext uri="{BB962C8B-B14F-4D97-AF65-F5344CB8AC3E}">
        <p14:creationId xmlns:p14="http://schemas.microsoft.com/office/powerpoint/2010/main" val="396109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D973C0-1C0D-2FF5-9FEE-976421F5D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52363-DEBF-A98A-A69F-804E7BF2A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870A63-7934-45FB-4E09-6FE0117D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D2C977-3E3C-F440-BB13-B6B453441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646" y="0"/>
            <a:ext cx="5765121" cy="6858000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72716F38-64E8-FC05-349E-053E16C1278A}"/>
              </a:ext>
            </a:extLst>
          </p:cNvPr>
          <p:cNvSpPr/>
          <p:nvPr/>
        </p:nvSpPr>
        <p:spPr>
          <a:xfrm rot="10800000">
            <a:off x="6595952" y="316522"/>
            <a:ext cx="752621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6B7D33-791E-3A0E-847B-CD1F87C07D48}"/>
              </a:ext>
            </a:extLst>
          </p:cNvPr>
          <p:cNvSpPr txBox="1"/>
          <p:nvPr/>
        </p:nvSpPr>
        <p:spPr>
          <a:xfrm>
            <a:off x="7529208" y="233399"/>
            <a:ext cx="2328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Important but is it SRO WG?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If so what is action item?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7861551-E763-00D0-3605-BB81F47ED5C6}"/>
              </a:ext>
            </a:extLst>
          </p:cNvPr>
          <p:cNvSpPr/>
          <p:nvPr/>
        </p:nvSpPr>
        <p:spPr>
          <a:xfrm rot="10800000">
            <a:off x="6595952" y="870998"/>
            <a:ext cx="752621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D3C2E2-5115-2CE4-81C8-7E4C9F27FB66}"/>
              </a:ext>
            </a:extLst>
          </p:cNvPr>
          <p:cNvSpPr txBox="1"/>
          <p:nvPr/>
        </p:nvSpPr>
        <p:spPr>
          <a:xfrm>
            <a:off x="7529208" y="787875"/>
            <a:ext cx="3998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Does Current testbed effort satisfy this?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Perhaps change priority to “pursue development of…”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67D455BE-BE87-BAF4-CEF2-5F25BF1638F1}"/>
              </a:ext>
            </a:extLst>
          </p:cNvPr>
          <p:cNvSpPr/>
          <p:nvPr/>
        </p:nvSpPr>
        <p:spPr>
          <a:xfrm rot="9145964">
            <a:off x="6589594" y="1412539"/>
            <a:ext cx="864595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F0936899-D6EE-8595-6349-69063D7DC962}"/>
              </a:ext>
            </a:extLst>
          </p:cNvPr>
          <p:cNvSpPr/>
          <p:nvPr/>
        </p:nvSpPr>
        <p:spPr>
          <a:xfrm rot="10800000">
            <a:off x="6595952" y="2465949"/>
            <a:ext cx="752621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39F5DBB-B626-4FB3-A7FE-396F9A3AFD3D}"/>
              </a:ext>
            </a:extLst>
          </p:cNvPr>
          <p:cNvSpPr txBox="1"/>
          <p:nvPr/>
        </p:nvSpPr>
        <p:spPr>
          <a:xfrm>
            <a:off x="7529208" y="2428221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Is this separate point or clarification of Distributed Streaming Infrastructure point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5062C220-887D-0847-66F0-75031A76EA10}"/>
              </a:ext>
            </a:extLst>
          </p:cNvPr>
          <p:cNvSpPr/>
          <p:nvPr/>
        </p:nvSpPr>
        <p:spPr>
          <a:xfrm rot="10800000">
            <a:off x="6595952" y="3866106"/>
            <a:ext cx="752621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AA5CDC-18DD-9EE3-6B0F-5B39F90BD253}"/>
              </a:ext>
            </a:extLst>
          </p:cNvPr>
          <p:cNvSpPr txBox="1"/>
          <p:nvPr/>
        </p:nvSpPr>
        <p:spPr>
          <a:xfrm>
            <a:off x="7529208" y="3828378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Clarification is perhaps needed.    This sounds like completed system to me which is not likely possible.   Perhaps a toy model system containing all the components is possible?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863B06BA-424C-0962-1C1F-E96FEBE263B8}"/>
              </a:ext>
            </a:extLst>
          </p:cNvPr>
          <p:cNvSpPr/>
          <p:nvPr/>
        </p:nvSpPr>
        <p:spPr>
          <a:xfrm rot="10800000">
            <a:off x="6644590" y="5303991"/>
            <a:ext cx="752621" cy="2954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4AAD3F6-6CBB-76A5-04AC-7812D490EB29}"/>
              </a:ext>
            </a:extLst>
          </p:cNvPr>
          <p:cNvSpPr txBox="1"/>
          <p:nvPr/>
        </p:nvSpPr>
        <p:spPr>
          <a:xfrm>
            <a:off x="7577846" y="5266263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We can strengthen this priority:   “Determine LLM needs and whether they can be satisfied by lab resource, developed resource, or commercial resources.”</a:t>
            </a:r>
          </a:p>
        </p:txBody>
      </p:sp>
    </p:spTree>
    <p:extLst>
      <p:ext uri="{BB962C8B-B14F-4D97-AF65-F5344CB8AC3E}">
        <p14:creationId xmlns:p14="http://schemas.microsoft.com/office/powerpoint/2010/main" val="316225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1AF81-CB98-6C79-B40A-9CBB54608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8780C8-5C15-AD46-2009-5A9FF29C3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D9D3-6471-9588-AF54-7F14DCC51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0BA88A-1E43-D5F0-3B0C-34C5B4392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B7CCC6-92E2-BD3E-12BD-9528C2739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652" y="619002"/>
            <a:ext cx="4483067" cy="11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0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295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Collaboration Meeting</vt:lpstr>
      <vt:lpstr>Collaboration Meeting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4</cp:revision>
  <dcterms:created xsi:type="dcterms:W3CDTF">2026-03-24T04:09:43Z</dcterms:created>
  <dcterms:modified xsi:type="dcterms:W3CDTF">2026-07-07T12:22:34Z</dcterms:modified>
</cp:coreProperties>
</file>