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9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7483C808-DDF0-D04A-BC73-3B5952EED34A}" type="datetimeFigureOut">
              <a:rPr lang="en-US" smtClean="0"/>
              <a:pPr/>
              <a:t>7/8/26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BE0C70B7-2D38-314E-9F10-625044A386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9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F95B-69D1-7245-B872-FE687D0988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87238-F0B2-F34E-9ED7-E80F09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C8073-8552-0449-AC8B-57BA946C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96BC0-0A5A-864D-9FC7-6DEA2B0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BAFB7-2FAA-D448-9C3F-B8BB30A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8DC-0661-2142-8E57-9B4870C7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8B525-6D57-254A-AA4D-9960F7370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9C5AF-053E-C64F-A36C-3F0402F7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95FC-F278-CF43-9F76-C938B1F6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55F3C-1805-1C4A-826B-434C5DA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E6465-266C-AA41-BE9E-E6D25C43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C9E3B-241C-3841-829B-715798BD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1CE9-89D1-4C41-8916-78BDD4A3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DDE2-19BA-1C40-8BC2-AEBF64E9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D2992-4D2D-0D48-92D2-D688F0BD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C16-615A-6D4A-8E12-88D3DA7C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D5E2-99AE-6848-AA0C-A6BBE447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065-34B5-4445-9172-52694234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523F9-EE52-E349-AA32-3F2E8C8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3A22B-7725-8541-B6EE-CFCB874B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1EAF-7B72-3146-A846-651BD0E6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981DA-CDAB-7B46-BE76-450BB21A2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07E5-C696-0243-A7E7-93CBEFB4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B840-BEAD-7A4E-97EE-61117C9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6D33-DC8F-924B-918B-A8FD8CAB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4F54-55B7-294C-B6E3-11A664F7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B3CA-6F68-E242-8436-19162CA0E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306" y="1282047"/>
            <a:ext cx="5589494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A0396-8F4B-6B47-AF36-F28A022D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82047"/>
            <a:ext cx="5589493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15D05-192F-4541-AC3C-B6CB2079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35D0-63FB-4C4C-BE82-3AC888CB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842FC-1ADE-FB47-A4AD-835D53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0C5A-85D1-8A4F-A607-D5077E82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508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8FF7-49CB-C847-ADBA-C5B9A939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6" y="1681163"/>
            <a:ext cx="55672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9DBC3-C8E7-3B43-9425-8BE5E8FD1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306" y="2505075"/>
            <a:ext cx="55672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106D7-EBDA-324D-9BF1-3E9F8426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9984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D8A88-747C-0D43-81B7-A5C44B44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998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C88C-2DBF-AE45-BA94-BA217473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BDE75-DB80-1840-B208-2C740A88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878A0-8742-C949-AAD0-E9A44FE6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FBF-2BED-2A49-8C0C-BD19A2B4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E446E-B409-684E-AC9E-B439AB8A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3C54B-6AA3-FD44-A003-89DF99A4C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1DF9A-79DE-3648-8492-ADB5CF7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EAD1A-717E-094F-9F32-EBAD65A7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BF304-5D0A-4042-8718-6CF8C2D2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DAF2-304F-8544-85B5-F7DEC4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17C-F1A7-2E43-9337-03358803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DF013-858D-E545-B731-1FDDE26D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40023-EEBE-AE4E-AC64-B1609D4F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AF210-AD7C-714F-9B36-77273E52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CD6B3-1757-0843-9BDF-2D37647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E894B-39AF-A041-A614-290035CD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DE0-DF0E-704F-98AD-3376ADC4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4ED696-D847-884D-97E4-C1ABBECC7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F54F1-CFF6-0A4E-B7E8-74974EB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82F54-E1B4-0A4A-B496-115F8746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E44A-1D29-5C46-8E06-EF5F7265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4677A-34D8-E541-B840-C22AA1BF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3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F1A4D-20F9-7A43-9B53-47F06EF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AAB1-648C-574C-BF78-D55536ABB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5" y="1350847"/>
            <a:ext cx="11295529" cy="478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87AD-930E-D34B-9157-2D863E59E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2026-07-14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7274-B382-2640-BA6B-575730F3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D179-4D0D-8447-92B3-288E161B1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6831589C-E703-044C-B732-0A5D3C1F72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ECF36-2B8C-9074-DB03-3C374E45591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87403" y="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3D44-057D-47DA-0F1D-003F5135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TC@BNL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F0DA9-A083-97DB-5251-919F958B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err="1"/>
              <a:t>ePIC</a:t>
            </a:r>
            <a:r>
              <a:rPr lang="en-US" dirty="0"/>
              <a:t> group has been formed in the BNL Physics Department under the leadership of Lijuan Ruan (former STAR group leader and spokesperson)</a:t>
            </a:r>
          </a:p>
          <a:p>
            <a:r>
              <a:rPr lang="en-US" dirty="0"/>
              <a:t>This group provides a home for Technical Coordination at the host laboratory</a:t>
            </a:r>
          </a:p>
          <a:p>
            <a:pPr lvl="1"/>
            <a:r>
              <a:rPr lang="en-US" dirty="0"/>
              <a:t>John Haggerty, Deputy TC based at BNL, can call on local expertise in</a:t>
            </a:r>
          </a:p>
          <a:p>
            <a:pPr lvl="2"/>
            <a:r>
              <a:rPr lang="en-US" dirty="0"/>
              <a:t>Mechanical engineering and design</a:t>
            </a:r>
          </a:p>
          <a:p>
            <a:pPr lvl="2"/>
            <a:r>
              <a:rPr lang="en-US" dirty="0"/>
              <a:t>Electrical power distribution, grounding, code compliance</a:t>
            </a:r>
          </a:p>
          <a:p>
            <a:pPr lvl="2"/>
            <a:r>
              <a:rPr lang="en-US" dirty="0"/>
              <a:t>Equipment and component acceptability </a:t>
            </a:r>
          </a:p>
          <a:p>
            <a:pPr lvl="2"/>
            <a:r>
              <a:rPr lang="en-US" dirty="0"/>
              <a:t>Controls, interlocks, PLC’s</a:t>
            </a:r>
          </a:p>
          <a:p>
            <a:pPr lvl="2"/>
            <a:r>
              <a:rPr lang="en-US" dirty="0"/>
              <a:t>Gas systems</a:t>
            </a:r>
          </a:p>
          <a:p>
            <a:pPr lvl="2"/>
            <a:r>
              <a:rPr lang="en-US" dirty="0"/>
              <a:t>Cooling</a:t>
            </a:r>
          </a:p>
          <a:p>
            <a:pPr lvl="2"/>
            <a:r>
              <a:rPr lang="en-US" dirty="0"/>
              <a:t>Lab space, provisioning, and safety</a:t>
            </a:r>
          </a:p>
          <a:p>
            <a:pPr lvl="2"/>
            <a:r>
              <a:rPr lang="en-US" dirty="0"/>
              <a:t>1006 and 1008 R&amp;R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99B1E-22B8-55CD-EB9F-B41921AE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B86F5-18C9-A5CF-D2C2-5A95CBE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28320-1EF7-3B27-2A32-DCEC4FD25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483" y="3925235"/>
            <a:ext cx="85725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102B99-E114-3D35-FB09-7CED73926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517" y="5221473"/>
            <a:ext cx="857898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42E313-9573-AC61-C24E-7C8B9C5DA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145" y="5221473"/>
            <a:ext cx="959898" cy="11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15B4D4-A23F-86D3-0DB1-02B0294C9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931" y="3925235"/>
            <a:ext cx="998574" cy="1143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6FCD92-556B-F5B0-A396-421E0B25EC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9453" y="3925235"/>
            <a:ext cx="17145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59F926-A07A-C130-9E6D-14B362C93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0021" y="5221473"/>
            <a:ext cx="901649" cy="1143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93DA40-E2DA-3D85-F7B2-CDB4C9E0F7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7393" y="5221473"/>
            <a:ext cx="1006774" cy="1143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8D48F78-C0AB-8E2C-3FCC-2669C5CA033B}"/>
              </a:ext>
            </a:extLst>
          </p:cNvPr>
          <p:cNvSpPr txBox="1"/>
          <p:nvPr/>
        </p:nvSpPr>
        <p:spPr>
          <a:xfrm>
            <a:off x="6621864" y="3557117"/>
            <a:ext cx="5777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of the participants in the BNL technical support to TC-Office</a:t>
            </a:r>
          </a:p>
        </p:txBody>
      </p:sp>
    </p:spTree>
    <p:extLst>
      <p:ext uri="{BB962C8B-B14F-4D97-AF65-F5344CB8AC3E}">
        <p14:creationId xmlns:p14="http://schemas.microsoft.com/office/powerpoint/2010/main" val="1409135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95AD09B-5AF1-1948-A4B8-2BC2A56AD542}" vid="{A80930E5-CEBF-EC44-A7DC-E2B93E24DB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107</Words>
  <Application>Microsoft Macintosh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 Display</vt:lpstr>
      <vt:lpstr>Arial</vt:lpstr>
      <vt:lpstr>Office Theme</vt:lpstr>
      <vt:lpstr>TC@BNL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Haggerty, John</dc:creator>
  <cp:lastModifiedBy>Haggerty, John</cp:lastModifiedBy>
  <cp:revision>6</cp:revision>
  <dcterms:created xsi:type="dcterms:W3CDTF">2026-07-07T14:57:34Z</dcterms:created>
  <dcterms:modified xsi:type="dcterms:W3CDTF">2026-07-08T18:13:10Z</dcterms:modified>
</cp:coreProperties>
</file>