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
  </p:notesMasterIdLst>
  <p:sldIdLst>
    <p:sldId id="256" r:id="rId2"/>
    <p:sldId id="291" r:id="rId3"/>
    <p:sldId id="296" r:id="rId4"/>
    <p:sldId id="315" r:id="rId5"/>
    <p:sldId id="306" r:id="rId6"/>
    <p:sldId id="311" r:id="rId7"/>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4EFCD"/>
          </a:solidFill>
        </a:fill>
      </a:tcStyle>
    </a:wholeTbl>
    <a:band2H>
      <a:tcTxStyle/>
      <a:tcStyle>
        <a:tcBdr/>
        <a:fill>
          <a:solidFill>
            <a:srgbClr val="F2F7E7"/>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5CBD2"/>
          </a:solidFill>
        </a:fill>
      </a:tcStyle>
    </a:wholeTbl>
    <a:band2H>
      <a:tcTxStyle/>
      <a:tcStyle>
        <a:tcBdr/>
        <a:fill>
          <a:solidFill>
            <a:srgbClr val="F2E7EA"/>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CEDE"/>
          </a:solidFill>
        </a:fill>
      </a:tcStyle>
    </a:wholeTbl>
    <a:band2H>
      <a:tcTxStyle/>
      <a:tcStyle>
        <a:tcBdr/>
        <a:fill>
          <a:solidFill>
            <a:srgbClr val="E8E8EF"/>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Arial"/>
          <a:ea typeface="Arial"/>
          <a:cs typeface="Arial"/>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Arial"/>
          <a:ea typeface="Arial"/>
          <a:cs typeface="Arial"/>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Arial"/>
          <a:ea typeface="Arial"/>
          <a:cs typeface="Arial"/>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Arial"/>
          <a:ea typeface="Arial"/>
          <a:cs typeface="Arial"/>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7" autoAdjust="0"/>
    <p:restoredTop sz="94660"/>
  </p:normalViewPr>
  <p:slideViewPr>
    <p:cSldViewPr snapToGrid="0">
      <p:cViewPr varScale="1">
        <p:scale>
          <a:sx n="123" d="100"/>
          <a:sy n="123" d="100"/>
        </p:scale>
        <p:origin x="114" y="186"/>
      </p:cViewPr>
      <p:guideLst/>
    </p:cSldViewPr>
  </p:slideViewPr>
  <p:notesTextViewPr>
    <p:cViewPr>
      <p:scale>
        <a:sx n="1" d="1"/>
        <a:sy n="1" d="1"/>
      </p:scale>
      <p:origin x="0" y="0"/>
    </p:cViewPr>
  </p:notesTextViewPr>
  <p:notesViewPr>
    <p:cSldViewPr snapToGrid="0">
      <p:cViewPr varScale="1">
        <p:scale>
          <a:sx n="96" d="100"/>
          <a:sy n="96" d="100"/>
        </p:scale>
        <p:origin x="355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6" name="Shape 186"/>
          <p:cNvSpPr>
            <a:spLocks noGrp="1" noRot="1" noChangeAspect="1"/>
          </p:cNvSpPr>
          <p:nvPr>
            <p:ph type="sldImg"/>
          </p:nvPr>
        </p:nvSpPr>
        <p:spPr>
          <a:xfrm>
            <a:off x="1143000" y="685800"/>
            <a:ext cx="4572000" cy="3429000"/>
          </a:xfrm>
          <a:prstGeom prst="rect">
            <a:avLst/>
          </a:prstGeom>
        </p:spPr>
        <p:txBody>
          <a:bodyPr/>
          <a:lstStyle/>
          <a:p>
            <a:endParaRPr/>
          </a:p>
        </p:txBody>
      </p:sp>
      <p:sp>
        <p:nvSpPr>
          <p:cNvPr id="187" name="Shape 18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5" name="Title from AgendaContinuation of Title"/>
          <p:cNvSpPr txBox="1">
            <a:spLocks noGrp="1"/>
          </p:cNvSpPr>
          <p:nvPr>
            <p:ph type="title" hasCustomPrompt="1"/>
          </p:nvPr>
        </p:nvSpPr>
        <p:spPr>
          <a:xfrm>
            <a:off x="502919" y="1174478"/>
            <a:ext cx="10962107" cy="1240413"/>
          </a:xfrm>
          <a:prstGeom prst="rect">
            <a:avLst/>
          </a:prstGeom>
        </p:spPr>
        <p:txBody>
          <a:bodyPr anchor="b"/>
          <a:lstStyle>
            <a:lvl1pPr>
              <a:lnSpc>
                <a:spcPct val="100000"/>
              </a:lnSpc>
              <a:defRPr sz="4000">
                <a:solidFill>
                  <a:srgbClr val="FFFFFF"/>
                </a:solidFill>
              </a:defRPr>
            </a:lvl1pPr>
          </a:lstStyle>
          <a:p>
            <a:r>
              <a:t>Title from AgendaContinuation of Title</a:t>
            </a:r>
          </a:p>
        </p:txBody>
      </p:sp>
      <p:sp>
        <p:nvSpPr>
          <p:cNvPr id="16" name="Body Level One…"/>
          <p:cNvSpPr txBox="1">
            <a:spLocks noGrp="1"/>
          </p:cNvSpPr>
          <p:nvPr>
            <p:ph type="body" sz="quarter" idx="1" hasCustomPrompt="1"/>
          </p:nvPr>
        </p:nvSpPr>
        <p:spPr>
          <a:xfrm>
            <a:off x="502919" y="5074920"/>
            <a:ext cx="4363737" cy="1019621"/>
          </a:xfrm>
          <a:prstGeom prst="rect">
            <a:avLst/>
          </a:prstGeom>
        </p:spPr>
        <p:txBody>
          <a:bodyPr/>
          <a:lstStyle>
            <a:lvl1pPr marL="0" indent="0">
              <a:spcBef>
                <a:spcPts val="200"/>
              </a:spcBef>
              <a:buSzTx/>
              <a:buFontTx/>
              <a:buNone/>
              <a:defRPr>
                <a:solidFill>
                  <a:srgbClr val="FFFFFF"/>
                </a:solidFill>
              </a:defRPr>
            </a:lvl1pPr>
            <a:lvl2pPr marL="0" indent="457200">
              <a:spcBef>
                <a:spcPts val="200"/>
              </a:spcBef>
              <a:buSzTx/>
              <a:buFontTx/>
              <a:buNone/>
              <a:defRPr>
                <a:solidFill>
                  <a:srgbClr val="FFFFFF"/>
                </a:solidFill>
              </a:defRPr>
            </a:lvl2pPr>
            <a:lvl3pPr marL="0" indent="914400">
              <a:spcBef>
                <a:spcPts val="200"/>
              </a:spcBef>
              <a:buSzTx/>
              <a:buFontTx/>
              <a:buNone/>
              <a:defRPr>
                <a:solidFill>
                  <a:srgbClr val="FFFFFF"/>
                </a:solidFill>
              </a:defRPr>
            </a:lvl3pPr>
            <a:lvl4pPr marL="0" indent="1371600">
              <a:spcBef>
                <a:spcPts val="200"/>
              </a:spcBef>
              <a:buSzTx/>
              <a:buFontTx/>
              <a:buNone/>
              <a:defRPr>
                <a:solidFill>
                  <a:srgbClr val="FFFFFF"/>
                </a:solidFill>
              </a:defRPr>
            </a:lvl4pPr>
            <a:lvl5pPr marL="0" indent="1828800">
              <a:spcBef>
                <a:spcPts val="200"/>
              </a:spcBef>
              <a:buSzTx/>
              <a:buFontTx/>
              <a:buNone/>
              <a:defRPr>
                <a:solidFill>
                  <a:srgbClr val="FFFFFF"/>
                </a:solidFill>
              </a:defRPr>
            </a:lvl5pPr>
          </a:lstStyle>
          <a:p>
            <a:r>
              <a:t>SC-x Identifier</a:t>
            </a:r>
          </a:p>
          <a:p>
            <a:pPr lvl="1"/>
            <a:endParaRPr/>
          </a:p>
          <a:p>
            <a:pPr lvl="2"/>
            <a:endParaRPr/>
          </a:p>
          <a:p>
            <a:pPr lvl="3"/>
            <a:endParaRPr/>
          </a:p>
          <a:p>
            <a:pPr lvl="4"/>
            <a:endParaRPr/>
          </a:p>
        </p:txBody>
      </p:sp>
      <p:sp>
        <p:nvSpPr>
          <p:cNvPr id="17" name="Text Placeholder 4"/>
          <p:cNvSpPr>
            <a:spLocks noGrp="1"/>
          </p:cNvSpPr>
          <p:nvPr>
            <p:ph type="body" sz="quarter" idx="21" hasCustomPrompt="1"/>
          </p:nvPr>
        </p:nvSpPr>
        <p:spPr>
          <a:xfrm>
            <a:off x="502919" y="3288713"/>
            <a:ext cx="10962107" cy="448980"/>
          </a:xfrm>
          <a:prstGeom prst="rect">
            <a:avLst/>
          </a:prstGeom>
        </p:spPr>
        <p:txBody>
          <a:bodyPr/>
          <a:lstStyle>
            <a:lvl1pPr marL="0" indent="0" defTabSz="841247">
              <a:spcBef>
                <a:spcPts val="300"/>
              </a:spcBef>
              <a:buSzTx/>
              <a:buFontTx/>
              <a:buNone/>
              <a:defRPr sz="2576" b="1">
                <a:solidFill>
                  <a:srgbClr val="FFFFFF"/>
                </a:solidFill>
              </a:defRPr>
            </a:lvl1pPr>
          </a:lstStyle>
          <a:p>
            <a:r>
              <a:t>Presenter Name</a:t>
            </a:r>
          </a:p>
        </p:txBody>
      </p:sp>
      <p:pic>
        <p:nvPicPr>
          <p:cNvPr id="18" name="Picture 5" descr="Picture 5"/>
          <p:cNvPicPr>
            <a:picLocks noChangeAspect="1"/>
          </p:cNvPicPr>
          <p:nvPr/>
        </p:nvPicPr>
        <p:blipFill>
          <a:blip r:embed="rId3"/>
          <a:stretch>
            <a:fillRect/>
          </a:stretch>
        </p:blipFill>
        <p:spPr>
          <a:xfrm>
            <a:off x="10026314" y="472833"/>
            <a:ext cx="1632204" cy="457201"/>
          </a:xfrm>
          <a:prstGeom prst="rect">
            <a:avLst/>
          </a:prstGeom>
          <a:ln w="12700">
            <a:miter lim="400000"/>
          </a:ln>
        </p:spPr>
      </p:pic>
      <p:pic>
        <p:nvPicPr>
          <p:cNvPr id="19" name="Picture 7" descr="Picture 7"/>
          <p:cNvPicPr>
            <a:picLocks noChangeAspect="1"/>
          </p:cNvPicPr>
          <p:nvPr/>
        </p:nvPicPr>
        <p:blipFill>
          <a:blip r:embed="rId4"/>
          <a:stretch>
            <a:fillRect/>
          </a:stretch>
        </p:blipFill>
        <p:spPr>
          <a:xfrm>
            <a:off x="7566183" y="472833"/>
            <a:ext cx="1787237" cy="457201"/>
          </a:xfrm>
          <a:prstGeom prst="rect">
            <a:avLst/>
          </a:prstGeom>
          <a:ln w="12700">
            <a:miter lim="400000"/>
          </a:ln>
        </p:spPr>
      </p:pic>
      <p:pic>
        <p:nvPicPr>
          <p:cNvPr id="20" name="Picture 9" descr="Picture 9"/>
          <p:cNvPicPr>
            <a:picLocks noChangeAspect="1"/>
          </p:cNvPicPr>
          <p:nvPr/>
        </p:nvPicPr>
        <p:blipFill>
          <a:blip r:embed="rId5"/>
          <a:stretch>
            <a:fillRect/>
          </a:stretch>
        </p:blipFill>
        <p:spPr>
          <a:xfrm>
            <a:off x="5067684" y="472833"/>
            <a:ext cx="1825605" cy="457201"/>
          </a:xfrm>
          <a:prstGeom prst="rect">
            <a:avLst/>
          </a:prstGeom>
          <a:ln w="12700">
            <a:miter lim="400000"/>
          </a:ln>
        </p:spPr>
      </p:pic>
      <p:sp>
        <p:nvSpPr>
          <p:cNvPr id="21" name="Text Placeholder 6"/>
          <p:cNvSpPr>
            <a:spLocks noGrp="1"/>
          </p:cNvSpPr>
          <p:nvPr>
            <p:ph type="body" sz="quarter" idx="22" hasCustomPrompt="1"/>
          </p:nvPr>
        </p:nvSpPr>
        <p:spPr>
          <a:xfrm>
            <a:off x="502919" y="2423581"/>
            <a:ext cx="10962107" cy="501651"/>
          </a:xfrm>
          <a:prstGeom prst="rect">
            <a:avLst/>
          </a:prstGeom>
        </p:spPr>
        <p:txBody>
          <a:bodyPr anchor="ctr"/>
          <a:lstStyle>
            <a:lvl1pPr marL="0" indent="0">
              <a:buSzTx/>
              <a:buFontTx/>
              <a:buNone/>
              <a:defRPr sz="2800">
                <a:solidFill>
                  <a:srgbClr val="FFFFFF"/>
                </a:solidFill>
              </a:defRPr>
            </a:lvl1pPr>
          </a:lstStyle>
          <a:p>
            <a:r>
              <a:t>Secondary title if needed</a:t>
            </a:r>
          </a:p>
        </p:txBody>
      </p:sp>
      <p:sp>
        <p:nvSpPr>
          <p:cNvPr id="22" name="Text Placeholder 11"/>
          <p:cNvSpPr>
            <a:spLocks noGrp="1"/>
          </p:cNvSpPr>
          <p:nvPr>
            <p:ph type="body" sz="quarter" idx="23" hasCustomPrompt="1"/>
          </p:nvPr>
        </p:nvSpPr>
        <p:spPr>
          <a:xfrm>
            <a:off x="502919" y="4233686"/>
            <a:ext cx="10962107" cy="379543"/>
          </a:xfrm>
          <a:prstGeom prst="rect">
            <a:avLst/>
          </a:prstGeom>
        </p:spPr>
        <p:txBody>
          <a:bodyPr/>
          <a:lstStyle>
            <a:lvl1pPr marL="0" indent="0">
              <a:buSzTx/>
              <a:buFontTx/>
              <a:buNone/>
              <a:defRPr>
                <a:solidFill>
                  <a:srgbClr val="FFFFFF"/>
                </a:solidFill>
              </a:defRPr>
            </a:lvl1pPr>
          </a:lstStyle>
          <a:p>
            <a:r>
              <a:t>WBS 6.0x.xxx WBS Name (Exact from WBS)</a:t>
            </a:r>
          </a:p>
        </p:txBody>
      </p:sp>
      <p:sp>
        <p:nvSpPr>
          <p:cNvPr id="23" name="Text Placeholder 13"/>
          <p:cNvSpPr>
            <a:spLocks noGrp="1"/>
          </p:cNvSpPr>
          <p:nvPr>
            <p:ph type="body" sz="quarter" idx="24" hasCustomPrompt="1"/>
          </p:nvPr>
        </p:nvSpPr>
        <p:spPr>
          <a:xfrm>
            <a:off x="502919" y="3738424"/>
            <a:ext cx="10962107" cy="477839"/>
          </a:xfrm>
          <a:prstGeom prst="rect">
            <a:avLst/>
          </a:prstGeom>
        </p:spPr>
        <p:txBody>
          <a:bodyPr/>
          <a:lstStyle>
            <a:lvl1pPr marL="0" indent="0">
              <a:buSzTx/>
              <a:buFontTx/>
              <a:buNone/>
              <a:defRPr sz="2800">
                <a:solidFill>
                  <a:srgbClr val="FFFFFF"/>
                </a:solidFill>
              </a:defRPr>
            </a:lvl1pPr>
          </a:lstStyle>
          <a:p>
            <a:r>
              <a:t>Project Role or Organizational Role if not Project</a:t>
            </a:r>
          </a:p>
        </p:txBody>
      </p:sp>
      <p:sp>
        <p:nvSpPr>
          <p:cNvPr id="24" name="Slide Number"/>
          <p:cNvSpPr txBox="1">
            <a:spLocks noGrp="1"/>
          </p:cNvSpPr>
          <p:nvPr>
            <p:ph type="sldNum" sz="quarter" idx="2"/>
          </p:nvPr>
        </p:nvSpPr>
        <p:spPr>
          <a:xfrm>
            <a:off x="5892800" y="6172200"/>
            <a:ext cx="2844800" cy="368301"/>
          </a:xfrm>
          <a:prstGeom prst="rect">
            <a:avLst/>
          </a:prstGeom>
        </p:spPr>
        <p:txBody>
          <a:bodyPr/>
          <a:lstStyle>
            <a:lvl1pPr>
              <a:defRPr sz="1200"/>
            </a:lvl1p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L2 Scope WBS">
    <p:spTree>
      <p:nvGrpSpPr>
        <p:cNvPr id="1" name=""/>
        <p:cNvGrpSpPr/>
        <p:nvPr/>
      </p:nvGrpSpPr>
      <p:grpSpPr>
        <a:xfrm>
          <a:off x="0" y="0"/>
          <a:ext cx="0" cy="0"/>
          <a:chOff x="0" y="0"/>
          <a:chExt cx="0" cy="0"/>
        </a:xfrm>
      </p:grpSpPr>
      <p:sp>
        <p:nvSpPr>
          <p:cNvPr id="10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08" name="L2 Scope"/>
          <p:cNvSpPr txBox="1">
            <a:spLocks noGrp="1"/>
          </p:cNvSpPr>
          <p:nvPr>
            <p:ph type="title" hasCustomPrompt="1"/>
          </p:nvPr>
        </p:nvSpPr>
        <p:spPr>
          <a:xfrm>
            <a:off x="461960" y="0"/>
            <a:ext cx="8229601" cy="814866"/>
          </a:xfrm>
          <a:prstGeom prst="rect">
            <a:avLst/>
          </a:prstGeom>
        </p:spPr>
        <p:txBody>
          <a:bodyPr/>
          <a:lstStyle/>
          <a:p>
            <a:r>
              <a:t>L2 Scope</a:t>
            </a:r>
          </a:p>
        </p:txBody>
      </p:sp>
      <p:sp>
        <p:nvSpPr>
          <p:cNvPr id="109" name="Body Level One…"/>
          <p:cNvSpPr txBox="1">
            <a:spLocks noGrp="1"/>
          </p:cNvSpPr>
          <p:nvPr>
            <p:ph type="body" sz="quarter" idx="1" hasCustomPrompt="1"/>
          </p:nvPr>
        </p:nvSpPr>
        <p:spPr>
          <a:xfrm>
            <a:off x="4663035" y="5576839"/>
            <a:ext cx="7315201" cy="685801"/>
          </a:xfrm>
          <a:prstGeom prst="rect">
            <a:avLst/>
          </a:prstGeom>
        </p:spPr>
        <p:txBody>
          <a:bodyPr anchor="b"/>
          <a:lstStyle>
            <a:lvl2pPr marL="460375" indent="-233363"/>
            <a:lvl3pPr marL="712611" indent="-252236"/>
          </a:lstStyle>
          <a:p>
            <a:r>
              <a:t>Breakout Session Reference</a:t>
            </a:r>
          </a:p>
          <a:p>
            <a:pPr lvl="1"/>
            <a:endParaRPr/>
          </a:p>
          <a:p>
            <a:pPr lvl="2"/>
            <a:endParaRPr/>
          </a:p>
          <a:p>
            <a:pPr lvl="3"/>
            <a:endParaRPr/>
          </a:p>
          <a:p>
            <a:pPr lvl="4"/>
            <a:endParaRPr/>
          </a:p>
        </p:txBody>
      </p:sp>
      <p:sp>
        <p:nvSpPr>
          <p:cNvPr id="110" name="Text Placeholder 6"/>
          <p:cNvSpPr>
            <a:spLocks noGrp="1"/>
          </p:cNvSpPr>
          <p:nvPr>
            <p:ph type="body" sz="quarter" idx="21" hasCustomPrompt="1"/>
          </p:nvPr>
        </p:nvSpPr>
        <p:spPr>
          <a:xfrm>
            <a:off x="3535383" y="0"/>
            <a:ext cx="8412481" cy="814388"/>
          </a:xfrm>
          <a:prstGeom prst="rect">
            <a:avLst/>
          </a:prstGeom>
        </p:spPr>
        <p:txBody>
          <a:bodyPr anchor="ctr"/>
          <a:lstStyle>
            <a:lvl1pPr marL="0" indent="0" algn="r">
              <a:buSzTx/>
              <a:buFontTx/>
              <a:buNone/>
              <a:defRPr sz="1800" b="1"/>
            </a:lvl1pPr>
          </a:lstStyle>
          <a:p>
            <a:r>
              <a:t>CD-3A WBS
CD-3A Scope Name</a:t>
            </a: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CD-3A Risk">
    <p:spTree>
      <p:nvGrpSpPr>
        <p:cNvPr id="1" name=""/>
        <p:cNvGrpSpPr/>
        <p:nvPr/>
      </p:nvGrpSpPr>
      <p:grpSpPr>
        <a:xfrm>
          <a:off x="0" y="0"/>
          <a:ext cx="0" cy="0"/>
          <a:chOff x="0" y="0"/>
          <a:chExt cx="0" cy="0"/>
        </a:xfrm>
      </p:grpSpPr>
      <p:sp>
        <p:nvSpPr>
          <p:cNvPr id="1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18" name="CD-3A Scope"/>
          <p:cNvSpPr txBox="1">
            <a:spLocks noGrp="1"/>
          </p:cNvSpPr>
          <p:nvPr>
            <p:ph type="title" hasCustomPrompt="1"/>
          </p:nvPr>
        </p:nvSpPr>
        <p:spPr>
          <a:xfrm>
            <a:off x="461962" y="0"/>
            <a:ext cx="8229601" cy="814866"/>
          </a:xfrm>
          <a:prstGeom prst="rect">
            <a:avLst/>
          </a:prstGeom>
        </p:spPr>
        <p:txBody>
          <a:bodyPr/>
          <a:lstStyle/>
          <a:p>
            <a:r>
              <a:t>CD-3A Scope</a:t>
            </a:r>
          </a:p>
        </p:txBody>
      </p:sp>
      <p:sp>
        <p:nvSpPr>
          <p:cNvPr id="119" name="Body Level One…"/>
          <p:cNvSpPr txBox="1">
            <a:spLocks noGrp="1"/>
          </p:cNvSpPr>
          <p:nvPr>
            <p:ph type="body" sz="quarter" idx="1" hasCustomPrompt="1"/>
          </p:nvPr>
        </p:nvSpPr>
        <p:spPr>
          <a:xfrm>
            <a:off x="3535383" y="0"/>
            <a:ext cx="8412481" cy="814388"/>
          </a:xfrm>
          <a:prstGeom prst="rect">
            <a:avLst/>
          </a:prstGeom>
        </p:spPr>
        <p:txBody>
          <a:bodyPr anchor="ctr"/>
          <a:lstStyle>
            <a:lvl1pPr marL="0" indent="0" algn="r">
              <a:buSzTx/>
              <a:buFontTx/>
              <a:buNone/>
              <a:defRPr sz="1800" b="1"/>
            </a:lvl1pPr>
            <a:lvl2pPr marL="437038" indent="-210026" algn="r">
              <a:buFontTx/>
              <a:defRPr sz="1800" b="1"/>
            </a:lvl2pPr>
            <a:lvl3pPr marL="687387" indent="-227012" algn="r">
              <a:buFontTx/>
              <a:defRPr sz="1800" b="1"/>
            </a:lvl3pPr>
            <a:lvl4pPr marL="942776" indent="-255389" algn="r">
              <a:buFontTx/>
              <a:defRPr sz="1800" b="1"/>
            </a:lvl4pPr>
            <a:lvl5pPr marL="1169789" indent="-255389" algn="r">
              <a:buFontTx/>
              <a:defRPr sz="1800" b="1"/>
            </a:lvl5pPr>
          </a:lstStyle>
          <a:p>
            <a:r>
              <a:t>CD-3A WBS</a:t>
            </a:r>
          </a:p>
          <a:p>
            <a:pPr lvl="1"/>
            <a:endParaRPr/>
          </a:p>
          <a:p>
            <a:pPr lvl="2"/>
            <a:endParaRPr/>
          </a:p>
          <a:p>
            <a:pPr lvl="3"/>
            <a:endParaRPr/>
          </a:p>
          <a:p>
            <a:pPr lvl="4"/>
            <a:endParaRPr/>
          </a:p>
        </p:txBody>
      </p:sp>
      <p:sp>
        <p:nvSpPr>
          <p:cNvPr id="120" name="Text Placeholder 4"/>
          <p:cNvSpPr>
            <a:spLocks noGrp="1"/>
          </p:cNvSpPr>
          <p:nvPr>
            <p:ph type="body" sz="half" idx="21" hasCustomPrompt="1"/>
          </p:nvPr>
        </p:nvSpPr>
        <p:spPr>
          <a:xfrm>
            <a:off x="461962" y="3606001"/>
            <a:ext cx="11521442" cy="2560322"/>
          </a:xfrm>
          <a:prstGeom prst="rect">
            <a:avLst/>
          </a:prstGeom>
        </p:spPr>
        <p:txBody>
          <a:bodyPr/>
          <a:lstStyle/>
          <a:p>
            <a:r>
              <a:t>Level 1 – Arial 20
Level 2 – Arial 18
Level 3 – Arial 16
Level 4 – Arial 16
Level 5 – Arial 16</a:t>
            </a: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1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28" name="Title Only"/>
          <p:cNvSpPr txBox="1">
            <a:spLocks noGrp="1"/>
          </p:cNvSpPr>
          <p:nvPr>
            <p:ph type="title" hasCustomPrompt="1"/>
          </p:nvPr>
        </p:nvSpPr>
        <p:spPr>
          <a:xfrm>
            <a:off x="461962" y="0"/>
            <a:ext cx="11499235" cy="788565"/>
          </a:xfrm>
          <a:prstGeom prst="rect">
            <a:avLst/>
          </a:prstGeom>
        </p:spPr>
        <p:txBody>
          <a:bodyPr/>
          <a:lstStyle/>
          <a:p>
            <a:r>
              <a:t>Title Only</a:t>
            </a: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Section Separator">
    <p:spTree>
      <p:nvGrpSpPr>
        <p:cNvPr id="1" name=""/>
        <p:cNvGrpSpPr/>
        <p:nvPr/>
      </p:nvGrpSpPr>
      <p:grpSpPr>
        <a:xfrm>
          <a:off x="0" y="0"/>
          <a:ext cx="0" cy="0"/>
          <a:chOff x="0" y="0"/>
          <a:chExt cx="0" cy="0"/>
        </a:xfrm>
      </p:grpSpPr>
      <p:sp>
        <p:nvSpPr>
          <p:cNvPr id="13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36" name="Body Level One…"/>
          <p:cNvSpPr txBox="1">
            <a:spLocks noGrp="1"/>
          </p:cNvSpPr>
          <p:nvPr>
            <p:ph type="body" idx="1" hasCustomPrompt="1"/>
          </p:nvPr>
        </p:nvSpPr>
        <p:spPr>
          <a:prstGeom prst="rect">
            <a:avLst/>
          </a:prstGeom>
        </p:spPr>
        <p:txBody>
          <a:bodyPr anchor="ctr"/>
          <a:lstStyle>
            <a:lvl1pPr marL="0" indent="0" algn="ctr">
              <a:buSzTx/>
              <a:buFontTx/>
              <a:buNone/>
              <a:defRPr sz="3600"/>
            </a:lvl1pPr>
            <a:lvl2pPr marL="647065" indent="-420053" algn="ctr">
              <a:buFontTx/>
              <a:defRPr sz="3600"/>
            </a:lvl2pPr>
            <a:lvl3pPr marL="914400" indent="-454025" algn="ctr">
              <a:buFontTx/>
              <a:defRPr sz="3600"/>
            </a:lvl3pPr>
            <a:lvl4pPr marL="1198166" indent="-510779" algn="ctr">
              <a:buFontTx/>
              <a:defRPr sz="3600"/>
            </a:lvl4pPr>
            <a:lvl5pPr marL="1425179" indent="-510779" algn="ctr">
              <a:buFontTx/>
              <a:defRPr sz="3600"/>
            </a:lvl5pPr>
          </a:lstStyle>
          <a:p>
            <a:r>
              <a:t>Section Separator – Title Line 1</a:t>
            </a:r>
          </a:p>
          <a:p>
            <a:pPr lvl="1"/>
            <a:endParaRPr/>
          </a:p>
          <a:p>
            <a:pPr lvl="2"/>
            <a:endParaRPr/>
          </a:p>
          <a:p>
            <a:pPr lvl="3"/>
            <a:endParaRPr/>
          </a:p>
          <a:p>
            <a:pPr lvl="4"/>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143" name="Straight Connector 1"/>
          <p:cNvSpPr/>
          <p:nvPr/>
        </p:nvSpPr>
        <p:spPr>
          <a:xfrm>
            <a:off x="462578" y="825178"/>
            <a:ext cx="11499927" cy="1"/>
          </a:xfrm>
          <a:prstGeom prst="line">
            <a:avLst/>
          </a:prstGeom>
          <a:ln w="25400">
            <a:solidFill>
              <a:srgbClr val="6D7180"/>
            </a:solidFill>
            <a:miter/>
          </a:ln>
        </p:spPr>
        <p:txBody>
          <a:bodyPr lIns="45719" rIns="45719"/>
          <a:lstStyle/>
          <a:p>
            <a:endParaRPr/>
          </a:p>
        </p:txBody>
      </p:sp>
      <p:sp>
        <p:nvSpPr>
          <p:cNvPr id="144" name="Title Text"/>
          <p:cNvSpPr txBox="1">
            <a:spLocks noGrp="1"/>
          </p:cNvSpPr>
          <p:nvPr>
            <p:ph type="title"/>
          </p:nvPr>
        </p:nvSpPr>
        <p:spPr>
          <a:prstGeom prst="rect">
            <a:avLst/>
          </a:prstGeom>
        </p:spPr>
        <p:txBody>
          <a:bodyPr/>
          <a:lstStyle/>
          <a:p>
            <a:r>
              <a:t>Title Text</a:t>
            </a:r>
          </a:p>
        </p:txBody>
      </p:sp>
      <p:sp>
        <p:nvSpPr>
          <p:cNvPr id="145" name="Body Level One…"/>
          <p:cNvSpPr txBox="1">
            <a:spLocks noGrp="1"/>
          </p:cNvSpPr>
          <p:nvPr>
            <p:ph type="body" idx="1"/>
          </p:nvPr>
        </p:nvSpPr>
        <p:spPr>
          <a:xfrm>
            <a:off x="408832" y="1600200"/>
            <a:ext cx="11498621" cy="5257800"/>
          </a:xfrm>
          <a:prstGeom prst="rect">
            <a:avLst/>
          </a:prstGeom>
        </p:spPr>
        <p:txBody>
          <a:bodyPr/>
          <a:lstStyle>
            <a:lvl1pPr>
              <a:defRPr sz="2400"/>
            </a:lvl1pPr>
            <a:lvl2pPr marL="507047" indent="-280035">
              <a:defRPr sz="2400"/>
            </a:lvl2pPr>
            <a:lvl3pPr marL="763058" indent="-302683">
              <a:defRPr sz="2400"/>
            </a:lvl3pPr>
            <a:lvl4pPr marL="1027906" indent="-340519">
              <a:defRPr sz="2400"/>
            </a:lvl4pPr>
            <a:lvl5pPr marL="1254919" indent="-340519">
              <a:defRPr sz="2400"/>
            </a:lvl5pPr>
          </a:lstStyle>
          <a:p>
            <a:r>
              <a:t>Body Level One</a:t>
            </a:r>
          </a:p>
          <a:p>
            <a:pPr lvl="1"/>
            <a:r>
              <a:t>Body Level Two</a:t>
            </a:r>
          </a:p>
          <a:p>
            <a:pPr lvl="2"/>
            <a:r>
              <a:t>Body Level Three</a:t>
            </a:r>
          </a:p>
          <a:p>
            <a:pPr lvl="3"/>
            <a:r>
              <a:t>Body Level Four</a:t>
            </a:r>
          </a:p>
          <a:p>
            <a:pPr lvl="4"/>
            <a:r>
              <a:t>Body Level Five</a:t>
            </a:r>
          </a:p>
        </p:txBody>
      </p:sp>
      <p:sp>
        <p:nvSpPr>
          <p:cNvPr id="146" name="TextBox 4"/>
          <p:cNvSpPr txBox="1"/>
          <p:nvPr/>
        </p:nvSpPr>
        <p:spPr>
          <a:xfrm>
            <a:off x="411479" y="6490194"/>
            <a:ext cx="10951700" cy="2888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400"/>
            </a:lvl1pPr>
          </a:lstStyle>
          <a:p>
            <a:r>
              <a:t>EIC CD-3A Review, November 14-16, 2023</a:t>
            </a:r>
          </a:p>
        </p:txBody>
      </p:sp>
      <p:sp>
        <p:nvSpPr>
          <p:cNvPr id="14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48" name="Straight Connector 6"/>
          <p:cNvSpPr/>
          <p:nvPr/>
        </p:nvSpPr>
        <p:spPr>
          <a:xfrm>
            <a:off x="461962" y="6260638"/>
            <a:ext cx="11499236" cy="1"/>
          </a:xfrm>
          <a:prstGeom prst="line">
            <a:avLst/>
          </a:prstGeom>
          <a:ln w="12700">
            <a:solidFill>
              <a:srgbClr val="000000"/>
            </a:solidFill>
            <a:miter/>
          </a:ln>
        </p:spPr>
        <p:txBody>
          <a:bodyPr lIns="45719" rIns="45719"/>
          <a:lstStyle/>
          <a:p>
            <a:endParaRPr/>
          </a:p>
        </p:txBody>
      </p:sp>
      <p:sp>
        <p:nvSpPr>
          <p:cNvPr id="149" name="TextBox 8"/>
          <p:cNvSpPr txBox="1"/>
          <p:nvPr/>
        </p:nvSpPr>
        <p:spPr>
          <a:xfrm>
            <a:off x="4594947" y="6492644"/>
            <a:ext cx="3664707" cy="2888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defRPr sz="1400" spc="-1"/>
            </a:lvl1pPr>
          </a:lstStyle>
          <a:p>
            <a:r>
              <a:t>B. Zihlmann</a:t>
            </a: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1_Title Slide">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56" name="Click To Edit Master Title Style"/>
          <p:cNvSpPr txBox="1">
            <a:spLocks noGrp="1"/>
          </p:cNvSpPr>
          <p:nvPr>
            <p:ph type="title" hasCustomPrompt="1"/>
          </p:nvPr>
        </p:nvSpPr>
        <p:spPr>
          <a:xfrm>
            <a:off x="813174" y="1481539"/>
            <a:ext cx="10334626" cy="1947461"/>
          </a:xfrm>
          <a:prstGeom prst="rect">
            <a:avLst/>
          </a:prstGeom>
        </p:spPr>
        <p:txBody>
          <a:bodyPr anchor="t"/>
          <a:lstStyle>
            <a:lvl1pPr>
              <a:defRPr sz="6000">
                <a:solidFill>
                  <a:srgbClr val="FFFFFF"/>
                </a:solidFill>
              </a:defRPr>
            </a:lvl1pPr>
          </a:lstStyle>
          <a:p>
            <a:r>
              <a:t>Click To Edit Master Title Style</a:t>
            </a:r>
          </a:p>
        </p:txBody>
      </p:sp>
      <p:sp>
        <p:nvSpPr>
          <p:cNvPr id="157" name="Body Level One…"/>
          <p:cNvSpPr txBox="1">
            <a:spLocks noGrp="1"/>
          </p:cNvSpPr>
          <p:nvPr>
            <p:ph type="body" sz="quarter" idx="1"/>
          </p:nvPr>
        </p:nvSpPr>
        <p:spPr>
          <a:xfrm>
            <a:off x="813174" y="4712963"/>
            <a:ext cx="10334626" cy="746187"/>
          </a:xfrm>
          <a:prstGeom prst="rect">
            <a:avLst/>
          </a:prstGeom>
        </p:spPr>
        <p:txBody>
          <a:bodyPr/>
          <a:lstStyle>
            <a:lvl1pPr marL="0" indent="0">
              <a:buSzTx/>
              <a:buFontTx/>
              <a:buNone/>
              <a:defRPr sz="1800">
                <a:solidFill>
                  <a:srgbClr val="FFFFFF"/>
                </a:solidFill>
              </a:defRPr>
            </a:lvl1pPr>
            <a:lvl2pPr marL="0" indent="0">
              <a:buSzTx/>
              <a:buFontTx/>
              <a:buNone/>
              <a:defRPr sz="1800">
                <a:solidFill>
                  <a:srgbClr val="FFFFFF"/>
                </a:solidFill>
              </a:defRPr>
            </a:lvl2pPr>
            <a:lvl3pPr marL="0" indent="0">
              <a:buSzTx/>
              <a:buFontTx/>
              <a:buNone/>
              <a:defRPr sz="1800">
                <a:solidFill>
                  <a:srgbClr val="FFFFFF"/>
                </a:solidFill>
              </a:defRPr>
            </a:lvl3pPr>
            <a:lvl4pPr marL="0" indent="0">
              <a:buSzTx/>
              <a:buFontTx/>
              <a:buNone/>
              <a:defRPr sz="1800">
                <a:solidFill>
                  <a:srgbClr val="FFFFFF"/>
                </a:solidFill>
              </a:defRPr>
            </a:lvl4pPr>
            <a:lvl5pPr marL="0" indent="0">
              <a:buSzTx/>
              <a:buFontTx/>
              <a:buNone/>
              <a:defRPr sz="18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158" name="Text Placeholder 4"/>
          <p:cNvSpPr>
            <a:spLocks noGrp="1"/>
          </p:cNvSpPr>
          <p:nvPr>
            <p:ph type="body" sz="quarter" idx="21"/>
          </p:nvPr>
        </p:nvSpPr>
        <p:spPr>
          <a:xfrm>
            <a:off x="813174" y="3441177"/>
            <a:ext cx="10334626" cy="1259609"/>
          </a:xfrm>
          <a:prstGeom prst="rect">
            <a:avLst/>
          </a:prstGeom>
        </p:spPr>
        <p:txBody>
          <a:bodyPr/>
          <a:lstStyle/>
          <a:p>
            <a:pPr>
              <a:defRPr sz="2400"/>
            </a:pPr>
            <a:endParaRPr/>
          </a:p>
        </p:txBody>
      </p:sp>
      <p:pic>
        <p:nvPicPr>
          <p:cNvPr id="159" name="Picture 5" descr="Picture 5"/>
          <p:cNvPicPr>
            <a:picLocks noChangeAspect="1"/>
          </p:cNvPicPr>
          <p:nvPr/>
        </p:nvPicPr>
        <p:blipFill>
          <a:blip r:embed="rId3"/>
          <a:stretch>
            <a:fillRect/>
          </a:stretch>
        </p:blipFill>
        <p:spPr>
          <a:xfrm>
            <a:off x="10026314" y="472833"/>
            <a:ext cx="1632205" cy="457202"/>
          </a:xfrm>
          <a:prstGeom prst="rect">
            <a:avLst/>
          </a:prstGeom>
          <a:ln w="12700">
            <a:miter lim="400000"/>
          </a:ln>
        </p:spPr>
      </p:pic>
      <p:pic>
        <p:nvPicPr>
          <p:cNvPr id="160" name="Picture 7" descr="Picture 7"/>
          <p:cNvPicPr>
            <a:picLocks noChangeAspect="1"/>
          </p:cNvPicPr>
          <p:nvPr/>
        </p:nvPicPr>
        <p:blipFill>
          <a:blip r:embed="rId4"/>
          <a:stretch>
            <a:fillRect/>
          </a:stretch>
        </p:blipFill>
        <p:spPr>
          <a:xfrm>
            <a:off x="7566183" y="472833"/>
            <a:ext cx="1787238" cy="457202"/>
          </a:xfrm>
          <a:prstGeom prst="rect">
            <a:avLst/>
          </a:prstGeom>
          <a:ln w="12700">
            <a:miter lim="400000"/>
          </a:ln>
        </p:spPr>
      </p:pic>
      <p:pic>
        <p:nvPicPr>
          <p:cNvPr id="161" name="Picture 9" descr="Picture 9"/>
          <p:cNvPicPr>
            <a:picLocks noChangeAspect="1"/>
          </p:cNvPicPr>
          <p:nvPr/>
        </p:nvPicPr>
        <p:blipFill>
          <a:blip r:embed="rId5"/>
          <a:stretch>
            <a:fillRect/>
          </a:stretch>
        </p:blipFill>
        <p:spPr>
          <a:xfrm>
            <a:off x="5067684" y="472833"/>
            <a:ext cx="1825606" cy="457202"/>
          </a:xfrm>
          <a:prstGeom prst="rect">
            <a:avLst/>
          </a:prstGeom>
          <a:ln w="12700">
            <a:miter lim="400000"/>
          </a:ln>
        </p:spPr>
      </p:pic>
      <p:sp>
        <p:nvSpPr>
          <p:cNvPr id="162" name="Slide Number"/>
          <p:cNvSpPr txBox="1">
            <a:spLocks noGrp="1"/>
          </p:cNvSpPr>
          <p:nvPr>
            <p:ph type="sldNum" sz="quarter" idx="2"/>
          </p:nvPr>
        </p:nvSpPr>
        <p:spPr>
          <a:xfrm>
            <a:off x="7315200" y="6172200"/>
            <a:ext cx="259529" cy="239270"/>
          </a:xfrm>
          <a:prstGeom prst="rect">
            <a:avLst/>
          </a:prstGeom>
        </p:spPr>
        <p:txBody>
          <a:bodyPr anchor="t"/>
          <a:lstStyle>
            <a:lvl1pPr algn="l">
              <a:defRPr sz="1100">
                <a:solidFill>
                  <a:srgbClr val="00ACDB"/>
                </a:solidFill>
              </a:defRPr>
            </a:lvl1p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16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70" name="Title Text"/>
          <p:cNvSpPr txBox="1">
            <a:spLocks noGrp="1"/>
          </p:cNvSpPr>
          <p:nvPr>
            <p:ph type="title"/>
          </p:nvPr>
        </p:nvSpPr>
        <p:spPr>
          <a:prstGeom prst="rect">
            <a:avLst/>
          </a:prstGeom>
        </p:spPr>
        <p:txBody>
          <a:bodyPr/>
          <a:lstStyle/>
          <a:p>
            <a:r>
              <a:t>Title Text</a:t>
            </a:r>
          </a:p>
        </p:txBody>
      </p:sp>
      <p:sp>
        <p:nvSpPr>
          <p:cNvPr id="171" name="Body Level One…"/>
          <p:cNvSpPr txBox="1">
            <a:spLocks noGrp="1"/>
          </p:cNvSpPr>
          <p:nvPr>
            <p:ph type="body" idx="1"/>
          </p:nvPr>
        </p:nvSpPr>
        <p:spPr>
          <a:xfrm>
            <a:off x="463231" y="917183"/>
            <a:ext cx="11498621" cy="5257801"/>
          </a:xfrm>
          <a:prstGeom prst="rect">
            <a:avLst/>
          </a:prstGeom>
        </p:spPr>
        <p:txBody>
          <a:bodyPr/>
          <a:lstStyle>
            <a:lvl1pPr>
              <a:defRPr sz="2400"/>
            </a:lvl1pPr>
            <a:lvl2pPr marL="507047" indent="-280035">
              <a:defRPr sz="2400"/>
            </a:lvl2pPr>
            <a:lvl3pPr marL="763058" indent="-302683">
              <a:defRPr sz="2400"/>
            </a:lvl3pPr>
            <a:lvl4pPr marL="1027906" indent="-340519">
              <a:defRPr sz="2400"/>
            </a:lvl4pPr>
            <a:lvl5pPr marL="1254919" indent="-340519">
              <a:defRPr sz="2400"/>
            </a:lvl5pPr>
          </a:lstStyle>
          <a:p>
            <a:r>
              <a:t>Body Level One</a:t>
            </a:r>
          </a:p>
          <a:p>
            <a:pPr lvl="1"/>
            <a:r>
              <a:t>Body Level Two</a:t>
            </a:r>
          </a:p>
          <a:p>
            <a:pPr lvl="2"/>
            <a:r>
              <a:t>Body Level Three</a:t>
            </a:r>
          </a:p>
          <a:p>
            <a:pPr lvl="3"/>
            <a:r>
              <a:t>Body Level Four</a:t>
            </a:r>
          </a:p>
          <a:p>
            <a:pPr lvl="4"/>
            <a:r>
              <a:t>Body Level Five</a:t>
            </a: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1_Blank">
    <p:spTree>
      <p:nvGrpSpPr>
        <p:cNvPr id="1" name=""/>
        <p:cNvGrpSpPr/>
        <p:nvPr/>
      </p:nvGrpSpPr>
      <p:grpSpPr>
        <a:xfrm>
          <a:off x="0" y="0"/>
          <a:ext cx="0" cy="0"/>
          <a:chOff x="0" y="0"/>
          <a:chExt cx="0" cy="0"/>
        </a:xfrm>
      </p:grpSpPr>
      <p:sp>
        <p:nvSpPr>
          <p:cNvPr id="178" name="Title Only"/>
          <p:cNvSpPr txBox="1">
            <a:spLocks noGrp="1"/>
          </p:cNvSpPr>
          <p:nvPr>
            <p:ph type="title" hasCustomPrompt="1"/>
          </p:nvPr>
        </p:nvSpPr>
        <p:spPr>
          <a:xfrm>
            <a:off x="461962" y="0"/>
            <a:ext cx="11499235" cy="788565"/>
          </a:xfrm>
          <a:prstGeom prst="rect">
            <a:avLst/>
          </a:prstGeom>
        </p:spPr>
        <p:txBody>
          <a:bodyPr/>
          <a:lstStyle/>
          <a:p>
            <a:r>
              <a:t>Title Only</a:t>
            </a:r>
          </a:p>
        </p:txBody>
      </p:sp>
      <p:sp>
        <p:nvSpPr>
          <p:cNvPr id="179" name="Straight Connector 3"/>
          <p:cNvSpPr/>
          <p:nvPr/>
        </p:nvSpPr>
        <p:spPr>
          <a:xfrm>
            <a:off x="462578" y="825178"/>
            <a:ext cx="11499927" cy="1"/>
          </a:xfrm>
          <a:prstGeom prst="line">
            <a:avLst/>
          </a:prstGeom>
          <a:ln w="25400">
            <a:solidFill>
              <a:srgbClr val="6D7180"/>
            </a:solidFill>
            <a:miter/>
          </a:ln>
        </p:spPr>
        <p:txBody>
          <a:bodyPr lIns="45719" rIns="45719"/>
          <a:lstStyle/>
          <a:p>
            <a:endParaRPr/>
          </a:p>
        </p:txBody>
      </p:sp>
      <p:sp>
        <p:nvSpPr>
          <p:cNvPr id="18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About Me">
    <p:spTree>
      <p:nvGrpSpPr>
        <p:cNvPr id="1" name=""/>
        <p:cNvGrpSpPr/>
        <p:nvPr/>
      </p:nvGrpSpPr>
      <p:grpSpPr>
        <a:xfrm>
          <a:off x="0" y="0"/>
          <a:ext cx="0" cy="0"/>
          <a:chOff x="0" y="0"/>
          <a:chExt cx="0" cy="0"/>
        </a:xfrm>
      </p:grpSpPr>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32" name="About Me – Presenter Name"/>
          <p:cNvSpPr txBox="1">
            <a:spLocks noGrp="1"/>
          </p:cNvSpPr>
          <p:nvPr>
            <p:ph type="title" hasCustomPrompt="1"/>
          </p:nvPr>
        </p:nvSpPr>
        <p:spPr>
          <a:prstGeom prst="rect">
            <a:avLst/>
          </a:prstGeom>
        </p:spPr>
        <p:txBody>
          <a:bodyPr/>
          <a:lstStyle/>
          <a:p>
            <a:r>
              <a:t>About Me – Presenter Name</a:t>
            </a:r>
          </a:p>
        </p:txBody>
      </p:sp>
      <p:sp>
        <p:nvSpPr>
          <p:cNvPr id="33" name="Body Level One…"/>
          <p:cNvSpPr txBox="1">
            <a:spLocks noGrp="1"/>
          </p:cNvSpPr>
          <p:nvPr>
            <p:ph type="body" idx="1" hasCustomPrompt="1"/>
          </p:nvPr>
        </p:nvSpPr>
        <p:spPr>
          <a:prstGeom prst="rect">
            <a:avLst/>
          </a:prstGeom>
        </p:spPr>
        <p:txBody>
          <a:bodyPr/>
          <a:lstStyle/>
          <a:p>
            <a:r>
              <a:t>Level 1 – Arial 20</a:t>
            </a:r>
          </a:p>
          <a:p>
            <a:pPr lvl="1"/>
            <a:endParaRPr/>
          </a:p>
          <a:p>
            <a:pPr lvl="2"/>
            <a:endParaRPr/>
          </a:p>
          <a:p>
            <a:pPr lvl="3"/>
            <a:endParaRPr/>
          </a:p>
          <a:p>
            <a:pPr lvl="4"/>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Charge">
    <p:spTree>
      <p:nvGrpSpPr>
        <p:cNvPr id="1" name=""/>
        <p:cNvGrpSpPr/>
        <p:nvPr/>
      </p:nvGrpSpPr>
      <p:grpSpPr>
        <a:xfrm>
          <a:off x="0" y="0"/>
          <a:ext cx="0" cy="0"/>
          <a:chOff x="0" y="0"/>
          <a:chExt cx="0" cy="0"/>
        </a:xfrm>
      </p:grpSpPr>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41" name="Body Level One…"/>
          <p:cNvSpPr txBox="1">
            <a:spLocks noGrp="1"/>
          </p:cNvSpPr>
          <p:nvPr>
            <p:ph type="body" idx="1" hasCustomPrompt="1"/>
          </p:nvPr>
        </p:nvSpPr>
        <p:spPr>
          <a:prstGeom prst="rect">
            <a:avLst/>
          </a:prstGeom>
        </p:spPr>
        <p:txBody>
          <a:bodyPr/>
          <a:lstStyle>
            <a:lvl1pPr marL="346075" indent="-346075">
              <a:buFontTx/>
              <a:buAutoNum type="arabicPeriod"/>
            </a:lvl1pPr>
            <a:lvl2pPr marL="684212" indent="-457200">
              <a:buFontTx/>
              <a:buAutoNum type="alphaUcPeriod"/>
            </a:lvl2pPr>
            <a:lvl3pPr marL="841375" indent="-381000">
              <a:buFontTx/>
              <a:buAutoNum type="romanLcPeriod"/>
            </a:lvl3pPr>
            <a:lvl4pPr marL="1116012" indent="-428625">
              <a:buFontTx/>
              <a:buAutoNum type="alphaLcPeriod"/>
            </a:lvl4pPr>
            <a:lvl5pPr marL="1343025" indent="-428625">
              <a:buFontTx/>
              <a:buAutoNum type="arabicPeriod"/>
            </a:lvl5pPr>
          </a:lstStyle>
          <a:p>
            <a:r>
              <a:t>Charges – Arial 20</a:t>
            </a:r>
          </a:p>
          <a:p>
            <a:pPr lvl="1"/>
            <a:endParaRPr/>
          </a:p>
          <a:p>
            <a:pPr lvl="2"/>
            <a:endParaRPr/>
          </a:p>
          <a:p>
            <a:pPr lvl="3"/>
            <a:endParaRPr/>
          </a:p>
          <a:p>
            <a:pPr lvl="4"/>
            <a:endParaRPr/>
          </a:p>
        </p:txBody>
      </p:sp>
      <p:sp>
        <p:nvSpPr>
          <p:cNvPr id="42" name="Charge Questions Addressed"/>
          <p:cNvSpPr txBox="1">
            <a:spLocks noGrp="1"/>
          </p:cNvSpPr>
          <p:nvPr>
            <p:ph type="title" hasCustomPrompt="1"/>
          </p:nvPr>
        </p:nvSpPr>
        <p:spPr>
          <a:xfrm>
            <a:off x="461962" y="0"/>
            <a:ext cx="11499235" cy="814866"/>
          </a:xfrm>
          <a:prstGeom prst="rect">
            <a:avLst/>
          </a:prstGeom>
        </p:spPr>
        <p:txBody>
          <a:bodyPr/>
          <a:lstStyle/>
          <a:p>
            <a:r>
              <a:t>Charge Questions Addressed</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Content 1 - Bulleted">
    <p:spTree>
      <p:nvGrpSpPr>
        <p:cNvPr id="1" name=""/>
        <p:cNvGrpSpPr/>
        <p:nvPr/>
      </p:nvGrpSpPr>
      <p:grpSpPr>
        <a:xfrm>
          <a:off x="0" y="0"/>
          <a:ext cx="0" cy="0"/>
          <a:chOff x="0" y="0"/>
          <a:chExt cx="0" cy="0"/>
        </a:xfrm>
      </p:grpSpPr>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50" name="Slide Title [Layout: Content 1 – Bulleted]"/>
          <p:cNvSpPr txBox="1">
            <a:spLocks noGrp="1"/>
          </p:cNvSpPr>
          <p:nvPr>
            <p:ph type="title" hasCustomPrompt="1"/>
          </p:nvPr>
        </p:nvSpPr>
        <p:spPr>
          <a:prstGeom prst="rect">
            <a:avLst/>
          </a:prstGeom>
        </p:spPr>
        <p:txBody>
          <a:bodyPr/>
          <a:lstStyle/>
          <a:p>
            <a:r>
              <a:t>Slide Title [Layout: Content 1 – Bulleted]</a:t>
            </a:r>
          </a:p>
        </p:txBody>
      </p:sp>
      <p:sp>
        <p:nvSpPr>
          <p:cNvPr id="51" name="Body Level One…"/>
          <p:cNvSpPr txBox="1">
            <a:spLocks noGrp="1"/>
          </p:cNvSpPr>
          <p:nvPr>
            <p:ph type="body" idx="1" hasCustomPrompt="1"/>
          </p:nvPr>
        </p:nvSpPr>
        <p:spPr>
          <a:prstGeom prst="rect">
            <a:avLst/>
          </a:prstGeom>
        </p:spPr>
        <p:txBody>
          <a:bodyPr/>
          <a:lstStyle>
            <a:lvl1pPr>
              <a:defRPr sz="2400"/>
            </a:lvl1pPr>
            <a:lvl2pPr marL="561657" indent="-274319">
              <a:defRPr sz="2400"/>
            </a:lvl2pPr>
            <a:lvl3pPr marL="801158" indent="-226483">
              <a:defRPr sz="2400"/>
            </a:lvl3pPr>
            <a:lvl4pPr marL="1058069" indent="-254794">
              <a:defRPr sz="2400"/>
            </a:lvl4pPr>
            <a:lvl5pPr marL="1286669" indent="-254794">
              <a:defRPr sz="2400"/>
            </a:lvl5pPr>
          </a:lstStyle>
          <a:p>
            <a:r>
              <a:t>Level 1 – Arial 24</a:t>
            </a:r>
          </a:p>
          <a:p>
            <a:pPr lvl="1"/>
            <a:endParaRPr/>
          </a:p>
          <a:p>
            <a:pPr lvl="2"/>
            <a:endParaRPr/>
          </a:p>
          <a:p>
            <a:pPr lvl="3"/>
            <a:endParaRPr/>
          </a:p>
          <a:p>
            <a:pPr lvl="4"/>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ntent 2 - Bulleted">
    <p:spTree>
      <p:nvGrpSpPr>
        <p:cNvPr id="1" name=""/>
        <p:cNvGrpSpPr/>
        <p:nvPr/>
      </p:nvGrpSpPr>
      <p:grpSpPr>
        <a:xfrm>
          <a:off x="0" y="0"/>
          <a:ext cx="0" cy="0"/>
          <a:chOff x="0" y="0"/>
          <a:chExt cx="0" cy="0"/>
        </a:xfrm>
      </p:grpSpPr>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59" name="Slide Title [Layout: Content 2 – Bulleted]"/>
          <p:cNvSpPr txBox="1">
            <a:spLocks noGrp="1"/>
          </p:cNvSpPr>
          <p:nvPr>
            <p:ph type="title" hasCustomPrompt="1"/>
          </p:nvPr>
        </p:nvSpPr>
        <p:spPr>
          <a:prstGeom prst="rect">
            <a:avLst/>
          </a:prstGeom>
        </p:spPr>
        <p:txBody>
          <a:bodyPr/>
          <a:lstStyle/>
          <a:p>
            <a:r>
              <a:t>Slide Title [Layout: Content 2 – Bulleted]</a:t>
            </a:r>
          </a:p>
        </p:txBody>
      </p:sp>
      <p:sp>
        <p:nvSpPr>
          <p:cNvPr id="60" name="Body Level One…"/>
          <p:cNvSpPr txBox="1">
            <a:spLocks noGrp="1"/>
          </p:cNvSpPr>
          <p:nvPr>
            <p:ph type="body" sz="half" idx="1" hasCustomPrompt="1"/>
          </p:nvPr>
        </p:nvSpPr>
        <p:spPr>
          <a:xfrm>
            <a:off x="461962" y="930274"/>
            <a:ext cx="11521442" cy="2560321"/>
          </a:xfrm>
          <a:prstGeom prst="rect">
            <a:avLst/>
          </a:prstGeom>
        </p:spPr>
        <p:txBody>
          <a:bodyPr/>
          <a:lstStyle>
            <a:lvl1pPr>
              <a:defRPr sz="2400"/>
            </a:lvl1pPr>
            <a:lvl2pPr marL="561657" indent="-274319">
              <a:defRPr sz="2400"/>
            </a:lvl2pPr>
            <a:lvl3pPr marL="801158" indent="-226483">
              <a:defRPr sz="2400"/>
            </a:lvl3pPr>
            <a:lvl4pPr marL="1058069" indent="-254794">
              <a:defRPr sz="2400"/>
            </a:lvl4pPr>
            <a:lvl5pPr marL="1286669" indent="-254794">
              <a:defRPr sz="2400"/>
            </a:lvl5pPr>
          </a:lstStyle>
          <a:p>
            <a:r>
              <a:t>Level 1 – Arial 24</a:t>
            </a:r>
          </a:p>
          <a:p>
            <a:pPr lvl="1"/>
            <a:endParaRPr/>
          </a:p>
          <a:p>
            <a:pPr lvl="2"/>
            <a:endParaRPr/>
          </a:p>
          <a:p>
            <a:pPr lvl="3"/>
            <a:endParaRPr/>
          </a:p>
          <a:p>
            <a:pPr lvl="4"/>
            <a:endParaRPr/>
          </a:p>
        </p:txBody>
      </p:sp>
      <p:sp>
        <p:nvSpPr>
          <p:cNvPr id="61" name="Text Placeholder 4"/>
          <p:cNvSpPr>
            <a:spLocks noGrp="1"/>
          </p:cNvSpPr>
          <p:nvPr>
            <p:ph type="body" sz="half" idx="21" hasCustomPrompt="1"/>
          </p:nvPr>
        </p:nvSpPr>
        <p:spPr>
          <a:xfrm>
            <a:off x="461962" y="3606001"/>
            <a:ext cx="11521442" cy="2560322"/>
          </a:xfrm>
          <a:prstGeom prst="rect">
            <a:avLst/>
          </a:prstGeom>
        </p:spPr>
        <p:txBody>
          <a:bodyPr/>
          <a:lstStyle>
            <a:lvl1pPr>
              <a:defRPr sz="2400"/>
            </a:lvl1pPr>
          </a:lstStyle>
          <a:p>
            <a:r>
              <a:t>Level 1 – Arial 24
Level 2 – Arial 20
Level 3 – Arial 18
Level 4 – Arial 16
Level 5 – Arial 16</a:t>
            </a: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Content 3 - Bulleted">
    <p:spTree>
      <p:nvGrpSpPr>
        <p:cNvPr id="1" name=""/>
        <p:cNvGrpSpPr/>
        <p:nvPr/>
      </p:nvGrpSpPr>
      <p:grpSpPr>
        <a:xfrm>
          <a:off x="0" y="0"/>
          <a:ext cx="0" cy="0"/>
          <a:chOff x="0" y="0"/>
          <a:chExt cx="0" cy="0"/>
        </a:xfrm>
      </p:grpSpPr>
      <p:sp>
        <p:nvSpPr>
          <p:cNvPr id="6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69" name="Slide Title [Layout: Content 3 – Bulleted]"/>
          <p:cNvSpPr txBox="1">
            <a:spLocks noGrp="1"/>
          </p:cNvSpPr>
          <p:nvPr>
            <p:ph type="title" hasCustomPrompt="1"/>
          </p:nvPr>
        </p:nvSpPr>
        <p:spPr>
          <a:prstGeom prst="rect">
            <a:avLst/>
          </a:prstGeom>
        </p:spPr>
        <p:txBody>
          <a:bodyPr/>
          <a:lstStyle/>
          <a:p>
            <a:r>
              <a:t>Slide Title [Layout: Content 3 – Bulleted] </a:t>
            </a:r>
          </a:p>
        </p:txBody>
      </p:sp>
      <p:sp>
        <p:nvSpPr>
          <p:cNvPr id="70" name="Body Level One…"/>
          <p:cNvSpPr txBox="1">
            <a:spLocks noGrp="1"/>
          </p:cNvSpPr>
          <p:nvPr>
            <p:ph type="body" sz="half" idx="1" hasCustomPrompt="1"/>
          </p:nvPr>
        </p:nvSpPr>
        <p:spPr>
          <a:xfrm>
            <a:off x="461962" y="930274"/>
            <a:ext cx="5669281" cy="5212080"/>
          </a:xfrm>
          <a:prstGeom prst="rect">
            <a:avLst/>
          </a:prstGeom>
        </p:spPr>
        <p:txBody>
          <a:bodyPr/>
          <a:lstStyle>
            <a:lvl1pPr>
              <a:defRPr sz="2400"/>
            </a:lvl1pPr>
            <a:lvl2pPr marL="561657" indent="-274319">
              <a:defRPr sz="2400"/>
            </a:lvl2pPr>
            <a:lvl3pPr marL="801158" indent="-226483">
              <a:defRPr sz="2400"/>
            </a:lvl3pPr>
            <a:lvl4pPr marL="1058069" indent="-254794">
              <a:defRPr sz="2400"/>
            </a:lvl4pPr>
            <a:lvl5pPr marL="1286669" indent="-254794">
              <a:defRPr sz="2400"/>
            </a:lvl5pPr>
          </a:lstStyle>
          <a:p>
            <a:r>
              <a:t>Level 1 – Arial 24</a:t>
            </a:r>
          </a:p>
          <a:p>
            <a:pPr lvl="1"/>
            <a:endParaRPr/>
          </a:p>
          <a:p>
            <a:pPr lvl="2"/>
            <a:endParaRPr/>
          </a:p>
          <a:p>
            <a:pPr lvl="3"/>
            <a:endParaRPr/>
          </a:p>
          <a:p>
            <a:pPr lvl="4"/>
            <a:endParaRPr/>
          </a:p>
        </p:txBody>
      </p:sp>
      <p:sp>
        <p:nvSpPr>
          <p:cNvPr id="71" name="Text Placeholder 4"/>
          <p:cNvSpPr>
            <a:spLocks noGrp="1"/>
          </p:cNvSpPr>
          <p:nvPr>
            <p:ph type="body" sz="half" idx="21" hasCustomPrompt="1"/>
          </p:nvPr>
        </p:nvSpPr>
        <p:spPr>
          <a:xfrm>
            <a:off x="6291917" y="930199"/>
            <a:ext cx="5669281" cy="5212080"/>
          </a:xfrm>
          <a:prstGeom prst="rect">
            <a:avLst/>
          </a:prstGeom>
        </p:spPr>
        <p:txBody>
          <a:bodyPr/>
          <a:lstStyle>
            <a:lvl1pPr>
              <a:defRPr sz="2400"/>
            </a:lvl1pPr>
          </a:lstStyle>
          <a:p>
            <a:r>
              <a:t>Level 1 – Arial 24
Level 2 – Arial 20
Level 3 – Arial 18
Level 4 – Arial 16
Level 5 – Arial 16</a:t>
            </a: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Content 1 - Numbered">
    <p:spTree>
      <p:nvGrpSpPr>
        <p:cNvPr id="1" name=""/>
        <p:cNvGrpSpPr/>
        <p:nvPr/>
      </p:nvGrpSpPr>
      <p:grpSpPr>
        <a:xfrm>
          <a:off x="0" y="0"/>
          <a:ext cx="0" cy="0"/>
          <a:chOff x="0" y="0"/>
          <a:chExt cx="0" cy="0"/>
        </a:xfrm>
      </p:grpSpPr>
      <p:sp>
        <p:nvSpPr>
          <p:cNvPr id="7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79" name="Slide Title [Layout: Content 1 – Numbered]"/>
          <p:cNvSpPr txBox="1">
            <a:spLocks noGrp="1"/>
          </p:cNvSpPr>
          <p:nvPr>
            <p:ph type="title" hasCustomPrompt="1"/>
          </p:nvPr>
        </p:nvSpPr>
        <p:spPr>
          <a:prstGeom prst="rect">
            <a:avLst/>
          </a:prstGeom>
        </p:spPr>
        <p:txBody>
          <a:bodyPr/>
          <a:lstStyle/>
          <a:p>
            <a:r>
              <a:t>Slide Title [Layout: Content 1 – Numbered]</a:t>
            </a:r>
          </a:p>
        </p:txBody>
      </p:sp>
      <p:sp>
        <p:nvSpPr>
          <p:cNvPr id="80" name="Body Level One…"/>
          <p:cNvSpPr txBox="1">
            <a:spLocks noGrp="1"/>
          </p:cNvSpPr>
          <p:nvPr>
            <p:ph type="body" idx="1" hasCustomPrompt="1"/>
          </p:nvPr>
        </p:nvSpPr>
        <p:spPr>
          <a:prstGeom prst="rect">
            <a:avLst/>
          </a:prstGeom>
        </p:spPr>
        <p:txBody>
          <a:bodyPr/>
          <a:lstStyle>
            <a:lvl1pPr marL="346075" indent="-346075">
              <a:buFontTx/>
              <a:buAutoNum type="arabicPeriod"/>
              <a:defRPr sz="2400"/>
            </a:lvl1pPr>
            <a:lvl2pPr marL="644525" indent="-419100">
              <a:buFontTx/>
              <a:buAutoNum type="alphaLcPeriod"/>
              <a:defRPr sz="2400"/>
            </a:lvl2pPr>
            <a:lvl3pPr marL="760941" indent="-300566">
              <a:buFontTx/>
              <a:buAutoNum type="romanLcPeriod"/>
              <a:defRPr sz="2400"/>
            </a:lvl3pPr>
            <a:lvl4pPr marL="996157" indent="-421482">
              <a:buFontTx/>
              <a:buAutoNum type="alphaLcPeriod"/>
              <a:defRPr sz="2400"/>
            </a:lvl4pPr>
            <a:lvl5pPr marL="1428750" indent="-514350">
              <a:buFontTx/>
              <a:buAutoNum type="arabicPeriod"/>
              <a:defRPr sz="2400"/>
            </a:lvl5pPr>
          </a:lstStyle>
          <a:p>
            <a:r>
              <a:t>Level 1 – Arial 24</a:t>
            </a:r>
          </a:p>
          <a:p>
            <a:pPr lvl="1"/>
            <a:endParaRPr/>
          </a:p>
          <a:p>
            <a:pPr lvl="2"/>
            <a:endParaRPr/>
          </a:p>
          <a:p>
            <a:pPr lvl="3"/>
            <a:endParaRPr/>
          </a:p>
          <a:p>
            <a:pPr lvl="4"/>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2 - Numbered">
    <p:spTree>
      <p:nvGrpSpPr>
        <p:cNvPr id="1" name=""/>
        <p:cNvGrpSpPr/>
        <p:nvPr/>
      </p:nvGrpSpPr>
      <p:grpSpPr>
        <a:xfrm>
          <a:off x="0" y="0"/>
          <a:ext cx="0" cy="0"/>
          <a:chOff x="0" y="0"/>
          <a:chExt cx="0" cy="0"/>
        </a:xfrm>
      </p:grpSpPr>
      <p:sp>
        <p:nvSpPr>
          <p:cNvPr id="8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88" name="Slide Title [Layout: Content 2 – Numbered]"/>
          <p:cNvSpPr txBox="1">
            <a:spLocks noGrp="1"/>
          </p:cNvSpPr>
          <p:nvPr>
            <p:ph type="title" hasCustomPrompt="1"/>
          </p:nvPr>
        </p:nvSpPr>
        <p:spPr>
          <a:prstGeom prst="rect">
            <a:avLst/>
          </a:prstGeom>
        </p:spPr>
        <p:txBody>
          <a:bodyPr/>
          <a:lstStyle/>
          <a:p>
            <a:r>
              <a:t>Slide Title [Layout: Content 2 – Numbered]</a:t>
            </a:r>
          </a:p>
        </p:txBody>
      </p:sp>
      <p:sp>
        <p:nvSpPr>
          <p:cNvPr id="89" name="Body Level One…"/>
          <p:cNvSpPr txBox="1">
            <a:spLocks noGrp="1"/>
          </p:cNvSpPr>
          <p:nvPr>
            <p:ph type="body" sz="half" idx="1" hasCustomPrompt="1"/>
          </p:nvPr>
        </p:nvSpPr>
        <p:spPr>
          <a:xfrm>
            <a:off x="461962" y="930274"/>
            <a:ext cx="11521442" cy="2560321"/>
          </a:xfrm>
          <a:prstGeom prst="rect">
            <a:avLst/>
          </a:prstGeom>
        </p:spPr>
        <p:txBody>
          <a:bodyPr/>
          <a:lstStyle>
            <a:lvl1pPr marL="346075" indent="-346075">
              <a:buFontTx/>
              <a:buAutoNum type="arabicPeriod"/>
              <a:defRPr sz="2400"/>
            </a:lvl1pPr>
            <a:lvl2pPr marL="644525" indent="-419100">
              <a:buFontTx/>
              <a:buAutoNum type="alphaLcPeriod"/>
              <a:defRPr sz="2400"/>
            </a:lvl2pPr>
            <a:lvl3pPr marL="760941" indent="-300566">
              <a:buFontTx/>
              <a:buAutoNum type="romanLcPeriod"/>
              <a:defRPr sz="2400"/>
            </a:lvl3pPr>
            <a:lvl4pPr marL="996157" indent="-421482">
              <a:buFontTx/>
              <a:buAutoNum type="alphaLcPeriod"/>
              <a:defRPr sz="2400"/>
            </a:lvl4pPr>
            <a:lvl5pPr marL="1428750" indent="-514350">
              <a:buFontTx/>
              <a:buAutoNum type="arabicPeriod"/>
              <a:defRPr sz="2400"/>
            </a:lvl5pPr>
          </a:lstStyle>
          <a:p>
            <a:r>
              <a:t>Level 1 – Arial 24</a:t>
            </a:r>
          </a:p>
          <a:p>
            <a:pPr lvl="1"/>
            <a:endParaRPr/>
          </a:p>
          <a:p>
            <a:pPr lvl="2"/>
            <a:endParaRPr/>
          </a:p>
          <a:p>
            <a:pPr lvl="3"/>
            <a:endParaRPr/>
          </a:p>
          <a:p>
            <a:pPr lvl="4"/>
            <a:endParaRPr/>
          </a:p>
        </p:txBody>
      </p:sp>
      <p:sp>
        <p:nvSpPr>
          <p:cNvPr id="90" name="Text Placeholder 4"/>
          <p:cNvSpPr>
            <a:spLocks noGrp="1"/>
          </p:cNvSpPr>
          <p:nvPr>
            <p:ph type="body" sz="half" idx="21" hasCustomPrompt="1"/>
          </p:nvPr>
        </p:nvSpPr>
        <p:spPr>
          <a:xfrm>
            <a:off x="461962" y="3600610"/>
            <a:ext cx="11521442" cy="2560321"/>
          </a:xfrm>
          <a:prstGeom prst="rect">
            <a:avLst/>
          </a:prstGeom>
        </p:spPr>
        <p:txBody>
          <a:bodyPr/>
          <a:lstStyle>
            <a:lvl1pPr marL="346075" indent="-346075">
              <a:buFontTx/>
              <a:buAutoNum type="arabicPeriod"/>
              <a:defRPr sz="2400"/>
            </a:lvl1pPr>
          </a:lstStyle>
          <a:p>
            <a:r>
              <a:t>Level 1 – Arial 24
Level 2 – Arial 20
Level 3 – Arial 18
Level 4 – Arial 16</a:t>
            </a: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Content 3 - Numbered">
    <p:spTree>
      <p:nvGrpSpPr>
        <p:cNvPr id="1" name=""/>
        <p:cNvGrpSpPr/>
        <p:nvPr/>
      </p:nvGrpSpPr>
      <p:grpSpPr>
        <a:xfrm>
          <a:off x="0" y="0"/>
          <a:ext cx="0" cy="0"/>
          <a:chOff x="0" y="0"/>
          <a:chExt cx="0" cy="0"/>
        </a:xfrm>
      </p:grpSpPr>
      <p:sp>
        <p:nvSpPr>
          <p:cNvPr id="9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98" name="Slide Title [Layout: Content 3 – Numbered]"/>
          <p:cNvSpPr txBox="1">
            <a:spLocks noGrp="1"/>
          </p:cNvSpPr>
          <p:nvPr>
            <p:ph type="title" hasCustomPrompt="1"/>
          </p:nvPr>
        </p:nvSpPr>
        <p:spPr>
          <a:prstGeom prst="rect">
            <a:avLst/>
          </a:prstGeom>
        </p:spPr>
        <p:txBody>
          <a:bodyPr/>
          <a:lstStyle/>
          <a:p>
            <a:r>
              <a:t>Slide Title [Layout: Content 3 – Numbered]</a:t>
            </a:r>
          </a:p>
        </p:txBody>
      </p:sp>
      <p:sp>
        <p:nvSpPr>
          <p:cNvPr id="99" name="Body Level One…"/>
          <p:cNvSpPr txBox="1">
            <a:spLocks noGrp="1"/>
          </p:cNvSpPr>
          <p:nvPr>
            <p:ph type="body" sz="half" idx="1" hasCustomPrompt="1"/>
          </p:nvPr>
        </p:nvSpPr>
        <p:spPr>
          <a:xfrm>
            <a:off x="461962" y="930274"/>
            <a:ext cx="5669281" cy="5212080"/>
          </a:xfrm>
          <a:prstGeom prst="rect">
            <a:avLst/>
          </a:prstGeom>
        </p:spPr>
        <p:txBody>
          <a:bodyPr/>
          <a:lstStyle>
            <a:lvl1pPr marL="346075" indent="-346075">
              <a:buFontTx/>
              <a:buAutoNum type="arabicPeriod"/>
              <a:defRPr sz="2400"/>
            </a:lvl1pPr>
            <a:lvl2pPr marL="644525" indent="-419100">
              <a:buFontTx/>
              <a:buAutoNum type="alphaLcPeriod"/>
              <a:defRPr sz="2400"/>
            </a:lvl2pPr>
            <a:lvl3pPr marL="760941" indent="-300566">
              <a:buFontTx/>
              <a:buAutoNum type="romanLcPeriod"/>
              <a:defRPr sz="2400"/>
            </a:lvl3pPr>
            <a:lvl4pPr marL="996157" indent="-421482">
              <a:buFontTx/>
              <a:buAutoNum type="alphaLcPeriod"/>
              <a:defRPr sz="2400"/>
            </a:lvl4pPr>
            <a:lvl5pPr marL="1428750" indent="-514350">
              <a:buFontTx/>
              <a:buAutoNum type="arabicPeriod"/>
              <a:defRPr sz="2400"/>
            </a:lvl5pPr>
          </a:lstStyle>
          <a:p>
            <a:r>
              <a:t>Level 1 – Arial 24</a:t>
            </a:r>
          </a:p>
          <a:p>
            <a:pPr lvl="1"/>
            <a:endParaRPr/>
          </a:p>
          <a:p>
            <a:pPr lvl="2"/>
            <a:endParaRPr/>
          </a:p>
          <a:p>
            <a:pPr lvl="3"/>
            <a:endParaRPr/>
          </a:p>
          <a:p>
            <a:pPr lvl="4"/>
            <a:endParaRPr/>
          </a:p>
        </p:txBody>
      </p:sp>
      <p:sp>
        <p:nvSpPr>
          <p:cNvPr id="100" name="Text Placeholder 4"/>
          <p:cNvSpPr>
            <a:spLocks noGrp="1"/>
          </p:cNvSpPr>
          <p:nvPr>
            <p:ph type="body" sz="half" idx="21" hasCustomPrompt="1"/>
          </p:nvPr>
        </p:nvSpPr>
        <p:spPr>
          <a:xfrm>
            <a:off x="6291917" y="930274"/>
            <a:ext cx="5669281" cy="5212080"/>
          </a:xfrm>
          <a:prstGeom prst="rect">
            <a:avLst/>
          </a:prstGeom>
        </p:spPr>
        <p:txBody>
          <a:bodyPr/>
          <a:lstStyle>
            <a:lvl1pPr marL="346075" indent="-346075">
              <a:buFontTx/>
              <a:buAutoNum type="arabicPeriod"/>
              <a:defRPr sz="2400"/>
            </a:lvl1pPr>
          </a:lstStyle>
          <a:p>
            <a:r>
              <a:t>Level 1 – Arial 24
Level 2 – Arial 20
Level 3 – Arial 18
Level 4 – Arial 16</a:t>
            </a: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9"/>
          <a:srcRect/>
          <a:stretch>
            <a:fillRect/>
          </a:stretch>
        </a:blipFill>
        <a:effectLst/>
      </p:bgPr>
    </p:bg>
    <p:spTree>
      <p:nvGrpSpPr>
        <p:cNvPr id="1" name=""/>
        <p:cNvGrpSpPr/>
        <p:nvPr/>
      </p:nvGrpSpPr>
      <p:grpSpPr>
        <a:xfrm>
          <a:off x="0" y="0"/>
          <a:ext cx="0" cy="0"/>
          <a:chOff x="0" y="0"/>
          <a:chExt cx="0" cy="0"/>
        </a:xfrm>
      </p:grpSpPr>
      <p:sp>
        <p:nvSpPr>
          <p:cNvPr id="2" name="Straight Connector 4"/>
          <p:cNvSpPr/>
          <p:nvPr/>
        </p:nvSpPr>
        <p:spPr>
          <a:xfrm>
            <a:off x="462578" y="825178"/>
            <a:ext cx="11499927" cy="1"/>
          </a:xfrm>
          <a:prstGeom prst="line">
            <a:avLst/>
          </a:prstGeom>
          <a:ln w="25400">
            <a:solidFill>
              <a:srgbClr val="6D7180"/>
            </a:solidFill>
            <a:miter/>
          </a:ln>
        </p:spPr>
        <p:txBody>
          <a:bodyPr lIns="45719" rIns="45719"/>
          <a:lstStyle/>
          <a:p>
            <a:endParaRPr/>
          </a:p>
        </p:txBody>
      </p:sp>
      <p:sp>
        <p:nvSpPr>
          <p:cNvPr id="3" name="TextBox 3"/>
          <p:cNvSpPr txBox="1"/>
          <p:nvPr/>
        </p:nvSpPr>
        <p:spPr>
          <a:xfrm>
            <a:off x="411479" y="6490194"/>
            <a:ext cx="10951700" cy="3077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400"/>
            </a:lvl1pPr>
          </a:lstStyle>
          <a:p>
            <a:r>
              <a:rPr lang="en-US" dirty="0"/>
              <a:t>Far-Forward/Far-Backward </a:t>
            </a:r>
            <a:r>
              <a:rPr dirty="0"/>
              <a:t>Review, </a:t>
            </a:r>
            <a:r>
              <a:rPr lang="en-US" b="1" u="sng" dirty="0">
                <a:solidFill>
                  <a:srgbClr val="C00000"/>
                </a:solidFill>
              </a:rPr>
              <a:t>August 3, 2026</a:t>
            </a:r>
            <a:r>
              <a:rPr lang="en-US" dirty="0"/>
              <a:t>		</a:t>
            </a:r>
            <a:endParaRPr dirty="0"/>
          </a:p>
        </p:txBody>
      </p:sp>
      <p:sp>
        <p:nvSpPr>
          <p:cNvPr id="4" name="Slide Number"/>
          <p:cNvSpPr txBox="1">
            <a:spLocks noGrp="1"/>
          </p:cNvSpPr>
          <p:nvPr>
            <p:ph type="sldNum" sz="quarter" idx="2"/>
          </p:nvPr>
        </p:nvSpPr>
        <p:spPr>
          <a:xfrm>
            <a:off x="11752799" y="6499669"/>
            <a:ext cx="301909" cy="288824"/>
          </a:xfrm>
          <a:prstGeom prst="rect">
            <a:avLst/>
          </a:prstGeom>
          <a:ln w="12700">
            <a:miter lim="400000"/>
          </a:ln>
        </p:spPr>
        <p:txBody>
          <a:bodyPr wrap="none" lIns="45719" rIns="45719" anchor="ctr">
            <a:spAutoFit/>
          </a:bodyPr>
          <a:lstStyle>
            <a:lvl1pPr algn="r">
              <a:defRPr sz="1400"/>
            </a:lvl1pPr>
          </a:lstStyle>
          <a:p>
            <a:fld id="{86CB4B4D-7CA3-9044-876B-883B54F8677D}" type="slidenum">
              <a:t>‹#›</a:t>
            </a:fld>
            <a:endParaRPr/>
          </a:p>
        </p:txBody>
      </p:sp>
      <p:sp>
        <p:nvSpPr>
          <p:cNvPr id="5" name="Straight Connector 6"/>
          <p:cNvSpPr/>
          <p:nvPr/>
        </p:nvSpPr>
        <p:spPr>
          <a:xfrm>
            <a:off x="461962" y="6260638"/>
            <a:ext cx="11499236" cy="1"/>
          </a:xfrm>
          <a:prstGeom prst="line">
            <a:avLst/>
          </a:prstGeom>
          <a:ln w="12700">
            <a:solidFill>
              <a:srgbClr val="000000"/>
            </a:solidFill>
            <a:miter/>
          </a:ln>
        </p:spPr>
        <p:txBody>
          <a:bodyPr lIns="45719" rIns="45719"/>
          <a:lstStyle/>
          <a:p>
            <a:endParaRPr/>
          </a:p>
        </p:txBody>
      </p:sp>
      <p:sp>
        <p:nvSpPr>
          <p:cNvPr id="7" name="About Me – Presenter Name"/>
          <p:cNvSpPr txBox="1">
            <a:spLocks noGrp="1"/>
          </p:cNvSpPr>
          <p:nvPr>
            <p:ph type="title" hasCustomPrompt="1"/>
          </p:nvPr>
        </p:nvSpPr>
        <p:spPr>
          <a:xfrm>
            <a:off x="461962" y="-16779"/>
            <a:ext cx="11499235" cy="4026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t>About Me – Presenter Name</a:t>
            </a:r>
          </a:p>
        </p:txBody>
      </p:sp>
      <p:sp>
        <p:nvSpPr>
          <p:cNvPr id="8" name="Body Level One…"/>
          <p:cNvSpPr txBox="1">
            <a:spLocks noGrp="1"/>
          </p:cNvSpPr>
          <p:nvPr>
            <p:ph type="body" idx="1" hasCustomPrompt="1"/>
          </p:nvPr>
        </p:nvSpPr>
        <p:spPr>
          <a:xfrm>
            <a:off x="461962" y="930274"/>
            <a:ext cx="11521442" cy="52120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Level 1 – Arial 20</a:t>
            </a:r>
          </a:p>
          <a:p>
            <a:pPr lvl="1"/>
            <a:endParaRPr/>
          </a:p>
          <a:p>
            <a:pPr lvl="2"/>
            <a:endParaRPr/>
          </a:p>
          <a:p>
            <a:pPr lvl="3"/>
            <a:endParaRPr/>
          </a:p>
          <a:p>
            <a:pPr lvl="4"/>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ransition spd="med"/>
  <p:txStyles>
    <p:titleStyle>
      <a:lvl1pPr marL="0" marR="0" indent="0" algn="l" defTabSz="914400" rtl="0" latinLnBrk="0">
        <a:lnSpc>
          <a:spcPct val="90000"/>
        </a:lnSpc>
        <a:spcBef>
          <a:spcPts val="0"/>
        </a:spcBef>
        <a:spcAft>
          <a:spcPts val="0"/>
        </a:spcAft>
        <a:buClrTx/>
        <a:buSzTx/>
        <a:buFontTx/>
        <a:buNone/>
        <a:tabLst/>
        <a:defRPr sz="3600" b="1" i="0" u="none" strike="noStrike" cap="none" spc="0" baseline="0">
          <a:solidFill>
            <a:srgbClr val="000000"/>
          </a:solidFill>
          <a:uFillTx/>
          <a:latin typeface="Arial"/>
          <a:ea typeface="Arial"/>
          <a:cs typeface="Arial"/>
          <a:sym typeface="Arial"/>
        </a:defRPr>
      </a:lvl1pPr>
      <a:lvl2pPr marL="0" marR="0" indent="0" algn="l" defTabSz="914400" rtl="0" latinLnBrk="0">
        <a:lnSpc>
          <a:spcPct val="90000"/>
        </a:lnSpc>
        <a:spcBef>
          <a:spcPts val="0"/>
        </a:spcBef>
        <a:spcAft>
          <a:spcPts val="0"/>
        </a:spcAft>
        <a:buClrTx/>
        <a:buSzTx/>
        <a:buFontTx/>
        <a:buNone/>
        <a:tabLst/>
        <a:defRPr sz="3600" b="1" i="0" u="none" strike="noStrike" cap="none" spc="0" baseline="0">
          <a:solidFill>
            <a:srgbClr val="000000"/>
          </a:solidFill>
          <a:uFillTx/>
          <a:latin typeface="Arial"/>
          <a:ea typeface="Arial"/>
          <a:cs typeface="Arial"/>
          <a:sym typeface="Arial"/>
        </a:defRPr>
      </a:lvl2pPr>
      <a:lvl3pPr marL="0" marR="0" indent="0" algn="l" defTabSz="914400" rtl="0" latinLnBrk="0">
        <a:lnSpc>
          <a:spcPct val="90000"/>
        </a:lnSpc>
        <a:spcBef>
          <a:spcPts val="0"/>
        </a:spcBef>
        <a:spcAft>
          <a:spcPts val="0"/>
        </a:spcAft>
        <a:buClrTx/>
        <a:buSzTx/>
        <a:buFontTx/>
        <a:buNone/>
        <a:tabLst/>
        <a:defRPr sz="3600" b="1" i="0" u="none" strike="noStrike" cap="none" spc="0" baseline="0">
          <a:solidFill>
            <a:srgbClr val="000000"/>
          </a:solidFill>
          <a:uFillTx/>
          <a:latin typeface="Arial"/>
          <a:ea typeface="Arial"/>
          <a:cs typeface="Arial"/>
          <a:sym typeface="Arial"/>
        </a:defRPr>
      </a:lvl3pPr>
      <a:lvl4pPr marL="0" marR="0" indent="0" algn="l" defTabSz="914400" rtl="0" latinLnBrk="0">
        <a:lnSpc>
          <a:spcPct val="90000"/>
        </a:lnSpc>
        <a:spcBef>
          <a:spcPts val="0"/>
        </a:spcBef>
        <a:spcAft>
          <a:spcPts val="0"/>
        </a:spcAft>
        <a:buClrTx/>
        <a:buSzTx/>
        <a:buFontTx/>
        <a:buNone/>
        <a:tabLst/>
        <a:defRPr sz="3600" b="1" i="0" u="none" strike="noStrike" cap="none" spc="0" baseline="0">
          <a:solidFill>
            <a:srgbClr val="000000"/>
          </a:solidFill>
          <a:uFillTx/>
          <a:latin typeface="Arial"/>
          <a:ea typeface="Arial"/>
          <a:cs typeface="Arial"/>
          <a:sym typeface="Arial"/>
        </a:defRPr>
      </a:lvl4pPr>
      <a:lvl5pPr marL="0" marR="0" indent="0" algn="l" defTabSz="914400" rtl="0" latinLnBrk="0">
        <a:lnSpc>
          <a:spcPct val="90000"/>
        </a:lnSpc>
        <a:spcBef>
          <a:spcPts val="0"/>
        </a:spcBef>
        <a:spcAft>
          <a:spcPts val="0"/>
        </a:spcAft>
        <a:buClrTx/>
        <a:buSzTx/>
        <a:buFontTx/>
        <a:buNone/>
        <a:tabLst/>
        <a:defRPr sz="3600" b="1" i="0" u="none" strike="noStrike" cap="none" spc="0" baseline="0">
          <a:solidFill>
            <a:srgbClr val="000000"/>
          </a:solidFill>
          <a:uFillTx/>
          <a:latin typeface="Arial"/>
          <a:ea typeface="Arial"/>
          <a:cs typeface="Arial"/>
          <a:sym typeface="Arial"/>
        </a:defRPr>
      </a:lvl5pPr>
      <a:lvl6pPr marL="0" marR="0" indent="0" algn="l" defTabSz="914400" rtl="0" latinLnBrk="0">
        <a:lnSpc>
          <a:spcPct val="90000"/>
        </a:lnSpc>
        <a:spcBef>
          <a:spcPts val="0"/>
        </a:spcBef>
        <a:spcAft>
          <a:spcPts val="0"/>
        </a:spcAft>
        <a:buClrTx/>
        <a:buSzTx/>
        <a:buFontTx/>
        <a:buNone/>
        <a:tabLst/>
        <a:defRPr sz="3600" b="1" i="0" u="none" strike="noStrike" cap="none" spc="0" baseline="0">
          <a:solidFill>
            <a:srgbClr val="000000"/>
          </a:solidFill>
          <a:uFillTx/>
          <a:latin typeface="Arial"/>
          <a:ea typeface="Arial"/>
          <a:cs typeface="Arial"/>
          <a:sym typeface="Arial"/>
        </a:defRPr>
      </a:lvl6pPr>
      <a:lvl7pPr marL="0" marR="0" indent="0" algn="l" defTabSz="914400" rtl="0" latinLnBrk="0">
        <a:lnSpc>
          <a:spcPct val="90000"/>
        </a:lnSpc>
        <a:spcBef>
          <a:spcPts val="0"/>
        </a:spcBef>
        <a:spcAft>
          <a:spcPts val="0"/>
        </a:spcAft>
        <a:buClrTx/>
        <a:buSzTx/>
        <a:buFontTx/>
        <a:buNone/>
        <a:tabLst/>
        <a:defRPr sz="3600" b="1" i="0" u="none" strike="noStrike" cap="none" spc="0" baseline="0">
          <a:solidFill>
            <a:srgbClr val="000000"/>
          </a:solidFill>
          <a:uFillTx/>
          <a:latin typeface="Arial"/>
          <a:ea typeface="Arial"/>
          <a:cs typeface="Arial"/>
          <a:sym typeface="Arial"/>
        </a:defRPr>
      </a:lvl7pPr>
      <a:lvl8pPr marL="0" marR="0" indent="0" algn="l" defTabSz="914400" rtl="0" latinLnBrk="0">
        <a:lnSpc>
          <a:spcPct val="90000"/>
        </a:lnSpc>
        <a:spcBef>
          <a:spcPts val="0"/>
        </a:spcBef>
        <a:spcAft>
          <a:spcPts val="0"/>
        </a:spcAft>
        <a:buClrTx/>
        <a:buSzTx/>
        <a:buFontTx/>
        <a:buNone/>
        <a:tabLst/>
        <a:defRPr sz="3600" b="1" i="0" u="none" strike="noStrike" cap="none" spc="0" baseline="0">
          <a:solidFill>
            <a:srgbClr val="000000"/>
          </a:solidFill>
          <a:uFillTx/>
          <a:latin typeface="Arial"/>
          <a:ea typeface="Arial"/>
          <a:cs typeface="Arial"/>
          <a:sym typeface="Arial"/>
        </a:defRPr>
      </a:lvl8pPr>
      <a:lvl9pPr marL="0" marR="0" indent="0" algn="l" defTabSz="914400" rtl="0" latinLnBrk="0">
        <a:lnSpc>
          <a:spcPct val="90000"/>
        </a:lnSpc>
        <a:spcBef>
          <a:spcPts val="0"/>
        </a:spcBef>
        <a:spcAft>
          <a:spcPts val="0"/>
        </a:spcAft>
        <a:buClrTx/>
        <a:buSzTx/>
        <a:buFontTx/>
        <a:buNone/>
        <a:tabLst/>
        <a:defRPr sz="3600" b="1" i="0" u="none" strike="noStrike" cap="none" spc="0" baseline="0">
          <a:solidFill>
            <a:srgbClr val="000000"/>
          </a:solidFill>
          <a:uFillTx/>
          <a:latin typeface="Arial"/>
          <a:ea typeface="Arial"/>
          <a:cs typeface="Arial"/>
          <a:sym typeface="Arial"/>
        </a:defRPr>
      </a:lvl9pPr>
    </p:titleStyle>
    <p:bodyStyle>
      <a:lvl1pPr marL="228600" marR="0" indent="-228600" algn="l" defTabSz="914400" rtl="0" latinLnBrk="0">
        <a:lnSpc>
          <a:spcPct val="100000"/>
        </a:lnSpc>
        <a:spcBef>
          <a:spcPts val="400"/>
        </a:spcBef>
        <a:spcAft>
          <a:spcPts val="0"/>
        </a:spcAft>
        <a:buClrTx/>
        <a:buSzPct val="100000"/>
        <a:buFont typeface="Arial"/>
        <a:buChar char="•"/>
        <a:tabLst/>
        <a:defRPr sz="2000" b="0" i="0" u="none" strike="noStrike" cap="none" spc="0" baseline="0">
          <a:solidFill>
            <a:srgbClr val="000000"/>
          </a:solidFill>
          <a:uFillTx/>
          <a:latin typeface="Arial"/>
          <a:ea typeface="Arial"/>
          <a:cs typeface="Arial"/>
          <a:sym typeface="Arial"/>
        </a:defRPr>
      </a:lvl1pPr>
      <a:lvl2pPr marL="518715" marR="0" indent="-291703" algn="l" defTabSz="914400" rtl="0" latinLnBrk="0">
        <a:lnSpc>
          <a:spcPct val="100000"/>
        </a:lnSpc>
        <a:spcBef>
          <a:spcPts val="400"/>
        </a:spcBef>
        <a:spcAft>
          <a:spcPts val="0"/>
        </a:spcAft>
        <a:buClrTx/>
        <a:buSzPct val="100000"/>
        <a:buFont typeface="Arial"/>
        <a:buChar char="•"/>
        <a:tabLst/>
        <a:defRPr sz="2000" b="0" i="0" u="none" strike="noStrike" cap="none" spc="0" baseline="0">
          <a:solidFill>
            <a:srgbClr val="000000"/>
          </a:solidFill>
          <a:uFillTx/>
          <a:latin typeface="Arial"/>
          <a:ea typeface="Arial"/>
          <a:cs typeface="Arial"/>
          <a:sym typeface="Arial"/>
        </a:defRPr>
      </a:lvl2pPr>
      <a:lvl3pPr marL="744141" marR="0" indent="-283766" algn="l" defTabSz="914400" rtl="0" latinLnBrk="0">
        <a:lnSpc>
          <a:spcPct val="100000"/>
        </a:lnSpc>
        <a:spcBef>
          <a:spcPts val="400"/>
        </a:spcBef>
        <a:spcAft>
          <a:spcPts val="0"/>
        </a:spcAft>
        <a:buClrTx/>
        <a:buSzPct val="100000"/>
        <a:buFont typeface="Arial"/>
        <a:buChar char="•"/>
        <a:tabLst/>
        <a:defRPr sz="2000" b="0" i="0" u="none" strike="noStrike" cap="none" spc="0" baseline="0">
          <a:solidFill>
            <a:srgbClr val="000000"/>
          </a:solidFill>
          <a:uFillTx/>
          <a:latin typeface="Arial"/>
          <a:ea typeface="Arial"/>
          <a:cs typeface="Arial"/>
          <a:sym typeface="Arial"/>
        </a:defRPr>
      </a:lvl3pPr>
      <a:lvl4pPr marL="971153" marR="0" indent="-283766" algn="l" defTabSz="914400" rtl="0" latinLnBrk="0">
        <a:lnSpc>
          <a:spcPct val="100000"/>
        </a:lnSpc>
        <a:spcBef>
          <a:spcPts val="400"/>
        </a:spcBef>
        <a:spcAft>
          <a:spcPts val="0"/>
        </a:spcAft>
        <a:buClrTx/>
        <a:buSzPct val="100000"/>
        <a:buFont typeface="Arial"/>
        <a:buChar char="•"/>
        <a:tabLst/>
        <a:defRPr sz="2000" b="0" i="0" u="none" strike="noStrike" cap="none" spc="0" baseline="0">
          <a:solidFill>
            <a:srgbClr val="000000"/>
          </a:solidFill>
          <a:uFillTx/>
          <a:latin typeface="Arial"/>
          <a:ea typeface="Arial"/>
          <a:cs typeface="Arial"/>
          <a:sym typeface="Arial"/>
        </a:defRPr>
      </a:lvl4pPr>
      <a:lvl5pPr marL="1198166" marR="0" indent="-283766" algn="l" defTabSz="914400" rtl="0" latinLnBrk="0">
        <a:lnSpc>
          <a:spcPct val="100000"/>
        </a:lnSpc>
        <a:spcBef>
          <a:spcPts val="400"/>
        </a:spcBef>
        <a:spcAft>
          <a:spcPts val="0"/>
        </a:spcAft>
        <a:buClrTx/>
        <a:buSzPct val="100000"/>
        <a:buFont typeface="Arial"/>
        <a:buChar char="•"/>
        <a:tabLst/>
        <a:defRPr sz="2000" b="0" i="0" u="none" strike="noStrike" cap="none" spc="0" baseline="0">
          <a:solidFill>
            <a:srgbClr val="000000"/>
          </a:solidFill>
          <a:uFillTx/>
          <a:latin typeface="Arial"/>
          <a:ea typeface="Arial"/>
          <a:cs typeface="Arial"/>
          <a:sym typeface="Arial"/>
        </a:defRPr>
      </a:lvl5pPr>
      <a:lvl6pPr marL="2540000" marR="0" indent="-254000" algn="l" defTabSz="914400" rtl="0" latinLnBrk="0">
        <a:lnSpc>
          <a:spcPct val="100000"/>
        </a:lnSpc>
        <a:spcBef>
          <a:spcPts val="400"/>
        </a:spcBef>
        <a:spcAft>
          <a:spcPts val="0"/>
        </a:spcAft>
        <a:buClrTx/>
        <a:buSzPct val="100000"/>
        <a:buFont typeface="Arial"/>
        <a:buChar char="•"/>
        <a:tabLst/>
        <a:defRPr sz="2000" b="0" i="0" u="none" strike="noStrike" cap="none" spc="0" baseline="0">
          <a:solidFill>
            <a:srgbClr val="000000"/>
          </a:solidFill>
          <a:uFillTx/>
          <a:latin typeface="Arial"/>
          <a:ea typeface="Arial"/>
          <a:cs typeface="Arial"/>
          <a:sym typeface="Arial"/>
        </a:defRPr>
      </a:lvl6pPr>
      <a:lvl7pPr marL="2997200" marR="0" indent="-254000" algn="l" defTabSz="914400" rtl="0" latinLnBrk="0">
        <a:lnSpc>
          <a:spcPct val="100000"/>
        </a:lnSpc>
        <a:spcBef>
          <a:spcPts val="400"/>
        </a:spcBef>
        <a:spcAft>
          <a:spcPts val="0"/>
        </a:spcAft>
        <a:buClrTx/>
        <a:buSzPct val="100000"/>
        <a:buFont typeface="Arial"/>
        <a:buChar char="•"/>
        <a:tabLst/>
        <a:defRPr sz="2000" b="0" i="0" u="none" strike="noStrike" cap="none" spc="0" baseline="0">
          <a:solidFill>
            <a:srgbClr val="000000"/>
          </a:solidFill>
          <a:uFillTx/>
          <a:latin typeface="Arial"/>
          <a:ea typeface="Arial"/>
          <a:cs typeface="Arial"/>
          <a:sym typeface="Arial"/>
        </a:defRPr>
      </a:lvl7pPr>
      <a:lvl8pPr marL="3454400" marR="0" indent="-254000" algn="l" defTabSz="914400" rtl="0" latinLnBrk="0">
        <a:lnSpc>
          <a:spcPct val="100000"/>
        </a:lnSpc>
        <a:spcBef>
          <a:spcPts val="400"/>
        </a:spcBef>
        <a:spcAft>
          <a:spcPts val="0"/>
        </a:spcAft>
        <a:buClrTx/>
        <a:buSzPct val="100000"/>
        <a:buFont typeface="Arial"/>
        <a:buChar char="•"/>
        <a:tabLst/>
        <a:defRPr sz="2000" b="0" i="0" u="none" strike="noStrike" cap="none" spc="0" baseline="0">
          <a:solidFill>
            <a:srgbClr val="000000"/>
          </a:solidFill>
          <a:uFillTx/>
          <a:latin typeface="Arial"/>
          <a:ea typeface="Arial"/>
          <a:cs typeface="Arial"/>
          <a:sym typeface="Arial"/>
        </a:defRPr>
      </a:lvl8pPr>
      <a:lvl9pPr marL="3911600" marR="0" indent="-254000" algn="l" defTabSz="914400" rtl="0" latinLnBrk="0">
        <a:lnSpc>
          <a:spcPct val="100000"/>
        </a:lnSpc>
        <a:spcBef>
          <a:spcPts val="400"/>
        </a:spcBef>
        <a:spcAft>
          <a:spcPts val="0"/>
        </a:spcAft>
        <a:buClrTx/>
        <a:buSzPct val="100000"/>
        <a:buFont typeface="Arial"/>
        <a:buChar char="•"/>
        <a:tabLst/>
        <a:defRPr sz="2000" b="0" i="0" u="none" strike="noStrike" cap="none" spc="0" baseline="0">
          <a:solidFill>
            <a:srgbClr val="000000"/>
          </a:solidFill>
          <a:uFillTx/>
          <a:latin typeface="Arial"/>
          <a:ea typeface="Arial"/>
          <a:cs typeface="Arial"/>
          <a:sym typeface="Arial"/>
        </a:defRPr>
      </a:lvl9pPr>
    </p:bodyStyle>
    <p:otherStyle>
      <a:lvl1pPr marL="0" marR="0" indent="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1pPr>
      <a:lvl2pPr marL="0" marR="0" indent="45720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2pPr>
      <a:lvl3pPr marL="0" marR="0" indent="91440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3pPr>
      <a:lvl4pPr marL="0" marR="0" indent="137160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4pPr>
      <a:lvl5pPr marL="0" marR="0" indent="182880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5pPr>
      <a:lvl6pPr marL="0" marR="0" indent="228600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6pPr>
      <a:lvl7pPr marL="0" marR="0" indent="274320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7pPr>
      <a:lvl8pPr marL="0" marR="0" indent="320040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8pPr>
      <a:lvl9pPr marL="0" marR="0" indent="365760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 name="Title 1"/>
          <p:cNvSpPr txBox="1"/>
          <p:nvPr/>
        </p:nvSpPr>
        <p:spPr>
          <a:xfrm>
            <a:off x="539429" y="2339817"/>
            <a:ext cx="10828952" cy="13180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b">
            <a:normAutofit/>
          </a:bodyPr>
          <a:lstStyle>
            <a:lvl1pPr>
              <a:lnSpc>
                <a:spcPct val="90000"/>
              </a:lnSpc>
              <a:defRPr sz="4400">
                <a:solidFill>
                  <a:srgbClr val="FFFFFF"/>
                </a:solidFill>
              </a:defRPr>
            </a:lvl1pPr>
          </a:lstStyle>
          <a:p>
            <a:r>
              <a:rPr lang="en-US" dirty="0"/>
              <a:t>Far-Forward / Far-Backward </a:t>
            </a:r>
          </a:p>
          <a:p>
            <a:r>
              <a:rPr lang="en-US" dirty="0"/>
              <a:t>Detector Integration</a:t>
            </a:r>
            <a:endParaRPr dirty="0"/>
          </a:p>
        </p:txBody>
      </p:sp>
      <p:sp>
        <p:nvSpPr>
          <p:cNvPr id="190" name="Subtitle 2"/>
          <p:cNvSpPr txBox="1"/>
          <p:nvPr/>
        </p:nvSpPr>
        <p:spPr>
          <a:xfrm>
            <a:off x="539428" y="4458064"/>
            <a:ext cx="8363271" cy="16023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ormAutofit fontScale="92500" lnSpcReduction="10000"/>
          </a:bodyPr>
          <a:lstStyle/>
          <a:p>
            <a:pPr defTabSz="475487">
              <a:lnSpc>
                <a:spcPct val="90000"/>
              </a:lnSpc>
              <a:spcBef>
                <a:spcPts val="500"/>
              </a:spcBef>
              <a:defRPr sz="2200">
                <a:solidFill>
                  <a:srgbClr val="FFFFFF"/>
                </a:solidFill>
              </a:defRPr>
            </a:pPr>
            <a:r>
              <a:rPr lang="en-US" dirty="0"/>
              <a:t>Jonathan Smith (JLAB), Ron Lassiter (JLAB), </a:t>
            </a:r>
          </a:p>
          <a:p>
            <a:pPr defTabSz="475487">
              <a:lnSpc>
                <a:spcPct val="90000"/>
              </a:lnSpc>
              <a:spcBef>
                <a:spcPts val="500"/>
              </a:spcBef>
              <a:defRPr sz="2200">
                <a:solidFill>
                  <a:srgbClr val="FFFFFF"/>
                </a:solidFill>
              </a:defRPr>
            </a:pPr>
            <a:r>
              <a:rPr lang="en-US" dirty="0"/>
              <a:t>and India Krehbiel (</a:t>
            </a:r>
            <a:r>
              <a:rPr lang="en-US" dirty="0" err="1"/>
              <a:t>JLab</a:t>
            </a:r>
            <a:r>
              <a:rPr lang="en-US" dirty="0"/>
              <a:t>)</a:t>
            </a:r>
            <a:endParaRPr dirty="0"/>
          </a:p>
          <a:p>
            <a:pPr defTabSz="475487">
              <a:lnSpc>
                <a:spcPct val="90000"/>
              </a:lnSpc>
              <a:spcBef>
                <a:spcPts val="500"/>
              </a:spcBef>
              <a:defRPr sz="1300">
                <a:solidFill>
                  <a:srgbClr val="FFFFFF"/>
                </a:solidFill>
              </a:defRPr>
            </a:pPr>
            <a:endParaRPr dirty="0"/>
          </a:p>
          <a:p>
            <a:pPr defTabSz="237742">
              <a:defRPr sz="1900">
                <a:solidFill>
                  <a:srgbClr val="FFFFFF"/>
                </a:solidFill>
              </a:defRPr>
            </a:pPr>
            <a:endParaRPr dirty="0"/>
          </a:p>
          <a:p>
            <a:pPr defTabSz="237742">
              <a:defRPr sz="1900">
                <a:solidFill>
                  <a:srgbClr val="FFFFFF"/>
                </a:solidFill>
              </a:defRPr>
            </a:pPr>
            <a:endParaRPr lang="en-US" dirty="0"/>
          </a:p>
          <a:p>
            <a:pPr defTabSz="237742">
              <a:defRPr sz="1900">
                <a:solidFill>
                  <a:srgbClr val="FFFFFF"/>
                </a:solidFill>
              </a:defRPr>
            </a:pPr>
            <a:r>
              <a:rPr lang="en-US" dirty="0">
                <a:solidFill>
                  <a:srgbClr val="FFFF00"/>
                </a:solidFill>
              </a:rPr>
              <a:t>August 3, 2026</a:t>
            </a:r>
            <a:endParaRPr dirty="0">
              <a:solidFill>
                <a:srgbClr val="FFFF00"/>
              </a:solidFill>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TextBox 5"/>
          <p:cNvSpPr txBox="1">
            <a:spLocks noGrp="1"/>
          </p:cNvSpPr>
          <p:nvPr>
            <p:ph type="sldNum" sz="quarter" idx="2"/>
          </p:nvPr>
        </p:nvSpPr>
        <p:spPr>
          <a:xfrm>
            <a:off x="11851683" y="6499669"/>
            <a:ext cx="203025" cy="288824"/>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2</a:t>
            </a:fld>
            <a:endParaRPr/>
          </a:p>
        </p:txBody>
      </p:sp>
      <p:sp>
        <p:nvSpPr>
          <p:cNvPr id="198" name="Title 4"/>
          <p:cNvSpPr txBox="1">
            <a:spLocks noGrp="1"/>
          </p:cNvSpPr>
          <p:nvPr>
            <p:ph type="title"/>
          </p:nvPr>
        </p:nvSpPr>
        <p:spPr>
          <a:xfrm>
            <a:off x="462577" y="-1"/>
            <a:ext cx="11499929" cy="825179"/>
          </a:xfrm>
          <a:prstGeom prst="rect">
            <a:avLst/>
          </a:prstGeom>
        </p:spPr>
        <p:txBody>
          <a:bodyPr lIns="45718" tIns="45718" rIns="45718" bIns="45718"/>
          <a:lstStyle/>
          <a:p>
            <a:r>
              <a:rPr lang="en-US" dirty="0"/>
              <a:t>Primary Updates Outline</a:t>
            </a:r>
            <a:endParaRPr dirty="0"/>
          </a:p>
        </p:txBody>
      </p:sp>
      <p:sp>
        <p:nvSpPr>
          <p:cNvPr id="199" name="IR layout…"/>
          <p:cNvSpPr txBox="1">
            <a:spLocks noGrp="1"/>
          </p:cNvSpPr>
          <p:nvPr>
            <p:ph type="body" sz="half" idx="1"/>
          </p:nvPr>
        </p:nvSpPr>
        <p:spPr>
          <a:xfrm>
            <a:off x="533705" y="886367"/>
            <a:ext cx="10978358" cy="4250176"/>
          </a:xfrm>
          <a:prstGeom prst="rect">
            <a:avLst/>
          </a:prstGeom>
        </p:spPr>
        <p:txBody>
          <a:bodyPr lIns="45718" tIns="45718" rIns="45718" bIns="45718">
            <a:normAutofit/>
          </a:bodyPr>
          <a:lstStyle/>
          <a:p>
            <a:pPr>
              <a:defRPr sz="2800"/>
            </a:pPr>
            <a:r>
              <a:rPr lang="en-US" dirty="0"/>
              <a:t>B0 Updates</a:t>
            </a:r>
          </a:p>
          <a:p>
            <a:pPr>
              <a:defRPr sz="2800"/>
            </a:pPr>
            <a:r>
              <a:rPr lang="en-US" dirty="0"/>
              <a:t>ZDC Updates</a:t>
            </a:r>
          </a:p>
          <a:p>
            <a:pPr>
              <a:defRPr sz="2800"/>
            </a:pPr>
            <a:r>
              <a:rPr lang="en-US" dirty="0"/>
              <a:t>Upcoming</a:t>
            </a:r>
          </a:p>
          <a:p>
            <a:pPr marL="0" indent="0">
              <a:buNone/>
              <a:defRPr sz="2800"/>
            </a:pPr>
            <a:endParaRPr lang="en-US" dirty="0"/>
          </a:p>
        </p:txBody>
      </p:sp>
    </p:spTree>
    <p:extLst>
      <p:ext uri="{BB962C8B-B14F-4D97-AF65-F5344CB8AC3E}">
        <p14:creationId xmlns:p14="http://schemas.microsoft.com/office/powerpoint/2010/main" val="37357868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C8DF1F4C-1D0D-42B2-9A85-7015499BCBAD}"/>
              </a:ext>
            </a:extLst>
          </p:cNvPr>
          <p:cNvSpPr txBox="1">
            <a:spLocks noGrp="1"/>
          </p:cNvSpPr>
          <p:nvPr>
            <p:ph type="title"/>
          </p:nvPr>
        </p:nvSpPr>
        <p:spPr>
          <a:xfrm>
            <a:off x="462577" y="-1"/>
            <a:ext cx="11499929" cy="825179"/>
          </a:xfrm>
          <a:prstGeom prst="rect">
            <a:avLst/>
          </a:prstGeom>
        </p:spPr>
        <p:txBody>
          <a:bodyPr lIns="45718" tIns="45718" rIns="45718" bIns="45718"/>
          <a:lstStyle/>
          <a:p>
            <a:r>
              <a:rPr lang="en-US" dirty="0"/>
              <a:t>B0 – Detector Plane #1 Cryostat Foul</a:t>
            </a:r>
            <a:endParaRPr dirty="0"/>
          </a:p>
        </p:txBody>
      </p:sp>
      <p:sp>
        <p:nvSpPr>
          <p:cNvPr id="11" name="TextBox 10">
            <a:extLst>
              <a:ext uri="{FF2B5EF4-FFF2-40B4-BE49-F238E27FC236}">
                <a16:creationId xmlns:a16="http://schemas.microsoft.com/office/drawing/2014/main" id="{60D6767B-9D6C-463F-FB89-382DF40DC371}"/>
              </a:ext>
            </a:extLst>
          </p:cNvPr>
          <p:cNvSpPr txBox="1"/>
          <p:nvPr/>
        </p:nvSpPr>
        <p:spPr>
          <a:xfrm>
            <a:off x="6471028" y="5711125"/>
            <a:ext cx="4964388"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sz="1800" b="0" i="1" u="none" strike="noStrike" cap="none" spc="0" normalizeH="0" baseline="0" dirty="0">
                <a:ln>
                  <a:noFill/>
                </a:ln>
                <a:solidFill>
                  <a:srgbClr val="000000"/>
                </a:solidFill>
                <a:effectLst/>
                <a:uFillTx/>
                <a:latin typeface="Arial"/>
                <a:ea typeface="Arial"/>
                <a:cs typeface="Arial"/>
                <a:sym typeface="Arial"/>
              </a:rPr>
              <a:t>(Image courtesy of </a:t>
            </a:r>
            <a:r>
              <a:rPr lang="en-US" i="1" dirty="0"/>
              <a:t>Avishay Mizrahi)</a:t>
            </a:r>
            <a:endParaRPr kumimoji="0" lang="en-US" sz="1800" b="0" i="1" u="none" strike="noStrike" cap="none" spc="0" normalizeH="0" baseline="0" dirty="0">
              <a:ln>
                <a:noFill/>
              </a:ln>
              <a:solidFill>
                <a:srgbClr val="000000"/>
              </a:solidFill>
              <a:effectLst/>
              <a:uFillTx/>
              <a:latin typeface="Arial"/>
              <a:ea typeface="Arial"/>
              <a:cs typeface="Arial"/>
              <a:sym typeface="Arial"/>
            </a:endParaRPr>
          </a:p>
        </p:txBody>
      </p:sp>
      <p:sp>
        <p:nvSpPr>
          <p:cNvPr id="2" name="TextBox 1">
            <a:extLst>
              <a:ext uri="{FF2B5EF4-FFF2-40B4-BE49-F238E27FC236}">
                <a16:creationId xmlns:a16="http://schemas.microsoft.com/office/drawing/2014/main" id="{4A02919A-D510-F47D-7FC2-049C960C9A8B}"/>
              </a:ext>
            </a:extLst>
          </p:cNvPr>
          <p:cNvSpPr txBox="1"/>
          <p:nvPr/>
        </p:nvSpPr>
        <p:spPr>
          <a:xfrm>
            <a:off x="444519" y="938570"/>
            <a:ext cx="4382087" cy="28623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dirty="0"/>
              <a:t>Detector Plane #1 is currently fouling the cryostat in the present position. We are investigating options on how to work around the issue. Alex Jentsch mentioned a possibility of using a smaller ASIC module for this unique position, but not official at the moment. </a:t>
            </a:r>
          </a:p>
          <a:p>
            <a:pPr marL="0" marR="0" indent="0" algn="l" defTabSz="914400" rtl="0" fontAlgn="auto" latinLnBrk="0" hangingPunct="0">
              <a:lnSpc>
                <a:spcPct val="100000"/>
              </a:lnSpc>
              <a:spcBef>
                <a:spcPts val="0"/>
              </a:spcBef>
              <a:spcAft>
                <a:spcPts val="0"/>
              </a:spcAft>
              <a:buClrTx/>
              <a:buSzTx/>
              <a:buFontTx/>
              <a:buNone/>
              <a:tabLst/>
            </a:pPr>
            <a:endParaRPr lang="en-US" dirty="0"/>
          </a:p>
          <a:p>
            <a:pPr marL="0" marR="0" indent="0" algn="l" defTabSz="914400" rtl="0" fontAlgn="auto" latinLnBrk="0" hangingPunct="0">
              <a:lnSpc>
                <a:spcPct val="100000"/>
              </a:lnSpc>
              <a:spcBef>
                <a:spcPts val="0"/>
              </a:spcBef>
              <a:spcAft>
                <a:spcPts val="0"/>
              </a:spcAft>
              <a:buClrTx/>
              <a:buSzTx/>
              <a:buFontTx/>
              <a:buNone/>
              <a:tabLst/>
            </a:pPr>
            <a:endParaRPr lang="en-US" dirty="0"/>
          </a:p>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dirty="0">
              <a:ln>
                <a:noFill/>
              </a:ln>
              <a:solidFill>
                <a:srgbClr val="000000"/>
              </a:solidFill>
              <a:effectLst/>
              <a:uFillTx/>
              <a:latin typeface="Arial"/>
              <a:ea typeface="Arial"/>
              <a:cs typeface="Arial"/>
              <a:sym typeface="Arial"/>
            </a:endParaRPr>
          </a:p>
        </p:txBody>
      </p:sp>
      <p:pic>
        <p:nvPicPr>
          <p:cNvPr id="4" name="Picture 3">
            <a:extLst>
              <a:ext uri="{FF2B5EF4-FFF2-40B4-BE49-F238E27FC236}">
                <a16:creationId xmlns:a16="http://schemas.microsoft.com/office/drawing/2014/main" id="{FE38773D-D805-E707-E9A5-8249AAD2EC81}"/>
              </a:ext>
            </a:extLst>
          </p:cNvPr>
          <p:cNvPicPr>
            <a:picLocks noChangeAspect="1"/>
          </p:cNvPicPr>
          <p:nvPr/>
        </p:nvPicPr>
        <p:blipFill>
          <a:blip r:embed="rId2"/>
          <a:srcRect l="26457"/>
          <a:stretch>
            <a:fillRect/>
          </a:stretch>
        </p:blipFill>
        <p:spPr>
          <a:xfrm>
            <a:off x="6041720" y="938570"/>
            <a:ext cx="5823005" cy="4772555"/>
          </a:xfrm>
          <a:prstGeom prst="rect">
            <a:avLst/>
          </a:prstGeom>
        </p:spPr>
      </p:pic>
      <p:sp>
        <p:nvSpPr>
          <p:cNvPr id="6" name="Rectangle 5">
            <a:extLst>
              <a:ext uri="{FF2B5EF4-FFF2-40B4-BE49-F238E27FC236}">
                <a16:creationId xmlns:a16="http://schemas.microsoft.com/office/drawing/2014/main" id="{BE785240-22DB-5A2E-60D3-592A37184004}"/>
              </a:ext>
            </a:extLst>
          </p:cNvPr>
          <p:cNvSpPr/>
          <p:nvPr/>
        </p:nvSpPr>
        <p:spPr>
          <a:xfrm>
            <a:off x="7129220" y="3060915"/>
            <a:ext cx="867905" cy="1859797"/>
          </a:xfrm>
          <a:prstGeom prst="rect">
            <a:avLst/>
          </a:prstGeom>
          <a:noFill/>
          <a:ln w="381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Arial"/>
              <a:ea typeface="Arial"/>
              <a:cs typeface="Arial"/>
              <a:sym typeface="Arial"/>
            </a:endParaRPr>
          </a:p>
        </p:txBody>
      </p:sp>
    </p:spTree>
    <p:extLst>
      <p:ext uri="{BB962C8B-B14F-4D97-AF65-F5344CB8AC3E}">
        <p14:creationId xmlns:p14="http://schemas.microsoft.com/office/powerpoint/2010/main" val="2758149274"/>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ECF8AFE-8ACA-AD72-F52F-81D3F068650A}"/>
              </a:ext>
            </a:extLst>
          </p:cNvPr>
          <p:cNvSpPr txBox="1"/>
          <p:nvPr/>
        </p:nvSpPr>
        <p:spPr>
          <a:xfrm>
            <a:off x="444519" y="938570"/>
            <a:ext cx="4382087" cy="480131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dirty="0"/>
              <a:t>Given the potential changes on the Hadron Beampipe to include a bellows in the front, there is a risk of needing to update the B0 Detector Planes geometry and external detector rail tooling. </a:t>
            </a:r>
          </a:p>
          <a:p>
            <a:pPr marL="0" marR="0" indent="0" algn="l" defTabSz="914400" rtl="0" fontAlgn="auto" latinLnBrk="0" hangingPunct="0">
              <a:lnSpc>
                <a:spcPct val="100000"/>
              </a:lnSpc>
              <a:spcBef>
                <a:spcPts val="0"/>
              </a:spcBef>
              <a:spcAft>
                <a:spcPts val="0"/>
              </a:spcAft>
              <a:buClrTx/>
              <a:buSzTx/>
              <a:buFontTx/>
              <a:buNone/>
              <a:tabLst/>
            </a:pPr>
            <a:endParaRPr lang="en-US" dirty="0"/>
          </a:p>
          <a:p>
            <a:pPr marL="0" marR="0" indent="0" algn="l" defTabSz="914400" rtl="0" fontAlgn="auto" latinLnBrk="0" hangingPunct="0">
              <a:lnSpc>
                <a:spcPct val="100000"/>
              </a:lnSpc>
              <a:spcBef>
                <a:spcPts val="0"/>
              </a:spcBef>
              <a:spcAft>
                <a:spcPts val="0"/>
              </a:spcAft>
              <a:buClrTx/>
              <a:buSzTx/>
              <a:buFontTx/>
              <a:buNone/>
              <a:tabLst/>
            </a:pPr>
            <a:r>
              <a:rPr lang="en-US" dirty="0"/>
              <a:t>Additionally, we are investigating what impacts may occur for the installation procedure (i.e. Installing Calorimeter supports prior to beam commissioning, installing crystals post commissioning, .</a:t>
            </a:r>
            <a:r>
              <a:rPr lang="en-US" dirty="0" err="1"/>
              <a:t>etc</a:t>
            </a:r>
            <a:r>
              <a:rPr lang="en-US" dirty="0"/>
              <a:t>).</a:t>
            </a:r>
          </a:p>
          <a:p>
            <a:pPr marL="0" marR="0" indent="0" algn="l" defTabSz="914400" rtl="0" fontAlgn="auto" latinLnBrk="0" hangingPunct="0">
              <a:lnSpc>
                <a:spcPct val="100000"/>
              </a:lnSpc>
              <a:spcBef>
                <a:spcPts val="0"/>
              </a:spcBef>
              <a:spcAft>
                <a:spcPts val="0"/>
              </a:spcAft>
              <a:buClrTx/>
              <a:buSzTx/>
              <a:buFontTx/>
              <a:buNone/>
              <a:tabLst/>
            </a:pPr>
            <a:endParaRPr lang="en-US" dirty="0"/>
          </a:p>
          <a:p>
            <a:pPr marL="0" marR="0" indent="0" algn="l" defTabSz="914400" rtl="0" fontAlgn="auto" latinLnBrk="0" hangingPunct="0">
              <a:lnSpc>
                <a:spcPct val="100000"/>
              </a:lnSpc>
              <a:spcBef>
                <a:spcPts val="0"/>
              </a:spcBef>
              <a:spcAft>
                <a:spcPts val="0"/>
              </a:spcAft>
              <a:buClrTx/>
              <a:buSzTx/>
              <a:buFontTx/>
              <a:buNone/>
              <a:tabLst/>
            </a:pPr>
            <a:r>
              <a:rPr lang="en-US" dirty="0"/>
              <a:t>There is a meeting scheduled with the Israeli Group and others for Thursday, August 6th</a:t>
            </a:r>
          </a:p>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dirty="0">
              <a:ln>
                <a:noFill/>
              </a:ln>
              <a:solidFill>
                <a:srgbClr val="000000"/>
              </a:solidFill>
              <a:effectLst/>
              <a:uFillTx/>
              <a:latin typeface="Arial"/>
              <a:ea typeface="Arial"/>
              <a:cs typeface="Arial"/>
              <a:sym typeface="Arial"/>
            </a:endParaRPr>
          </a:p>
        </p:txBody>
      </p:sp>
      <p:sp>
        <p:nvSpPr>
          <p:cNvPr id="7" name="Title 4">
            <a:extLst>
              <a:ext uri="{FF2B5EF4-FFF2-40B4-BE49-F238E27FC236}">
                <a16:creationId xmlns:a16="http://schemas.microsoft.com/office/drawing/2014/main" id="{D834FFDC-8058-1B6E-F631-201F63CA20C3}"/>
              </a:ext>
            </a:extLst>
          </p:cNvPr>
          <p:cNvSpPr txBox="1">
            <a:spLocks noGrp="1"/>
          </p:cNvSpPr>
          <p:nvPr>
            <p:ph type="title"/>
          </p:nvPr>
        </p:nvSpPr>
        <p:spPr>
          <a:xfrm>
            <a:off x="462577" y="-1"/>
            <a:ext cx="11499929" cy="825179"/>
          </a:xfrm>
          <a:prstGeom prst="rect">
            <a:avLst/>
          </a:prstGeom>
        </p:spPr>
        <p:txBody>
          <a:bodyPr lIns="45718" tIns="45718" rIns="45718" bIns="45718"/>
          <a:lstStyle/>
          <a:p>
            <a:r>
              <a:rPr lang="en-US" dirty="0"/>
              <a:t>B0 – Bellows Questions &amp; Order of Operations</a:t>
            </a:r>
            <a:endParaRPr dirty="0"/>
          </a:p>
        </p:txBody>
      </p:sp>
      <p:pic>
        <p:nvPicPr>
          <p:cNvPr id="8" name="Picture 7">
            <a:extLst>
              <a:ext uri="{FF2B5EF4-FFF2-40B4-BE49-F238E27FC236}">
                <a16:creationId xmlns:a16="http://schemas.microsoft.com/office/drawing/2014/main" id="{AA6CF874-CE4E-BACE-D788-CDE2A21C668A}"/>
              </a:ext>
            </a:extLst>
          </p:cNvPr>
          <p:cNvPicPr>
            <a:picLocks noChangeAspect="1"/>
          </p:cNvPicPr>
          <p:nvPr/>
        </p:nvPicPr>
        <p:blipFill>
          <a:blip r:embed="rId2"/>
          <a:stretch>
            <a:fillRect/>
          </a:stretch>
        </p:blipFill>
        <p:spPr>
          <a:xfrm>
            <a:off x="6155258" y="1053885"/>
            <a:ext cx="5807248" cy="3194880"/>
          </a:xfrm>
          <a:prstGeom prst="rect">
            <a:avLst/>
          </a:prstGeom>
        </p:spPr>
      </p:pic>
      <p:sp>
        <p:nvSpPr>
          <p:cNvPr id="10" name="TextBox 9">
            <a:extLst>
              <a:ext uri="{FF2B5EF4-FFF2-40B4-BE49-F238E27FC236}">
                <a16:creationId xmlns:a16="http://schemas.microsoft.com/office/drawing/2014/main" id="{0519D11E-2E86-2FA2-D0E1-E9D32D2EEACF}"/>
              </a:ext>
            </a:extLst>
          </p:cNvPr>
          <p:cNvSpPr txBox="1"/>
          <p:nvPr/>
        </p:nvSpPr>
        <p:spPr>
          <a:xfrm>
            <a:off x="6576688" y="4108142"/>
            <a:ext cx="4964388"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sz="1800" b="0" i="1" u="none" strike="noStrike" cap="none" spc="0" normalizeH="0" baseline="0" dirty="0">
                <a:ln>
                  <a:noFill/>
                </a:ln>
                <a:solidFill>
                  <a:srgbClr val="000000"/>
                </a:solidFill>
                <a:effectLst/>
                <a:uFillTx/>
                <a:latin typeface="Arial"/>
                <a:ea typeface="Arial"/>
                <a:cs typeface="Arial"/>
                <a:sym typeface="Arial"/>
              </a:rPr>
              <a:t>(Image courtesy of </a:t>
            </a:r>
            <a:r>
              <a:rPr lang="en-US" i="1" dirty="0"/>
              <a:t>Guna and Charlie 7/28)</a:t>
            </a:r>
            <a:endParaRPr kumimoji="0" lang="en-US" sz="1800" b="0" i="1" u="none" strike="noStrike" cap="none" spc="0" normalizeH="0" baseline="0" dirty="0">
              <a:ln>
                <a:noFill/>
              </a:ln>
              <a:solidFill>
                <a:srgbClr val="000000"/>
              </a:solidFill>
              <a:effectLst/>
              <a:uFillTx/>
              <a:latin typeface="Arial"/>
              <a:ea typeface="Arial"/>
              <a:cs typeface="Arial"/>
              <a:sym typeface="Arial"/>
            </a:endParaRPr>
          </a:p>
        </p:txBody>
      </p:sp>
    </p:spTree>
    <p:extLst>
      <p:ext uri="{BB962C8B-B14F-4D97-AF65-F5344CB8AC3E}">
        <p14:creationId xmlns:p14="http://schemas.microsoft.com/office/powerpoint/2010/main" val="93056157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30830-5F49-8788-583C-05A228886C6A}"/>
            </a:ext>
          </a:extLst>
        </p:cNvPr>
        <p:cNvGrpSpPr/>
        <p:nvPr/>
      </p:nvGrpSpPr>
      <p:grpSpPr>
        <a:xfrm>
          <a:off x="0" y="0"/>
          <a:ext cx="0" cy="0"/>
          <a:chOff x="0" y="0"/>
          <a:chExt cx="0" cy="0"/>
        </a:xfrm>
      </p:grpSpPr>
      <p:sp>
        <p:nvSpPr>
          <p:cNvPr id="7" name="Title 4">
            <a:extLst>
              <a:ext uri="{FF2B5EF4-FFF2-40B4-BE49-F238E27FC236}">
                <a16:creationId xmlns:a16="http://schemas.microsoft.com/office/drawing/2014/main" id="{06183370-D447-B6AE-AE50-7B1D5B5917F2}"/>
              </a:ext>
            </a:extLst>
          </p:cNvPr>
          <p:cNvSpPr txBox="1">
            <a:spLocks noGrp="1"/>
          </p:cNvSpPr>
          <p:nvPr>
            <p:ph type="title"/>
          </p:nvPr>
        </p:nvSpPr>
        <p:spPr>
          <a:xfrm>
            <a:off x="462577" y="-1"/>
            <a:ext cx="11499929" cy="825179"/>
          </a:xfrm>
          <a:prstGeom prst="rect">
            <a:avLst/>
          </a:prstGeom>
        </p:spPr>
        <p:txBody>
          <a:bodyPr lIns="45718" tIns="45718" rIns="45718" bIns="45718"/>
          <a:lstStyle/>
          <a:p>
            <a:r>
              <a:rPr lang="en-US" dirty="0"/>
              <a:t>ZDC – Removing the maintenance railing</a:t>
            </a:r>
            <a:endParaRPr dirty="0"/>
          </a:p>
        </p:txBody>
      </p:sp>
      <p:sp>
        <p:nvSpPr>
          <p:cNvPr id="27" name="TextBox 26">
            <a:extLst>
              <a:ext uri="{FF2B5EF4-FFF2-40B4-BE49-F238E27FC236}">
                <a16:creationId xmlns:a16="http://schemas.microsoft.com/office/drawing/2014/main" id="{6D38989A-7237-80B0-3671-3CAC8818FDFF}"/>
              </a:ext>
            </a:extLst>
          </p:cNvPr>
          <p:cNvSpPr txBox="1"/>
          <p:nvPr/>
        </p:nvSpPr>
        <p:spPr>
          <a:xfrm>
            <a:off x="462577" y="1022887"/>
            <a:ext cx="11393626" cy="42473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dirty="0"/>
              <a:t>Background - We were recently directed to move away from the railing system for the Zero-Degree Calorimeter. It’s our understanding we </a:t>
            </a:r>
            <a:r>
              <a:rPr lang="en-US" b="1" u="sng" dirty="0"/>
              <a:t>may </a:t>
            </a:r>
            <a:r>
              <a:rPr lang="en-US" dirty="0"/>
              <a:t>be able to isolate the beampipe in proximity and temporarily isolate the section for maintenance (</a:t>
            </a:r>
            <a:r>
              <a:rPr lang="en-US" dirty="0">
                <a:solidFill>
                  <a:srgbClr val="FF0000"/>
                </a:solidFill>
              </a:rPr>
              <a:t>not official</a:t>
            </a:r>
            <a:r>
              <a:rPr lang="en-US" dirty="0"/>
              <a:t>). Applicable parties have been asked to investigate the impacts and advise.</a:t>
            </a:r>
          </a:p>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dirty="0">
              <a:ln>
                <a:noFill/>
              </a:ln>
              <a:solidFill>
                <a:srgbClr val="000000"/>
              </a:solidFill>
              <a:effectLst/>
              <a:uFillTx/>
              <a:latin typeface="Arial"/>
              <a:ea typeface="Arial"/>
              <a:cs typeface="Arial"/>
              <a:sym typeface="Arial"/>
            </a:endParaRPr>
          </a:p>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Arial"/>
                <a:ea typeface="Arial"/>
                <a:cs typeface="Arial"/>
                <a:sym typeface="Arial"/>
              </a:rPr>
              <a:t>Chia Ming Kuo, NCU Taiwan, EMCAL, has replied confirming the possibility for serviceability is acceptable, but has concerns about installation. We are having ongoing discussions with applicable parties to address issues.</a:t>
            </a:r>
          </a:p>
          <a:p>
            <a:pPr marL="0" marR="0" indent="0" algn="l" defTabSz="914400" rtl="0" fontAlgn="auto" latinLnBrk="0" hangingPunct="0">
              <a:lnSpc>
                <a:spcPct val="100000"/>
              </a:lnSpc>
              <a:spcBef>
                <a:spcPts val="0"/>
              </a:spcBef>
              <a:spcAft>
                <a:spcPts val="0"/>
              </a:spcAft>
              <a:buClrTx/>
              <a:buSzTx/>
              <a:buFontTx/>
              <a:buNone/>
              <a:tabLst/>
            </a:pPr>
            <a:endParaRPr lang="en-US" dirty="0"/>
          </a:p>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Arial"/>
                <a:ea typeface="Arial"/>
                <a:cs typeface="Arial"/>
                <a:sym typeface="Arial"/>
              </a:rPr>
              <a:t>Questions asked: </a:t>
            </a:r>
          </a:p>
          <a:p>
            <a:pPr marL="342900" marR="0" indent="-342900" algn="l" defTabSz="914400" rtl="0" fontAlgn="auto" latinLnBrk="0" hangingPunct="0">
              <a:lnSpc>
                <a:spcPct val="100000"/>
              </a:lnSpc>
              <a:spcBef>
                <a:spcPts val="0"/>
              </a:spcBef>
              <a:spcAft>
                <a:spcPts val="0"/>
              </a:spcAft>
              <a:buClrTx/>
              <a:buSzTx/>
              <a:buFontTx/>
              <a:buAutoNum type="arabicPeriod"/>
              <a:tabLst/>
            </a:pPr>
            <a:r>
              <a:rPr kumimoji="0" lang="en-US" sz="1800" b="0" i="0" u="none" strike="noStrike" cap="none" spc="0" normalizeH="0" baseline="0" dirty="0">
                <a:ln>
                  <a:noFill/>
                </a:ln>
                <a:solidFill>
                  <a:srgbClr val="000000"/>
                </a:solidFill>
                <a:effectLst/>
                <a:uFillTx/>
                <a:latin typeface="Arial"/>
                <a:ea typeface="Arial"/>
                <a:cs typeface="Arial"/>
                <a:sym typeface="Arial"/>
              </a:rPr>
              <a:t>Will a crane be used to lift the EMCAL over the beam pipe and place it onto the ZDC table?</a:t>
            </a:r>
          </a:p>
          <a:p>
            <a:pPr marL="342900" marR="0" indent="-342900" algn="l" defTabSz="914400" rtl="0" fontAlgn="auto" latinLnBrk="0" hangingPunct="0">
              <a:lnSpc>
                <a:spcPct val="100000"/>
              </a:lnSpc>
              <a:spcBef>
                <a:spcPts val="0"/>
              </a:spcBef>
              <a:spcAft>
                <a:spcPts val="0"/>
              </a:spcAft>
              <a:buClrTx/>
              <a:buSzTx/>
              <a:buFontTx/>
              <a:buAutoNum type="arabicPeriod"/>
              <a:tabLst/>
            </a:pPr>
            <a:r>
              <a:rPr lang="en-US" dirty="0"/>
              <a:t>During cable connection and routing, will personnel be able to stand next to the beam pipe and access the relevant connectors?</a:t>
            </a:r>
          </a:p>
          <a:p>
            <a:pPr marL="342900" marR="0" indent="-342900" algn="l" defTabSz="914400" rtl="0" fontAlgn="auto" latinLnBrk="0" hangingPunct="0">
              <a:lnSpc>
                <a:spcPct val="100000"/>
              </a:lnSpc>
              <a:spcBef>
                <a:spcPts val="0"/>
              </a:spcBef>
              <a:spcAft>
                <a:spcPts val="0"/>
              </a:spcAft>
              <a:buClrTx/>
              <a:buSzTx/>
              <a:buFontTx/>
              <a:buAutoNum type="arabicPeriod"/>
              <a:tabLst/>
            </a:pPr>
            <a:r>
              <a:rPr kumimoji="0" lang="en-US" sz="1800" b="0" i="0" u="none" strike="noStrike" cap="none" spc="0" normalizeH="0" baseline="0" dirty="0">
                <a:ln>
                  <a:noFill/>
                </a:ln>
                <a:solidFill>
                  <a:srgbClr val="000000"/>
                </a:solidFill>
                <a:effectLst/>
                <a:uFillTx/>
                <a:latin typeface="Arial"/>
                <a:ea typeface="Arial"/>
                <a:cs typeface="Arial"/>
                <a:sym typeface="Arial"/>
              </a:rPr>
              <a:t>After the installation is complete, will there be sufficient space around the </a:t>
            </a:r>
            <a:r>
              <a:rPr lang="en-US" dirty="0"/>
              <a:t>ZDC-EMCAL to perform routine inspections, troubleshooting, component replacement, and other maintenance work?</a:t>
            </a:r>
            <a:endParaRPr kumimoji="0" lang="en-US" sz="1800" b="0" i="0" u="none" strike="noStrike" cap="none" spc="0" normalizeH="0" baseline="0" dirty="0">
              <a:ln>
                <a:noFill/>
              </a:ln>
              <a:solidFill>
                <a:srgbClr val="000000"/>
              </a:solidFill>
              <a:effectLst/>
              <a:uFillTx/>
              <a:latin typeface="Arial"/>
              <a:ea typeface="Arial"/>
              <a:cs typeface="Arial"/>
              <a:sym typeface="Arial"/>
            </a:endParaRPr>
          </a:p>
          <a:p>
            <a:pPr marL="0" marR="0" indent="0" algn="l" defTabSz="914400" rtl="0" fontAlgn="auto" latinLnBrk="0" hangingPunct="0">
              <a:lnSpc>
                <a:spcPct val="100000"/>
              </a:lnSpc>
              <a:spcBef>
                <a:spcPts val="0"/>
              </a:spcBef>
              <a:spcAft>
                <a:spcPts val="0"/>
              </a:spcAft>
              <a:buClrTx/>
              <a:buSzTx/>
              <a:buFontTx/>
              <a:buNone/>
              <a:tabLst/>
            </a:pPr>
            <a:endParaRPr lang="en-US" dirty="0"/>
          </a:p>
          <a:p>
            <a:pPr marL="0" marR="0" indent="0" algn="l" defTabSz="914400" rtl="0" fontAlgn="auto" latinLnBrk="0" hangingPunct="0">
              <a:lnSpc>
                <a:spcPct val="100000"/>
              </a:lnSpc>
              <a:spcBef>
                <a:spcPts val="0"/>
              </a:spcBef>
              <a:spcAft>
                <a:spcPts val="0"/>
              </a:spcAft>
              <a:buClrTx/>
              <a:buSzTx/>
              <a:buFontTx/>
              <a:buNone/>
              <a:tabLst/>
            </a:pPr>
            <a:r>
              <a:rPr lang="en-US" dirty="0"/>
              <a:t>HCAL Team has not had the opportunity to investigate at this time. </a:t>
            </a:r>
            <a:endParaRPr kumimoji="0" lang="en-US" sz="1800" b="0" i="0" u="none" strike="noStrike" cap="none" spc="0" normalizeH="0" baseline="0" dirty="0">
              <a:ln>
                <a:noFill/>
              </a:ln>
              <a:solidFill>
                <a:srgbClr val="000000"/>
              </a:solidFill>
              <a:effectLst/>
              <a:uFillTx/>
              <a:latin typeface="Arial"/>
              <a:ea typeface="Arial"/>
              <a:cs typeface="Arial"/>
              <a:sym typeface="Arial"/>
            </a:endParaRPr>
          </a:p>
        </p:txBody>
      </p:sp>
    </p:spTree>
    <p:extLst>
      <p:ext uri="{BB962C8B-B14F-4D97-AF65-F5344CB8AC3E}">
        <p14:creationId xmlns:p14="http://schemas.microsoft.com/office/powerpoint/2010/main" val="211036319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54A6A51F-13A8-0934-9D02-C684F484B3C8}"/>
              </a:ext>
            </a:extLst>
          </p:cNvPr>
          <p:cNvSpPr txBox="1">
            <a:spLocks/>
          </p:cNvSpPr>
          <p:nvPr/>
        </p:nvSpPr>
        <p:spPr>
          <a:xfrm>
            <a:off x="461962" y="1035986"/>
            <a:ext cx="11440736" cy="525514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lvl1pPr marL="228600" marR="0" indent="-228600" algn="l" defTabSz="914400" rtl="0" latinLnBrk="0">
              <a:lnSpc>
                <a:spcPct val="100000"/>
              </a:lnSpc>
              <a:spcBef>
                <a:spcPts val="400"/>
              </a:spcBef>
              <a:spcAft>
                <a:spcPts val="0"/>
              </a:spcAft>
              <a:buClrTx/>
              <a:buSzPct val="100000"/>
              <a:buFont typeface="Arial"/>
              <a:buChar char="•"/>
              <a:tabLst/>
              <a:defRPr sz="2400" b="0" i="0" u="none" strike="noStrike" cap="none" spc="0" baseline="0">
                <a:solidFill>
                  <a:srgbClr val="000000"/>
                </a:solidFill>
                <a:uFillTx/>
                <a:latin typeface="Arial"/>
                <a:ea typeface="Arial"/>
                <a:cs typeface="Arial"/>
                <a:sym typeface="Arial"/>
              </a:defRPr>
            </a:lvl1pPr>
            <a:lvl2pPr marL="507047" marR="0" indent="-280035" algn="l" defTabSz="914400" rtl="0" latinLnBrk="0">
              <a:lnSpc>
                <a:spcPct val="100000"/>
              </a:lnSpc>
              <a:spcBef>
                <a:spcPts val="400"/>
              </a:spcBef>
              <a:spcAft>
                <a:spcPts val="0"/>
              </a:spcAft>
              <a:buClrTx/>
              <a:buSzPct val="100000"/>
              <a:buFont typeface="Arial"/>
              <a:buChar char="•"/>
              <a:tabLst/>
              <a:defRPr sz="2400" b="0" i="0" u="none" strike="noStrike" cap="none" spc="0" baseline="0">
                <a:solidFill>
                  <a:srgbClr val="000000"/>
                </a:solidFill>
                <a:uFillTx/>
                <a:latin typeface="Arial"/>
                <a:ea typeface="Arial"/>
                <a:cs typeface="Arial"/>
                <a:sym typeface="Arial"/>
              </a:defRPr>
            </a:lvl2pPr>
            <a:lvl3pPr marL="763058" marR="0" indent="-302683" algn="l" defTabSz="914400" rtl="0" latinLnBrk="0">
              <a:lnSpc>
                <a:spcPct val="100000"/>
              </a:lnSpc>
              <a:spcBef>
                <a:spcPts val="400"/>
              </a:spcBef>
              <a:spcAft>
                <a:spcPts val="0"/>
              </a:spcAft>
              <a:buClrTx/>
              <a:buSzPct val="100000"/>
              <a:buFont typeface="Arial"/>
              <a:buChar char="•"/>
              <a:tabLst/>
              <a:defRPr sz="2400" b="0" i="0" u="none" strike="noStrike" cap="none" spc="0" baseline="0">
                <a:solidFill>
                  <a:srgbClr val="000000"/>
                </a:solidFill>
                <a:uFillTx/>
                <a:latin typeface="Arial"/>
                <a:ea typeface="Arial"/>
                <a:cs typeface="Arial"/>
                <a:sym typeface="Arial"/>
              </a:defRPr>
            </a:lvl3pPr>
            <a:lvl4pPr marL="1027906" marR="0" indent="-340519" algn="l" defTabSz="914400" rtl="0" latinLnBrk="0">
              <a:lnSpc>
                <a:spcPct val="100000"/>
              </a:lnSpc>
              <a:spcBef>
                <a:spcPts val="400"/>
              </a:spcBef>
              <a:spcAft>
                <a:spcPts val="0"/>
              </a:spcAft>
              <a:buClrTx/>
              <a:buSzPct val="100000"/>
              <a:buFont typeface="Arial"/>
              <a:buChar char="•"/>
              <a:tabLst/>
              <a:defRPr sz="2400" b="0" i="0" u="none" strike="noStrike" cap="none" spc="0" baseline="0">
                <a:solidFill>
                  <a:srgbClr val="000000"/>
                </a:solidFill>
                <a:uFillTx/>
                <a:latin typeface="Arial"/>
                <a:ea typeface="Arial"/>
                <a:cs typeface="Arial"/>
                <a:sym typeface="Arial"/>
              </a:defRPr>
            </a:lvl4pPr>
            <a:lvl5pPr marL="1254919" marR="0" indent="-340519" algn="l" defTabSz="914400" rtl="0" latinLnBrk="0">
              <a:lnSpc>
                <a:spcPct val="100000"/>
              </a:lnSpc>
              <a:spcBef>
                <a:spcPts val="400"/>
              </a:spcBef>
              <a:spcAft>
                <a:spcPts val="0"/>
              </a:spcAft>
              <a:buClrTx/>
              <a:buSzPct val="100000"/>
              <a:buFont typeface="Arial"/>
              <a:buChar char="•"/>
              <a:tabLst/>
              <a:defRPr sz="2400" b="0" i="0" u="none" strike="noStrike" cap="none" spc="0" baseline="0">
                <a:solidFill>
                  <a:srgbClr val="000000"/>
                </a:solidFill>
                <a:uFillTx/>
                <a:latin typeface="Arial"/>
                <a:ea typeface="Arial"/>
                <a:cs typeface="Arial"/>
                <a:sym typeface="Arial"/>
              </a:defRPr>
            </a:lvl5pPr>
            <a:lvl6pPr marL="2540000" marR="0" indent="-254000" algn="l" defTabSz="914400" rtl="0" latinLnBrk="0">
              <a:lnSpc>
                <a:spcPct val="100000"/>
              </a:lnSpc>
              <a:spcBef>
                <a:spcPts val="400"/>
              </a:spcBef>
              <a:spcAft>
                <a:spcPts val="0"/>
              </a:spcAft>
              <a:buClrTx/>
              <a:buSzPct val="100000"/>
              <a:buFont typeface="Arial"/>
              <a:buChar char="•"/>
              <a:tabLst/>
              <a:defRPr sz="2000" b="0" i="0" u="none" strike="noStrike" cap="none" spc="0" baseline="0">
                <a:solidFill>
                  <a:srgbClr val="000000"/>
                </a:solidFill>
                <a:uFillTx/>
                <a:latin typeface="Arial"/>
                <a:ea typeface="Arial"/>
                <a:cs typeface="Arial"/>
                <a:sym typeface="Arial"/>
              </a:defRPr>
            </a:lvl6pPr>
            <a:lvl7pPr marL="2997200" marR="0" indent="-254000" algn="l" defTabSz="914400" rtl="0" latinLnBrk="0">
              <a:lnSpc>
                <a:spcPct val="100000"/>
              </a:lnSpc>
              <a:spcBef>
                <a:spcPts val="400"/>
              </a:spcBef>
              <a:spcAft>
                <a:spcPts val="0"/>
              </a:spcAft>
              <a:buClrTx/>
              <a:buSzPct val="100000"/>
              <a:buFont typeface="Arial"/>
              <a:buChar char="•"/>
              <a:tabLst/>
              <a:defRPr sz="2000" b="0" i="0" u="none" strike="noStrike" cap="none" spc="0" baseline="0">
                <a:solidFill>
                  <a:srgbClr val="000000"/>
                </a:solidFill>
                <a:uFillTx/>
                <a:latin typeface="Arial"/>
                <a:ea typeface="Arial"/>
                <a:cs typeface="Arial"/>
                <a:sym typeface="Arial"/>
              </a:defRPr>
            </a:lvl7pPr>
            <a:lvl8pPr marL="3454400" marR="0" indent="-254000" algn="l" defTabSz="914400" rtl="0" latinLnBrk="0">
              <a:lnSpc>
                <a:spcPct val="100000"/>
              </a:lnSpc>
              <a:spcBef>
                <a:spcPts val="400"/>
              </a:spcBef>
              <a:spcAft>
                <a:spcPts val="0"/>
              </a:spcAft>
              <a:buClrTx/>
              <a:buSzPct val="100000"/>
              <a:buFont typeface="Arial"/>
              <a:buChar char="•"/>
              <a:tabLst/>
              <a:defRPr sz="2000" b="0" i="0" u="none" strike="noStrike" cap="none" spc="0" baseline="0">
                <a:solidFill>
                  <a:srgbClr val="000000"/>
                </a:solidFill>
                <a:uFillTx/>
                <a:latin typeface="Arial"/>
                <a:ea typeface="Arial"/>
                <a:cs typeface="Arial"/>
                <a:sym typeface="Arial"/>
              </a:defRPr>
            </a:lvl8pPr>
            <a:lvl9pPr marL="3911600" marR="0" indent="-254000" algn="l" defTabSz="914400" rtl="0" latinLnBrk="0">
              <a:lnSpc>
                <a:spcPct val="100000"/>
              </a:lnSpc>
              <a:spcBef>
                <a:spcPts val="400"/>
              </a:spcBef>
              <a:spcAft>
                <a:spcPts val="0"/>
              </a:spcAft>
              <a:buClrTx/>
              <a:buSzPct val="100000"/>
              <a:buFont typeface="Arial"/>
              <a:buChar char="•"/>
              <a:tabLst/>
              <a:defRPr sz="2000" b="0" i="0" u="none" strike="noStrike" cap="none" spc="0" baseline="0">
                <a:solidFill>
                  <a:srgbClr val="000000"/>
                </a:solidFill>
                <a:uFillTx/>
                <a:latin typeface="Arial"/>
                <a:ea typeface="Arial"/>
                <a:cs typeface="Arial"/>
                <a:sym typeface="Arial"/>
              </a:defRPr>
            </a:lvl9pPr>
          </a:lstStyle>
          <a:p>
            <a:pPr hangingPunct="1"/>
            <a:r>
              <a:rPr lang="en-US" dirty="0"/>
              <a:t>ITPs – Submitted drafts to Yulia last Friday to review</a:t>
            </a:r>
          </a:p>
          <a:p>
            <a:pPr hangingPunct="1"/>
            <a:r>
              <a:rPr lang="en-US" dirty="0"/>
              <a:t>Continuing B0 design</a:t>
            </a:r>
          </a:p>
          <a:p>
            <a:pPr lvl="1" hangingPunct="1"/>
            <a:r>
              <a:rPr lang="en-US" dirty="0"/>
              <a:t>Meeting Thursday to discuss potential beampipe bellows impacts</a:t>
            </a:r>
          </a:p>
          <a:p>
            <a:pPr hangingPunct="1"/>
            <a:r>
              <a:rPr lang="en-US" dirty="0"/>
              <a:t>Lumi Dipole discussion scheduled for Wednesday to discuss installation/Removal procedure.</a:t>
            </a:r>
          </a:p>
          <a:p>
            <a:pPr hangingPunct="1"/>
            <a:r>
              <a:rPr lang="en-US" dirty="0"/>
              <a:t>Addressing installation concerns for ZDC maintenance impacts</a:t>
            </a:r>
          </a:p>
          <a:p>
            <a:pPr hangingPunct="1"/>
            <a:endParaRPr lang="en-US" dirty="0"/>
          </a:p>
        </p:txBody>
      </p:sp>
      <p:sp>
        <p:nvSpPr>
          <p:cNvPr id="9" name="Title 4">
            <a:extLst>
              <a:ext uri="{FF2B5EF4-FFF2-40B4-BE49-F238E27FC236}">
                <a16:creationId xmlns:a16="http://schemas.microsoft.com/office/drawing/2014/main" id="{E8E90D43-DB75-74A4-567F-29BA058C466D}"/>
              </a:ext>
            </a:extLst>
          </p:cNvPr>
          <p:cNvSpPr txBox="1">
            <a:spLocks noGrp="1"/>
          </p:cNvSpPr>
          <p:nvPr>
            <p:ph type="title"/>
          </p:nvPr>
        </p:nvSpPr>
        <p:spPr>
          <a:xfrm>
            <a:off x="462577" y="-1"/>
            <a:ext cx="11499929" cy="825179"/>
          </a:xfrm>
          <a:prstGeom prst="rect">
            <a:avLst/>
          </a:prstGeom>
        </p:spPr>
        <p:txBody>
          <a:bodyPr lIns="45718" tIns="45718" rIns="45718" bIns="45718">
            <a:normAutofit/>
          </a:bodyPr>
          <a:lstStyle/>
          <a:p>
            <a:r>
              <a:rPr lang="en-US" dirty="0"/>
              <a:t>Ongoing/Upcoming Workload</a:t>
            </a:r>
            <a:endParaRPr dirty="0"/>
          </a:p>
        </p:txBody>
      </p:sp>
    </p:spTree>
    <p:extLst>
      <p:ext uri="{BB962C8B-B14F-4D97-AF65-F5344CB8AC3E}">
        <p14:creationId xmlns:p14="http://schemas.microsoft.com/office/powerpoint/2010/main" val="151569721"/>
      </p:ext>
    </p:extLst>
  </p:cSld>
  <p:clrMapOvr>
    <a:masterClrMapping/>
  </p:clrMapOvr>
  <p:transition spd="med"/>
</p:sld>
</file>

<file path=ppt/theme/theme1.xml><?xml version="1.0" encoding="utf-8"?>
<a:theme xmlns:a="http://schemas.openxmlformats.org/drawingml/2006/main" name="BNL">
  <a:themeElements>
    <a:clrScheme name="BNL">
      <a:dk1>
        <a:srgbClr val="000000"/>
      </a:dk1>
      <a:lt1>
        <a:srgbClr val="FFFFFF"/>
      </a:lt1>
      <a:dk2>
        <a:srgbClr val="A7A7A7"/>
      </a:dk2>
      <a:lt2>
        <a:srgbClr val="535353"/>
      </a:lt2>
      <a:accent1>
        <a:srgbClr val="B2D33A"/>
      </a:accent1>
      <a:accent2>
        <a:srgbClr val="F68A1F"/>
      </a:accent2>
      <a:accent3>
        <a:srgbClr val="B62466"/>
      </a:accent3>
      <a:accent4>
        <a:srgbClr val="FFCC33"/>
      </a:accent4>
      <a:accent5>
        <a:srgbClr val="DA3525"/>
      </a:accent5>
      <a:accent6>
        <a:srgbClr val="50489D"/>
      </a:accent6>
      <a:hlink>
        <a:srgbClr val="0000FF"/>
      </a:hlink>
      <a:folHlink>
        <a:srgbClr val="FF00FF"/>
      </a:folHlink>
    </a:clrScheme>
    <a:fontScheme name="BNL">
      <a:majorFont>
        <a:latin typeface="Calibri"/>
        <a:ea typeface="Calibri"/>
        <a:cs typeface="Calibri"/>
      </a:majorFont>
      <a:minorFont>
        <a:latin typeface="Helvetica"/>
        <a:ea typeface="Helvetica"/>
        <a:cs typeface="Helvetica"/>
      </a:minorFont>
    </a:fontScheme>
    <a:fmtScheme name="BN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BNL">
  <a:themeElements>
    <a:clrScheme name="BNL">
      <a:dk1>
        <a:srgbClr val="000000"/>
      </a:dk1>
      <a:lt1>
        <a:srgbClr val="FFFFFF"/>
      </a:lt1>
      <a:dk2>
        <a:srgbClr val="A7A7A7"/>
      </a:dk2>
      <a:lt2>
        <a:srgbClr val="535353"/>
      </a:lt2>
      <a:accent1>
        <a:srgbClr val="B2D33A"/>
      </a:accent1>
      <a:accent2>
        <a:srgbClr val="F68A1F"/>
      </a:accent2>
      <a:accent3>
        <a:srgbClr val="B62466"/>
      </a:accent3>
      <a:accent4>
        <a:srgbClr val="FFCC33"/>
      </a:accent4>
      <a:accent5>
        <a:srgbClr val="DA3525"/>
      </a:accent5>
      <a:accent6>
        <a:srgbClr val="50489D"/>
      </a:accent6>
      <a:hlink>
        <a:srgbClr val="0000FF"/>
      </a:hlink>
      <a:folHlink>
        <a:srgbClr val="FF00FF"/>
      </a:folHlink>
    </a:clrScheme>
    <a:fontScheme name="BNL">
      <a:majorFont>
        <a:latin typeface="Calibri"/>
        <a:ea typeface="Calibri"/>
        <a:cs typeface="Calibri"/>
      </a:majorFont>
      <a:minorFont>
        <a:latin typeface="Helvetica"/>
        <a:ea typeface="Helvetica"/>
        <a:cs typeface="Helvetica"/>
      </a:minorFont>
    </a:fontScheme>
    <a:fmtScheme name="BN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18362</TotalTime>
  <Words>431</Words>
  <Application>Microsoft Office PowerPoint</Application>
  <PresentationFormat>Widescreen</PresentationFormat>
  <Paragraphs>41</Paragraphs>
  <Slides>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Calibri</vt:lpstr>
      <vt:lpstr>BNL</vt:lpstr>
      <vt:lpstr>PowerPoint Presentation</vt:lpstr>
      <vt:lpstr>Primary Updates Outline</vt:lpstr>
      <vt:lpstr>B0 – Detector Plane #1 Cryostat Foul</vt:lpstr>
      <vt:lpstr>B0 – Bellows Questions &amp; Order of Operations</vt:lpstr>
      <vt:lpstr>ZDC – Removing the maintenance railing</vt:lpstr>
      <vt:lpstr>Ongoing/Upcoming Workload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Jonathan Smith</dc:creator>
  <cp:lastModifiedBy>Jonathan Smith</cp:lastModifiedBy>
  <cp:revision>111</cp:revision>
  <dcterms:modified xsi:type="dcterms:W3CDTF">2026-08-03T14:11:40Z</dcterms:modified>
</cp:coreProperties>
</file>