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26" autoAdjust="0"/>
    <p:restoredTop sz="94660"/>
  </p:normalViewPr>
  <p:slideViewPr>
    <p:cSldViewPr snapToGrid="0">
      <p:cViewPr varScale="1">
        <p:scale>
          <a:sx n="75" d="100"/>
          <a:sy n="75" d="100"/>
        </p:scale>
        <p:origin x="62" y="25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nando Barbosa" userId="26e508f0-5e45-4ff3-9cbc-2459c82fe5c2" providerId="ADAL" clId="{B9C963FC-4D17-41B3-8CC0-D79932F8F62A}"/>
    <pc:docChg chg="undo custSel modSld">
      <pc:chgData name="Fernando Barbosa" userId="26e508f0-5e45-4ff3-9cbc-2459c82fe5c2" providerId="ADAL" clId="{B9C963FC-4D17-41B3-8CC0-D79932F8F62A}" dt="2026-07-07T14:10:25.445" v="28" actId="1076"/>
      <pc:docMkLst>
        <pc:docMk/>
      </pc:docMkLst>
      <pc:sldChg chg="modSp mod">
        <pc:chgData name="Fernando Barbosa" userId="26e508f0-5e45-4ff3-9cbc-2459c82fe5c2" providerId="ADAL" clId="{B9C963FC-4D17-41B3-8CC0-D79932F8F62A}" dt="2026-07-07T14:10:25.445" v="28" actId="1076"/>
        <pc:sldMkLst>
          <pc:docMk/>
          <pc:sldMk cId="2163167266" sldId="256"/>
        </pc:sldMkLst>
        <pc:spChg chg="mod">
          <ac:chgData name="Fernando Barbosa" userId="26e508f0-5e45-4ff3-9cbc-2459c82fe5c2" providerId="ADAL" clId="{B9C963FC-4D17-41B3-8CC0-D79932F8F62A}" dt="2026-07-07T14:10:25.445" v="28" actId="1076"/>
          <ac:spMkLst>
            <pc:docMk/>
            <pc:sldMk cId="2163167266" sldId="256"/>
            <ac:spMk id="37" creationId="{DE1502CD-FF9D-D822-0A6F-DF3A2B3C09B2}"/>
          </ac:spMkLst>
        </pc:spChg>
        <pc:spChg chg="mod">
          <ac:chgData name="Fernando Barbosa" userId="26e508f0-5e45-4ff3-9cbc-2459c82fe5c2" providerId="ADAL" clId="{B9C963FC-4D17-41B3-8CC0-D79932F8F62A}" dt="2026-07-07T14:03:53.130" v="18" actId="20577"/>
          <ac:spMkLst>
            <pc:docMk/>
            <pc:sldMk cId="2163167266" sldId="256"/>
            <ac:spMk id="38" creationId="{6FA9D24D-7B2A-D9E7-53B1-B34FED4CD207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CBD5F6-0224-5615-350F-A2FDB86111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97EA3-B344-28CD-7B14-E2FD51398D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77C013-0ACC-00D2-BF98-DCEECEAF4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AE975-3BE1-4244-983F-27DA663E83A2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E599E7-AB8B-4990-342D-2BACEA52EC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DC1036-7633-9A48-87D1-9817D59F2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862E2-B24E-478E-A497-DAA4391FD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487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0AC2E5-CCDA-77E7-0DF5-9663C18DF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1895B2-EC03-BCC1-502F-38CA226C52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47CFF2-C6A4-0B9B-193F-A4B502B896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AE975-3BE1-4244-983F-27DA663E83A2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C78048-6511-46C5-4892-8BA9EF077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8BF98C-AD22-8D8A-B211-5F4C4215D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862E2-B24E-478E-A497-DAA4391FD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9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5D2A76F-1EF5-4EE0-95F5-05FFB510F1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EB557F-61F6-82E1-3AC2-9EDC5B0CAD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D133DB-6413-6512-EC7A-4F8E711F3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AE975-3BE1-4244-983F-27DA663E83A2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CBD526-8B20-C9B0-193E-94E5A497C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FE3A2F-CD81-71B7-E552-653B8A065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862E2-B24E-478E-A497-DAA4391FD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121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CE017F-BE24-38B4-B3C3-8602FDBC10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8B1C79-F94E-2722-AE50-3E6F3D1F1A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720F4D-8CDD-4F58-D9D1-C2424E4CD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AE975-3BE1-4244-983F-27DA663E83A2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C9563E-E35D-3683-87F1-B07F1ADB0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EB3151-3F9C-EB02-3C32-A9B9D1905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862E2-B24E-478E-A497-DAA4391FD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927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1AD91E-3BF6-DDCD-47B4-B2F19C7840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A53F55-77D5-9DA6-EE05-4AD64D0443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1F6207-39C7-C5C1-996E-722EE21E62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AE975-3BE1-4244-983F-27DA663E83A2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2E9264-91D5-9276-0750-1B37197433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C6CECA-BDAA-F875-A4BD-4D0C8036C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862E2-B24E-478E-A497-DAA4391FD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65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F64B54-6050-BE20-E754-C60EB04A0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837FA-289C-EAB4-AAD1-94BBFC8164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47D8D0-C00E-6445-2B9A-F91770F8A1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C6CCF4-D647-35A3-5B62-90FB1D1BD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AE975-3BE1-4244-983F-27DA663E83A2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200CE2-12FA-3043-59DE-BB3B850AA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DE4065-55EB-B9B4-19A7-04FF5E1D0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862E2-B24E-478E-A497-DAA4391FD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610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0B2198-800B-F9A0-E778-F52F77400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63111A-1351-3D19-24E4-AAB302A078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DBC7C8-4637-92D1-842C-5433F370BF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2900F0-EA40-F79F-8A62-0609F5BA12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D577EF-1D9D-F927-2EE4-60E776AE8F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425E87D-D1F0-E24D-147C-51C30A082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AE975-3BE1-4244-983F-27DA663E83A2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4596DEB-5714-A385-B478-B909B1B5A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C66F717-4328-B24E-FFC8-490706EA0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862E2-B24E-478E-A497-DAA4391FD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028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5AE7B9-CEE5-937C-CFE4-A6704A90FE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2E3F8A-C7FA-27B2-DFF5-F79A0E3F06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AE975-3BE1-4244-983F-27DA663E83A2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395349-A2EF-59B7-9ACD-72D7B0922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BDE61C-9081-7713-903B-B0A31D74D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862E2-B24E-478E-A497-DAA4391FD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992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1A4BD92-98B2-D4C3-89D9-F7DCD0050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AE975-3BE1-4244-983F-27DA663E83A2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42B20C3-E4CD-73E3-76B4-C6334A772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64B469-19A0-A990-27CB-A2736A32A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862E2-B24E-478E-A497-DAA4391FD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777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A75725-3D44-2036-FD12-37C28BE351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D06F66-9B3D-3964-C554-B798E266D4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621505-A7F1-48AA-F07C-749CC4700E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B098F7-7D5A-37D4-F488-6E6B0CC35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AE975-3BE1-4244-983F-27DA663E83A2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A9AFBC-6F0B-8626-F5F4-77033DBF1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40F211-ABB1-7AD2-A4F0-07DA31852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862E2-B24E-478E-A497-DAA4391FD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1495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43BE30-9861-B804-2B2D-E37E7210E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6166EA-C783-94F4-FA23-DC0543EBE6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5898F8-6F38-F239-1E4F-BAE7217CB8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F8F988-6BAE-65D0-0F52-1DCAAA14EB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AE975-3BE1-4244-983F-27DA663E83A2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EEAA2C-4D82-0ADF-3D23-CC2D0864B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D7AA49-7881-B153-2EE8-3DE50353D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862E2-B24E-478E-A497-DAA4391FD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853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728D13-DB0E-16FC-D2C9-7267F32E33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345BA3-FF5A-EC22-3ECE-036AF1C42D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4CEC01-A0C7-BA87-81E6-F69185C2CD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74AE975-3BE1-4244-983F-27DA663E83A2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CB8A3E-FE63-E72D-1F89-63936B164F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427E00-80E8-7916-15FC-B8074FF1EC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48862E2-B24E-478E-A497-DAA4391FD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683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>
            <a:extLst>
              <a:ext uri="{FF2B5EF4-FFF2-40B4-BE49-F238E27FC236}">
                <a16:creationId xmlns:a16="http://schemas.microsoft.com/office/drawing/2014/main" id="{CFD67A19-C068-8DD2-ABEE-26B14182D8C5}"/>
              </a:ext>
            </a:extLst>
          </p:cNvPr>
          <p:cNvGrpSpPr/>
          <p:nvPr/>
        </p:nvGrpSpPr>
        <p:grpSpPr>
          <a:xfrm>
            <a:off x="1565828" y="4838829"/>
            <a:ext cx="914400" cy="1066800"/>
            <a:chOff x="4246887" y="4500880"/>
            <a:chExt cx="914400" cy="1066800"/>
          </a:xfrm>
        </p:grpSpPr>
        <p:sp>
          <p:nvSpPr>
            <p:cNvPr id="29" name="Circle: Hollow 28">
              <a:extLst>
                <a:ext uri="{FF2B5EF4-FFF2-40B4-BE49-F238E27FC236}">
                  <a16:creationId xmlns:a16="http://schemas.microsoft.com/office/drawing/2014/main" id="{DFBD60E8-63B1-E20C-2F2C-3B746618FB01}"/>
                </a:ext>
              </a:extLst>
            </p:cNvPr>
            <p:cNvSpPr/>
            <p:nvPr/>
          </p:nvSpPr>
          <p:spPr>
            <a:xfrm>
              <a:off x="4246887" y="4653280"/>
              <a:ext cx="914400" cy="914400"/>
            </a:xfrm>
            <a:prstGeom prst="donut">
              <a:avLst>
                <a:gd name="adj" fmla="val 15821"/>
              </a:avLst>
            </a:prstGeom>
            <a:solidFill>
              <a:srgbClr val="92D05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F9C30C9B-9F77-C6E2-C54F-936EED76C021}"/>
                </a:ext>
              </a:extLst>
            </p:cNvPr>
            <p:cNvSpPr/>
            <p:nvPr/>
          </p:nvSpPr>
          <p:spPr>
            <a:xfrm>
              <a:off x="4658360" y="4500880"/>
              <a:ext cx="71120" cy="4708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C3C60F3A-A3B6-B32D-6110-20BC021A2CE5}"/>
              </a:ext>
            </a:extLst>
          </p:cNvPr>
          <p:cNvGrpSpPr/>
          <p:nvPr/>
        </p:nvGrpSpPr>
        <p:grpSpPr>
          <a:xfrm>
            <a:off x="1565828" y="1294824"/>
            <a:ext cx="9060343" cy="3185735"/>
            <a:chOff x="1465417" y="461704"/>
            <a:chExt cx="9060343" cy="3185735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45F28AE4-5199-A7E6-9110-A4FA5905B5D2}"/>
                </a:ext>
              </a:extLst>
            </p:cNvPr>
            <p:cNvGrpSpPr/>
            <p:nvPr/>
          </p:nvGrpSpPr>
          <p:grpSpPr>
            <a:xfrm>
              <a:off x="1465417" y="461704"/>
              <a:ext cx="9060343" cy="3185735"/>
              <a:chOff x="744057" y="817304"/>
              <a:chExt cx="9060343" cy="3185735"/>
            </a:xfrm>
          </p:grpSpPr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05C68CDC-7BA1-CA35-AF0F-43DE06518A5D}"/>
                  </a:ext>
                </a:extLst>
              </p:cNvPr>
              <p:cNvSpPr/>
              <p:nvPr/>
            </p:nvSpPr>
            <p:spPr>
              <a:xfrm>
                <a:off x="822960" y="3149600"/>
                <a:ext cx="8981440" cy="853439"/>
              </a:xfrm>
              <a:prstGeom prst="rect">
                <a:avLst/>
              </a:prstGeom>
              <a:blipFill>
                <a:blip r:embed="rId2"/>
                <a:tile tx="0" ty="0" sx="100000" sy="100000" flip="none" algn="tl"/>
              </a:blip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F1D6C02D-B4C1-F11A-A5D6-BBC366A30FF6}"/>
                  </a:ext>
                </a:extLst>
              </p:cNvPr>
              <p:cNvSpPr/>
              <p:nvPr/>
            </p:nvSpPr>
            <p:spPr>
              <a:xfrm>
                <a:off x="4348480" y="1391920"/>
                <a:ext cx="2448560" cy="1361440"/>
              </a:xfrm>
              <a:prstGeom prst="rect">
                <a:avLst/>
              </a:prstGeom>
              <a:solidFill>
                <a:schemeClr val="tx2">
                  <a:lumMod val="50000"/>
                  <a:lumOff val="5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7BFFDB4A-86D8-D2B3-F4BE-5289551E42BB}"/>
                  </a:ext>
                </a:extLst>
              </p:cNvPr>
              <p:cNvSpPr/>
              <p:nvPr/>
            </p:nvSpPr>
            <p:spPr>
              <a:xfrm>
                <a:off x="3855721" y="1391920"/>
                <a:ext cx="45719" cy="13716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830E9263-5566-B2F9-A535-5146351BFB1E}"/>
                  </a:ext>
                </a:extLst>
              </p:cNvPr>
              <p:cNvSpPr/>
              <p:nvPr/>
            </p:nvSpPr>
            <p:spPr>
              <a:xfrm>
                <a:off x="7244080" y="1402080"/>
                <a:ext cx="45719" cy="137160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48590EE3-3FD2-2C8D-7EE2-481476D69D3E}"/>
                  </a:ext>
                </a:extLst>
              </p:cNvPr>
              <p:cNvSpPr/>
              <p:nvPr/>
            </p:nvSpPr>
            <p:spPr>
              <a:xfrm>
                <a:off x="1290320" y="2296160"/>
                <a:ext cx="182880" cy="1595120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1E44B56D-E770-6D61-CFF2-D322981B33B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2960" y="3149600"/>
                <a:ext cx="7061200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7995A3E8-D265-FEF5-48F1-DAA7605D3FA6}"/>
                  </a:ext>
                </a:extLst>
              </p:cNvPr>
              <p:cNvSpPr/>
              <p:nvPr/>
            </p:nvSpPr>
            <p:spPr>
              <a:xfrm>
                <a:off x="1381760" y="2387570"/>
                <a:ext cx="2509520" cy="284510"/>
              </a:xfrm>
              <a:custGeom>
                <a:avLst/>
                <a:gdLst>
                  <a:gd name="csX0" fmla="*/ 0 w 2509520"/>
                  <a:gd name="csY0" fmla="*/ 304830 h 416590"/>
                  <a:gd name="csX1" fmla="*/ 50800 w 2509520"/>
                  <a:gd name="csY1" fmla="*/ 294670 h 416590"/>
                  <a:gd name="csX2" fmla="*/ 243840 w 2509520"/>
                  <a:gd name="csY2" fmla="*/ 243870 h 416590"/>
                  <a:gd name="csX3" fmla="*/ 457200 w 2509520"/>
                  <a:gd name="csY3" fmla="*/ 233710 h 416590"/>
                  <a:gd name="csX4" fmla="*/ 670560 w 2509520"/>
                  <a:gd name="csY4" fmla="*/ 243870 h 416590"/>
                  <a:gd name="csX5" fmla="*/ 1330960 w 2509520"/>
                  <a:gd name="csY5" fmla="*/ 264190 h 416590"/>
                  <a:gd name="csX6" fmla="*/ 1422400 w 2509520"/>
                  <a:gd name="csY6" fmla="*/ 325150 h 416590"/>
                  <a:gd name="csX7" fmla="*/ 1676400 w 2509520"/>
                  <a:gd name="csY7" fmla="*/ 416590 h 416590"/>
                  <a:gd name="csX8" fmla="*/ 1727200 w 2509520"/>
                  <a:gd name="csY8" fmla="*/ 406430 h 416590"/>
                  <a:gd name="csX9" fmla="*/ 1778000 w 2509520"/>
                  <a:gd name="csY9" fmla="*/ 365790 h 416590"/>
                  <a:gd name="csX10" fmla="*/ 1889760 w 2509520"/>
                  <a:gd name="csY10" fmla="*/ 233710 h 416590"/>
                  <a:gd name="csX11" fmla="*/ 1930400 w 2509520"/>
                  <a:gd name="csY11" fmla="*/ 203230 h 416590"/>
                  <a:gd name="csX12" fmla="*/ 1991360 w 2509520"/>
                  <a:gd name="csY12" fmla="*/ 162590 h 416590"/>
                  <a:gd name="csX13" fmla="*/ 2042160 w 2509520"/>
                  <a:gd name="csY13" fmla="*/ 101630 h 416590"/>
                  <a:gd name="csX14" fmla="*/ 2072640 w 2509520"/>
                  <a:gd name="csY14" fmla="*/ 60990 h 416590"/>
                  <a:gd name="csX15" fmla="*/ 2103120 w 2509520"/>
                  <a:gd name="csY15" fmla="*/ 30510 h 416590"/>
                  <a:gd name="csX16" fmla="*/ 2428240 w 2509520"/>
                  <a:gd name="csY16" fmla="*/ 10190 h 416590"/>
                  <a:gd name="csX17" fmla="*/ 2509520 w 2509520"/>
                  <a:gd name="csY17" fmla="*/ 30 h 41659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</a:cxnLst>
                <a:rect l="l" t="t" r="r" b="b"/>
                <a:pathLst>
                  <a:path w="2509520" h="416590">
                    <a:moveTo>
                      <a:pt x="0" y="304830"/>
                    </a:moveTo>
                    <a:cubicBezTo>
                      <a:pt x="16933" y="301443"/>
                      <a:pt x="34140" y="299214"/>
                      <a:pt x="50800" y="294670"/>
                    </a:cubicBezTo>
                    <a:cubicBezTo>
                      <a:pt x="142312" y="269712"/>
                      <a:pt x="116864" y="258808"/>
                      <a:pt x="243840" y="243870"/>
                    </a:cubicBezTo>
                    <a:cubicBezTo>
                      <a:pt x="314553" y="235551"/>
                      <a:pt x="386080" y="237097"/>
                      <a:pt x="457200" y="233710"/>
                    </a:cubicBezTo>
                    <a:lnTo>
                      <a:pt x="670560" y="243870"/>
                    </a:lnTo>
                    <a:cubicBezTo>
                      <a:pt x="890664" y="251548"/>
                      <a:pt x="1111998" y="240518"/>
                      <a:pt x="1330960" y="264190"/>
                    </a:cubicBezTo>
                    <a:cubicBezTo>
                      <a:pt x="1367380" y="268127"/>
                      <a:pt x="1389635" y="308767"/>
                      <a:pt x="1422400" y="325150"/>
                    </a:cubicBezTo>
                    <a:cubicBezTo>
                      <a:pt x="1515014" y="371457"/>
                      <a:pt x="1582245" y="388344"/>
                      <a:pt x="1676400" y="416590"/>
                    </a:cubicBezTo>
                    <a:cubicBezTo>
                      <a:pt x="1693333" y="413203"/>
                      <a:pt x="1711754" y="414153"/>
                      <a:pt x="1727200" y="406430"/>
                    </a:cubicBezTo>
                    <a:cubicBezTo>
                      <a:pt x="1746596" y="396732"/>
                      <a:pt x="1761954" y="380377"/>
                      <a:pt x="1778000" y="365790"/>
                    </a:cubicBezTo>
                    <a:cubicBezTo>
                      <a:pt x="1918074" y="238450"/>
                      <a:pt x="1762936" y="374625"/>
                      <a:pt x="1889760" y="233710"/>
                    </a:cubicBezTo>
                    <a:cubicBezTo>
                      <a:pt x="1901088" y="221124"/>
                      <a:pt x="1916528" y="212941"/>
                      <a:pt x="1930400" y="203230"/>
                    </a:cubicBezTo>
                    <a:cubicBezTo>
                      <a:pt x="1950407" y="189225"/>
                      <a:pt x="1975726" y="181351"/>
                      <a:pt x="1991360" y="162590"/>
                    </a:cubicBezTo>
                    <a:cubicBezTo>
                      <a:pt x="2008293" y="142270"/>
                      <a:pt x="2025636" y="122285"/>
                      <a:pt x="2042160" y="101630"/>
                    </a:cubicBezTo>
                    <a:cubicBezTo>
                      <a:pt x="2052738" y="88407"/>
                      <a:pt x="2061620" y="73847"/>
                      <a:pt x="2072640" y="60990"/>
                    </a:cubicBezTo>
                    <a:cubicBezTo>
                      <a:pt x="2081991" y="50081"/>
                      <a:pt x="2088896" y="32542"/>
                      <a:pt x="2103120" y="30510"/>
                    </a:cubicBezTo>
                    <a:cubicBezTo>
                      <a:pt x="2210613" y="15154"/>
                      <a:pt x="2319867" y="16963"/>
                      <a:pt x="2428240" y="10190"/>
                    </a:cubicBezTo>
                    <a:cubicBezTo>
                      <a:pt x="2495881" y="-1084"/>
                      <a:pt x="2468600" y="30"/>
                      <a:pt x="2509520" y="30"/>
                    </a:cubicBezTo>
                  </a:path>
                </a:pathLst>
              </a:custGeom>
              <a:noFill/>
              <a:ln w="381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7F5A8655-62CF-37B8-0938-B6439904EA48}"/>
                  </a:ext>
                </a:extLst>
              </p:cNvPr>
              <p:cNvSpPr/>
              <p:nvPr/>
            </p:nvSpPr>
            <p:spPr>
              <a:xfrm>
                <a:off x="1402080" y="2641601"/>
                <a:ext cx="5872497" cy="330813"/>
              </a:xfrm>
              <a:custGeom>
                <a:avLst/>
                <a:gdLst>
                  <a:gd name="csX0" fmla="*/ 0 w 5872497"/>
                  <a:gd name="csY0" fmla="*/ 274320 h 467423"/>
                  <a:gd name="csX1" fmla="*/ 314960 w 5872497"/>
                  <a:gd name="csY1" fmla="*/ 264160 h 467423"/>
                  <a:gd name="csX2" fmla="*/ 406400 w 5872497"/>
                  <a:gd name="csY2" fmla="*/ 223520 h 467423"/>
                  <a:gd name="csX3" fmla="*/ 477520 w 5872497"/>
                  <a:gd name="csY3" fmla="*/ 213360 h 467423"/>
                  <a:gd name="csX4" fmla="*/ 599440 w 5872497"/>
                  <a:gd name="csY4" fmla="*/ 182880 h 467423"/>
                  <a:gd name="csX5" fmla="*/ 894080 w 5872497"/>
                  <a:gd name="csY5" fmla="*/ 203200 h 467423"/>
                  <a:gd name="csX6" fmla="*/ 965200 w 5872497"/>
                  <a:gd name="csY6" fmla="*/ 243840 h 467423"/>
                  <a:gd name="csX7" fmla="*/ 1127760 w 5872497"/>
                  <a:gd name="csY7" fmla="*/ 284480 h 467423"/>
                  <a:gd name="csX8" fmla="*/ 1158240 w 5872497"/>
                  <a:gd name="csY8" fmla="*/ 294640 h 467423"/>
                  <a:gd name="csX9" fmla="*/ 1513840 w 5872497"/>
                  <a:gd name="csY9" fmla="*/ 335280 h 467423"/>
                  <a:gd name="csX10" fmla="*/ 1676400 w 5872497"/>
                  <a:gd name="csY10" fmla="*/ 375920 h 467423"/>
                  <a:gd name="csX11" fmla="*/ 2052320 w 5872497"/>
                  <a:gd name="csY11" fmla="*/ 406400 h 467423"/>
                  <a:gd name="csX12" fmla="*/ 2113280 w 5872497"/>
                  <a:gd name="csY12" fmla="*/ 396240 h 467423"/>
                  <a:gd name="csX13" fmla="*/ 2225040 w 5872497"/>
                  <a:gd name="csY13" fmla="*/ 386080 h 467423"/>
                  <a:gd name="csX14" fmla="*/ 2367280 w 5872497"/>
                  <a:gd name="csY14" fmla="*/ 335280 h 467423"/>
                  <a:gd name="csX15" fmla="*/ 2743200 w 5872497"/>
                  <a:gd name="csY15" fmla="*/ 314960 h 467423"/>
                  <a:gd name="csX16" fmla="*/ 3545840 w 5872497"/>
                  <a:gd name="csY16" fmla="*/ 325120 h 467423"/>
                  <a:gd name="csX17" fmla="*/ 3647440 w 5872497"/>
                  <a:gd name="csY17" fmla="*/ 335280 h 467423"/>
                  <a:gd name="csX18" fmla="*/ 4033520 w 5872497"/>
                  <a:gd name="csY18" fmla="*/ 365760 h 467423"/>
                  <a:gd name="csX19" fmla="*/ 4145280 w 5872497"/>
                  <a:gd name="csY19" fmla="*/ 386080 h 467423"/>
                  <a:gd name="csX20" fmla="*/ 4236720 w 5872497"/>
                  <a:gd name="csY20" fmla="*/ 406400 h 467423"/>
                  <a:gd name="csX21" fmla="*/ 4744720 w 5872497"/>
                  <a:gd name="csY21" fmla="*/ 426720 h 467423"/>
                  <a:gd name="csX22" fmla="*/ 5019040 w 5872497"/>
                  <a:gd name="csY22" fmla="*/ 467360 h 467423"/>
                  <a:gd name="csX23" fmla="*/ 5252720 w 5872497"/>
                  <a:gd name="csY23" fmla="*/ 447040 h 467423"/>
                  <a:gd name="csX24" fmla="*/ 5364480 w 5872497"/>
                  <a:gd name="csY24" fmla="*/ 396240 h 467423"/>
                  <a:gd name="csX25" fmla="*/ 5405120 w 5872497"/>
                  <a:gd name="csY25" fmla="*/ 365760 h 467423"/>
                  <a:gd name="csX26" fmla="*/ 5435600 w 5872497"/>
                  <a:gd name="csY26" fmla="*/ 345440 h 467423"/>
                  <a:gd name="csX27" fmla="*/ 5547360 w 5872497"/>
                  <a:gd name="csY27" fmla="*/ 294640 h 467423"/>
                  <a:gd name="csX28" fmla="*/ 5588000 w 5872497"/>
                  <a:gd name="csY28" fmla="*/ 284480 h 467423"/>
                  <a:gd name="csX29" fmla="*/ 5659120 w 5872497"/>
                  <a:gd name="csY29" fmla="*/ 243840 h 467423"/>
                  <a:gd name="csX30" fmla="*/ 5699760 w 5872497"/>
                  <a:gd name="csY30" fmla="*/ 223520 h 467423"/>
                  <a:gd name="csX31" fmla="*/ 5720080 w 5872497"/>
                  <a:gd name="csY31" fmla="*/ 193040 h 467423"/>
                  <a:gd name="csX32" fmla="*/ 5831840 w 5872497"/>
                  <a:gd name="csY32" fmla="*/ 60960 h 467423"/>
                  <a:gd name="csX33" fmla="*/ 5872480 w 5872497"/>
                  <a:gd name="csY33" fmla="*/ 0 h 4674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</a:cxnLst>
                <a:rect l="l" t="t" r="r" b="b"/>
                <a:pathLst>
                  <a:path w="5872497" h="467423">
                    <a:moveTo>
                      <a:pt x="0" y="274320"/>
                    </a:moveTo>
                    <a:cubicBezTo>
                      <a:pt x="104987" y="270933"/>
                      <a:pt x="210730" y="277189"/>
                      <a:pt x="314960" y="264160"/>
                    </a:cubicBezTo>
                    <a:cubicBezTo>
                      <a:pt x="348057" y="260023"/>
                      <a:pt x="374564" y="233469"/>
                      <a:pt x="406400" y="223520"/>
                    </a:cubicBezTo>
                    <a:cubicBezTo>
                      <a:pt x="429257" y="216377"/>
                      <a:pt x="454086" y="218293"/>
                      <a:pt x="477520" y="213360"/>
                    </a:cubicBezTo>
                    <a:cubicBezTo>
                      <a:pt x="518512" y="204730"/>
                      <a:pt x="558800" y="193040"/>
                      <a:pt x="599440" y="182880"/>
                    </a:cubicBezTo>
                    <a:cubicBezTo>
                      <a:pt x="697653" y="189653"/>
                      <a:pt x="796973" y="187015"/>
                      <a:pt x="894080" y="203200"/>
                    </a:cubicBezTo>
                    <a:cubicBezTo>
                      <a:pt x="921013" y="207689"/>
                      <a:pt x="939411" y="234870"/>
                      <a:pt x="965200" y="243840"/>
                    </a:cubicBezTo>
                    <a:cubicBezTo>
                      <a:pt x="1017954" y="262189"/>
                      <a:pt x="1074772" y="266817"/>
                      <a:pt x="1127760" y="284480"/>
                    </a:cubicBezTo>
                    <a:cubicBezTo>
                      <a:pt x="1137920" y="287867"/>
                      <a:pt x="1147805" y="292232"/>
                      <a:pt x="1158240" y="294640"/>
                    </a:cubicBezTo>
                    <a:cubicBezTo>
                      <a:pt x="1305396" y="328599"/>
                      <a:pt x="1318207" y="319629"/>
                      <a:pt x="1513840" y="335280"/>
                    </a:cubicBezTo>
                    <a:cubicBezTo>
                      <a:pt x="1568027" y="348827"/>
                      <a:pt x="1620728" y="371406"/>
                      <a:pt x="1676400" y="375920"/>
                    </a:cubicBezTo>
                    <a:lnTo>
                      <a:pt x="2052320" y="406400"/>
                    </a:lnTo>
                    <a:cubicBezTo>
                      <a:pt x="2072640" y="403013"/>
                      <a:pt x="2092821" y="398647"/>
                      <a:pt x="2113280" y="396240"/>
                    </a:cubicBezTo>
                    <a:cubicBezTo>
                      <a:pt x="2150431" y="391869"/>
                      <a:pt x="2188750" y="395153"/>
                      <a:pt x="2225040" y="386080"/>
                    </a:cubicBezTo>
                    <a:cubicBezTo>
                      <a:pt x="2402270" y="341772"/>
                      <a:pt x="2247527" y="350249"/>
                      <a:pt x="2367280" y="335280"/>
                    </a:cubicBezTo>
                    <a:cubicBezTo>
                      <a:pt x="2488199" y="320165"/>
                      <a:pt x="2626810" y="319437"/>
                      <a:pt x="2743200" y="314960"/>
                    </a:cubicBezTo>
                    <a:cubicBezTo>
                      <a:pt x="3045376" y="264597"/>
                      <a:pt x="2816445" y="298756"/>
                      <a:pt x="3545840" y="325120"/>
                    </a:cubicBezTo>
                    <a:cubicBezTo>
                      <a:pt x="3579853" y="326349"/>
                      <a:pt x="3613505" y="332670"/>
                      <a:pt x="3647440" y="335280"/>
                    </a:cubicBezTo>
                    <a:cubicBezTo>
                      <a:pt x="3684734" y="338149"/>
                      <a:pt x="3933933" y="350822"/>
                      <a:pt x="4033520" y="365760"/>
                    </a:cubicBezTo>
                    <a:cubicBezTo>
                      <a:pt x="4070965" y="371377"/>
                      <a:pt x="4108151" y="378654"/>
                      <a:pt x="4145280" y="386080"/>
                    </a:cubicBezTo>
                    <a:cubicBezTo>
                      <a:pt x="4175897" y="392203"/>
                      <a:pt x="4205568" y="404288"/>
                      <a:pt x="4236720" y="406400"/>
                    </a:cubicBezTo>
                    <a:cubicBezTo>
                      <a:pt x="4405801" y="417863"/>
                      <a:pt x="4575387" y="419947"/>
                      <a:pt x="4744720" y="426720"/>
                    </a:cubicBezTo>
                    <a:cubicBezTo>
                      <a:pt x="4778012" y="432595"/>
                      <a:pt x="4959952" y="469151"/>
                      <a:pt x="5019040" y="467360"/>
                    </a:cubicBezTo>
                    <a:cubicBezTo>
                      <a:pt x="5097191" y="464992"/>
                      <a:pt x="5174827" y="453813"/>
                      <a:pt x="5252720" y="447040"/>
                    </a:cubicBezTo>
                    <a:cubicBezTo>
                      <a:pt x="5347386" y="376041"/>
                      <a:pt x="5227134" y="458670"/>
                      <a:pt x="5364480" y="396240"/>
                    </a:cubicBezTo>
                    <a:cubicBezTo>
                      <a:pt x="5379896" y="389233"/>
                      <a:pt x="5391341" y="375602"/>
                      <a:pt x="5405120" y="365760"/>
                    </a:cubicBezTo>
                    <a:cubicBezTo>
                      <a:pt x="5415056" y="358663"/>
                      <a:pt x="5424880" y="351287"/>
                      <a:pt x="5435600" y="345440"/>
                    </a:cubicBezTo>
                    <a:cubicBezTo>
                      <a:pt x="5479852" y="321303"/>
                      <a:pt x="5504621" y="306851"/>
                      <a:pt x="5547360" y="294640"/>
                    </a:cubicBezTo>
                    <a:cubicBezTo>
                      <a:pt x="5560786" y="290804"/>
                      <a:pt x="5574453" y="287867"/>
                      <a:pt x="5588000" y="284480"/>
                    </a:cubicBezTo>
                    <a:cubicBezTo>
                      <a:pt x="5611707" y="270933"/>
                      <a:pt x="5635150" y="256915"/>
                      <a:pt x="5659120" y="243840"/>
                    </a:cubicBezTo>
                    <a:cubicBezTo>
                      <a:pt x="5672416" y="236587"/>
                      <a:pt x="5688125" y="233216"/>
                      <a:pt x="5699760" y="223520"/>
                    </a:cubicBezTo>
                    <a:cubicBezTo>
                      <a:pt x="5709141" y="215703"/>
                      <a:pt x="5711911" y="202116"/>
                      <a:pt x="5720080" y="193040"/>
                    </a:cubicBezTo>
                    <a:cubicBezTo>
                      <a:pt x="5884206" y="10678"/>
                      <a:pt x="5717434" y="218269"/>
                      <a:pt x="5831840" y="60960"/>
                    </a:cubicBezTo>
                    <a:cubicBezTo>
                      <a:pt x="5874596" y="2171"/>
                      <a:pt x="5872480" y="32680"/>
                      <a:pt x="5872480" y="0"/>
                    </a:cubicBezTo>
                  </a:path>
                </a:pathLst>
              </a:custGeom>
              <a:noFill/>
              <a:ln w="381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F6511D9-3B3F-E6C8-4208-F3B416FB8A4E}"/>
                  </a:ext>
                </a:extLst>
              </p:cNvPr>
              <p:cNvSpPr txBox="1"/>
              <p:nvPr/>
            </p:nvSpPr>
            <p:spPr>
              <a:xfrm>
                <a:off x="744057" y="1453177"/>
                <a:ext cx="117705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/>
                  <a:t>Grounding Column</a:t>
                </a: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C231105-6839-40A1-8AD7-6F45935DDC92}"/>
                  </a:ext>
                </a:extLst>
              </p:cNvPr>
              <p:cNvSpPr txBox="1"/>
              <p:nvPr/>
            </p:nvSpPr>
            <p:spPr>
              <a:xfrm>
                <a:off x="3394201" y="3449935"/>
                <a:ext cx="117705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solidFill>
                      <a:srgbClr val="0000FF"/>
                    </a:solidFill>
                  </a:rPr>
                  <a:t>Earth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304AA48-049A-6737-E7A9-FBCBE4DAF9B0}"/>
                  </a:ext>
                </a:extLst>
              </p:cNvPr>
              <p:cNvSpPr txBox="1"/>
              <p:nvPr/>
            </p:nvSpPr>
            <p:spPr>
              <a:xfrm>
                <a:off x="2833604" y="900966"/>
                <a:ext cx="117705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solidFill>
                      <a:srgbClr val="00B050"/>
                    </a:solidFill>
                  </a:rPr>
                  <a:t>Grounding Disk N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1CB13FC-0A52-B7CC-9967-BC8BE9B646B4}"/>
                  </a:ext>
                </a:extLst>
              </p:cNvPr>
              <p:cNvSpPr txBox="1"/>
              <p:nvPr/>
            </p:nvSpPr>
            <p:spPr>
              <a:xfrm>
                <a:off x="7130533" y="817304"/>
                <a:ext cx="117705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solidFill>
                      <a:srgbClr val="00B050"/>
                    </a:solidFill>
                  </a:rPr>
                  <a:t>Grounding Disk S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088E8EC-500B-003E-0A45-75C831BA3BD9}"/>
                  </a:ext>
                </a:extLst>
              </p:cNvPr>
              <p:cNvSpPr txBox="1"/>
              <p:nvPr/>
            </p:nvSpPr>
            <p:spPr>
              <a:xfrm>
                <a:off x="8216148" y="1486802"/>
                <a:ext cx="117705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/>
                  <a:t>Platform S</a:t>
                </a:r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CF3FD2D9-89EF-7520-272D-BA0C711C9646}"/>
                  </a:ext>
                </a:extLst>
              </p:cNvPr>
              <p:cNvSpPr/>
              <p:nvPr/>
            </p:nvSpPr>
            <p:spPr>
              <a:xfrm>
                <a:off x="8138160" y="2540000"/>
                <a:ext cx="1177053" cy="101600"/>
              </a:xfrm>
              <a:prstGeom prst="rect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EC9DBDAB-A04F-D26D-BCD9-4C168AE07177}"/>
                  </a:ext>
                </a:extLst>
              </p:cNvPr>
              <p:cNvSpPr/>
              <p:nvPr/>
            </p:nvSpPr>
            <p:spPr>
              <a:xfrm>
                <a:off x="8138159" y="2184400"/>
                <a:ext cx="1177053" cy="101600"/>
              </a:xfrm>
              <a:prstGeom prst="rect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127BAF61-FFCE-60FD-D645-461E8E545FE4}"/>
                  </a:ext>
                </a:extLst>
              </p:cNvPr>
              <p:cNvSpPr/>
              <p:nvPr/>
            </p:nvSpPr>
            <p:spPr>
              <a:xfrm>
                <a:off x="8138159" y="1815941"/>
                <a:ext cx="1177053" cy="101600"/>
              </a:xfrm>
              <a:prstGeom prst="rect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F9EC17D6-1185-D8E1-6FC6-96D4C89FE5A2}"/>
                  </a:ext>
                </a:extLst>
              </p:cNvPr>
              <p:cNvSpPr/>
              <p:nvPr/>
            </p:nvSpPr>
            <p:spPr>
              <a:xfrm>
                <a:off x="8138159" y="1917541"/>
                <a:ext cx="77989" cy="947579"/>
              </a:xfrm>
              <a:prstGeom prst="rect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15F08136-84E9-8437-D0F8-7CD90C3B77EE}"/>
                  </a:ext>
                </a:extLst>
              </p:cNvPr>
              <p:cNvSpPr/>
              <p:nvPr/>
            </p:nvSpPr>
            <p:spPr>
              <a:xfrm>
                <a:off x="9237223" y="1913780"/>
                <a:ext cx="77989" cy="947579"/>
              </a:xfrm>
              <a:prstGeom prst="rect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A5A21AE-B319-B63A-084F-955ABC6AFAE4}"/>
                  </a:ext>
                </a:extLst>
              </p:cNvPr>
              <p:cNvSpPr txBox="1"/>
              <p:nvPr/>
            </p:nvSpPr>
            <p:spPr>
              <a:xfrm>
                <a:off x="5218667" y="1053365"/>
                <a:ext cx="117705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 err="1"/>
                  <a:t>ePIC</a:t>
                </a:r>
                <a:endParaRPr lang="en-US" sz="1600" dirty="0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1D02B219-41B8-36EA-298F-050898E95851}"/>
                  </a:ext>
                </a:extLst>
              </p:cNvPr>
              <p:cNvSpPr/>
              <p:nvPr/>
            </p:nvSpPr>
            <p:spPr>
              <a:xfrm>
                <a:off x="1412240" y="2793962"/>
                <a:ext cx="6756400" cy="304838"/>
              </a:xfrm>
              <a:custGeom>
                <a:avLst/>
                <a:gdLst>
                  <a:gd name="csX0" fmla="*/ 0 w 6756400"/>
                  <a:gd name="csY0" fmla="*/ 264198 h 304838"/>
                  <a:gd name="csX1" fmla="*/ 203200 w 6756400"/>
                  <a:gd name="csY1" fmla="*/ 254038 h 304838"/>
                  <a:gd name="csX2" fmla="*/ 264160 w 6756400"/>
                  <a:gd name="csY2" fmla="*/ 243878 h 304838"/>
                  <a:gd name="csX3" fmla="*/ 436880 w 6756400"/>
                  <a:gd name="csY3" fmla="*/ 223558 h 304838"/>
                  <a:gd name="csX4" fmla="*/ 548640 w 6756400"/>
                  <a:gd name="csY4" fmla="*/ 182918 h 304838"/>
                  <a:gd name="csX5" fmla="*/ 599440 w 6756400"/>
                  <a:gd name="csY5" fmla="*/ 172758 h 304838"/>
                  <a:gd name="csX6" fmla="*/ 1127760 w 6756400"/>
                  <a:gd name="csY6" fmla="*/ 193078 h 304838"/>
                  <a:gd name="csX7" fmla="*/ 1209040 w 6756400"/>
                  <a:gd name="csY7" fmla="*/ 203238 h 304838"/>
                  <a:gd name="csX8" fmla="*/ 1239520 w 6756400"/>
                  <a:gd name="csY8" fmla="*/ 213398 h 304838"/>
                  <a:gd name="csX9" fmla="*/ 1320800 w 6756400"/>
                  <a:gd name="csY9" fmla="*/ 233718 h 304838"/>
                  <a:gd name="csX10" fmla="*/ 1534160 w 6756400"/>
                  <a:gd name="csY10" fmla="*/ 254038 h 304838"/>
                  <a:gd name="csX11" fmla="*/ 1717040 w 6756400"/>
                  <a:gd name="csY11" fmla="*/ 274358 h 304838"/>
                  <a:gd name="csX12" fmla="*/ 1757680 w 6756400"/>
                  <a:gd name="csY12" fmla="*/ 284518 h 304838"/>
                  <a:gd name="csX13" fmla="*/ 2346960 w 6756400"/>
                  <a:gd name="csY13" fmla="*/ 284518 h 304838"/>
                  <a:gd name="csX14" fmla="*/ 2428240 w 6756400"/>
                  <a:gd name="csY14" fmla="*/ 274358 h 304838"/>
                  <a:gd name="csX15" fmla="*/ 2468880 w 6756400"/>
                  <a:gd name="csY15" fmla="*/ 254038 h 304838"/>
                  <a:gd name="csX16" fmla="*/ 2590800 w 6756400"/>
                  <a:gd name="csY16" fmla="*/ 223558 h 304838"/>
                  <a:gd name="csX17" fmla="*/ 2692400 w 6756400"/>
                  <a:gd name="csY17" fmla="*/ 193078 h 304838"/>
                  <a:gd name="csX18" fmla="*/ 3586480 w 6756400"/>
                  <a:gd name="csY18" fmla="*/ 203238 h 304838"/>
                  <a:gd name="csX19" fmla="*/ 3637280 w 6756400"/>
                  <a:gd name="csY19" fmla="*/ 213398 h 304838"/>
                  <a:gd name="csX20" fmla="*/ 3718560 w 6756400"/>
                  <a:gd name="csY20" fmla="*/ 264198 h 304838"/>
                  <a:gd name="csX21" fmla="*/ 3779520 w 6756400"/>
                  <a:gd name="csY21" fmla="*/ 274358 h 304838"/>
                  <a:gd name="csX22" fmla="*/ 4216400 w 6756400"/>
                  <a:gd name="csY22" fmla="*/ 304838 h 304838"/>
                  <a:gd name="csX23" fmla="*/ 4389120 w 6756400"/>
                  <a:gd name="csY23" fmla="*/ 294678 h 304838"/>
                  <a:gd name="csX24" fmla="*/ 4653280 w 6756400"/>
                  <a:gd name="csY24" fmla="*/ 274358 h 304838"/>
                  <a:gd name="csX25" fmla="*/ 4846320 w 6756400"/>
                  <a:gd name="csY25" fmla="*/ 284518 h 304838"/>
                  <a:gd name="csX26" fmla="*/ 4897120 w 6756400"/>
                  <a:gd name="csY26" fmla="*/ 304838 h 304838"/>
                  <a:gd name="csX27" fmla="*/ 5181600 w 6756400"/>
                  <a:gd name="csY27" fmla="*/ 294678 h 304838"/>
                  <a:gd name="csX28" fmla="*/ 5405120 w 6756400"/>
                  <a:gd name="csY28" fmla="*/ 264198 h 304838"/>
                  <a:gd name="csX29" fmla="*/ 5638800 w 6756400"/>
                  <a:gd name="csY29" fmla="*/ 233718 h 304838"/>
                  <a:gd name="csX30" fmla="*/ 5669280 w 6756400"/>
                  <a:gd name="csY30" fmla="*/ 223558 h 304838"/>
                  <a:gd name="csX31" fmla="*/ 5740400 w 6756400"/>
                  <a:gd name="csY31" fmla="*/ 213398 h 304838"/>
                  <a:gd name="csX32" fmla="*/ 5781040 w 6756400"/>
                  <a:gd name="csY32" fmla="*/ 193078 h 304838"/>
                  <a:gd name="csX33" fmla="*/ 5882640 w 6756400"/>
                  <a:gd name="csY33" fmla="*/ 182918 h 304838"/>
                  <a:gd name="csX34" fmla="*/ 6167120 w 6756400"/>
                  <a:gd name="csY34" fmla="*/ 152438 h 304838"/>
                  <a:gd name="csX35" fmla="*/ 6197600 w 6756400"/>
                  <a:gd name="csY35" fmla="*/ 142278 h 304838"/>
                  <a:gd name="csX36" fmla="*/ 6482080 w 6756400"/>
                  <a:gd name="csY36" fmla="*/ 121958 h 304838"/>
                  <a:gd name="csX37" fmla="*/ 6522720 w 6756400"/>
                  <a:gd name="csY37" fmla="*/ 111798 h 304838"/>
                  <a:gd name="csX38" fmla="*/ 6604000 w 6756400"/>
                  <a:gd name="csY38" fmla="*/ 101638 h 304838"/>
                  <a:gd name="csX39" fmla="*/ 6634480 w 6756400"/>
                  <a:gd name="csY39" fmla="*/ 81318 h 304838"/>
                  <a:gd name="csX40" fmla="*/ 6675120 w 6756400"/>
                  <a:gd name="csY40" fmla="*/ 60998 h 304838"/>
                  <a:gd name="csX41" fmla="*/ 6715760 w 6756400"/>
                  <a:gd name="csY41" fmla="*/ 30518 h 304838"/>
                  <a:gd name="csX42" fmla="*/ 6756400 w 6756400"/>
                  <a:gd name="csY42" fmla="*/ 38 h 30483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</a:cxnLst>
                <a:rect l="l" t="t" r="r" b="b"/>
                <a:pathLst>
                  <a:path w="6756400" h="304838">
                    <a:moveTo>
                      <a:pt x="0" y="264198"/>
                    </a:moveTo>
                    <a:cubicBezTo>
                      <a:pt x="67733" y="260811"/>
                      <a:pt x="135582" y="259239"/>
                      <a:pt x="203200" y="254038"/>
                    </a:cubicBezTo>
                    <a:cubicBezTo>
                      <a:pt x="223740" y="252458"/>
                      <a:pt x="243733" y="246542"/>
                      <a:pt x="264160" y="243878"/>
                    </a:cubicBezTo>
                    <a:cubicBezTo>
                      <a:pt x="321643" y="236380"/>
                      <a:pt x="379307" y="230331"/>
                      <a:pt x="436880" y="223558"/>
                    </a:cubicBezTo>
                    <a:cubicBezTo>
                      <a:pt x="474133" y="210011"/>
                      <a:pt x="510804" y="194742"/>
                      <a:pt x="548640" y="182918"/>
                    </a:cubicBezTo>
                    <a:cubicBezTo>
                      <a:pt x="565123" y="177767"/>
                      <a:pt x="582174" y="172455"/>
                      <a:pt x="599440" y="172758"/>
                    </a:cubicBezTo>
                    <a:cubicBezTo>
                      <a:pt x="775650" y="175849"/>
                      <a:pt x="951653" y="186305"/>
                      <a:pt x="1127760" y="193078"/>
                    </a:cubicBezTo>
                    <a:cubicBezTo>
                      <a:pt x="1154853" y="196465"/>
                      <a:pt x="1182176" y="198354"/>
                      <a:pt x="1209040" y="203238"/>
                    </a:cubicBezTo>
                    <a:cubicBezTo>
                      <a:pt x="1219577" y="205154"/>
                      <a:pt x="1229188" y="210580"/>
                      <a:pt x="1239520" y="213398"/>
                    </a:cubicBezTo>
                    <a:cubicBezTo>
                      <a:pt x="1266463" y="220746"/>
                      <a:pt x="1293298" y="228865"/>
                      <a:pt x="1320800" y="233718"/>
                    </a:cubicBezTo>
                    <a:cubicBezTo>
                      <a:pt x="1364967" y="241512"/>
                      <a:pt x="1498438" y="250466"/>
                      <a:pt x="1534160" y="254038"/>
                    </a:cubicBezTo>
                    <a:cubicBezTo>
                      <a:pt x="1595191" y="260141"/>
                      <a:pt x="1717040" y="274358"/>
                      <a:pt x="1717040" y="274358"/>
                    </a:cubicBezTo>
                    <a:cubicBezTo>
                      <a:pt x="1730587" y="277745"/>
                      <a:pt x="1743942" y="282020"/>
                      <a:pt x="1757680" y="284518"/>
                    </a:cubicBezTo>
                    <a:cubicBezTo>
                      <a:pt x="1952981" y="320027"/>
                      <a:pt x="2142723" y="288523"/>
                      <a:pt x="2346960" y="284518"/>
                    </a:cubicBezTo>
                    <a:cubicBezTo>
                      <a:pt x="2374053" y="281131"/>
                      <a:pt x="2401751" y="280980"/>
                      <a:pt x="2428240" y="274358"/>
                    </a:cubicBezTo>
                    <a:cubicBezTo>
                      <a:pt x="2442933" y="270685"/>
                      <a:pt x="2454424" y="258556"/>
                      <a:pt x="2468880" y="254038"/>
                    </a:cubicBezTo>
                    <a:cubicBezTo>
                      <a:pt x="2508864" y="241543"/>
                      <a:pt x="2551059" y="236805"/>
                      <a:pt x="2590800" y="223558"/>
                    </a:cubicBezTo>
                    <a:cubicBezTo>
                      <a:pt x="2665007" y="198822"/>
                      <a:pt x="2630980" y="208433"/>
                      <a:pt x="2692400" y="193078"/>
                    </a:cubicBezTo>
                    <a:lnTo>
                      <a:pt x="3586480" y="203238"/>
                    </a:lnTo>
                    <a:cubicBezTo>
                      <a:pt x="3603745" y="203609"/>
                      <a:pt x="3621500" y="206385"/>
                      <a:pt x="3637280" y="213398"/>
                    </a:cubicBezTo>
                    <a:cubicBezTo>
                      <a:pt x="3715278" y="248064"/>
                      <a:pt x="3640198" y="240689"/>
                      <a:pt x="3718560" y="264198"/>
                    </a:cubicBezTo>
                    <a:cubicBezTo>
                      <a:pt x="3738291" y="270117"/>
                      <a:pt x="3758988" y="272682"/>
                      <a:pt x="3779520" y="274358"/>
                    </a:cubicBezTo>
                    <a:cubicBezTo>
                      <a:pt x="3925017" y="286235"/>
                      <a:pt x="4070773" y="294678"/>
                      <a:pt x="4216400" y="304838"/>
                    </a:cubicBezTo>
                    <a:lnTo>
                      <a:pt x="4389120" y="294678"/>
                    </a:lnTo>
                    <a:cubicBezTo>
                      <a:pt x="4627573" y="282128"/>
                      <a:pt x="4530760" y="298862"/>
                      <a:pt x="4653280" y="274358"/>
                    </a:cubicBezTo>
                    <a:cubicBezTo>
                      <a:pt x="4717627" y="277745"/>
                      <a:pt x="4782382" y="276526"/>
                      <a:pt x="4846320" y="284518"/>
                    </a:cubicBezTo>
                    <a:cubicBezTo>
                      <a:pt x="4864417" y="286780"/>
                      <a:pt x="4878891" y="304286"/>
                      <a:pt x="4897120" y="304838"/>
                    </a:cubicBezTo>
                    <a:lnTo>
                      <a:pt x="5181600" y="294678"/>
                    </a:lnTo>
                    <a:cubicBezTo>
                      <a:pt x="5316133" y="261045"/>
                      <a:pt x="5222874" y="279385"/>
                      <a:pt x="5405120" y="264198"/>
                    </a:cubicBezTo>
                    <a:cubicBezTo>
                      <a:pt x="5516553" y="254912"/>
                      <a:pt x="5518221" y="252269"/>
                      <a:pt x="5638800" y="233718"/>
                    </a:cubicBezTo>
                    <a:cubicBezTo>
                      <a:pt x="5648960" y="230331"/>
                      <a:pt x="5658778" y="225658"/>
                      <a:pt x="5669280" y="223558"/>
                    </a:cubicBezTo>
                    <a:cubicBezTo>
                      <a:pt x="5692762" y="218862"/>
                      <a:pt x="5717296" y="219699"/>
                      <a:pt x="5740400" y="213398"/>
                    </a:cubicBezTo>
                    <a:cubicBezTo>
                      <a:pt x="5755012" y="209413"/>
                      <a:pt x="5766231" y="196251"/>
                      <a:pt x="5781040" y="193078"/>
                    </a:cubicBezTo>
                    <a:cubicBezTo>
                      <a:pt x="5814320" y="185947"/>
                      <a:pt x="5848773" y="186305"/>
                      <a:pt x="5882640" y="182918"/>
                    </a:cubicBezTo>
                    <a:cubicBezTo>
                      <a:pt x="6011232" y="150770"/>
                      <a:pt x="5857814" y="186805"/>
                      <a:pt x="6167120" y="152438"/>
                    </a:cubicBezTo>
                    <a:cubicBezTo>
                      <a:pt x="6177764" y="151255"/>
                      <a:pt x="6187036" y="144039"/>
                      <a:pt x="6197600" y="142278"/>
                    </a:cubicBezTo>
                    <a:cubicBezTo>
                      <a:pt x="6277334" y="128989"/>
                      <a:pt x="6417568" y="125353"/>
                      <a:pt x="6482080" y="121958"/>
                    </a:cubicBezTo>
                    <a:cubicBezTo>
                      <a:pt x="6495627" y="118571"/>
                      <a:pt x="6508946" y="114094"/>
                      <a:pt x="6522720" y="111798"/>
                    </a:cubicBezTo>
                    <a:cubicBezTo>
                      <a:pt x="6549653" y="107309"/>
                      <a:pt x="6577658" y="108822"/>
                      <a:pt x="6604000" y="101638"/>
                    </a:cubicBezTo>
                    <a:cubicBezTo>
                      <a:pt x="6615781" y="98425"/>
                      <a:pt x="6623878" y="87376"/>
                      <a:pt x="6634480" y="81318"/>
                    </a:cubicBezTo>
                    <a:cubicBezTo>
                      <a:pt x="6647630" y="73804"/>
                      <a:pt x="6662277" y="69025"/>
                      <a:pt x="6675120" y="60998"/>
                    </a:cubicBezTo>
                    <a:cubicBezTo>
                      <a:pt x="6689479" y="52023"/>
                      <a:pt x="6702903" y="41538"/>
                      <a:pt x="6715760" y="30518"/>
                    </a:cubicBezTo>
                    <a:cubicBezTo>
                      <a:pt x="6754114" y="-2357"/>
                      <a:pt x="6730580" y="38"/>
                      <a:pt x="6756400" y="38"/>
                    </a:cubicBezTo>
                  </a:path>
                </a:pathLst>
              </a:custGeom>
              <a:noFill/>
              <a:ln w="381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9BE57CAC-F0FA-DFAF-3AAE-FBC37C28DEA0}"/>
                  </a:ext>
                </a:extLst>
              </p:cNvPr>
              <p:cNvSpPr txBox="1"/>
              <p:nvPr/>
            </p:nvSpPr>
            <p:spPr>
              <a:xfrm>
                <a:off x="1599564" y="2111799"/>
                <a:ext cx="215519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solidFill>
                      <a:srgbClr val="00B050"/>
                    </a:solidFill>
                  </a:rPr>
                  <a:t>Ground Cables AWG 4/0</a:t>
                </a:r>
              </a:p>
            </p:txBody>
          </p:sp>
        </p:grp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87D6768-5E73-166F-DB22-C81C57C3472F}"/>
                </a:ext>
              </a:extLst>
            </p:cNvPr>
            <p:cNvSpPr/>
            <p:nvPr/>
          </p:nvSpPr>
          <p:spPr>
            <a:xfrm>
              <a:off x="4632960" y="1198880"/>
              <a:ext cx="436880" cy="71120"/>
            </a:xfrm>
            <a:custGeom>
              <a:avLst/>
              <a:gdLst>
                <a:gd name="csX0" fmla="*/ 0 w 436880"/>
                <a:gd name="csY0" fmla="*/ 0 h 71120"/>
                <a:gd name="csX1" fmla="*/ 111760 w 436880"/>
                <a:gd name="csY1" fmla="*/ 20320 h 71120"/>
                <a:gd name="csX2" fmla="*/ 152400 w 436880"/>
                <a:gd name="csY2" fmla="*/ 40640 h 71120"/>
                <a:gd name="csX3" fmla="*/ 264160 w 436880"/>
                <a:gd name="csY3" fmla="*/ 60960 h 71120"/>
                <a:gd name="csX4" fmla="*/ 294640 w 436880"/>
                <a:gd name="csY4" fmla="*/ 71120 h 71120"/>
                <a:gd name="csX5" fmla="*/ 375920 w 436880"/>
                <a:gd name="csY5" fmla="*/ 50800 h 71120"/>
                <a:gd name="csX6" fmla="*/ 416560 w 436880"/>
                <a:gd name="csY6" fmla="*/ 20320 h 71120"/>
                <a:gd name="csX7" fmla="*/ 436880 w 436880"/>
                <a:gd name="csY7" fmla="*/ 10160 h 7112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</a:cxnLst>
              <a:rect l="l" t="t" r="r" b="b"/>
              <a:pathLst>
                <a:path w="436880" h="71120">
                  <a:moveTo>
                    <a:pt x="0" y="0"/>
                  </a:moveTo>
                  <a:cubicBezTo>
                    <a:pt x="37253" y="6773"/>
                    <a:pt x="75174" y="10564"/>
                    <a:pt x="111760" y="20320"/>
                  </a:cubicBezTo>
                  <a:cubicBezTo>
                    <a:pt x="126394" y="24222"/>
                    <a:pt x="137766" y="36738"/>
                    <a:pt x="152400" y="40640"/>
                  </a:cubicBezTo>
                  <a:cubicBezTo>
                    <a:pt x="188986" y="50396"/>
                    <a:pt x="227136" y="53026"/>
                    <a:pt x="264160" y="60960"/>
                  </a:cubicBezTo>
                  <a:cubicBezTo>
                    <a:pt x="274632" y="63204"/>
                    <a:pt x="284480" y="67733"/>
                    <a:pt x="294640" y="71120"/>
                  </a:cubicBezTo>
                  <a:cubicBezTo>
                    <a:pt x="321733" y="64347"/>
                    <a:pt x="350141" y="61541"/>
                    <a:pt x="375920" y="50800"/>
                  </a:cubicBezTo>
                  <a:cubicBezTo>
                    <a:pt x="391551" y="44287"/>
                    <a:pt x="402471" y="29713"/>
                    <a:pt x="416560" y="20320"/>
                  </a:cubicBezTo>
                  <a:cubicBezTo>
                    <a:pt x="422861" y="16119"/>
                    <a:pt x="430107" y="13547"/>
                    <a:pt x="436880" y="1016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8EF47D1-DCFE-93AE-780B-E08D92275805}"/>
                </a:ext>
              </a:extLst>
            </p:cNvPr>
            <p:cNvSpPr/>
            <p:nvPr/>
          </p:nvSpPr>
          <p:spPr>
            <a:xfrm>
              <a:off x="7528560" y="1432560"/>
              <a:ext cx="457200" cy="81280"/>
            </a:xfrm>
            <a:custGeom>
              <a:avLst/>
              <a:gdLst>
                <a:gd name="csX0" fmla="*/ 0 w 457200"/>
                <a:gd name="csY0" fmla="*/ 81280 h 81280"/>
                <a:gd name="csX1" fmla="*/ 111760 w 457200"/>
                <a:gd name="csY1" fmla="*/ 50800 h 81280"/>
                <a:gd name="csX2" fmla="*/ 284480 w 457200"/>
                <a:gd name="csY2" fmla="*/ 0 h 81280"/>
                <a:gd name="csX3" fmla="*/ 375920 w 457200"/>
                <a:gd name="csY3" fmla="*/ 40640 h 81280"/>
                <a:gd name="csX4" fmla="*/ 457200 w 457200"/>
                <a:gd name="csY4" fmla="*/ 30480 h 8128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457200" h="81280">
                  <a:moveTo>
                    <a:pt x="0" y="81280"/>
                  </a:moveTo>
                  <a:cubicBezTo>
                    <a:pt x="87849" y="46140"/>
                    <a:pt x="12567" y="72056"/>
                    <a:pt x="111760" y="50800"/>
                  </a:cubicBezTo>
                  <a:cubicBezTo>
                    <a:pt x="190475" y="33933"/>
                    <a:pt x="205356" y="26375"/>
                    <a:pt x="284480" y="0"/>
                  </a:cubicBezTo>
                  <a:cubicBezTo>
                    <a:pt x="321309" y="27622"/>
                    <a:pt x="326490" y="40640"/>
                    <a:pt x="375920" y="40640"/>
                  </a:cubicBezTo>
                  <a:cubicBezTo>
                    <a:pt x="403224" y="40640"/>
                    <a:pt x="457200" y="30480"/>
                    <a:pt x="457200" y="3048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DE1502CD-FF9D-D822-0A6F-DF3A2B3C09B2}"/>
              </a:ext>
            </a:extLst>
          </p:cNvPr>
          <p:cNvSpPr txBox="1"/>
          <p:nvPr/>
        </p:nvSpPr>
        <p:spPr>
          <a:xfrm>
            <a:off x="2891701" y="4605794"/>
            <a:ext cx="773447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/>
              <a:t>Multiple Grounding Cables to Grounding Column are AWG 4/0, insulated, black or green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/>
              <a:t>Detector supporting structures, platforms are insulated from floor, beam pipe and other structures and services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/>
              <a:t>Metal grounding disks are slotted with multiple taps for sub-detector grounding attachment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/>
              <a:t>A sub-detector ground is attached to only one disk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FA9D24D-7B2A-D9E7-53B1-B34FED4CD207}"/>
              </a:ext>
            </a:extLst>
          </p:cNvPr>
          <p:cNvSpPr txBox="1"/>
          <p:nvPr/>
        </p:nvSpPr>
        <p:spPr>
          <a:xfrm>
            <a:off x="595449" y="320824"/>
            <a:ext cx="5956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ePIC</a:t>
            </a:r>
            <a:r>
              <a:rPr lang="en-US" sz="2400" dirty="0"/>
              <a:t> Grounding Implementation Guidelines</a:t>
            </a:r>
          </a:p>
        </p:txBody>
      </p:sp>
    </p:spTree>
    <p:extLst>
      <p:ext uri="{BB962C8B-B14F-4D97-AF65-F5344CB8AC3E}">
        <p14:creationId xmlns:p14="http://schemas.microsoft.com/office/powerpoint/2010/main" val="21631672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1207</TotalTime>
  <Words>73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Wingdings</vt:lpstr>
      <vt:lpstr>Office Theme</vt:lpstr>
      <vt:lpstr>PowerPoint Presentation</vt:lpstr>
    </vt:vector>
  </TitlesOfParts>
  <Company>Jefferson Lab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Fernando Barbosa</dc:creator>
  <cp:lastModifiedBy>Fernando Barbosa</cp:lastModifiedBy>
  <cp:revision>1</cp:revision>
  <dcterms:created xsi:type="dcterms:W3CDTF">2026-07-06T18:02:35Z</dcterms:created>
  <dcterms:modified xsi:type="dcterms:W3CDTF">2026-07-07T14:10:27Z</dcterms:modified>
</cp:coreProperties>
</file>