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60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E238C9-D06D-41BF-9AAF-8DBBAD29DA0C}" v="13" dt="2026-07-22T21:22:49.4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 showGuides="1">
      <p:cViewPr varScale="1">
        <p:scale>
          <a:sx n="147" d="100"/>
          <a:sy n="147" d="100"/>
        </p:scale>
        <p:origin x="66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ff Landgraf" userId="367c8676d18b2324" providerId="LiveId" clId="{35C7E814-08A3-4F31-ABCC-685D226CE632}"/>
    <pc:docChg chg="undo custSel addSld delSld modSld sldOrd">
      <pc:chgData name="Jeff Landgraf" userId="367c8676d18b2324" providerId="LiveId" clId="{35C7E814-08A3-4F31-ABCC-685D226CE632}" dt="2026-07-23T12:42:28.727" v="10893" actId="20577"/>
      <pc:docMkLst>
        <pc:docMk/>
      </pc:docMkLst>
      <pc:sldChg chg="delSp modSp mod">
        <pc:chgData name="Jeff Landgraf" userId="367c8676d18b2324" providerId="LiveId" clId="{35C7E814-08A3-4F31-ABCC-685D226CE632}" dt="2026-07-23T11:56:47.366" v="8289" actId="20577"/>
        <pc:sldMkLst>
          <pc:docMk/>
          <pc:sldMk cId="510190129" sldId="256"/>
        </pc:sldMkLst>
        <pc:spChg chg="mod">
          <ac:chgData name="Jeff Landgraf" userId="367c8676d18b2324" providerId="LiveId" clId="{35C7E814-08A3-4F31-ABCC-685D226CE632}" dt="2026-07-22T18:48:15.939" v="316" actId="113"/>
          <ac:spMkLst>
            <pc:docMk/>
            <pc:sldMk cId="510190129" sldId="256"/>
            <ac:spMk id="7" creationId="{AE2FA1EB-007E-8316-2C6B-060479ED8000}"/>
          </ac:spMkLst>
        </pc:spChg>
        <pc:spChg chg="mod">
          <ac:chgData name="Jeff Landgraf" userId="367c8676d18b2324" providerId="LiveId" clId="{35C7E814-08A3-4F31-ABCC-685D226CE632}" dt="2026-07-22T18:56:37.969" v="509" actId="15"/>
          <ac:spMkLst>
            <pc:docMk/>
            <pc:sldMk cId="510190129" sldId="256"/>
            <ac:spMk id="8" creationId="{5B92459F-4596-17FF-9866-A1E5A556BFF3}"/>
          </ac:spMkLst>
        </pc:spChg>
        <pc:spChg chg="mod">
          <ac:chgData name="Jeff Landgraf" userId="367c8676d18b2324" providerId="LiveId" clId="{35C7E814-08A3-4F31-ABCC-685D226CE632}" dt="2026-07-23T11:56:47.366" v="8289" actId="20577"/>
          <ac:spMkLst>
            <pc:docMk/>
            <pc:sldMk cId="510190129" sldId="256"/>
            <ac:spMk id="10" creationId="{4CD08426-0AB7-3525-1779-7CF1291BCDBF}"/>
          </ac:spMkLst>
        </pc:spChg>
        <pc:picChg chg="del">
          <ac:chgData name="Jeff Landgraf" userId="367c8676d18b2324" providerId="LiveId" clId="{35C7E814-08A3-4F31-ABCC-685D226CE632}" dt="2026-07-22T16:13:08.674" v="98" actId="478"/>
          <ac:picMkLst>
            <pc:docMk/>
            <pc:sldMk cId="510190129" sldId="256"/>
            <ac:picMk id="3" creationId="{68208DF7-96E4-4141-E071-836C2C0FC09D}"/>
          </ac:picMkLst>
        </pc:picChg>
      </pc:sldChg>
      <pc:sldChg chg="addSp delSp modSp new mod">
        <pc:chgData name="Jeff Landgraf" userId="367c8676d18b2324" providerId="LiveId" clId="{35C7E814-08A3-4F31-ABCC-685D226CE632}" dt="2026-07-22T19:29:24.867" v="2906" actId="1076"/>
        <pc:sldMkLst>
          <pc:docMk/>
          <pc:sldMk cId="3392149299" sldId="257"/>
        </pc:sldMkLst>
        <pc:spChg chg="del">
          <ac:chgData name="Jeff Landgraf" userId="367c8676d18b2324" providerId="LiveId" clId="{35C7E814-08A3-4F31-ABCC-685D226CE632}" dt="2026-07-22T18:59:44.059" v="512" actId="478"/>
          <ac:spMkLst>
            <pc:docMk/>
            <pc:sldMk cId="3392149299" sldId="257"/>
            <ac:spMk id="2" creationId="{0C72D76C-86BB-4684-DDF7-3BF3D7B8D35B}"/>
          </ac:spMkLst>
        </pc:spChg>
        <pc:spChg chg="add mod">
          <ac:chgData name="Jeff Landgraf" userId="367c8676d18b2324" providerId="LiveId" clId="{35C7E814-08A3-4F31-ABCC-685D226CE632}" dt="2026-07-22T19:29:19.534" v="2905" actId="20577"/>
          <ac:spMkLst>
            <pc:docMk/>
            <pc:sldMk cId="3392149299" sldId="257"/>
            <ac:spMk id="8" creationId="{5C616189-3D97-C8E5-6323-7C86CF941323}"/>
          </ac:spMkLst>
        </pc:spChg>
        <pc:spChg chg="add mod">
          <ac:chgData name="Jeff Landgraf" userId="367c8676d18b2324" providerId="LiveId" clId="{35C7E814-08A3-4F31-ABCC-685D226CE632}" dt="2026-07-22T19:29:24.867" v="2906" actId="1076"/>
          <ac:spMkLst>
            <pc:docMk/>
            <pc:sldMk cId="3392149299" sldId="257"/>
            <ac:spMk id="9" creationId="{308CC72F-9B1D-4F0E-E953-75C8A0673E44}"/>
          </ac:spMkLst>
        </pc:spChg>
        <pc:spChg chg="add mod">
          <ac:chgData name="Jeff Landgraf" userId="367c8676d18b2324" providerId="LiveId" clId="{35C7E814-08A3-4F31-ABCC-685D226CE632}" dt="2026-07-22T19:26:59.376" v="2843" actId="20577"/>
          <ac:spMkLst>
            <pc:docMk/>
            <pc:sldMk cId="3392149299" sldId="257"/>
            <ac:spMk id="11" creationId="{E43395ED-CF47-F605-1F37-91CF1757C93A}"/>
          </ac:spMkLst>
        </pc:spChg>
        <pc:picChg chg="add mod">
          <ac:chgData name="Jeff Landgraf" userId="367c8676d18b2324" providerId="LiveId" clId="{35C7E814-08A3-4F31-ABCC-685D226CE632}" dt="2026-07-22T19:22:41.477" v="2380" actId="1076"/>
          <ac:picMkLst>
            <pc:docMk/>
            <pc:sldMk cId="3392149299" sldId="257"/>
            <ac:picMk id="7" creationId="{02255DAE-EC4A-0C2A-8C0E-457A2897EE25}"/>
          </ac:picMkLst>
        </pc:picChg>
      </pc:sldChg>
      <pc:sldChg chg="addSp delSp modSp add mod">
        <pc:chgData name="Jeff Landgraf" userId="367c8676d18b2324" providerId="LiveId" clId="{35C7E814-08A3-4F31-ABCC-685D226CE632}" dt="2026-07-23T11:58:16.648" v="8295" actId="179"/>
        <pc:sldMkLst>
          <pc:docMk/>
          <pc:sldMk cId="185529913" sldId="258"/>
        </pc:sldMkLst>
        <pc:spChg chg="mod">
          <ac:chgData name="Jeff Landgraf" userId="367c8676d18b2324" providerId="LiveId" clId="{35C7E814-08A3-4F31-ABCC-685D226CE632}" dt="2026-07-22T19:44:07.690" v="3913" actId="113"/>
          <ac:spMkLst>
            <pc:docMk/>
            <pc:sldMk cId="185529913" sldId="258"/>
            <ac:spMk id="8" creationId="{04E70E3D-1F14-1C52-4B71-214DE8BF3EF0}"/>
          </ac:spMkLst>
        </pc:spChg>
        <pc:spChg chg="del mod">
          <ac:chgData name="Jeff Landgraf" userId="367c8676d18b2324" providerId="LiveId" clId="{35C7E814-08A3-4F31-ABCC-685D226CE632}" dt="2026-07-22T19:33:43.701" v="2930"/>
          <ac:spMkLst>
            <pc:docMk/>
            <pc:sldMk cId="185529913" sldId="258"/>
            <ac:spMk id="9" creationId="{1EB29EF1-16E0-4A99-326D-CEBA21D72CF6}"/>
          </ac:spMkLst>
        </pc:spChg>
        <pc:spChg chg="del mod">
          <ac:chgData name="Jeff Landgraf" userId="367c8676d18b2324" providerId="LiveId" clId="{35C7E814-08A3-4F31-ABCC-685D226CE632}" dt="2026-07-22T19:30:04.667" v="2914" actId="478"/>
          <ac:spMkLst>
            <pc:docMk/>
            <pc:sldMk cId="185529913" sldId="258"/>
            <ac:spMk id="11" creationId="{EB1054E0-B603-6955-EBB0-3A9D2EE5EA0B}"/>
          </ac:spMkLst>
        </pc:spChg>
        <pc:spChg chg="add mod">
          <ac:chgData name="Jeff Landgraf" userId="367c8676d18b2324" providerId="LiveId" clId="{35C7E814-08A3-4F31-ABCC-685D226CE632}" dt="2026-07-23T11:58:16.648" v="8295" actId="179"/>
          <ac:spMkLst>
            <pc:docMk/>
            <pc:sldMk cId="185529913" sldId="258"/>
            <ac:spMk id="16" creationId="{E8590568-9671-C9ED-7F51-F0DD940F6C11}"/>
          </ac:spMkLst>
        </pc:spChg>
        <pc:picChg chg="add mod">
          <ac:chgData name="Jeff Landgraf" userId="367c8676d18b2324" providerId="LiveId" clId="{35C7E814-08A3-4F31-ABCC-685D226CE632}" dt="2026-07-22T19:33:42.729" v="2928" actId="692"/>
          <ac:picMkLst>
            <pc:docMk/>
            <pc:sldMk cId="185529913" sldId="258"/>
            <ac:picMk id="6" creationId="{BC6F24D3-7752-5911-21FB-F754AAE8C52A}"/>
          </ac:picMkLst>
        </pc:picChg>
        <pc:picChg chg="del">
          <ac:chgData name="Jeff Landgraf" userId="367c8676d18b2324" providerId="LiveId" clId="{35C7E814-08A3-4F31-ABCC-685D226CE632}" dt="2026-07-22T19:30:02.861" v="2912" actId="478"/>
          <ac:picMkLst>
            <pc:docMk/>
            <pc:sldMk cId="185529913" sldId="258"/>
            <ac:picMk id="7" creationId="{0528104F-E3C6-201F-2766-B7C1D4B2E97F}"/>
          </ac:picMkLst>
        </pc:picChg>
        <pc:picChg chg="add mod">
          <ac:chgData name="Jeff Landgraf" userId="367c8676d18b2324" providerId="LiveId" clId="{35C7E814-08A3-4F31-ABCC-685D226CE632}" dt="2026-07-22T19:33:42.729" v="2928" actId="692"/>
          <ac:picMkLst>
            <pc:docMk/>
            <pc:sldMk cId="185529913" sldId="258"/>
            <ac:picMk id="12" creationId="{6475BEF9-4E66-08B2-73ED-1CB21E6DA1CC}"/>
          </ac:picMkLst>
        </pc:picChg>
        <pc:picChg chg="add mod">
          <ac:chgData name="Jeff Landgraf" userId="367c8676d18b2324" providerId="LiveId" clId="{35C7E814-08A3-4F31-ABCC-685D226CE632}" dt="2026-07-22T19:33:42.729" v="2928" actId="692"/>
          <ac:picMkLst>
            <pc:docMk/>
            <pc:sldMk cId="185529913" sldId="258"/>
            <ac:picMk id="14" creationId="{19A7D043-F156-CDC2-4D85-5D7E9CFC7745}"/>
          </ac:picMkLst>
        </pc:picChg>
      </pc:sldChg>
      <pc:sldChg chg="del">
        <pc:chgData name="Jeff Landgraf" userId="367c8676d18b2324" providerId="LiveId" clId="{35C7E814-08A3-4F31-ABCC-685D226CE632}" dt="2026-07-22T16:11:57.496" v="0" actId="47"/>
        <pc:sldMkLst>
          <pc:docMk/>
          <pc:sldMk cId="2807313582" sldId="259"/>
        </pc:sldMkLst>
      </pc:sldChg>
      <pc:sldChg chg="addSp delSp modSp new mod">
        <pc:chgData name="Jeff Landgraf" userId="367c8676d18b2324" providerId="LiveId" clId="{35C7E814-08A3-4F31-ABCC-685D226CE632}" dt="2026-07-23T12:00:22.053" v="8311" actId="1076"/>
        <pc:sldMkLst>
          <pc:docMk/>
          <pc:sldMk cId="3825221358" sldId="259"/>
        </pc:sldMkLst>
        <pc:spChg chg="del">
          <ac:chgData name="Jeff Landgraf" userId="367c8676d18b2324" providerId="LiveId" clId="{35C7E814-08A3-4F31-ABCC-685D226CE632}" dt="2026-07-22T19:51:19.355" v="3919" actId="478"/>
          <ac:spMkLst>
            <pc:docMk/>
            <pc:sldMk cId="3825221358" sldId="259"/>
            <ac:spMk id="2" creationId="{59E91F72-729F-05B1-1ADB-E2B524B4CBFF}"/>
          </ac:spMkLst>
        </pc:spChg>
        <pc:spChg chg="add mod">
          <ac:chgData name="Jeff Landgraf" userId="367c8676d18b2324" providerId="LiveId" clId="{35C7E814-08A3-4F31-ABCC-685D226CE632}" dt="2026-07-22T19:52:44.795" v="3934" actId="6549"/>
          <ac:spMkLst>
            <pc:docMk/>
            <pc:sldMk cId="3825221358" sldId="259"/>
            <ac:spMk id="11" creationId="{352134DE-F661-6D08-C185-89A91DE373A1}"/>
          </ac:spMkLst>
        </pc:spChg>
        <pc:spChg chg="add mod">
          <ac:chgData name="Jeff Landgraf" userId="367c8676d18b2324" providerId="LiveId" clId="{35C7E814-08A3-4F31-ABCC-685D226CE632}" dt="2026-07-23T12:00:04.477" v="8309" actId="20577"/>
          <ac:spMkLst>
            <pc:docMk/>
            <pc:sldMk cId="3825221358" sldId="259"/>
            <ac:spMk id="13" creationId="{A71A5AC5-AE77-972B-4D5F-29EDBD76E4BF}"/>
          </ac:spMkLst>
        </pc:spChg>
        <pc:picChg chg="add mod">
          <ac:chgData name="Jeff Landgraf" userId="367c8676d18b2324" providerId="LiveId" clId="{35C7E814-08A3-4F31-ABCC-685D226CE632}" dt="2026-07-23T12:00:22.053" v="8311" actId="1076"/>
          <ac:picMkLst>
            <pc:docMk/>
            <pc:sldMk cId="3825221358" sldId="259"/>
            <ac:picMk id="7" creationId="{EC8E0581-D947-9AEF-951C-DEB1E341D0D4}"/>
          </ac:picMkLst>
        </pc:picChg>
        <pc:picChg chg="add mod">
          <ac:chgData name="Jeff Landgraf" userId="367c8676d18b2324" providerId="LiveId" clId="{35C7E814-08A3-4F31-ABCC-685D226CE632}" dt="2026-07-23T12:00:19.148" v="8310" actId="14100"/>
          <ac:picMkLst>
            <pc:docMk/>
            <pc:sldMk cId="3825221358" sldId="259"/>
            <ac:picMk id="9" creationId="{081E333A-1CC5-D44F-45C3-DEE86E4BCF4A}"/>
          </ac:picMkLst>
        </pc:picChg>
      </pc:sldChg>
      <pc:sldChg chg="addSp modSp new mod">
        <pc:chgData name="Jeff Landgraf" userId="367c8676d18b2324" providerId="LiveId" clId="{35C7E814-08A3-4F31-ABCC-685D226CE632}" dt="2026-07-23T12:42:28.727" v="10893" actId="20577"/>
        <pc:sldMkLst>
          <pc:docMk/>
          <pc:sldMk cId="3326504776" sldId="260"/>
        </pc:sldMkLst>
        <pc:spChg chg="add mod">
          <ac:chgData name="Jeff Landgraf" userId="367c8676d18b2324" providerId="LiveId" clId="{35C7E814-08A3-4F31-ABCC-685D226CE632}" dt="2026-07-23T12:42:28.727" v="10893" actId="20577"/>
          <ac:spMkLst>
            <pc:docMk/>
            <pc:sldMk cId="3326504776" sldId="260"/>
            <ac:spMk id="5" creationId="{28C4E5A4-3486-2077-C894-7B7C3A795746}"/>
          </ac:spMkLst>
        </pc:spChg>
      </pc:sldChg>
      <pc:sldChg chg="del">
        <pc:chgData name="Jeff Landgraf" userId="367c8676d18b2324" providerId="LiveId" clId="{35C7E814-08A3-4F31-ABCC-685D226CE632}" dt="2026-07-22T16:11:57.978" v="1" actId="47"/>
        <pc:sldMkLst>
          <pc:docMk/>
          <pc:sldMk cId="4021475700" sldId="260"/>
        </pc:sldMkLst>
      </pc:sldChg>
      <pc:sldChg chg="addSp delSp modSp add mod">
        <pc:chgData name="Jeff Landgraf" userId="367c8676d18b2324" providerId="LiveId" clId="{35C7E814-08A3-4F31-ABCC-685D226CE632}" dt="2026-07-22T20:11:36.170" v="4527" actId="5793"/>
        <pc:sldMkLst>
          <pc:docMk/>
          <pc:sldMk cId="967643870" sldId="261"/>
        </pc:sldMkLst>
        <pc:spChg chg="mod">
          <ac:chgData name="Jeff Landgraf" userId="367c8676d18b2324" providerId="LiveId" clId="{35C7E814-08A3-4F31-ABCC-685D226CE632}" dt="2026-07-22T20:07:27.372" v="4329" actId="20577"/>
          <ac:spMkLst>
            <pc:docMk/>
            <pc:sldMk cId="967643870" sldId="261"/>
            <ac:spMk id="11" creationId="{258CC76E-0CFE-D49B-38EF-3125C416A403}"/>
          </ac:spMkLst>
        </pc:spChg>
        <pc:spChg chg="del">
          <ac:chgData name="Jeff Landgraf" userId="367c8676d18b2324" providerId="LiveId" clId="{35C7E814-08A3-4F31-ABCC-685D226CE632}" dt="2026-07-22T20:08:11.463" v="4339" actId="478"/>
          <ac:spMkLst>
            <pc:docMk/>
            <pc:sldMk cId="967643870" sldId="261"/>
            <ac:spMk id="13" creationId="{5E0ADED6-C87A-E70B-F2E2-C791B684D1DB}"/>
          </ac:spMkLst>
        </pc:spChg>
        <pc:spChg chg="add mod">
          <ac:chgData name="Jeff Landgraf" userId="367c8676d18b2324" providerId="LiveId" clId="{35C7E814-08A3-4F31-ABCC-685D226CE632}" dt="2026-07-22T20:11:36.170" v="4527" actId="5793"/>
          <ac:spMkLst>
            <pc:docMk/>
            <pc:sldMk cId="967643870" sldId="261"/>
            <ac:spMk id="15" creationId="{A0BE2292-3D66-E899-ECA5-1C572FA541EE}"/>
          </ac:spMkLst>
        </pc:spChg>
        <pc:picChg chg="add mod">
          <ac:chgData name="Jeff Landgraf" userId="367c8676d18b2324" providerId="LiveId" clId="{35C7E814-08A3-4F31-ABCC-685D226CE632}" dt="2026-07-22T20:08:16.210" v="4341" actId="14100"/>
          <ac:picMkLst>
            <pc:docMk/>
            <pc:sldMk cId="967643870" sldId="261"/>
            <ac:picMk id="6" creationId="{5F0049F3-9970-0598-2B94-909219B622C2}"/>
          </ac:picMkLst>
        </pc:picChg>
        <pc:picChg chg="del">
          <ac:chgData name="Jeff Landgraf" userId="367c8676d18b2324" providerId="LiveId" clId="{35C7E814-08A3-4F31-ABCC-685D226CE632}" dt="2026-07-22T20:07:29.297" v="4330" actId="478"/>
          <ac:picMkLst>
            <pc:docMk/>
            <pc:sldMk cId="967643870" sldId="261"/>
            <ac:picMk id="7" creationId="{F7421986-4BE4-C201-4A2C-E95F8AF5E4EA}"/>
          </ac:picMkLst>
        </pc:picChg>
        <pc:picChg chg="del">
          <ac:chgData name="Jeff Landgraf" userId="367c8676d18b2324" providerId="LiveId" clId="{35C7E814-08A3-4F31-ABCC-685D226CE632}" dt="2026-07-22T20:07:29.933" v="4331" actId="478"/>
          <ac:picMkLst>
            <pc:docMk/>
            <pc:sldMk cId="967643870" sldId="261"/>
            <ac:picMk id="9" creationId="{34F1A8B1-1315-275D-BAC5-C75A61B3CD4F}"/>
          </ac:picMkLst>
        </pc:picChg>
        <pc:picChg chg="add mod">
          <ac:chgData name="Jeff Landgraf" userId="367c8676d18b2324" providerId="LiveId" clId="{35C7E814-08A3-4F31-ABCC-685D226CE632}" dt="2026-07-22T20:08:22.567" v="4344" actId="1076"/>
          <ac:picMkLst>
            <pc:docMk/>
            <pc:sldMk cId="967643870" sldId="261"/>
            <ac:picMk id="10" creationId="{A5E8B540-3E8D-D763-6B97-163AE1A1C558}"/>
          </ac:picMkLst>
        </pc:picChg>
        <pc:picChg chg="add mod">
          <ac:chgData name="Jeff Landgraf" userId="367c8676d18b2324" providerId="LiveId" clId="{35C7E814-08A3-4F31-ABCC-685D226CE632}" dt="2026-07-22T20:10:04.063" v="4348" actId="14100"/>
          <ac:picMkLst>
            <pc:docMk/>
            <pc:sldMk cId="967643870" sldId="261"/>
            <ac:picMk id="14" creationId="{76AD767A-6793-9986-772A-2B8403E3EB7D}"/>
          </ac:picMkLst>
        </pc:picChg>
      </pc:sldChg>
      <pc:sldChg chg="addSp delSp modSp add mod">
        <pc:chgData name="Jeff Landgraf" userId="367c8676d18b2324" providerId="LiveId" clId="{35C7E814-08A3-4F31-ABCC-685D226CE632}" dt="2026-07-23T12:03:14.424" v="8415" actId="1035"/>
        <pc:sldMkLst>
          <pc:docMk/>
          <pc:sldMk cId="242924571" sldId="262"/>
        </pc:sldMkLst>
        <pc:spChg chg="mod">
          <ac:chgData name="Jeff Landgraf" userId="367c8676d18b2324" providerId="LiveId" clId="{35C7E814-08A3-4F31-ABCC-685D226CE632}" dt="2026-07-22T20:13:08.196" v="4531" actId="20577"/>
          <ac:spMkLst>
            <pc:docMk/>
            <pc:sldMk cId="242924571" sldId="262"/>
            <ac:spMk id="11" creationId="{D2553C79-1EDB-5BDF-DEB0-0824A274F92F}"/>
          </ac:spMkLst>
        </pc:spChg>
        <pc:spChg chg="add mod">
          <ac:chgData name="Jeff Landgraf" userId="367c8676d18b2324" providerId="LiveId" clId="{35C7E814-08A3-4F31-ABCC-685D226CE632}" dt="2026-07-23T12:03:14.424" v="8415" actId="1035"/>
          <ac:spMkLst>
            <pc:docMk/>
            <pc:sldMk cId="242924571" sldId="262"/>
            <ac:spMk id="12" creationId="{E9D3BF80-64C7-D95F-D6FB-4272965C030D}"/>
          </ac:spMkLst>
        </pc:spChg>
        <pc:spChg chg="del mod">
          <ac:chgData name="Jeff Landgraf" userId="367c8676d18b2324" providerId="LiveId" clId="{35C7E814-08A3-4F31-ABCC-685D226CE632}" dt="2026-07-22T20:13:13.018" v="4536" actId="478"/>
          <ac:spMkLst>
            <pc:docMk/>
            <pc:sldMk cId="242924571" sldId="262"/>
            <ac:spMk id="15" creationId="{59AD3EEE-28D8-9973-A5FF-540D3E00C28E}"/>
          </ac:spMkLst>
        </pc:spChg>
        <pc:picChg chg="del">
          <ac:chgData name="Jeff Landgraf" userId="367c8676d18b2324" providerId="LiveId" clId="{35C7E814-08A3-4F31-ABCC-685D226CE632}" dt="2026-07-22T20:13:10.386" v="4532" actId="478"/>
          <ac:picMkLst>
            <pc:docMk/>
            <pc:sldMk cId="242924571" sldId="262"/>
            <ac:picMk id="6" creationId="{78555160-EE58-4233-479A-F304857EC38D}"/>
          </ac:picMkLst>
        </pc:picChg>
        <pc:picChg chg="add mod">
          <ac:chgData name="Jeff Landgraf" userId="367c8676d18b2324" providerId="LiveId" clId="{35C7E814-08A3-4F31-ABCC-685D226CE632}" dt="2026-07-22T20:15:47.428" v="4543" actId="14100"/>
          <ac:picMkLst>
            <pc:docMk/>
            <pc:sldMk cId="242924571" sldId="262"/>
            <ac:picMk id="7" creationId="{58885963-8CC2-B7EC-1520-24D6F723A936}"/>
          </ac:picMkLst>
        </pc:picChg>
        <pc:picChg chg="add mod">
          <ac:chgData name="Jeff Landgraf" userId="367c8676d18b2324" providerId="LiveId" clId="{35C7E814-08A3-4F31-ABCC-685D226CE632}" dt="2026-07-22T20:15:54.244" v="4545" actId="14100"/>
          <ac:picMkLst>
            <pc:docMk/>
            <pc:sldMk cId="242924571" sldId="262"/>
            <ac:picMk id="9" creationId="{411E900C-9D49-4F0C-498F-2E46A00624E7}"/>
          </ac:picMkLst>
        </pc:picChg>
        <pc:picChg chg="del">
          <ac:chgData name="Jeff Landgraf" userId="367c8676d18b2324" providerId="LiveId" clId="{35C7E814-08A3-4F31-ABCC-685D226CE632}" dt="2026-07-22T20:13:10.941" v="4533" actId="478"/>
          <ac:picMkLst>
            <pc:docMk/>
            <pc:sldMk cId="242924571" sldId="262"/>
            <ac:picMk id="10" creationId="{F564704E-C1D8-44EA-9CCB-A77809398CF6}"/>
          </ac:picMkLst>
        </pc:picChg>
        <pc:picChg chg="del">
          <ac:chgData name="Jeff Landgraf" userId="367c8676d18b2324" providerId="LiveId" clId="{35C7E814-08A3-4F31-ABCC-685D226CE632}" dt="2026-07-22T20:13:11.512" v="4534" actId="478"/>
          <ac:picMkLst>
            <pc:docMk/>
            <pc:sldMk cId="242924571" sldId="262"/>
            <ac:picMk id="14" creationId="{CEA81CD3-651B-76F7-BD6E-4C0D92EE823C}"/>
          </ac:picMkLst>
        </pc:picChg>
      </pc:sldChg>
      <pc:sldChg chg="del">
        <pc:chgData name="Jeff Landgraf" userId="367c8676d18b2324" providerId="LiveId" clId="{35C7E814-08A3-4F31-ABCC-685D226CE632}" dt="2026-07-22T16:11:58.394" v="2" actId="47"/>
        <pc:sldMkLst>
          <pc:docMk/>
          <pc:sldMk cId="3938816005" sldId="262"/>
        </pc:sldMkLst>
      </pc:sldChg>
      <pc:sldChg chg="addSp delSp modSp add mod">
        <pc:chgData name="Jeff Landgraf" userId="367c8676d18b2324" providerId="LiveId" clId="{35C7E814-08A3-4F31-ABCC-685D226CE632}" dt="2026-07-23T12:06:03.523" v="8457" actId="20577"/>
        <pc:sldMkLst>
          <pc:docMk/>
          <pc:sldMk cId="277230092" sldId="263"/>
        </pc:sldMkLst>
        <pc:spChg chg="mod">
          <ac:chgData name="Jeff Landgraf" userId="367c8676d18b2324" providerId="LiveId" clId="{35C7E814-08A3-4F31-ABCC-685D226CE632}" dt="2026-07-22T20:25:54.583" v="5164" actId="20577"/>
          <ac:spMkLst>
            <pc:docMk/>
            <pc:sldMk cId="277230092" sldId="263"/>
            <ac:spMk id="11" creationId="{530FE46A-5F6B-273A-F126-61D192C670D6}"/>
          </ac:spMkLst>
        </pc:spChg>
        <pc:spChg chg="mod">
          <ac:chgData name="Jeff Landgraf" userId="367c8676d18b2324" providerId="LiveId" clId="{35C7E814-08A3-4F31-ABCC-685D226CE632}" dt="2026-07-23T12:06:03.523" v="8457" actId="20577"/>
          <ac:spMkLst>
            <pc:docMk/>
            <pc:sldMk cId="277230092" sldId="263"/>
            <ac:spMk id="12" creationId="{65093CED-8519-EDAA-077D-C4DFCCEEB7F6}"/>
          </ac:spMkLst>
        </pc:spChg>
        <pc:picChg chg="add mod">
          <ac:chgData name="Jeff Landgraf" userId="367c8676d18b2324" providerId="LiveId" clId="{35C7E814-08A3-4F31-ABCC-685D226CE632}" dt="2026-07-22T20:31:18.903" v="5359" actId="14100"/>
          <ac:picMkLst>
            <pc:docMk/>
            <pc:sldMk cId="277230092" sldId="263"/>
            <ac:picMk id="6" creationId="{70F2C00D-36FB-5A30-2996-339F1DC4DB1C}"/>
          </ac:picMkLst>
        </pc:picChg>
        <pc:picChg chg="del">
          <ac:chgData name="Jeff Landgraf" userId="367c8676d18b2324" providerId="LiveId" clId="{35C7E814-08A3-4F31-ABCC-685D226CE632}" dt="2026-07-22T20:26:23.107" v="5214" actId="478"/>
          <ac:picMkLst>
            <pc:docMk/>
            <pc:sldMk cId="277230092" sldId="263"/>
            <ac:picMk id="7" creationId="{5A606819-8D6C-ADB0-B1B2-BE84D61BD4EC}"/>
          </ac:picMkLst>
        </pc:picChg>
        <pc:picChg chg="del">
          <ac:chgData name="Jeff Landgraf" userId="367c8676d18b2324" providerId="LiveId" clId="{35C7E814-08A3-4F31-ABCC-685D226CE632}" dt="2026-07-22T20:26:23.743" v="5215" actId="478"/>
          <ac:picMkLst>
            <pc:docMk/>
            <pc:sldMk cId="277230092" sldId="263"/>
            <ac:picMk id="9" creationId="{23F3D7E5-C4A0-8F70-223A-CC212409785C}"/>
          </ac:picMkLst>
        </pc:picChg>
        <pc:picChg chg="add mod">
          <ac:chgData name="Jeff Landgraf" userId="367c8676d18b2324" providerId="LiveId" clId="{35C7E814-08A3-4F31-ABCC-685D226CE632}" dt="2026-07-22T20:29:46.609" v="5224" actId="14100"/>
          <ac:picMkLst>
            <pc:docMk/>
            <pc:sldMk cId="277230092" sldId="263"/>
            <ac:picMk id="10" creationId="{62BC3595-61BC-9E73-A1DB-4D2FA99F49A5}"/>
          </ac:picMkLst>
        </pc:picChg>
        <pc:picChg chg="add mod">
          <ac:chgData name="Jeff Landgraf" userId="367c8676d18b2324" providerId="LiveId" clId="{35C7E814-08A3-4F31-ABCC-685D226CE632}" dt="2026-07-23T12:04:03.649" v="8419" actId="1076"/>
          <ac:picMkLst>
            <pc:docMk/>
            <pc:sldMk cId="277230092" sldId="263"/>
            <ac:picMk id="14" creationId="{3C758D74-0A09-326B-17A9-F1FDA02472DC}"/>
          </ac:picMkLst>
        </pc:picChg>
      </pc:sldChg>
      <pc:sldChg chg="del">
        <pc:chgData name="Jeff Landgraf" userId="367c8676d18b2324" providerId="LiveId" clId="{35C7E814-08A3-4F31-ABCC-685D226CE632}" dt="2026-07-22T16:11:58.648" v="3" actId="47"/>
        <pc:sldMkLst>
          <pc:docMk/>
          <pc:sldMk cId="3779288579" sldId="263"/>
        </pc:sldMkLst>
      </pc:sldChg>
      <pc:sldChg chg="del">
        <pc:chgData name="Jeff Landgraf" userId="367c8676d18b2324" providerId="LiveId" clId="{35C7E814-08A3-4F31-ABCC-685D226CE632}" dt="2026-07-22T16:11:58.962" v="4" actId="47"/>
        <pc:sldMkLst>
          <pc:docMk/>
          <pc:sldMk cId="683633066" sldId="264"/>
        </pc:sldMkLst>
      </pc:sldChg>
      <pc:sldChg chg="addSp delSp modSp add mod">
        <pc:chgData name="Jeff Landgraf" userId="367c8676d18b2324" providerId="LiveId" clId="{35C7E814-08A3-4F31-ABCC-685D226CE632}" dt="2026-07-22T20:36:11.194" v="5439" actId="1076"/>
        <pc:sldMkLst>
          <pc:docMk/>
          <pc:sldMk cId="2660601914" sldId="264"/>
        </pc:sldMkLst>
        <pc:spChg chg="add mod">
          <ac:chgData name="Jeff Landgraf" userId="367c8676d18b2324" providerId="LiveId" clId="{35C7E814-08A3-4F31-ABCC-685D226CE632}" dt="2026-07-22T20:36:11.194" v="5439" actId="1076"/>
          <ac:spMkLst>
            <pc:docMk/>
            <pc:sldMk cId="2660601914" sldId="264"/>
            <ac:spMk id="8" creationId="{26CC29FE-38C1-0CFC-6810-E0F1D169473C}"/>
          </ac:spMkLst>
        </pc:spChg>
        <pc:spChg chg="mod">
          <ac:chgData name="Jeff Landgraf" userId="367c8676d18b2324" providerId="LiveId" clId="{35C7E814-08A3-4F31-ABCC-685D226CE632}" dt="2026-07-22T20:35:11.781" v="5362" actId="20577"/>
          <ac:spMkLst>
            <pc:docMk/>
            <pc:sldMk cId="2660601914" sldId="264"/>
            <ac:spMk id="11" creationId="{6856C64C-0C17-11AE-F2AF-1B9FDEBE7C4E}"/>
          </ac:spMkLst>
        </pc:spChg>
        <pc:spChg chg="del">
          <ac:chgData name="Jeff Landgraf" userId="367c8676d18b2324" providerId="LiveId" clId="{35C7E814-08A3-4F31-ABCC-685D226CE632}" dt="2026-07-22T20:35:16.265" v="5363" actId="478"/>
          <ac:spMkLst>
            <pc:docMk/>
            <pc:sldMk cId="2660601914" sldId="264"/>
            <ac:spMk id="12" creationId="{6E70F305-65F8-FB53-4B69-53A6E9D4CA2B}"/>
          </ac:spMkLst>
        </pc:spChg>
        <pc:picChg chg="del">
          <ac:chgData name="Jeff Landgraf" userId="367c8676d18b2324" providerId="LiveId" clId="{35C7E814-08A3-4F31-ABCC-685D226CE632}" dt="2026-07-22T20:35:16.750" v="5364" actId="478"/>
          <ac:picMkLst>
            <pc:docMk/>
            <pc:sldMk cId="2660601914" sldId="264"/>
            <ac:picMk id="6" creationId="{0818F899-5F4D-0F4C-0C93-BC9293CF2803}"/>
          </ac:picMkLst>
        </pc:picChg>
        <pc:picChg chg="add mod">
          <ac:chgData name="Jeff Landgraf" userId="367c8676d18b2324" providerId="LiveId" clId="{35C7E814-08A3-4F31-ABCC-685D226CE632}" dt="2026-07-22T20:35:35.847" v="5369" actId="1076"/>
          <ac:picMkLst>
            <pc:docMk/>
            <pc:sldMk cId="2660601914" sldId="264"/>
            <ac:picMk id="7" creationId="{448CFB14-A7BF-ECD4-3864-2A12890412DE}"/>
          </ac:picMkLst>
        </pc:picChg>
        <pc:picChg chg="del">
          <ac:chgData name="Jeff Landgraf" userId="367c8676d18b2324" providerId="LiveId" clId="{35C7E814-08A3-4F31-ABCC-685D226CE632}" dt="2026-07-22T20:35:17.376" v="5365" actId="478"/>
          <ac:picMkLst>
            <pc:docMk/>
            <pc:sldMk cId="2660601914" sldId="264"/>
            <ac:picMk id="10" creationId="{1195F603-E585-89C4-E641-072FDBC9A2C1}"/>
          </ac:picMkLst>
        </pc:picChg>
        <pc:picChg chg="del">
          <ac:chgData name="Jeff Landgraf" userId="367c8676d18b2324" providerId="LiveId" clId="{35C7E814-08A3-4F31-ABCC-685D226CE632}" dt="2026-07-22T20:35:17.892" v="5366" actId="478"/>
          <ac:picMkLst>
            <pc:docMk/>
            <pc:sldMk cId="2660601914" sldId="264"/>
            <ac:picMk id="14" creationId="{8CAE21AD-0C6C-E872-A75F-7259E089D66F}"/>
          </ac:picMkLst>
        </pc:picChg>
      </pc:sldChg>
      <pc:sldChg chg="addSp delSp modSp add mod">
        <pc:chgData name="Jeff Landgraf" userId="367c8676d18b2324" providerId="LiveId" clId="{35C7E814-08A3-4F31-ABCC-685D226CE632}" dt="2026-07-22T20:45:05.082" v="5910" actId="20577"/>
        <pc:sldMkLst>
          <pc:docMk/>
          <pc:sldMk cId="1274964367" sldId="265"/>
        </pc:sldMkLst>
        <pc:spChg chg="mod">
          <ac:chgData name="Jeff Landgraf" userId="367c8676d18b2324" providerId="LiveId" clId="{35C7E814-08A3-4F31-ABCC-685D226CE632}" dt="2026-07-22T20:45:05.082" v="5910" actId="20577"/>
          <ac:spMkLst>
            <pc:docMk/>
            <pc:sldMk cId="1274964367" sldId="265"/>
            <ac:spMk id="8" creationId="{CBC47E9C-35BC-C740-28DD-B33350BD61F2}"/>
          </ac:spMkLst>
        </pc:spChg>
        <pc:spChg chg="mod">
          <ac:chgData name="Jeff Landgraf" userId="367c8676d18b2324" providerId="LiveId" clId="{35C7E814-08A3-4F31-ABCC-685D226CE632}" dt="2026-07-22T20:38:03.834" v="5442" actId="20577"/>
          <ac:spMkLst>
            <pc:docMk/>
            <pc:sldMk cId="1274964367" sldId="265"/>
            <ac:spMk id="11" creationId="{E846D352-EDE9-714E-9E4F-4E5E0D90B477}"/>
          </ac:spMkLst>
        </pc:spChg>
        <pc:picChg chg="add mod">
          <ac:chgData name="Jeff Landgraf" userId="367c8676d18b2324" providerId="LiveId" clId="{35C7E814-08A3-4F31-ABCC-685D226CE632}" dt="2026-07-22T20:41:02.527" v="5567" actId="14100"/>
          <ac:picMkLst>
            <pc:docMk/>
            <pc:sldMk cId="1274964367" sldId="265"/>
            <ac:picMk id="6" creationId="{20E594F6-CB20-BAB2-2D4D-A72D3E0B0152}"/>
          </ac:picMkLst>
        </pc:picChg>
        <pc:picChg chg="del">
          <ac:chgData name="Jeff Landgraf" userId="367c8676d18b2324" providerId="LiveId" clId="{35C7E814-08A3-4F31-ABCC-685D226CE632}" dt="2026-07-22T20:39:01.766" v="5564" actId="478"/>
          <ac:picMkLst>
            <pc:docMk/>
            <pc:sldMk cId="1274964367" sldId="265"/>
            <ac:picMk id="7" creationId="{7C7A96E5-5CEA-E57E-5F4C-AC94B1EC207A}"/>
          </ac:picMkLst>
        </pc:picChg>
        <pc:picChg chg="add mod">
          <ac:chgData name="Jeff Landgraf" userId="367c8676d18b2324" providerId="LiveId" clId="{35C7E814-08A3-4F31-ABCC-685D226CE632}" dt="2026-07-22T20:41:24.774" v="5569" actId="14100"/>
          <ac:picMkLst>
            <pc:docMk/>
            <pc:sldMk cId="1274964367" sldId="265"/>
            <ac:picMk id="10" creationId="{2934DAE5-BA56-926A-BA3E-80C901388173}"/>
          </ac:picMkLst>
        </pc:picChg>
      </pc:sldChg>
      <pc:sldChg chg="addSp delSp modSp add mod">
        <pc:chgData name="Jeff Landgraf" userId="367c8676d18b2324" providerId="LiveId" clId="{35C7E814-08A3-4F31-ABCC-685D226CE632}" dt="2026-07-22T20:49:50.621" v="6545" actId="5793"/>
        <pc:sldMkLst>
          <pc:docMk/>
          <pc:sldMk cId="4121920431" sldId="266"/>
        </pc:sldMkLst>
        <pc:spChg chg="mod">
          <ac:chgData name="Jeff Landgraf" userId="367c8676d18b2324" providerId="LiveId" clId="{35C7E814-08A3-4F31-ABCC-685D226CE632}" dt="2026-07-22T20:49:50.621" v="6545" actId="5793"/>
          <ac:spMkLst>
            <pc:docMk/>
            <pc:sldMk cId="4121920431" sldId="266"/>
            <ac:spMk id="8" creationId="{CDA644AB-9BDB-C645-B1ED-84BC85280DB6}"/>
          </ac:spMkLst>
        </pc:spChg>
        <pc:spChg chg="mod">
          <ac:chgData name="Jeff Landgraf" userId="367c8676d18b2324" providerId="LiveId" clId="{35C7E814-08A3-4F31-ABCC-685D226CE632}" dt="2026-07-22T20:45:27.885" v="5913" actId="20577"/>
          <ac:spMkLst>
            <pc:docMk/>
            <pc:sldMk cId="4121920431" sldId="266"/>
            <ac:spMk id="11" creationId="{869975D0-6FD6-3CCC-8BB7-E66AA25AB40B}"/>
          </ac:spMkLst>
        </pc:spChg>
        <pc:picChg chg="del">
          <ac:chgData name="Jeff Landgraf" userId="367c8676d18b2324" providerId="LiveId" clId="{35C7E814-08A3-4F31-ABCC-685D226CE632}" dt="2026-07-22T20:45:29.968" v="5914" actId="478"/>
          <ac:picMkLst>
            <pc:docMk/>
            <pc:sldMk cId="4121920431" sldId="266"/>
            <ac:picMk id="6" creationId="{93B2F2D0-0C0C-627F-0B3B-BA49AB2E7C35}"/>
          </ac:picMkLst>
        </pc:picChg>
        <pc:picChg chg="add mod">
          <ac:chgData name="Jeff Landgraf" userId="367c8676d18b2324" providerId="LiveId" clId="{35C7E814-08A3-4F31-ABCC-685D226CE632}" dt="2026-07-22T20:47:11.587" v="6063" actId="14100"/>
          <ac:picMkLst>
            <pc:docMk/>
            <pc:sldMk cId="4121920431" sldId="266"/>
            <ac:picMk id="7" creationId="{950839D9-94F7-EA7C-B56A-98E253CAE824}"/>
          </ac:picMkLst>
        </pc:picChg>
        <pc:picChg chg="del">
          <ac:chgData name="Jeff Landgraf" userId="367c8676d18b2324" providerId="LiveId" clId="{35C7E814-08A3-4F31-ABCC-685D226CE632}" dt="2026-07-22T20:45:30.571" v="5915" actId="478"/>
          <ac:picMkLst>
            <pc:docMk/>
            <pc:sldMk cId="4121920431" sldId="266"/>
            <ac:picMk id="10" creationId="{CF2BF473-F085-6ECF-5883-713B7075ED9A}"/>
          </ac:picMkLst>
        </pc:picChg>
        <pc:picChg chg="add mod">
          <ac:chgData name="Jeff Landgraf" userId="367c8676d18b2324" providerId="LiveId" clId="{35C7E814-08A3-4F31-ABCC-685D226CE632}" dt="2026-07-22T20:47:33.710" v="6065" actId="14100"/>
          <ac:picMkLst>
            <pc:docMk/>
            <pc:sldMk cId="4121920431" sldId="266"/>
            <ac:picMk id="12" creationId="{CCF39B2F-2360-1F0E-3D29-63E572667B5A}"/>
          </ac:picMkLst>
        </pc:picChg>
      </pc:sldChg>
      <pc:sldChg chg="addSp delSp modSp add mod ord">
        <pc:chgData name="Jeff Landgraf" userId="367c8676d18b2324" providerId="LiveId" clId="{35C7E814-08A3-4F31-ABCC-685D226CE632}" dt="2026-07-22T21:10:44.513" v="7497" actId="20577"/>
        <pc:sldMkLst>
          <pc:docMk/>
          <pc:sldMk cId="17279195" sldId="267"/>
        </pc:sldMkLst>
        <pc:spChg chg="mod">
          <ac:chgData name="Jeff Landgraf" userId="367c8676d18b2324" providerId="LiveId" clId="{35C7E814-08A3-4F31-ABCC-685D226CE632}" dt="2026-07-22T21:07:57.940" v="7487" actId="5793"/>
          <ac:spMkLst>
            <pc:docMk/>
            <pc:sldMk cId="17279195" sldId="267"/>
            <ac:spMk id="8" creationId="{DA6F520E-2DB0-3531-9BEC-4936CC335A54}"/>
          </ac:spMkLst>
        </pc:spChg>
        <pc:spChg chg="mod">
          <ac:chgData name="Jeff Landgraf" userId="367c8676d18b2324" providerId="LiveId" clId="{35C7E814-08A3-4F31-ABCC-685D226CE632}" dt="2026-07-22T21:10:44.513" v="7497" actId="20577"/>
          <ac:spMkLst>
            <pc:docMk/>
            <pc:sldMk cId="17279195" sldId="267"/>
            <ac:spMk id="11" creationId="{C6436EF8-3941-CDB2-9C20-7E725B7A2772}"/>
          </ac:spMkLst>
        </pc:spChg>
        <pc:picChg chg="add del mod">
          <ac:chgData name="Jeff Landgraf" userId="367c8676d18b2324" providerId="LiveId" clId="{35C7E814-08A3-4F31-ABCC-685D226CE632}" dt="2026-07-22T21:04:08.105" v="7149" actId="478"/>
          <ac:picMkLst>
            <pc:docMk/>
            <pc:sldMk cId="17279195" sldId="267"/>
            <ac:picMk id="6" creationId="{F7D8B0C6-9C06-D181-0733-08D12A70E3AC}"/>
          </ac:picMkLst>
        </pc:picChg>
        <pc:picChg chg="del">
          <ac:chgData name="Jeff Landgraf" userId="367c8676d18b2324" providerId="LiveId" clId="{35C7E814-08A3-4F31-ABCC-685D226CE632}" dt="2026-07-22T20:54:44.147" v="6549" actId="478"/>
          <ac:picMkLst>
            <pc:docMk/>
            <pc:sldMk cId="17279195" sldId="267"/>
            <ac:picMk id="7" creationId="{334F9DF0-610A-7564-7773-6C1E333911C9}"/>
          </ac:picMkLst>
        </pc:picChg>
        <pc:picChg chg="add del mod">
          <ac:chgData name="Jeff Landgraf" userId="367c8676d18b2324" providerId="LiveId" clId="{35C7E814-08A3-4F31-ABCC-685D226CE632}" dt="2026-07-22T21:04:08.707" v="7150" actId="478"/>
          <ac:picMkLst>
            <pc:docMk/>
            <pc:sldMk cId="17279195" sldId="267"/>
            <ac:picMk id="10" creationId="{B344A781-F81B-FE88-9FC6-54897B47D0BE}"/>
          </ac:picMkLst>
        </pc:picChg>
        <pc:picChg chg="del">
          <ac:chgData name="Jeff Landgraf" userId="367c8676d18b2324" providerId="LiveId" clId="{35C7E814-08A3-4F31-ABCC-685D226CE632}" dt="2026-07-22T20:54:44.639" v="6550" actId="478"/>
          <ac:picMkLst>
            <pc:docMk/>
            <pc:sldMk cId="17279195" sldId="267"/>
            <ac:picMk id="12" creationId="{450595B8-2096-05D1-FD7B-EFCA98457CC2}"/>
          </ac:picMkLst>
        </pc:picChg>
        <pc:picChg chg="add mod">
          <ac:chgData name="Jeff Landgraf" userId="367c8676d18b2324" providerId="LiveId" clId="{35C7E814-08A3-4F31-ABCC-685D226CE632}" dt="2026-07-22T21:04:35.008" v="7154" actId="1076"/>
          <ac:picMkLst>
            <pc:docMk/>
            <pc:sldMk cId="17279195" sldId="267"/>
            <ac:picMk id="14" creationId="{2F4AD344-DC85-4B70-A5CD-9CA0104243BE}"/>
          </ac:picMkLst>
        </pc:picChg>
        <pc:picChg chg="add mod">
          <ac:chgData name="Jeff Landgraf" userId="367c8676d18b2324" providerId="LiveId" clId="{35C7E814-08A3-4F31-ABCC-685D226CE632}" dt="2026-07-22T21:09:10.027" v="7489" actId="14100"/>
          <ac:picMkLst>
            <pc:docMk/>
            <pc:sldMk cId="17279195" sldId="267"/>
            <ac:picMk id="16" creationId="{B53F9C1A-A189-3A7B-4166-6723B08B9D6C}"/>
          </ac:picMkLst>
        </pc:picChg>
      </pc:sldChg>
      <pc:sldChg chg="modSp add mod">
        <pc:chgData name="Jeff Landgraf" userId="367c8676d18b2324" providerId="LiveId" clId="{35C7E814-08A3-4F31-ABCC-685D226CE632}" dt="2026-07-22T21:10:36.957" v="7495" actId="20577"/>
        <pc:sldMkLst>
          <pc:docMk/>
          <pc:sldMk cId="3196126969" sldId="268"/>
        </pc:sldMkLst>
        <pc:spChg chg="mod">
          <ac:chgData name="Jeff Landgraf" userId="367c8676d18b2324" providerId="LiveId" clId="{35C7E814-08A3-4F31-ABCC-685D226CE632}" dt="2026-07-22T21:10:36.957" v="7495" actId="20577"/>
          <ac:spMkLst>
            <pc:docMk/>
            <pc:sldMk cId="3196126969" sldId="268"/>
            <ac:spMk id="11" creationId="{A4742925-897A-0194-6D5E-E68374A67C2C}"/>
          </ac:spMkLst>
        </pc:spChg>
      </pc:sldChg>
      <pc:sldChg chg="addSp delSp modSp add mod">
        <pc:chgData name="Jeff Landgraf" userId="367c8676d18b2324" providerId="LiveId" clId="{35C7E814-08A3-4F31-ABCC-685D226CE632}" dt="2026-07-22T21:15:57.081" v="7563" actId="1076"/>
        <pc:sldMkLst>
          <pc:docMk/>
          <pc:sldMk cId="845303894" sldId="269"/>
        </pc:sldMkLst>
        <pc:spChg chg="mod">
          <ac:chgData name="Jeff Landgraf" userId="367c8676d18b2324" providerId="LiveId" clId="{35C7E814-08A3-4F31-ABCC-685D226CE632}" dt="2026-07-22T21:15:23.759" v="7557" actId="1076"/>
          <ac:spMkLst>
            <pc:docMk/>
            <pc:sldMk cId="845303894" sldId="269"/>
            <ac:spMk id="8" creationId="{30A3CE97-44BC-6880-405B-CFFE89BC8F1B}"/>
          </ac:spMkLst>
        </pc:spChg>
        <pc:spChg chg="mod">
          <ac:chgData name="Jeff Landgraf" userId="367c8676d18b2324" providerId="LiveId" clId="{35C7E814-08A3-4F31-ABCC-685D226CE632}" dt="2026-07-22T21:11:42.893" v="7500" actId="20577"/>
          <ac:spMkLst>
            <pc:docMk/>
            <pc:sldMk cId="845303894" sldId="269"/>
            <ac:spMk id="11" creationId="{247A274A-CFC0-23E5-56F8-CC427AB2441F}"/>
          </ac:spMkLst>
        </pc:spChg>
        <pc:picChg chg="add mod">
          <ac:chgData name="Jeff Landgraf" userId="367c8676d18b2324" providerId="LiveId" clId="{35C7E814-08A3-4F31-ABCC-685D226CE632}" dt="2026-07-22T21:12:40.681" v="7549" actId="14100"/>
          <ac:picMkLst>
            <pc:docMk/>
            <pc:sldMk cId="845303894" sldId="269"/>
            <ac:picMk id="6" creationId="{1F6CE2F5-D008-486F-5AA2-BD3DE6AEC36A}"/>
          </ac:picMkLst>
        </pc:picChg>
        <pc:picChg chg="add mod">
          <ac:chgData name="Jeff Landgraf" userId="367c8676d18b2324" providerId="LiveId" clId="{35C7E814-08A3-4F31-ABCC-685D226CE632}" dt="2026-07-22T21:13:28.445" v="7551" actId="14100"/>
          <ac:picMkLst>
            <pc:docMk/>
            <pc:sldMk cId="845303894" sldId="269"/>
            <ac:picMk id="9" creationId="{A9A009A3-9FB0-2C61-266F-97C99D784303}"/>
          </ac:picMkLst>
        </pc:picChg>
        <pc:picChg chg="add mod">
          <ac:chgData name="Jeff Landgraf" userId="367c8676d18b2324" providerId="LiveId" clId="{35C7E814-08A3-4F31-ABCC-685D226CE632}" dt="2026-07-22T21:15:27.090" v="7558" actId="1076"/>
          <ac:picMkLst>
            <pc:docMk/>
            <pc:sldMk cId="845303894" sldId="269"/>
            <ac:picMk id="12" creationId="{9CE3E911-747B-29C6-04CC-266526254CEB}"/>
          </ac:picMkLst>
        </pc:picChg>
        <pc:picChg chg="del">
          <ac:chgData name="Jeff Landgraf" userId="367c8676d18b2324" providerId="LiveId" clId="{35C7E814-08A3-4F31-ABCC-685D226CE632}" dt="2026-07-22T21:12:03.420" v="7546" actId="478"/>
          <ac:picMkLst>
            <pc:docMk/>
            <pc:sldMk cId="845303894" sldId="269"/>
            <ac:picMk id="14" creationId="{5DDD65D5-932B-95A4-EE39-5311FBA36A41}"/>
          </ac:picMkLst>
        </pc:picChg>
        <pc:picChg chg="add mod">
          <ac:chgData name="Jeff Landgraf" userId="367c8676d18b2324" providerId="LiveId" clId="{35C7E814-08A3-4F31-ABCC-685D226CE632}" dt="2026-07-22T21:15:57.081" v="7563" actId="1076"/>
          <ac:picMkLst>
            <pc:docMk/>
            <pc:sldMk cId="845303894" sldId="269"/>
            <ac:picMk id="15" creationId="{79AC24BB-B981-C2D6-9B2C-E871EC1AEF15}"/>
          </ac:picMkLst>
        </pc:picChg>
        <pc:picChg chg="del">
          <ac:chgData name="Jeff Landgraf" userId="367c8676d18b2324" providerId="LiveId" clId="{35C7E814-08A3-4F31-ABCC-685D226CE632}" dt="2026-07-22T21:12:03.963" v="7547" actId="478"/>
          <ac:picMkLst>
            <pc:docMk/>
            <pc:sldMk cId="845303894" sldId="269"/>
            <ac:picMk id="16" creationId="{A8630A45-7F23-6DDF-1581-A33EECDEEBFB}"/>
          </ac:picMkLst>
        </pc:picChg>
      </pc:sldChg>
      <pc:sldChg chg="addSp delSp modSp add mod">
        <pc:chgData name="Jeff Landgraf" userId="367c8676d18b2324" providerId="LiveId" clId="{35C7E814-08A3-4F31-ABCC-685D226CE632}" dt="2026-07-22T21:19:48.288" v="7798" actId="14100"/>
        <pc:sldMkLst>
          <pc:docMk/>
          <pc:sldMk cId="709140388" sldId="270"/>
        </pc:sldMkLst>
        <pc:spChg chg="mod">
          <ac:chgData name="Jeff Landgraf" userId="367c8676d18b2324" providerId="LiveId" clId="{35C7E814-08A3-4F31-ABCC-685D226CE632}" dt="2026-07-22T21:19:48.288" v="7798" actId="14100"/>
          <ac:spMkLst>
            <pc:docMk/>
            <pc:sldMk cId="709140388" sldId="270"/>
            <ac:spMk id="8" creationId="{F3B99DAF-49EB-3642-BFF2-91CF594B82B0}"/>
          </ac:spMkLst>
        </pc:spChg>
        <pc:spChg chg="mod">
          <ac:chgData name="Jeff Landgraf" userId="367c8676d18b2324" providerId="LiveId" clId="{35C7E814-08A3-4F31-ABCC-685D226CE632}" dt="2026-07-22T21:16:59.034" v="7566" actId="20577"/>
          <ac:spMkLst>
            <pc:docMk/>
            <pc:sldMk cId="709140388" sldId="270"/>
            <ac:spMk id="11" creationId="{4FB7425A-8074-ECA8-46C7-2CAEF2F9DA46}"/>
          </ac:spMkLst>
        </pc:spChg>
        <pc:picChg chg="del">
          <ac:chgData name="Jeff Landgraf" userId="367c8676d18b2324" providerId="LiveId" clId="{35C7E814-08A3-4F31-ABCC-685D226CE632}" dt="2026-07-22T21:17:36.605" v="7668" actId="478"/>
          <ac:picMkLst>
            <pc:docMk/>
            <pc:sldMk cId="709140388" sldId="270"/>
            <ac:picMk id="6" creationId="{A19F5337-0296-AC2B-D821-5B1C9648C42C}"/>
          </ac:picMkLst>
        </pc:picChg>
        <pc:picChg chg="add mod">
          <ac:chgData name="Jeff Landgraf" userId="367c8676d18b2324" providerId="LiveId" clId="{35C7E814-08A3-4F31-ABCC-685D226CE632}" dt="2026-07-22T21:17:59.445" v="7671" actId="14100"/>
          <ac:picMkLst>
            <pc:docMk/>
            <pc:sldMk cId="709140388" sldId="270"/>
            <ac:picMk id="7" creationId="{59D58D01-1972-D35D-94A2-5F3528AA1724}"/>
          </ac:picMkLst>
        </pc:picChg>
        <pc:picChg chg="del">
          <ac:chgData name="Jeff Landgraf" userId="367c8676d18b2324" providerId="LiveId" clId="{35C7E814-08A3-4F31-ABCC-685D226CE632}" dt="2026-07-22T21:17:37.160" v="7669" actId="478"/>
          <ac:picMkLst>
            <pc:docMk/>
            <pc:sldMk cId="709140388" sldId="270"/>
            <ac:picMk id="9" creationId="{C2922271-F072-D901-821B-0757C0B31EF5}"/>
          </ac:picMkLst>
        </pc:picChg>
        <pc:picChg chg="del">
          <ac:chgData name="Jeff Landgraf" userId="367c8676d18b2324" providerId="LiveId" clId="{35C7E814-08A3-4F31-ABCC-685D226CE632}" dt="2026-07-22T21:17:35.427" v="7666" actId="478"/>
          <ac:picMkLst>
            <pc:docMk/>
            <pc:sldMk cId="709140388" sldId="270"/>
            <ac:picMk id="12" creationId="{0CAB09A8-201B-BF52-CEA7-731DD1766A4D}"/>
          </ac:picMkLst>
        </pc:picChg>
        <pc:picChg chg="add mod">
          <ac:chgData name="Jeff Landgraf" userId="367c8676d18b2324" providerId="LiveId" clId="{35C7E814-08A3-4F31-ABCC-685D226CE632}" dt="2026-07-22T21:18:21.304" v="7673" actId="14100"/>
          <ac:picMkLst>
            <pc:docMk/>
            <pc:sldMk cId="709140388" sldId="270"/>
            <ac:picMk id="13" creationId="{ED92E5ED-30D5-D7F1-DC97-D5A4E0F91744}"/>
          </ac:picMkLst>
        </pc:picChg>
        <pc:picChg chg="del">
          <ac:chgData name="Jeff Landgraf" userId="367c8676d18b2324" providerId="LiveId" clId="{35C7E814-08A3-4F31-ABCC-685D226CE632}" dt="2026-07-22T21:17:36.031" v="7667" actId="478"/>
          <ac:picMkLst>
            <pc:docMk/>
            <pc:sldMk cId="709140388" sldId="270"/>
            <ac:picMk id="15" creationId="{2D8B5717-C21F-CC9A-9DED-1E1EF1E25AD1}"/>
          </ac:picMkLst>
        </pc:picChg>
        <pc:picChg chg="add mod">
          <ac:chgData name="Jeff Landgraf" userId="367c8676d18b2324" providerId="LiveId" clId="{35C7E814-08A3-4F31-ABCC-685D226CE632}" dt="2026-07-22T21:19:10.438" v="7677" actId="1076"/>
          <ac:picMkLst>
            <pc:docMk/>
            <pc:sldMk cId="709140388" sldId="270"/>
            <ac:picMk id="16" creationId="{DDD6ED61-6F2B-CBF4-B091-4DB5FF56BD46}"/>
          </ac:picMkLst>
        </pc:picChg>
      </pc:sldChg>
      <pc:sldChg chg="addSp delSp modSp add mod">
        <pc:chgData name="Jeff Landgraf" userId="367c8676d18b2324" providerId="LiveId" clId="{35C7E814-08A3-4F31-ABCC-685D226CE632}" dt="2026-07-22T21:22:42.263" v="8194" actId="20577"/>
        <pc:sldMkLst>
          <pc:docMk/>
          <pc:sldMk cId="3195629415" sldId="271"/>
        </pc:sldMkLst>
        <pc:spChg chg="del">
          <ac:chgData name="Jeff Landgraf" userId="367c8676d18b2324" providerId="LiveId" clId="{35C7E814-08A3-4F31-ABCC-685D226CE632}" dt="2026-07-22T21:20:29.388" v="7805" actId="478"/>
          <ac:spMkLst>
            <pc:docMk/>
            <pc:sldMk cId="3195629415" sldId="271"/>
            <ac:spMk id="8" creationId="{863E31C2-1141-9BF3-625D-08F74884306E}"/>
          </ac:spMkLst>
        </pc:spChg>
        <pc:spChg chg="add mod">
          <ac:chgData name="Jeff Landgraf" userId="367c8676d18b2324" providerId="LiveId" clId="{35C7E814-08A3-4F31-ABCC-685D226CE632}" dt="2026-07-22T21:22:42.263" v="8194" actId="20577"/>
          <ac:spMkLst>
            <pc:docMk/>
            <pc:sldMk cId="3195629415" sldId="271"/>
            <ac:spMk id="9" creationId="{D256272D-B2DF-C4D9-3FCA-130C2A993369}"/>
          </ac:spMkLst>
        </pc:spChg>
        <pc:spChg chg="mod">
          <ac:chgData name="Jeff Landgraf" userId="367c8676d18b2324" providerId="LiveId" clId="{35C7E814-08A3-4F31-ABCC-685D226CE632}" dt="2026-07-22T21:20:21.797" v="7801" actId="20577"/>
          <ac:spMkLst>
            <pc:docMk/>
            <pc:sldMk cId="3195629415" sldId="271"/>
            <ac:spMk id="11" creationId="{11B6FF2B-979F-8C3C-DBEF-A5E79F165A48}"/>
          </ac:spMkLst>
        </pc:spChg>
        <pc:picChg chg="add mod">
          <ac:chgData name="Jeff Landgraf" userId="367c8676d18b2324" providerId="LiveId" clId="{35C7E814-08A3-4F31-ABCC-685D226CE632}" dt="2026-07-22T21:21:00.179" v="7809" actId="14100"/>
          <ac:picMkLst>
            <pc:docMk/>
            <pc:sldMk cId="3195629415" sldId="271"/>
            <ac:picMk id="6" creationId="{44A4BF23-2F33-C745-110C-0B0E7066F430}"/>
          </ac:picMkLst>
        </pc:picChg>
        <pc:picChg chg="del">
          <ac:chgData name="Jeff Landgraf" userId="367c8676d18b2324" providerId="LiveId" clId="{35C7E814-08A3-4F31-ABCC-685D226CE632}" dt="2026-07-22T21:20:25.034" v="7803" actId="478"/>
          <ac:picMkLst>
            <pc:docMk/>
            <pc:sldMk cId="3195629415" sldId="271"/>
            <ac:picMk id="7" creationId="{9247509D-6C67-671D-6342-582284C24CBB}"/>
          </ac:picMkLst>
        </pc:picChg>
        <pc:picChg chg="del">
          <ac:chgData name="Jeff Landgraf" userId="367c8676d18b2324" providerId="LiveId" clId="{35C7E814-08A3-4F31-ABCC-685D226CE632}" dt="2026-07-22T21:20:26.070" v="7804" actId="478"/>
          <ac:picMkLst>
            <pc:docMk/>
            <pc:sldMk cId="3195629415" sldId="271"/>
            <ac:picMk id="13" creationId="{DA3C2F4B-458D-B9C4-303E-8778318E0D0A}"/>
          </ac:picMkLst>
        </pc:picChg>
        <pc:picChg chg="del">
          <ac:chgData name="Jeff Landgraf" userId="367c8676d18b2324" providerId="LiveId" clId="{35C7E814-08A3-4F31-ABCC-685D226CE632}" dt="2026-07-22T21:20:24.428" v="7802" actId="478"/>
          <ac:picMkLst>
            <pc:docMk/>
            <pc:sldMk cId="3195629415" sldId="271"/>
            <ac:picMk id="16" creationId="{550A072E-BA1F-A941-488A-DE5D454FEA33}"/>
          </ac:picMkLst>
        </pc:picChg>
      </pc:sldChg>
      <pc:sldChg chg="new del">
        <pc:chgData name="Jeff Landgraf" userId="367c8676d18b2324" providerId="LiveId" clId="{35C7E814-08A3-4F31-ABCC-685D226CE632}" dt="2026-07-23T12:39:29.994" v="10681" actId="47"/>
        <pc:sldMkLst>
          <pc:docMk/>
          <pc:sldMk cId="2325503720" sldId="272"/>
        </pc:sldMkLst>
      </pc:sldChg>
      <pc:sldChg chg="modSp add mod">
        <pc:chgData name="Jeff Landgraf" userId="367c8676d18b2324" providerId="LiveId" clId="{35C7E814-08A3-4F31-ABCC-685D226CE632}" dt="2026-07-23T12:41:55.081" v="10886" actId="20577"/>
        <pc:sldMkLst>
          <pc:docMk/>
          <pc:sldMk cId="3056301140" sldId="273"/>
        </pc:sldMkLst>
        <pc:spChg chg="mod">
          <ac:chgData name="Jeff Landgraf" userId="367c8676d18b2324" providerId="LiveId" clId="{35C7E814-08A3-4F31-ABCC-685D226CE632}" dt="2026-07-23T12:41:55.081" v="10886" actId="20577"/>
          <ac:spMkLst>
            <pc:docMk/>
            <pc:sldMk cId="3056301140" sldId="273"/>
            <ac:spMk id="5" creationId="{1622F4A8-A24A-5971-B6F8-C52E2B675A9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78959-E1B2-4E5A-8E89-166E18D5F51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E14C6-EBB8-4797-B392-58E988AED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692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B8A91-9773-DB6F-E5C3-5874BEAAC9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9B7050-5C2F-E0F6-44ED-65584AA271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D339D-D68A-6C85-4D58-9DF3B8D2E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7EB1D-6611-14BD-4798-0961B164D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C94EC-21FD-1574-A4E9-807F05E6A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821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3B565-0B73-3F9E-0425-B8D5FCDB5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38BFE9-2DDA-5903-061E-FEB777B04B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AE472-6D26-2870-4C00-56B3D461A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90C32-B61E-BF5B-C2A6-0CE21DD55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F9D9C4-A9BE-6A13-0474-3CCEFD1B7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793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D874EF-5150-2024-4603-FD06D4ACBC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6C099C-CAE2-1B3F-0812-567CE8D679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83D9E-1906-FB31-7565-12D3D9E44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6027B1-478B-0D15-D433-CF4D727DD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4E408-A6A4-D502-159A-7DD290D89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70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F73D3-5CFF-9C02-856C-ED2E48E40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759FE-EBEC-206D-6D83-262D24F12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E6046-0D89-F166-0F9F-B8D2E69C2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D0612-0D6C-D6ED-00BF-34D7F9577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B2253-08D1-722A-A9AD-06D592646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236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A49B7-A4DF-B972-6B6C-6607A3E3B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F6A1A-69C0-EE49-E2BE-E4B26901C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6A44A-AA62-4967-7C6A-0484901F6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6CA8CF-9273-5FF6-89F2-78C13FD27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CA971-6B82-C051-4AB0-10DB420FB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325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1B276-F08F-FAC6-8524-F6A7C8F45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365C9-12B1-469D-2547-CF27505743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0E1A09-AE0C-E7DA-D4FB-4D74EF949C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CFD31F-87E8-5EC9-ACA0-10F282832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188D2C-EB09-4B68-7C62-A62AF95C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F0E801-FC05-2CA3-531C-2DDF916CF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59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EB2F6-FAC1-596A-5892-0DCDBD39F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23DC2C-7D80-75ED-E85F-6CE2A4C2B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F9CD97-9616-D1D5-9038-764D064E44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BA9F3A-DC63-5369-E43B-402DCE1D4D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EC805F-8FFF-9046-2309-512E157B91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F79B5D-238D-2F05-9651-6A71D738C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97BD21-304F-94E0-F6A0-4DAE21B2F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434456-C156-8241-16D3-A71B57F3B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326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8A36-211B-B9A2-57EE-0041DC96B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FB80F4-B559-BBDB-B3CA-B12978384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C1CE9-D95F-F500-CAB2-186C94F11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2BAE-9B65-A5C2-B298-5B3DD2870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73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D72DEF-810B-11BB-F48A-C68190439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CF93EE-1560-ABDE-A966-EF2E1041D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04FB33-BBDE-D5D7-E520-5B9A5E1FE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6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03FB3-CA8B-944C-5835-2C48B4A4E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E9A1F-6EED-B1C2-90C3-2A5CE39C4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42E920-8304-CDA8-55DE-39D72F1670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377E9-18C4-FF58-7060-CB8333C60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FEE3EF-742D-E297-2F32-F47505AB5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EF9D1-6220-66BB-ACB8-AA0AC4C96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986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0BF7B-1CBF-C137-053E-7D2D58038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5FC02B-0C6D-BED8-B4F7-EE4F120CCA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A5C120-840C-B640-720E-6C17E2EBD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E8DFDB-B90D-80B2-C18F-E4844291E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7CD569-FFE9-9586-B8E7-6D5FB7D63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8934EC-CF58-E2F9-C3F9-56D4AF02E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00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7374D4-0641-3D51-0259-4FB5B79EE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17EC9A-7566-CD88-55BD-4B18D0EE0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B5315-7FE9-3624-31CC-E10F15645F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7/23/2026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8AE24-F9C3-D978-1F8F-9C68D86A14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Electronics and DAQ WG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6A410-927B-8203-08B4-E5485B63C9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9BDA00-5BA8-49ED-A949-34964AA5F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34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indico.bnl.gov/event/33467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0A5A2-8E8F-4178-B613-445650039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C9A8D-2289-8569-876E-AF9F1B3FA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C0C920-7C13-E4FA-DDC4-436E19638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2FA1EB-007E-8316-2C6B-060479ED8000}"/>
              </a:ext>
            </a:extLst>
          </p:cNvPr>
          <p:cNvSpPr txBox="1"/>
          <p:nvPr/>
        </p:nvSpPr>
        <p:spPr>
          <a:xfrm>
            <a:off x="343612" y="96374"/>
            <a:ext cx="711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/>
              <a:t>Electronics and DAQ WG Meeting (7/23/26)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92459F-4596-17FF-9866-A1E5A556BFF3}"/>
              </a:ext>
            </a:extLst>
          </p:cNvPr>
          <p:cNvSpPr txBox="1"/>
          <p:nvPr/>
        </p:nvSpPr>
        <p:spPr>
          <a:xfrm>
            <a:off x="752251" y="643733"/>
            <a:ext cx="610664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Coming up…</a:t>
            </a:r>
            <a:endParaRPr lang="en-US" sz="20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400"/>
              <a:t>July 30 – Likely no E&amp;DAQ meeting</a:t>
            </a:r>
          </a:p>
          <a:p>
            <a:endParaRPr lang="en-US" sz="1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400"/>
              <a:t>July 30-31 Echelon 0-Echelon1 mini-workshop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1400">
                <a:hlinkClick r:id="rId2"/>
              </a:rPr>
              <a:t>https://indico.bnl.gov/event/33467/</a:t>
            </a:r>
            <a:endParaRPr lang="en-US" sz="140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400"/>
              <a:t>Sept 15-18 DOE IPR of EIC project status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1400"/>
              <a:t>Page turns week of July 27</a:t>
            </a:r>
            <a:r>
              <a:rPr lang="en-US" sz="1400" baseline="30000"/>
              <a:t>th</a:t>
            </a:r>
            <a:endParaRPr lang="en-US" sz="140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1400"/>
              <a:t>Dry Runs Week of August 10th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D08426-0AB7-3525-1779-7CF1291BCDBF}"/>
              </a:ext>
            </a:extLst>
          </p:cNvPr>
          <p:cNvSpPr txBox="1"/>
          <p:nvPr/>
        </p:nvSpPr>
        <p:spPr>
          <a:xfrm>
            <a:off x="752251" y="3797498"/>
            <a:ext cx="1107534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Agenda</a:t>
            </a:r>
          </a:p>
          <a:p>
            <a:endParaRPr lang="en-US" sz="2000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/>
              <a:t>Review from Collaboration Meeting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/>
              <a:t>Action Items from Collaboration Meeting</a:t>
            </a:r>
          </a:p>
          <a:p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510190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62BF0-7D5E-53E7-0D40-0306A0B8B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85243F-3EBF-B65C-993D-AD906CE62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BF41D2-1A7D-9493-B7F4-54100EB33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E3AF95-43E3-8EC3-0AFE-85A73946C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10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9975D0-6FD6-3CCC-8BB7-E66AA25AB40B}"/>
              </a:ext>
            </a:extLst>
          </p:cNvPr>
          <p:cNvSpPr txBox="1"/>
          <p:nvPr/>
        </p:nvSpPr>
        <p:spPr>
          <a:xfrm>
            <a:off x="307135" y="136525"/>
            <a:ext cx="2432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Thursday Morning   #4</a:t>
            </a:r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A644AB-9BDB-C645-B1ED-84BC85280DB6}"/>
              </a:ext>
            </a:extLst>
          </p:cNvPr>
          <p:cNvSpPr txBox="1"/>
          <p:nvPr/>
        </p:nvSpPr>
        <p:spPr>
          <a:xfrm>
            <a:off x="114301" y="866775"/>
            <a:ext cx="49053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Frederic Dulacq discussed the fabrication issues with TSMC stopping the 130 nm production line</a:t>
            </a:r>
          </a:p>
          <a:p>
            <a:pPr lvl="1"/>
            <a:endParaRPr lang="en-US"/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Very informative as regards steps towards changing the fabrication chain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Discussion about moving to 65 nm regardless of the availability of 130 nm lines due to the risk of losing them in the future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There is recent announcement of continuation of the 130 nm line, which may make this discussion obsolete…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0839D9-94F7-EA7C-B56A-98E253CAE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3650" y="4284"/>
            <a:ext cx="5834911" cy="32852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CF39B2F-2360-1F0E-3D29-63E572667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429000"/>
            <a:ext cx="554384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920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AFDB6-9145-C556-8864-53E938349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2C0A2F-ADDA-FE98-61E6-6D678C691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4991EC-1C10-853A-BE07-124A46F6E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25A663-6D38-D27A-C3B3-E67178F30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11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42925-897A-0194-6D5E-E68374A67C2C}"/>
              </a:ext>
            </a:extLst>
          </p:cNvPr>
          <p:cNvSpPr txBox="1"/>
          <p:nvPr/>
        </p:nvSpPr>
        <p:spPr>
          <a:xfrm>
            <a:off x="307135" y="136525"/>
            <a:ext cx="2432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Thursday Morning   #5</a:t>
            </a:r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6BCDE2-FF7E-7715-A763-63F623391155}"/>
              </a:ext>
            </a:extLst>
          </p:cNvPr>
          <p:cNvSpPr txBox="1"/>
          <p:nvPr/>
        </p:nvSpPr>
        <p:spPr>
          <a:xfrm>
            <a:off x="301283" y="1076325"/>
            <a:ext cx="590549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Miklos Czeller presented the generic RDO status.</a:t>
            </a:r>
          </a:p>
          <a:p>
            <a:pPr lvl="1"/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The daughter board &amp; supported FPGAs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The generic motherboard containing potential FMC, SFP+,FRIFELYU, PCIex4, and clock signals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Ideas for rack mounting of 8 generic RDO’s per slot presented.   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Status is that production of test articles is ready to go when contract finalized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CBE686-7B85-E391-4C44-266072095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7474" y="0"/>
            <a:ext cx="5350716" cy="41272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089A94-9297-728C-E392-0CDDC9C6D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149" y="3166309"/>
            <a:ext cx="5356568" cy="319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26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7D067-E30B-8A7A-3242-EFC82A977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502438-72C1-6AE6-37E0-02F690307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0E69C0-1931-B18A-077E-A6B21B49B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5AB5B5-3DFF-0143-77B8-43B328AD2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12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436EF8-3941-CDB2-9C20-7E725B7A2772}"/>
              </a:ext>
            </a:extLst>
          </p:cNvPr>
          <p:cNvSpPr txBox="1"/>
          <p:nvPr/>
        </p:nvSpPr>
        <p:spPr>
          <a:xfrm>
            <a:off x="307135" y="136525"/>
            <a:ext cx="2432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Thursday Morning   #6</a:t>
            </a:r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6F520E-2DB0-3531-9BEC-4936CC335A54}"/>
              </a:ext>
            </a:extLst>
          </p:cNvPr>
          <p:cNvSpPr txBox="1"/>
          <p:nvPr/>
        </p:nvSpPr>
        <p:spPr>
          <a:xfrm>
            <a:off x="301283" y="1076325"/>
            <a:ext cx="590549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Pietro Antonioli presented the status of the dRICH RDO and associated hardware.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Recap of progress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Electronics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Test beams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RDO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RDO/DAM development / test setup</a:t>
            </a:r>
          </a:p>
          <a:p>
            <a:pPr lvl="1"/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Many questions / to do items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Recovered clock phase stability questions…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Protocols &amp; data formats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Next steps…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F4AD344-DC85-4B70-A5CD-9CA010424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9001" y="459690"/>
            <a:ext cx="5328561" cy="299132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53F9C1A-A189-3A7B-4166-6723B08B9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8922" y="3638549"/>
            <a:ext cx="5704875" cy="320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87548-AD49-3D28-45D0-03E3927AF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6C6FC2-9BCE-C857-E7CC-3C35A384A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5E7997-7850-E3FF-62E9-9C5196820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82DFB1-6F68-1BF1-6EFC-86A899E2D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13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7A274A-CFC0-23E5-56F8-CC427AB2441F}"/>
              </a:ext>
            </a:extLst>
          </p:cNvPr>
          <p:cNvSpPr txBox="1"/>
          <p:nvPr/>
        </p:nvSpPr>
        <p:spPr>
          <a:xfrm>
            <a:off x="307135" y="136525"/>
            <a:ext cx="2432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Thursday Morning   #7</a:t>
            </a:r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A3CE97-44BC-6880-405B-CFFE89BC8F1B}"/>
              </a:ext>
            </a:extLst>
          </p:cNvPr>
          <p:cNvSpPr txBox="1"/>
          <p:nvPr/>
        </p:nvSpPr>
        <p:spPr>
          <a:xfrm>
            <a:off x="307135" y="654348"/>
            <a:ext cx="5905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William Gu presented progress on the GTU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6CE2F5-D008-486F-5AA2-BD3DE6AEC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3337"/>
            <a:ext cx="6077798" cy="34056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A009A3-9FB0-2C61-266F-97C99D784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428999"/>
            <a:ext cx="6092087" cy="34056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CE3E911-747B-29C6-04CC-266526254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97518"/>
            <a:ext cx="6010275" cy="33567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9AC24BB-B981-C2D6-9B2C-E871EC1AEF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99" y="4454271"/>
            <a:ext cx="5841875" cy="226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303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3BC83-1F2A-29F8-7236-66B1BF865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D7585B-597F-8EBC-FDBB-C0AD48948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464DE2-FF5E-5224-61DF-B555F5246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2B853F-B0A2-8B62-697E-B8C1C2B27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14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B7425A-8074-ECA8-46C7-2CAEF2F9DA46}"/>
              </a:ext>
            </a:extLst>
          </p:cNvPr>
          <p:cNvSpPr txBox="1"/>
          <p:nvPr/>
        </p:nvSpPr>
        <p:spPr>
          <a:xfrm>
            <a:off x="307135" y="136525"/>
            <a:ext cx="2432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Thursday Morning   #8</a:t>
            </a:r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B99DAF-49EB-3642-BFF2-91CF594B82B0}"/>
              </a:ext>
            </a:extLst>
          </p:cNvPr>
          <p:cNvSpPr txBox="1"/>
          <p:nvPr/>
        </p:nvSpPr>
        <p:spPr>
          <a:xfrm>
            <a:off x="373811" y="3956741"/>
            <a:ext cx="54242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Taku Gunji Discussed collaboration plans with Japan</a:t>
            </a:r>
          </a:p>
          <a:p>
            <a:endParaRPr lang="en-US"/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We’ve set up meetings (at first with conveners) to try to detail what the collaboration will look like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D58D01-1972-D35D-94A2-5F3528AA1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633" y="56680"/>
            <a:ext cx="5956401" cy="33075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92E5ED-30D5-D7F1-DC97-D5A4E0F91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981" y="3493767"/>
            <a:ext cx="5957054" cy="332660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DD6ED61-6F2B-CBF4-B091-4DB5FF56BD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35" y="676778"/>
            <a:ext cx="5424244" cy="304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140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6B4D2-E90D-01AF-B7C1-1A160AF41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94428A-6774-56CF-AB57-0EE98EDED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135C03-7972-2C62-D5BE-0648FE0E1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0286DB-2EE7-3F9E-1243-59995F542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15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B6FF2B-979F-8C3C-DBEF-A5E79F165A48}"/>
              </a:ext>
            </a:extLst>
          </p:cNvPr>
          <p:cNvSpPr txBox="1"/>
          <p:nvPr/>
        </p:nvSpPr>
        <p:spPr>
          <a:xfrm>
            <a:off x="307135" y="136525"/>
            <a:ext cx="2432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Thursday Morning   #9</a:t>
            </a:r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A4BF23-2F33-C745-110C-0B0E7066F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105" y="228600"/>
            <a:ext cx="6495103" cy="36480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256272D-B2DF-C4D9-3FCA-130C2A993369}"/>
              </a:ext>
            </a:extLst>
          </p:cNvPr>
          <p:cNvSpPr txBox="1"/>
          <p:nvPr/>
        </p:nvSpPr>
        <p:spPr>
          <a:xfrm>
            <a:off x="307135" y="1333500"/>
            <a:ext cx="50649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We intended to have a discussion of the efforts  in the SRO working group towards developing streaming calibrations.    Marco Battaglieri gave a short introduction to these plans, but the discussion was cut short due to time.    This discussion will be picked up in the SRO working group meetings in the near future</a:t>
            </a:r>
          </a:p>
        </p:txBody>
      </p:sp>
    </p:spTree>
    <p:extLst>
      <p:ext uri="{BB962C8B-B14F-4D97-AF65-F5344CB8AC3E}">
        <p14:creationId xmlns:p14="http://schemas.microsoft.com/office/powerpoint/2010/main" val="3195629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2BF73B-ED16-280F-A3C5-67AE5CEA8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34735F-4C54-6B06-CB59-2D4555D6D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45705E-07E0-9545-BE44-0EFCC60EF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16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C4E5A4-3486-2077-C894-7B7C3A795746}"/>
              </a:ext>
            </a:extLst>
          </p:cNvPr>
          <p:cNvSpPr txBox="1"/>
          <p:nvPr/>
        </p:nvSpPr>
        <p:spPr>
          <a:xfrm>
            <a:off x="480303" y="217251"/>
            <a:ext cx="11337719" cy="65556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Impressions and Specific Tasks:</a:t>
            </a:r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AI was a big focus of the collaboration meeting.   There were plenaries and 2 sessions on AI:</a:t>
            </a:r>
          </a:p>
          <a:p>
            <a:pPr marL="800100" lvl="1" indent="-342900">
              <a:buAutoNum type="arabicPeriod"/>
            </a:pPr>
            <a:r>
              <a:rPr lang="en-US" dirty="0"/>
              <a:t>David Lawrence gave a expansive plenary AI talk</a:t>
            </a:r>
          </a:p>
          <a:p>
            <a:pPr marL="800100" lvl="1" indent="-342900">
              <a:buAutoNum type="arabicPeriod"/>
            </a:pPr>
            <a:r>
              <a:rPr lang="en-US" dirty="0"/>
              <a:t>Session of flash talks with specific projects (overlapping the Thursday E&amp;DAQ session)</a:t>
            </a:r>
          </a:p>
          <a:p>
            <a:pPr marL="800100" lvl="1" indent="-342900">
              <a:buAutoNum type="arabicPeriod"/>
            </a:pPr>
            <a:r>
              <a:rPr lang="en-US" dirty="0"/>
              <a:t>Overview / Discussion session on Friday</a:t>
            </a:r>
          </a:p>
          <a:p>
            <a:pPr marL="1257300" lvl="2" indent="-342900">
              <a:buAutoNum type="arabicPeriod"/>
            </a:pPr>
            <a:r>
              <a:rPr lang="en-US" dirty="0"/>
              <a:t>Policy discussion (consensus for a minimal policy to be put in place)</a:t>
            </a:r>
          </a:p>
          <a:p>
            <a:pPr marL="1714500" lvl="3" indent="-342900">
              <a:buAutoNum type="arabicPeriod"/>
            </a:pPr>
            <a:r>
              <a:rPr lang="en-US" dirty="0"/>
              <a:t>Disclosure of AI coding part of GITHUB check-in procedure</a:t>
            </a:r>
          </a:p>
          <a:p>
            <a:pPr marL="1714500" lvl="3" indent="-342900">
              <a:buAutoNum type="arabicPeriod"/>
            </a:pPr>
            <a:r>
              <a:rPr lang="en-US" dirty="0"/>
              <a:t>Responsibility for debugging/verification of AI coding on developers.   </a:t>
            </a:r>
            <a:r>
              <a:rPr lang="en-US"/>
              <a:t>(AI </a:t>
            </a:r>
            <a:r>
              <a:rPr lang="en-US" dirty="0"/>
              <a:t>NOT </a:t>
            </a:r>
            <a:r>
              <a:rPr lang="en-US"/>
              <a:t>an entity)</a:t>
            </a:r>
            <a:endParaRPr lang="en-US" dirty="0"/>
          </a:p>
          <a:p>
            <a:pPr lvl="3"/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TIC Goals</a:t>
            </a:r>
          </a:p>
          <a:p>
            <a:pPr marL="800100" lvl="1" indent="-342900">
              <a:buAutoNum type="arabicPeriod"/>
            </a:pPr>
            <a:r>
              <a:rPr lang="en-US" dirty="0" err="1"/>
              <a:t>preTDR</a:t>
            </a:r>
            <a:r>
              <a:rPr lang="en-US" dirty="0"/>
              <a:t> and Subsystem papers still a goal</a:t>
            </a:r>
          </a:p>
          <a:p>
            <a:pPr marL="1257300" lvl="2" indent="-342900">
              <a:buAutoNum type="arabicPeriod"/>
            </a:pPr>
            <a:r>
              <a:rPr lang="en-US" dirty="0" err="1"/>
              <a:t>preTDR</a:t>
            </a:r>
            <a:r>
              <a:rPr lang="en-US" dirty="0"/>
              <a:t> to be ready for September Review</a:t>
            </a:r>
          </a:p>
          <a:p>
            <a:pPr marL="1257300" lvl="2" indent="-342900">
              <a:buAutoNum type="arabicPeriod"/>
            </a:pPr>
            <a:r>
              <a:rPr lang="en-US" dirty="0"/>
              <a:t>Subsystem papers for NIM-A</a:t>
            </a:r>
          </a:p>
          <a:p>
            <a:pPr marL="1714500" lvl="3" indent="-342900">
              <a:buAutoNum type="arabicPeriod"/>
            </a:pPr>
            <a:r>
              <a:rPr lang="en-US" dirty="0"/>
              <a:t>Single NIM-A Issue		</a:t>
            </a:r>
          </a:p>
          <a:p>
            <a:pPr marL="1714500" lvl="3" indent="-342900">
              <a:buAutoNum type="arabicPeriod"/>
            </a:pPr>
            <a:r>
              <a:rPr lang="en-US" dirty="0"/>
              <a:t>October submissions for those able to make them (but to preprint servers)</a:t>
            </a:r>
          </a:p>
          <a:p>
            <a:pPr marL="1714500" lvl="3" indent="-342900">
              <a:buAutoNum type="arabicPeriod"/>
            </a:pPr>
            <a:r>
              <a:rPr lang="en-US" dirty="0"/>
              <a:t>Early next year full submission…</a:t>
            </a:r>
          </a:p>
          <a:p>
            <a:pPr marL="1257300" lvl="2" indent="-342900">
              <a:buAutoNum type="arabicPeriod"/>
            </a:pPr>
            <a:r>
              <a:rPr lang="en-US" dirty="0"/>
              <a:t>Data Volumes (needed for NIM-A)</a:t>
            </a:r>
          </a:p>
          <a:p>
            <a:pPr marL="1257300" lvl="2" indent="-342900">
              <a:buAutoNum type="arabicPeriod"/>
            </a:pPr>
            <a:r>
              <a:rPr lang="en-US" dirty="0"/>
              <a:t>Chain tests using closest ASICs possible.  (Silvia expressed goal for SAMPA/SALSA for MPGD testing)</a:t>
            </a:r>
          </a:p>
          <a:p>
            <a:pPr lvl="2"/>
            <a:r>
              <a:rPr lang="en-US" dirty="0"/>
              <a:t> 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5047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A5C4C-C464-9525-E65E-EF26A3AAC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EF08FB-60E7-2500-D6C1-5FF6DF10E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5E7764-457F-6D5A-3CD9-5EF103A9E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53C529-D6E1-5FAF-CC7C-2E884447D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17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22F4A8-A24A-5971-B6F8-C52E2B675A99}"/>
              </a:ext>
            </a:extLst>
          </p:cNvPr>
          <p:cNvSpPr txBox="1"/>
          <p:nvPr/>
        </p:nvSpPr>
        <p:spPr>
          <a:xfrm>
            <a:off x="480303" y="217251"/>
            <a:ext cx="10026719" cy="544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To Do Tasks:</a:t>
            </a:r>
          </a:p>
          <a:p>
            <a:endParaRPr lang="en-US" dirty="0"/>
          </a:p>
          <a:p>
            <a:pPr marL="800100" lvl="1" indent="-342900">
              <a:buAutoNum type="arabicPeriod"/>
            </a:pPr>
            <a:endParaRPr lang="en-US" dirty="0"/>
          </a:p>
          <a:p>
            <a:pPr marL="800100" lvl="1" indent="-342900">
              <a:buAutoNum type="arabicPeriod"/>
            </a:pPr>
            <a:r>
              <a:rPr lang="en-US" dirty="0"/>
              <a:t>Person to handle DAM Board programming scheme and interface to detectors</a:t>
            </a:r>
          </a:p>
          <a:p>
            <a:pPr marL="800100" lvl="1" indent="-342900">
              <a:buAutoNum type="arabicPeriod"/>
            </a:pPr>
            <a:r>
              <a:rPr lang="en-US" dirty="0"/>
              <a:t>Specific protocol definitions for RDO/DAM interfaces</a:t>
            </a:r>
          </a:p>
          <a:p>
            <a:pPr marL="800100" lvl="1" indent="-342900">
              <a:buAutoNum type="arabicPeriod"/>
            </a:pPr>
            <a:r>
              <a:rPr lang="en-US" dirty="0"/>
              <a:t>DAQ Data file format</a:t>
            </a:r>
          </a:p>
          <a:p>
            <a:pPr marL="800100" lvl="1" indent="-342900">
              <a:buAutoNum type="arabicPeriod"/>
            </a:pPr>
            <a:r>
              <a:rPr lang="en-US" dirty="0"/>
              <a:t>Metadata formats for configuring detector</a:t>
            </a:r>
          </a:p>
          <a:p>
            <a:pPr marL="800100" lvl="1" indent="-342900">
              <a:buAutoNum type="arabicPeriod"/>
            </a:pPr>
            <a:r>
              <a:rPr lang="en-US" dirty="0"/>
              <a:t>Availability of DAM / Felix</a:t>
            </a:r>
          </a:p>
          <a:p>
            <a:pPr marL="1257300" lvl="2" indent="-342900">
              <a:buAutoNum type="arabicPeriod"/>
            </a:pPr>
            <a:r>
              <a:rPr lang="en-US" dirty="0"/>
              <a:t>Will get small number of FLX-155 soon</a:t>
            </a:r>
          </a:p>
          <a:p>
            <a:pPr marL="1257300" lvl="2" indent="-342900">
              <a:buAutoNum type="arabicPeriod"/>
            </a:pPr>
            <a:r>
              <a:rPr lang="en-US" dirty="0"/>
              <a:t>Will have O(20) FLX-712, but will need to develop ePIC support for them</a:t>
            </a:r>
          </a:p>
          <a:p>
            <a:pPr marL="800100" lvl="1" indent="-342900">
              <a:buAutoNum type="arabicPeriod"/>
            </a:pPr>
            <a:r>
              <a:rPr lang="en-US" dirty="0"/>
              <a:t>Specific fiber routing needed to be considered</a:t>
            </a:r>
          </a:p>
          <a:p>
            <a:pPr marL="1257300" lvl="2" indent="-342900">
              <a:buAutoNum type="arabicPeriod"/>
            </a:pPr>
            <a:r>
              <a:rPr lang="en-US" dirty="0"/>
              <a:t>Connectors / patches</a:t>
            </a:r>
          </a:p>
          <a:p>
            <a:pPr marL="1257300" lvl="2" indent="-342900">
              <a:buAutoNum type="arabicPeriod"/>
            </a:pPr>
            <a:r>
              <a:rPr lang="en-US" dirty="0"/>
              <a:t>Keep number of connections within specs</a:t>
            </a:r>
          </a:p>
          <a:p>
            <a:pPr marL="800100" lvl="1" indent="-342900">
              <a:buAutoNum type="arabicPeriod"/>
            </a:pPr>
            <a:r>
              <a:rPr lang="en-US" dirty="0"/>
              <a:t>More detailed requirements / definition of echelon 0 processes including timeframe building</a:t>
            </a:r>
          </a:p>
          <a:p>
            <a:pPr lvl="1"/>
            <a:endParaRPr lang="en-US" dirty="0"/>
          </a:p>
          <a:p>
            <a:pPr marL="800100" lvl="1" indent="-342900">
              <a:buAutoNum type="arabicPeriod"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30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57B672-76B8-4073-A9E0-FE5E8F10B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31902B-C727-2102-1116-5CE155DA4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3B70D-44C9-5D1E-93E0-1B5EBA30D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255DAE-EC4A-0C2A-8C0E-457A2897E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510" y="563062"/>
            <a:ext cx="5852067" cy="32960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616189-3D97-C8E5-6323-7C86CF941323}"/>
              </a:ext>
            </a:extLst>
          </p:cNvPr>
          <p:cNvSpPr txBox="1"/>
          <p:nvPr/>
        </p:nvSpPr>
        <p:spPr>
          <a:xfrm>
            <a:off x="226143" y="136525"/>
            <a:ext cx="2592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Wednesday Morning   #1</a:t>
            </a:r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8CC72F-9B1D-4F0E-E953-75C8A0673E44}"/>
              </a:ext>
            </a:extLst>
          </p:cNvPr>
          <p:cNvSpPr txBox="1"/>
          <p:nvPr/>
        </p:nvSpPr>
        <p:spPr>
          <a:xfrm>
            <a:off x="139614" y="782856"/>
            <a:ext cx="535857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Summary of system/progress would be well know  to people following E&amp;DAQ WG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Discussed meaning of timing requirements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ASICs generally will report times with two integers: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/>
              <a:t>Detector’s clock measured from the REVTIC/SYNC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/>
              <a:t>Fine discrete clock within clock cycle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Generally we are less sensitive to phase shifts than triggered detectors (because offsets can be added offline) but…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/>
              <a:t>BX based shutters (dRICH) require clock phase control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/>
              <a:t>Phase wrt. BX can lead to ADC corrections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/>
              <a:t>Some detectors sum readouts (e.g. calorimeter layers) to produce channel values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/>
              <a:t>Detector groups responsible to communicate needs / calibration methoeds to E&amp;DAQ, but we need to support needs with ability to control clock phases to FEB / beyond.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DAQ/Echelon1 need to collaborate to provide a function combining header info, ASIC info, and calibrations to convert local time definitions in to a global time (measured in fractional bunch crossings)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/>
              <a:t>This function to provide time of hit, rather than time of event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3395ED-CF47-F605-1F37-91CF1757C93A}"/>
              </a:ext>
            </a:extLst>
          </p:cNvPr>
          <p:cNvSpPr txBox="1"/>
          <p:nvPr/>
        </p:nvSpPr>
        <p:spPr>
          <a:xfrm>
            <a:off x="6382981" y="4089985"/>
            <a:ext cx="53585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AI Requirements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AI is often discussed but not in project requirements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Strategy is to treat as a tool for satisfying requirements rather than as a requirement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Specifics: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/>
              <a:t>Task specific ML alogirthms (ie. dRICH)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/>
              <a:t>Export (monitoring/slow control/RunLog etc…) via AI enabled interfaces (e.g. MCP)</a:t>
            </a:r>
          </a:p>
        </p:txBody>
      </p:sp>
    </p:spTree>
    <p:extLst>
      <p:ext uri="{BB962C8B-B14F-4D97-AF65-F5344CB8AC3E}">
        <p14:creationId xmlns:p14="http://schemas.microsoft.com/office/powerpoint/2010/main" val="3392149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7A9F4-A118-EF87-63F1-9932BEFFF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EEA79E-4A11-B7C1-6BEB-7487CBC97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B8E829-5D5E-D0DE-411A-5898D80D5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06AB63-A8B9-82B2-664D-73E81BC56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E70E3D-1F14-1C52-4B71-214DE8BF3EF0}"/>
              </a:ext>
            </a:extLst>
          </p:cNvPr>
          <p:cNvSpPr txBox="1"/>
          <p:nvPr/>
        </p:nvSpPr>
        <p:spPr>
          <a:xfrm>
            <a:off x="273768" y="18574"/>
            <a:ext cx="30340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Wednesday Morning   #2/#3</a:t>
            </a:r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6F24D3-7752-5911-21FB-F754AAE8C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808" y="18574"/>
            <a:ext cx="5470463" cy="3074452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75BEF9-4E66-08B2-73ED-1CB21E6DA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2149" y="3138127"/>
            <a:ext cx="4338103" cy="2529663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9A7D043-F156-CDC2-4D85-5D7E9CFC77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9432" y="4255546"/>
            <a:ext cx="3767268" cy="2178143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590568-9671-C9ED-7F51-F0DD940F6C11}"/>
              </a:ext>
            </a:extLst>
          </p:cNvPr>
          <p:cNvSpPr txBox="1"/>
          <p:nvPr/>
        </p:nvSpPr>
        <p:spPr>
          <a:xfrm>
            <a:off x="139614" y="663695"/>
            <a:ext cx="535857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Two Discussions led by Markus Diefenthaler regarding: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/>
              <a:t>Streaming computing model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/>
              <a:t>Echelon 2 participation model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A lot of the discussion regarding the computing model centered on calibrations, and the challenge of the 3-week / single pass goal for reconstruction.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Re-itteration of need for detectors to consider the calibration needs early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/>
              <a:t>Statistics needed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/>
              <a:t>Dependence on calibration of other detectors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/>
              <a:t>Frequency / mode of calibration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endParaRPr lang="en-US" sz="140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Discussion of “methodological” vs “debug”  modes of calibration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sz="140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Value of infrastructure for executing / monitoring calibations to be available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sz="1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Echelon 2 Participation Model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Issues are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sz="1400"/>
              <a:t>Encouraging echelon2 participation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sz="1400"/>
              <a:t>Ensuring echelon2 resources are sufficient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Facilities to list use-cases // Percentages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These must be linked to storage / processing</a:t>
            </a:r>
          </a:p>
        </p:txBody>
      </p:sp>
    </p:spTree>
    <p:extLst>
      <p:ext uri="{BB962C8B-B14F-4D97-AF65-F5344CB8AC3E}">
        <p14:creationId xmlns:p14="http://schemas.microsoft.com/office/powerpoint/2010/main" val="185529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EB4F6A-75C3-3BC9-096F-057606435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54D924-59A1-EA45-CA2B-472CBF602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37FDAF-0CB8-08ED-FCFE-F0BF15E51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8E0581-D947-9AEF-951C-DEB1E341D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7708" y="0"/>
            <a:ext cx="5238107" cy="30302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1E333A-1CC5-D44F-45C3-DEE86E4BC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5115" y="2886075"/>
            <a:ext cx="6240700" cy="34702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2134DE-F661-6D08-C185-89A91DE373A1}"/>
              </a:ext>
            </a:extLst>
          </p:cNvPr>
          <p:cNvSpPr txBox="1"/>
          <p:nvPr/>
        </p:nvSpPr>
        <p:spPr>
          <a:xfrm>
            <a:off x="326185" y="136525"/>
            <a:ext cx="2697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Wednesday Morning   #4</a:t>
            </a:r>
          </a:p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1A5AC5-AE77-972B-4D5F-29EDBD76E4BF}"/>
              </a:ext>
            </a:extLst>
          </p:cNvPr>
          <p:cNvSpPr txBox="1"/>
          <p:nvPr/>
        </p:nvSpPr>
        <p:spPr>
          <a:xfrm>
            <a:off x="453939" y="891947"/>
            <a:ext cx="53585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Markus presented capabilities and plans for of HPDF at JLAB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Including specific support for streaming DAQ in NP  (SPINDLE)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EJFAT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Data lifecycle tools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 dirty="0"/>
              <a:t>Data capture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 dirty="0"/>
              <a:t>Data transfer / processing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 dirty="0"/>
              <a:t>Storage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 dirty="0"/>
              <a:t>Visualization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 dirty="0"/>
              <a:t>AI readiness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400" dirty="0"/>
              <a:t>Calibrations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25221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C179F-D575-53E3-5A0A-8C0F98D78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C469C6-0550-79C5-6E19-AE785252E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24BCD9-8B6D-40D1-994A-5B79EC345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34707A-040E-C411-E832-7F03D300A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5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8CC76E-0CFE-D49B-38EF-3125C416A403}"/>
              </a:ext>
            </a:extLst>
          </p:cNvPr>
          <p:cNvSpPr txBox="1"/>
          <p:nvPr/>
        </p:nvSpPr>
        <p:spPr>
          <a:xfrm>
            <a:off x="326185" y="136525"/>
            <a:ext cx="2697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Wednesday Morning   #5</a:t>
            </a:r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0049F3-9970-0598-2B94-909219B62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35" y="679451"/>
            <a:ext cx="5709052" cy="32162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E8B540-3E8D-D763-6B97-163AE1A1C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679452"/>
            <a:ext cx="5669924" cy="32162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6AD767A-6793-9986-772A-2B8403E3EB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0676" y="3314870"/>
            <a:ext cx="5300662" cy="295414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0BE2292-3D66-E899-ECA5-1C572FA541EE}"/>
              </a:ext>
            </a:extLst>
          </p:cNvPr>
          <p:cNvSpPr txBox="1"/>
          <p:nvPr/>
        </p:nvSpPr>
        <p:spPr>
          <a:xfrm>
            <a:off x="307135" y="4382016"/>
            <a:ext cx="5522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Dmitry Romanov: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Background suppression / Event Selection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Intention is to do this from echelon1 data to reduce tracking effort rather than raw data sizes…</a:t>
            </a:r>
          </a:p>
        </p:txBody>
      </p:sp>
    </p:spTree>
    <p:extLst>
      <p:ext uri="{BB962C8B-B14F-4D97-AF65-F5344CB8AC3E}">
        <p14:creationId xmlns:p14="http://schemas.microsoft.com/office/powerpoint/2010/main" val="967643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D0C23-1EF6-59B2-BF7A-B754F6BBB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0233FD-0B84-0397-B2D8-14BDC4F7C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30DFEB-A9D0-5528-B4BC-4FB9E3F7C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5B0499-AF5C-F779-270D-53B37CAE0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6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553C79-1EDB-5BDF-DEB0-0824A274F92F}"/>
              </a:ext>
            </a:extLst>
          </p:cNvPr>
          <p:cNvSpPr txBox="1"/>
          <p:nvPr/>
        </p:nvSpPr>
        <p:spPr>
          <a:xfrm>
            <a:off x="307135" y="136525"/>
            <a:ext cx="2697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Wednesday Morning   #6</a:t>
            </a:r>
          </a:p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885963-8CC2-B7EC-1520-24D6F723A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4900" y="0"/>
            <a:ext cx="5143890" cy="32104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1E900C-9D49-4F0C-498F-2E46A0062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538805"/>
            <a:ext cx="7024682" cy="43191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9D3BF80-64C7-D95F-D6FB-4272965C030D}"/>
              </a:ext>
            </a:extLst>
          </p:cNvPr>
          <p:cNvSpPr txBox="1"/>
          <p:nvPr/>
        </p:nvSpPr>
        <p:spPr>
          <a:xfrm>
            <a:off x="307135" y="590550"/>
            <a:ext cx="41148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Dmitry </a:t>
            </a:r>
            <a:r>
              <a:rPr lang="en-US" dirty="0" err="1"/>
              <a:t>Kalinkin</a:t>
            </a:r>
            <a:r>
              <a:rPr lang="en-US" dirty="0"/>
              <a:t> Presented the BNL Streaming Orchestration testbed</a:t>
            </a:r>
          </a:p>
          <a:p>
            <a:endParaRPr lang="en-US" dirty="0"/>
          </a:p>
          <a:p>
            <a:r>
              <a:rPr lang="en-US" dirty="0"/>
              <a:t>Handles data / process execution after data is written to </a:t>
            </a:r>
            <a:r>
              <a:rPr lang="en-US" dirty="0" err="1"/>
              <a:t>bufferboxes</a:t>
            </a:r>
            <a:endParaRPr lang="en-US" dirty="0"/>
          </a:p>
          <a:p>
            <a:endParaRPr lang="en-US" dirty="0"/>
          </a:p>
          <a:p>
            <a:r>
              <a:rPr lang="en-US" dirty="0"/>
              <a:t>Combines: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Panda for initiating jobs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Ruccio for data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Snakemake</a:t>
            </a:r>
            <a:r>
              <a:rPr lang="en-US" dirty="0"/>
              <a:t> for evaluating tasks &amp; dependencies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ActiveMQ agents to with interface via command lines or MCP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DAQ emulator with simplified state-model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“Prompt” tasks are on full reconstruction tasks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“Fast” tasks are on partial STF for rapid turn-around (monitoring) purposes</a:t>
            </a:r>
          </a:p>
        </p:txBody>
      </p:sp>
    </p:spTree>
    <p:extLst>
      <p:ext uri="{BB962C8B-B14F-4D97-AF65-F5344CB8AC3E}">
        <p14:creationId xmlns:p14="http://schemas.microsoft.com/office/powerpoint/2010/main" val="242924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5488F-FDC2-27F6-827C-87542D78F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68C7B2-6850-D31F-FD04-5D63D74DF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35F605-D02C-0690-7EA8-E8B45AEBA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CB8AC8-C1D1-CA41-EC27-86B8A8617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7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0FE46A-5F6B-273A-F126-61D192C670D6}"/>
              </a:ext>
            </a:extLst>
          </p:cNvPr>
          <p:cNvSpPr txBox="1"/>
          <p:nvPr/>
        </p:nvSpPr>
        <p:spPr>
          <a:xfrm>
            <a:off x="307135" y="136525"/>
            <a:ext cx="2432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Thursday Morning   #1</a:t>
            </a:r>
          </a:p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093CED-8519-EDAA-077D-C4DFCCEEB7F6}"/>
              </a:ext>
            </a:extLst>
          </p:cNvPr>
          <p:cNvSpPr txBox="1"/>
          <p:nvPr/>
        </p:nvSpPr>
        <p:spPr>
          <a:xfrm>
            <a:off x="307135" y="676275"/>
            <a:ext cx="52078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Takuya </a:t>
            </a:r>
            <a:r>
              <a:rPr lang="en-US" dirty="0" err="1"/>
              <a:t>Kumaoka</a:t>
            </a:r>
            <a:r>
              <a:rPr lang="en-US" dirty="0"/>
              <a:t> presented streaming reconstruction: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Time splitting / pre-event identification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Event identification via ML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F2C00D-36FB-5A30-2996-339F1DC4D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35" y="2865757"/>
            <a:ext cx="5781983" cy="32498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BC3595-61BC-9E73-A1DB-4D2FA99F4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136525"/>
            <a:ext cx="5819774" cy="324982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C758D74-0A09-326B-17A9-F1FDA0247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9624" y="2776381"/>
            <a:ext cx="7121952" cy="408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30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E25C3-6D32-E331-DA7C-2CA6F72AD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551AC6-94A3-E5C2-5F62-1991A3D75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143D63-F977-CC54-A1F9-A9245418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B62515-0A03-5F9B-43BD-785DB18FC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56C64C-0C17-11AE-F2AF-1B9FDEBE7C4E}"/>
              </a:ext>
            </a:extLst>
          </p:cNvPr>
          <p:cNvSpPr txBox="1"/>
          <p:nvPr/>
        </p:nvSpPr>
        <p:spPr>
          <a:xfrm>
            <a:off x="307135" y="136525"/>
            <a:ext cx="2432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Thursday Morning   #2</a:t>
            </a:r>
          </a:p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8CFB14-A7BF-ECD4-3864-2A1289041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916" y="273809"/>
            <a:ext cx="8132783" cy="45735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CC29FE-38C1-0CFC-6810-E0F1D169473C}"/>
              </a:ext>
            </a:extLst>
          </p:cNvPr>
          <p:cNvSpPr txBox="1"/>
          <p:nvPr/>
        </p:nvSpPr>
        <p:spPr>
          <a:xfrm>
            <a:off x="523875" y="866775"/>
            <a:ext cx="26384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 presented a talk from Fernando summarizing the ASIC reviews</a:t>
            </a:r>
          </a:p>
        </p:txBody>
      </p:sp>
    </p:spTree>
    <p:extLst>
      <p:ext uri="{BB962C8B-B14F-4D97-AF65-F5344CB8AC3E}">
        <p14:creationId xmlns:p14="http://schemas.microsoft.com/office/powerpoint/2010/main" val="2660601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4F7A7-B317-4B05-6333-ECCC2680D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5AEA61-3F91-68DE-667D-2E5A07169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7/23/2026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D5126F-427B-6F69-A234-EECB00786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Electronics and DAQ WG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FA9FFE-668D-7EDD-902B-E8F1D3285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BDA00-5BA8-49ED-A949-34964AA5FF4B}" type="slidenum">
              <a:rPr lang="en-US" smtClean="0"/>
              <a:t>9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46D352-EDE9-714E-9E4F-4E5E0D90B477}"/>
              </a:ext>
            </a:extLst>
          </p:cNvPr>
          <p:cNvSpPr txBox="1"/>
          <p:nvPr/>
        </p:nvSpPr>
        <p:spPr>
          <a:xfrm>
            <a:off x="307135" y="136525"/>
            <a:ext cx="2432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Thursday Morning   #3</a:t>
            </a:r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C47E9C-35BC-C740-28DD-B33350BD61F2}"/>
              </a:ext>
            </a:extLst>
          </p:cNvPr>
          <p:cNvSpPr txBox="1"/>
          <p:nvPr/>
        </p:nvSpPr>
        <p:spPr>
          <a:xfrm>
            <a:off x="114301" y="866775"/>
            <a:ext cx="490537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Pedro Pablo Dumas Ziehlmann presented many measurements of the new CALOROCs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High Gain / Gain switching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Linearity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Charge Resolution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Timing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Time to baseline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Crosstalk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SiPM measurements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Single Photo-electron measurements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Discussed some issues seen and possible solutions to consider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Digitial noise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Double peaks</a:t>
            </a:r>
          </a:p>
          <a:p>
            <a:pPr lvl="1"/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E594F6-CB20-BAB2-2D4D-A72D3E0B0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18574"/>
            <a:ext cx="5877771" cy="33033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934DAE5-BA56-926A-BA3E-80C901388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3428999"/>
            <a:ext cx="6087325" cy="34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964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2300</TotalTime>
  <Words>1315</Words>
  <Application>Microsoft Office PowerPoint</Application>
  <PresentationFormat>Widescreen</PresentationFormat>
  <Paragraphs>237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Jeff Landgraf</dc:creator>
  <cp:lastModifiedBy>Jeff Landgraf</cp:lastModifiedBy>
  <cp:revision>9</cp:revision>
  <dcterms:created xsi:type="dcterms:W3CDTF">2026-01-15T09:09:32Z</dcterms:created>
  <dcterms:modified xsi:type="dcterms:W3CDTF">2026-07-23T12:42:31Z</dcterms:modified>
</cp:coreProperties>
</file>