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0" r:id="rId4"/>
  </p:sldMasterIdLst>
  <p:notesMasterIdLst>
    <p:notesMasterId r:id="rId34"/>
  </p:notesMasterIdLst>
  <p:handoutMasterIdLst>
    <p:handoutMasterId r:id="rId35"/>
  </p:handoutMasterIdLst>
  <p:sldIdLst>
    <p:sldId id="852" r:id="rId5"/>
    <p:sldId id="820" r:id="rId6"/>
    <p:sldId id="520" r:id="rId7"/>
    <p:sldId id="834" r:id="rId8"/>
    <p:sldId id="840" r:id="rId9"/>
    <p:sldId id="843" r:id="rId10"/>
    <p:sldId id="841" r:id="rId11"/>
    <p:sldId id="844" r:id="rId12"/>
    <p:sldId id="839" r:id="rId13"/>
    <p:sldId id="837" r:id="rId14"/>
    <p:sldId id="842" r:id="rId15"/>
    <p:sldId id="851" r:id="rId16"/>
    <p:sldId id="845" r:id="rId17"/>
    <p:sldId id="849" r:id="rId18"/>
    <p:sldId id="848" r:id="rId19"/>
    <p:sldId id="847" r:id="rId20"/>
    <p:sldId id="5999" r:id="rId21"/>
    <p:sldId id="5947" r:id="rId22"/>
    <p:sldId id="5958" r:id="rId23"/>
    <p:sldId id="575" r:id="rId24"/>
    <p:sldId id="5994" r:id="rId25"/>
    <p:sldId id="5970" r:id="rId26"/>
    <p:sldId id="640" r:id="rId27"/>
    <p:sldId id="5997" r:id="rId28"/>
    <p:sldId id="5998" r:id="rId29"/>
    <p:sldId id="268" r:id="rId30"/>
    <p:sldId id="850" r:id="rId31"/>
    <p:sldId id="853" r:id="rId32"/>
    <p:sldId id="846" r:id="rId33"/>
  </p:sldIdLst>
  <p:sldSz cx="12192000" cy="6858000"/>
  <p:notesSz cx="6858000" cy="9144000"/>
  <p:embeddedFontLst>
    <p:embeddedFont>
      <p:font typeface="Cambria Math" panose="02040503050406030204" pitchFamily="18" charset="0"/>
      <p:regular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FF32"/>
    <a:srgbClr val="83E02E"/>
    <a:srgbClr val="00FFFF"/>
    <a:srgbClr val="FF9900"/>
    <a:srgbClr val="FF00FF"/>
    <a:srgbClr val="811915"/>
    <a:srgbClr val="0003FF"/>
    <a:srgbClr val="0000FF"/>
    <a:srgbClr val="0081FC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3120AA-3BFA-4119-ACB1-5F6269575BF1}" v="171" dt="2026-08-24T12:16:26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1840" autoAdjust="0"/>
  </p:normalViewPr>
  <p:slideViewPr>
    <p:cSldViewPr snapToGrid="0">
      <p:cViewPr varScale="1">
        <p:scale>
          <a:sx n="71" d="100"/>
          <a:sy n="71" d="100"/>
        </p:scale>
        <p:origin x="104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ndo Gnanvo" userId="138e8ee5-071e-4200-bbe9-20c101fa0b3f" providerId="ADAL" clId="{E73B69E5-95BE-4A34-B276-F5D0B32669F5}"/>
    <pc:docChg chg="undo redo custSel addSld delSld modSld sldOrd modMainMaster">
      <pc:chgData name="Kondo Gnanvo" userId="138e8ee5-071e-4200-bbe9-20c101fa0b3f" providerId="ADAL" clId="{E73B69E5-95BE-4A34-B276-F5D0B32669F5}" dt="2026-08-24T12:58:16.332" v="17508" actId="20577"/>
      <pc:docMkLst>
        <pc:docMk/>
      </pc:docMkLst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2326816399" sldId="268"/>
        </pc:sldMkLst>
      </pc:sldChg>
      <pc:sldChg chg="modSp add del mod ord">
        <pc:chgData name="Kondo Gnanvo" userId="138e8ee5-071e-4200-bbe9-20c101fa0b3f" providerId="ADAL" clId="{E73B69E5-95BE-4A34-B276-F5D0B32669F5}" dt="2026-08-24T12:38:08.988" v="17479" actId="20577"/>
        <pc:sldMkLst>
          <pc:docMk/>
          <pc:sldMk cId="553597436" sldId="520"/>
        </pc:sldMkLst>
        <pc:spChg chg="mod ord">
          <ac:chgData name="Kondo Gnanvo" userId="138e8ee5-071e-4200-bbe9-20c101fa0b3f" providerId="ADAL" clId="{E73B69E5-95BE-4A34-B276-F5D0B32669F5}" dt="2026-08-20T22:15:46.892" v="4017" actId="171"/>
          <ac:spMkLst>
            <pc:docMk/>
            <pc:sldMk cId="553597436" sldId="520"/>
            <ac:spMk id="2" creationId="{2381F5B5-4B25-C469-87BE-41A75A7120BC}"/>
          </ac:spMkLst>
        </pc:spChg>
        <pc:spChg chg="mod ord">
          <ac:chgData name="Kondo Gnanvo" userId="138e8ee5-071e-4200-bbe9-20c101fa0b3f" providerId="ADAL" clId="{E73B69E5-95BE-4A34-B276-F5D0B32669F5}" dt="2026-08-21T16:47:29.057" v="7730" actId="404"/>
          <ac:spMkLst>
            <pc:docMk/>
            <pc:sldMk cId="553597436" sldId="520"/>
            <ac:spMk id="3" creationId="{7DD984CA-F83A-B1FD-C7E1-1E5A30ADD38F}"/>
          </ac:spMkLst>
        </pc:spChg>
        <pc:spChg chg="mod ord">
          <ac:chgData name="Kondo Gnanvo" userId="138e8ee5-071e-4200-bbe9-20c101fa0b3f" providerId="ADAL" clId="{E73B69E5-95BE-4A34-B276-F5D0B32669F5}" dt="2026-08-24T12:38:08.988" v="17479" actId="20577"/>
          <ac:spMkLst>
            <pc:docMk/>
            <pc:sldMk cId="553597436" sldId="520"/>
            <ac:spMk id="4" creationId="{EE1A2A0F-F73E-004D-868A-1A4D79DBE132}"/>
          </ac:spMkLst>
        </pc:spChg>
        <pc:spChg chg="mod ord">
          <ac:chgData name="Kondo Gnanvo" userId="138e8ee5-071e-4200-bbe9-20c101fa0b3f" providerId="ADAL" clId="{E73B69E5-95BE-4A34-B276-F5D0B32669F5}" dt="2026-08-24T12:36:17.161" v="17464" actId="1035"/>
          <ac:spMkLst>
            <pc:docMk/>
            <pc:sldMk cId="553597436" sldId="520"/>
            <ac:spMk id="38" creationId="{FAF653A7-2B0F-68CE-0090-41475B373628}"/>
          </ac:spMkLst>
        </pc:spChg>
      </pc:sldChg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3529309168" sldId="575"/>
        </pc:sldMkLst>
      </pc:sldChg>
      <pc:sldChg chg="modSp add mod">
        <pc:chgData name="Kondo Gnanvo" userId="138e8ee5-071e-4200-bbe9-20c101fa0b3f" providerId="ADAL" clId="{E73B69E5-95BE-4A34-B276-F5D0B32669F5}" dt="2026-08-24T12:13:49.196" v="16066" actId="27636"/>
        <pc:sldMkLst>
          <pc:docMk/>
          <pc:sldMk cId="3258409996" sldId="640"/>
        </pc:sldMkLst>
        <pc:spChg chg="mod">
          <ac:chgData name="Kondo Gnanvo" userId="138e8ee5-071e-4200-bbe9-20c101fa0b3f" providerId="ADAL" clId="{E73B69E5-95BE-4A34-B276-F5D0B32669F5}" dt="2026-08-24T12:13:49.196" v="16066" actId="27636"/>
          <ac:spMkLst>
            <pc:docMk/>
            <pc:sldMk cId="3258409996" sldId="640"/>
            <ac:spMk id="2" creationId="{4E1A54C7-FC79-12B1-086A-12F443AE2864}"/>
          </ac:spMkLst>
        </pc:spChg>
      </pc:sldChg>
      <pc:sldChg chg="modSp add del mod">
        <pc:chgData name="Kondo Gnanvo" userId="138e8ee5-071e-4200-bbe9-20c101fa0b3f" providerId="ADAL" clId="{E73B69E5-95BE-4A34-B276-F5D0B32669F5}" dt="2026-08-24T12:12:26.524" v="16051" actId="20577"/>
        <pc:sldMkLst>
          <pc:docMk/>
          <pc:sldMk cId="874849035" sldId="820"/>
        </pc:sldMkLst>
        <pc:spChg chg="mod">
          <ac:chgData name="Kondo Gnanvo" userId="138e8ee5-071e-4200-bbe9-20c101fa0b3f" providerId="ADAL" clId="{E73B69E5-95BE-4A34-B276-F5D0B32669F5}" dt="2026-08-24T12:12:26.524" v="16051" actId="20577"/>
          <ac:spMkLst>
            <pc:docMk/>
            <pc:sldMk cId="874849035" sldId="820"/>
            <ac:spMk id="22" creationId="{D7068AB4-253E-4FBA-796E-92A5463B935A}"/>
          </ac:spMkLst>
        </pc:spChg>
      </pc:sldChg>
      <pc:sldChg chg="addSp delSp modSp add del mod ord">
        <pc:chgData name="Kondo Gnanvo" userId="138e8ee5-071e-4200-bbe9-20c101fa0b3f" providerId="ADAL" clId="{E73B69E5-95BE-4A34-B276-F5D0B32669F5}" dt="2026-08-22T17:27:34.361" v="9989" actId="20577"/>
        <pc:sldMkLst>
          <pc:docMk/>
          <pc:sldMk cId="4057300001" sldId="834"/>
        </pc:sldMkLst>
        <pc:spChg chg="mod">
          <ac:chgData name="Kondo Gnanvo" userId="138e8ee5-071e-4200-bbe9-20c101fa0b3f" providerId="ADAL" clId="{E73B69E5-95BE-4A34-B276-F5D0B32669F5}" dt="2026-08-22T17:17:36.559" v="9755" actId="20577"/>
          <ac:spMkLst>
            <pc:docMk/>
            <pc:sldMk cId="4057300001" sldId="834"/>
            <ac:spMk id="3" creationId="{A0811605-7D5E-1DA9-2D0D-2226494715B0}"/>
          </ac:spMkLst>
        </pc:spChg>
        <pc:spChg chg="mod">
          <ac:chgData name="Kondo Gnanvo" userId="138e8ee5-071e-4200-bbe9-20c101fa0b3f" providerId="ADAL" clId="{E73B69E5-95BE-4A34-B276-F5D0B32669F5}" dt="2026-08-22T17:24:34.813" v="9948" actId="1076"/>
          <ac:spMkLst>
            <pc:docMk/>
            <pc:sldMk cId="4057300001" sldId="834"/>
            <ac:spMk id="5" creationId="{AAC263A3-B976-7989-3A7F-515FBD0DB9BC}"/>
          </ac:spMkLst>
        </pc:spChg>
        <pc:spChg chg="mod">
          <ac:chgData name="Kondo Gnanvo" userId="138e8ee5-071e-4200-bbe9-20c101fa0b3f" providerId="ADAL" clId="{E73B69E5-95BE-4A34-B276-F5D0B32669F5}" dt="2026-08-22T17:24:08.739" v="9943" actId="1076"/>
          <ac:spMkLst>
            <pc:docMk/>
            <pc:sldMk cId="4057300001" sldId="834"/>
            <ac:spMk id="8" creationId="{B0729591-37D8-3327-5CC6-09B06711DEA6}"/>
          </ac:spMkLst>
        </pc:spChg>
        <pc:spChg chg="add mod">
          <ac:chgData name="Kondo Gnanvo" userId="138e8ee5-071e-4200-bbe9-20c101fa0b3f" providerId="ADAL" clId="{E73B69E5-95BE-4A34-B276-F5D0B32669F5}" dt="2026-08-22T17:27:34.361" v="9989" actId="20577"/>
          <ac:spMkLst>
            <pc:docMk/>
            <pc:sldMk cId="4057300001" sldId="834"/>
            <ac:spMk id="9" creationId="{F003509E-8B27-1085-9116-DD13FA162B24}"/>
          </ac:spMkLst>
        </pc:spChg>
        <pc:spChg chg="add mod">
          <ac:chgData name="Kondo Gnanvo" userId="138e8ee5-071e-4200-bbe9-20c101fa0b3f" providerId="ADAL" clId="{E73B69E5-95BE-4A34-B276-F5D0B32669F5}" dt="2026-08-22T17:24:19.782" v="9945" actId="1076"/>
          <ac:spMkLst>
            <pc:docMk/>
            <pc:sldMk cId="4057300001" sldId="834"/>
            <ac:spMk id="10" creationId="{3503E522-5AF7-D2E0-4579-601945F3B9D6}"/>
          </ac:spMkLst>
        </pc:spChg>
        <pc:spChg chg="mod">
          <ac:chgData name="Kondo Gnanvo" userId="138e8ee5-071e-4200-bbe9-20c101fa0b3f" providerId="ADAL" clId="{E73B69E5-95BE-4A34-B276-F5D0B32669F5}" dt="2026-08-21T16:54:50.926" v="7731"/>
          <ac:spMkLst>
            <pc:docMk/>
            <pc:sldMk cId="4057300001" sldId="834"/>
            <ac:spMk id="17" creationId="{CADF06D4-BA54-5B2B-6F32-F452B8232E7E}"/>
          </ac:spMkLst>
        </pc:spChg>
        <pc:spChg chg="mod">
          <ac:chgData name="Kondo Gnanvo" userId="138e8ee5-071e-4200-bbe9-20c101fa0b3f" providerId="ADAL" clId="{E73B69E5-95BE-4A34-B276-F5D0B32669F5}" dt="2026-08-21T16:54:50.926" v="7731"/>
          <ac:spMkLst>
            <pc:docMk/>
            <pc:sldMk cId="4057300001" sldId="834"/>
            <ac:spMk id="19" creationId="{A13054CB-88F7-AB44-8DF2-00F3586D4489}"/>
          </ac:spMkLst>
        </pc:spChg>
        <pc:spChg chg="mod">
          <ac:chgData name="Kondo Gnanvo" userId="138e8ee5-071e-4200-bbe9-20c101fa0b3f" providerId="ADAL" clId="{E73B69E5-95BE-4A34-B276-F5D0B32669F5}" dt="2026-08-21T16:54:50.926" v="7731"/>
          <ac:spMkLst>
            <pc:docMk/>
            <pc:sldMk cId="4057300001" sldId="834"/>
            <ac:spMk id="24" creationId="{86389718-817C-5DDA-44D7-C27157D70CF6}"/>
          </ac:spMkLst>
        </pc:spChg>
        <pc:spChg chg="mod">
          <ac:chgData name="Kondo Gnanvo" userId="138e8ee5-071e-4200-bbe9-20c101fa0b3f" providerId="ADAL" clId="{E73B69E5-95BE-4A34-B276-F5D0B32669F5}" dt="2026-08-21T16:54:50.926" v="7731"/>
          <ac:spMkLst>
            <pc:docMk/>
            <pc:sldMk cId="4057300001" sldId="834"/>
            <ac:spMk id="25" creationId="{23E0BBFF-C1E7-8B36-BA23-39384F5DAA5C}"/>
          </ac:spMkLst>
        </pc:spChg>
        <pc:spChg chg="add mod">
          <ac:chgData name="Kondo Gnanvo" userId="138e8ee5-071e-4200-bbe9-20c101fa0b3f" providerId="ADAL" clId="{E73B69E5-95BE-4A34-B276-F5D0B32669F5}" dt="2026-08-22T17:24:57.737" v="9950" actId="1076"/>
          <ac:spMkLst>
            <pc:docMk/>
            <pc:sldMk cId="4057300001" sldId="834"/>
            <ac:spMk id="26" creationId="{521B28F5-AF64-88B7-B8AD-55ABB244A11A}"/>
          </ac:spMkLst>
        </pc:spChg>
        <pc:spChg chg="add mod">
          <ac:chgData name="Kondo Gnanvo" userId="138e8ee5-071e-4200-bbe9-20c101fa0b3f" providerId="ADAL" clId="{E73B69E5-95BE-4A34-B276-F5D0B32669F5}" dt="2026-08-21T16:55:17.213" v="7738" actId="1035"/>
          <ac:spMkLst>
            <pc:docMk/>
            <pc:sldMk cId="4057300001" sldId="834"/>
            <ac:spMk id="27" creationId="{8E153436-9286-5F88-602E-6A6CE6B35797}"/>
          </ac:spMkLst>
        </pc:spChg>
        <pc:grpChg chg="mod">
          <ac:chgData name="Kondo Gnanvo" userId="138e8ee5-071e-4200-bbe9-20c101fa0b3f" providerId="ADAL" clId="{E73B69E5-95BE-4A34-B276-F5D0B32669F5}" dt="2026-08-22T17:24:38.904" v="9949" actId="1076"/>
          <ac:grpSpMkLst>
            <pc:docMk/>
            <pc:sldMk cId="4057300001" sldId="834"/>
            <ac:grpSpMk id="2" creationId="{8F67B962-B246-B0EB-DAA6-7EE19AC992AD}"/>
          </ac:grpSpMkLst>
        </pc:grpChg>
        <pc:grpChg chg="mod">
          <ac:chgData name="Kondo Gnanvo" userId="138e8ee5-071e-4200-bbe9-20c101fa0b3f" providerId="ADAL" clId="{E73B69E5-95BE-4A34-B276-F5D0B32669F5}" dt="2026-08-21T16:55:17.213" v="7738" actId="1035"/>
          <ac:grpSpMkLst>
            <pc:docMk/>
            <pc:sldMk cId="4057300001" sldId="834"/>
            <ac:grpSpMk id="6" creationId="{31055257-73DB-730D-E14E-F820432652D2}"/>
          </ac:grpSpMkLst>
        </pc:grpChg>
        <pc:grpChg chg="mod">
          <ac:chgData name="Kondo Gnanvo" userId="138e8ee5-071e-4200-bbe9-20c101fa0b3f" providerId="ADAL" clId="{E73B69E5-95BE-4A34-B276-F5D0B32669F5}" dt="2026-08-22T17:22:11.042" v="9903" actId="164"/>
          <ac:grpSpMkLst>
            <pc:docMk/>
            <pc:sldMk cId="4057300001" sldId="834"/>
            <ac:grpSpMk id="12" creationId="{5B157C10-A574-CE1E-B137-0CC363567360}"/>
          </ac:grpSpMkLst>
        </pc:grpChg>
        <pc:grpChg chg="add mod">
          <ac:chgData name="Kondo Gnanvo" userId="138e8ee5-071e-4200-bbe9-20c101fa0b3f" providerId="ADAL" clId="{E73B69E5-95BE-4A34-B276-F5D0B32669F5}" dt="2026-08-22T17:25:20.394" v="9971" actId="1038"/>
          <ac:grpSpMkLst>
            <pc:docMk/>
            <pc:sldMk cId="4057300001" sldId="834"/>
            <ac:grpSpMk id="30" creationId="{E4C57F33-B76D-796C-FD84-57E5ADD6A8BD}"/>
          </ac:grpSpMkLst>
        </pc:grpChg>
        <pc:picChg chg="mod">
          <ac:chgData name="Kondo Gnanvo" userId="138e8ee5-071e-4200-bbe9-20c101fa0b3f" providerId="ADAL" clId="{E73B69E5-95BE-4A34-B276-F5D0B32669F5}" dt="2026-08-22T17:16:54.754" v="9744" actId="1076"/>
          <ac:picMkLst>
            <pc:docMk/>
            <pc:sldMk cId="4057300001" sldId="834"/>
            <ac:picMk id="7" creationId="{F7D6F6D9-E6E2-5EB0-2179-99D080AF2F30}"/>
          </ac:picMkLst>
        </pc:picChg>
        <pc:picChg chg="mod">
          <ac:chgData name="Kondo Gnanvo" userId="138e8ee5-071e-4200-bbe9-20c101fa0b3f" providerId="ADAL" clId="{E73B69E5-95BE-4A34-B276-F5D0B32669F5}" dt="2026-08-22T17:25:44.779" v="9972" actId="1076"/>
          <ac:picMkLst>
            <pc:docMk/>
            <pc:sldMk cId="4057300001" sldId="834"/>
            <ac:picMk id="11" creationId="{602E3614-28E3-31E4-A167-C860A895369A}"/>
          </ac:picMkLst>
        </pc:picChg>
      </pc:sldChg>
      <pc:sldChg chg="addSp modSp add del mod ord">
        <pc:chgData name="Kondo Gnanvo" userId="138e8ee5-071e-4200-bbe9-20c101fa0b3f" providerId="ADAL" clId="{E73B69E5-95BE-4A34-B276-F5D0B32669F5}" dt="2026-08-21T17:13:46.103" v="7949"/>
        <pc:sldMkLst>
          <pc:docMk/>
          <pc:sldMk cId="3468463915" sldId="837"/>
        </pc:sldMkLst>
        <pc:spChg chg="add mod">
          <ac:chgData name="Kondo Gnanvo" userId="138e8ee5-071e-4200-bbe9-20c101fa0b3f" providerId="ADAL" clId="{E73B69E5-95BE-4A34-B276-F5D0B32669F5}" dt="2026-08-20T22:55:42.469" v="4585" actId="164"/>
          <ac:spMkLst>
            <pc:docMk/>
            <pc:sldMk cId="3468463915" sldId="837"/>
            <ac:spMk id="2" creationId="{77072345-474E-3B56-00FC-36B34B3719E7}"/>
          </ac:spMkLst>
        </pc:spChg>
        <pc:spChg chg="mod">
          <ac:chgData name="Kondo Gnanvo" userId="138e8ee5-071e-4200-bbe9-20c101fa0b3f" providerId="ADAL" clId="{E73B69E5-95BE-4A34-B276-F5D0B32669F5}" dt="2026-08-21T17:11:02.792" v="7932" actId="207"/>
          <ac:spMkLst>
            <pc:docMk/>
            <pc:sldMk cId="3468463915" sldId="837"/>
            <ac:spMk id="3" creationId="{25050EF7-96AC-D788-EC85-7F8620FECF17}"/>
          </ac:spMkLst>
        </pc:spChg>
        <pc:grpChg chg="add mod">
          <ac:chgData name="Kondo Gnanvo" userId="138e8ee5-071e-4200-bbe9-20c101fa0b3f" providerId="ADAL" clId="{E73B69E5-95BE-4A34-B276-F5D0B32669F5}" dt="2026-08-20T22:55:50.493" v="4592" actId="1036"/>
          <ac:grpSpMkLst>
            <pc:docMk/>
            <pc:sldMk cId="3468463915" sldId="837"/>
            <ac:grpSpMk id="4" creationId="{5A8A2B04-B92C-8F69-5F59-B664A06E6ED7}"/>
          </ac:grpSpMkLst>
        </pc:grpChg>
        <pc:picChg chg="mod">
          <ac:chgData name="Kondo Gnanvo" userId="138e8ee5-071e-4200-bbe9-20c101fa0b3f" providerId="ADAL" clId="{E73B69E5-95BE-4A34-B276-F5D0B32669F5}" dt="2026-08-20T22:55:42.469" v="4585" actId="164"/>
          <ac:picMkLst>
            <pc:docMk/>
            <pc:sldMk cId="3468463915" sldId="837"/>
            <ac:picMk id="20" creationId="{3C52ED00-F32C-0853-AF02-8729DA66AD64}"/>
          </ac:picMkLst>
        </pc:picChg>
      </pc:sldChg>
      <pc:sldChg chg="addSp modSp add mod">
        <pc:chgData name="Kondo Gnanvo" userId="138e8ee5-071e-4200-bbe9-20c101fa0b3f" providerId="ADAL" clId="{E73B69E5-95BE-4A34-B276-F5D0B32669F5}" dt="2026-08-21T17:08:35.996" v="7836" actId="207"/>
        <pc:sldMkLst>
          <pc:docMk/>
          <pc:sldMk cId="4137330172" sldId="839"/>
        </pc:sldMkLst>
        <pc:spChg chg="mod">
          <ac:chgData name="Kondo Gnanvo" userId="138e8ee5-071e-4200-bbe9-20c101fa0b3f" providerId="ADAL" clId="{E73B69E5-95BE-4A34-B276-F5D0B32669F5}" dt="2026-08-21T17:08:35.996" v="7836" actId="207"/>
          <ac:spMkLst>
            <pc:docMk/>
            <pc:sldMk cId="4137330172" sldId="839"/>
            <ac:spMk id="3" creationId="{1BDC6522-BCBB-AFED-9843-D5790494C59E}"/>
          </ac:spMkLst>
        </pc:spChg>
        <pc:spChg chg="add mod">
          <ac:chgData name="Kondo Gnanvo" userId="138e8ee5-071e-4200-bbe9-20c101fa0b3f" providerId="ADAL" clId="{E73B69E5-95BE-4A34-B276-F5D0B32669F5}" dt="2026-08-21T13:11:01.536" v="4824" actId="1076"/>
          <ac:spMkLst>
            <pc:docMk/>
            <pc:sldMk cId="4137330172" sldId="839"/>
            <ac:spMk id="17" creationId="{2A60329A-D948-7B08-A2F8-2C0DFCA77E2F}"/>
          </ac:spMkLst>
        </pc:spChg>
        <pc:picChg chg="mod">
          <ac:chgData name="Kondo Gnanvo" userId="138e8ee5-071e-4200-bbe9-20c101fa0b3f" providerId="ADAL" clId="{E73B69E5-95BE-4A34-B276-F5D0B32669F5}" dt="2026-08-21T13:07:57.283" v="4769" actId="1076"/>
          <ac:picMkLst>
            <pc:docMk/>
            <pc:sldMk cId="4137330172" sldId="839"/>
            <ac:picMk id="6" creationId="{7DA9731B-3419-1830-6163-0B10D6CA326E}"/>
          </ac:picMkLst>
        </pc:picChg>
        <pc:cxnChg chg="add mod">
          <ac:chgData name="Kondo Gnanvo" userId="138e8ee5-071e-4200-bbe9-20c101fa0b3f" providerId="ADAL" clId="{E73B69E5-95BE-4A34-B276-F5D0B32669F5}" dt="2026-08-21T13:08:11.533" v="4771" actId="14100"/>
          <ac:cxnSpMkLst>
            <pc:docMk/>
            <pc:sldMk cId="4137330172" sldId="839"/>
            <ac:cxnSpMk id="4" creationId="{BBAF7C58-2B9E-D1C9-0FA8-E54C4EA3794A}"/>
          </ac:cxnSpMkLst>
        </pc:cxnChg>
        <pc:cxnChg chg="add mod">
          <ac:chgData name="Kondo Gnanvo" userId="138e8ee5-071e-4200-bbe9-20c101fa0b3f" providerId="ADAL" clId="{E73B69E5-95BE-4A34-B276-F5D0B32669F5}" dt="2026-08-21T13:08:06.432" v="4770" actId="14100"/>
          <ac:cxnSpMkLst>
            <pc:docMk/>
            <pc:sldMk cId="4137330172" sldId="839"/>
            <ac:cxnSpMk id="5" creationId="{951034D0-0BD3-507B-66AE-EE900B122588}"/>
          </ac:cxnSpMkLst>
        </pc:cxnChg>
      </pc:sldChg>
      <pc:sldChg chg="addSp delSp modSp add mod ord">
        <pc:chgData name="Kondo Gnanvo" userId="138e8ee5-071e-4200-bbe9-20c101fa0b3f" providerId="ADAL" clId="{E73B69E5-95BE-4A34-B276-F5D0B32669F5}" dt="2026-08-21T20:21:16.846" v="9506" actId="207"/>
        <pc:sldMkLst>
          <pc:docMk/>
          <pc:sldMk cId="1620399634" sldId="840"/>
        </pc:sldMkLst>
        <pc:spChg chg="mod">
          <ac:chgData name="Kondo Gnanvo" userId="138e8ee5-071e-4200-bbe9-20c101fa0b3f" providerId="ADAL" clId="{E73B69E5-95BE-4A34-B276-F5D0B32669F5}" dt="2026-08-21T17:49:49.912" v="9379" actId="20577"/>
          <ac:spMkLst>
            <pc:docMk/>
            <pc:sldMk cId="1620399634" sldId="840"/>
            <ac:spMk id="3" creationId="{73BECF98-0D74-2F7B-8239-3BD4FD4B61CD}"/>
          </ac:spMkLst>
        </pc:spChg>
        <pc:spChg chg="add mod">
          <ac:chgData name="Kondo Gnanvo" userId="138e8ee5-071e-4200-bbe9-20c101fa0b3f" providerId="ADAL" clId="{E73B69E5-95BE-4A34-B276-F5D0B32669F5}" dt="2026-08-21T20:21:16.846" v="9506" actId="207"/>
          <ac:spMkLst>
            <pc:docMk/>
            <pc:sldMk cId="1620399634" sldId="840"/>
            <ac:spMk id="5" creationId="{B1C9BE48-B96E-030B-7FB3-B0F3B42585C1}"/>
          </ac:spMkLst>
        </pc:spChg>
        <pc:spChg chg="add mod">
          <ac:chgData name="Kondo Gnanvo" userId="138e8ee5-071e-4200-bbe9-20c101fa0b3f" providerId="ADAL" clId="{E73B69E5-95BE-4A34-B276-F5D0B32669F5}" dt="2026-08-21T17:54:17.829" v="9407" actId="1076"/>
          <ac:spMkLst>
            <pc:docMk/>
            <pc:sldMk cId="1620399634" sldId="840"/>
            <ac:spMk id="12" creationId="{138DACBC-6B41-3DD1-03F6-1577B9367803}"/>
          </ac:spMkLst>
        </pc:spChg>
        <pc:spChg chg="mod">
          <ac:chgData name="Kondo Gnanvo" userId="138e8ee5-071e-4200-bbe9-20c101fa0b3f" providerId="ADAL" clId="{E73B69E5-95BE-4A34-B276-F5D0B32669F5}" dt="2026-08-21T14:17:22.779" v="6167"/>
          <ac:spMkLst>
            <pc:docMk/>
            <pc:sldMk cId="1620399634" sldId="840"/>
            <ac:spMk id="19" creationId="{7B2A742E-FF32-60A4-2477-257CBB82D3B6}"/>
          </ac:spMkLst>
        </pc:spChg>
        <pc:spChg chg="mod">
          <ac:chgData name="Kondo Gnanvo" userId="138e8ee5-071e-4200-bbe9-20c101fa0b3f" providerId="ADAL" clId="{E73B69E5-95BE-4A34-B276-F5D0B32669F5}" dt="2026-08-21T14:17:22.779" v="6167"/>
          <ac:spMkLst>
            <pc:docMk/>
            <pc:sldMk cId="1620399634" sldId="840"/>
            <ac:spMk id="22" creationId="{1C4207B5-E276-D469-36F6-F74F6F6C9D9D}"/>
          </ac:spMkLst>
        </pc:spChg>
        <pc:spChg chg="add del mod">
          <ac:chgData name="Kondo Gnanvo" userId="138e8ee5-071e-4200-bbe9-20c101fa0b3f" providerId="ADAL" clId="{E73B69E5-95BE-4A34-B276-F5D0B32669F5}" dt="2026-08-21T14:36:56.665" v="6707" actId="164"/>
          <ac:spMkLst>
            <pc:docMk/>
            <pc:sldMk cId="1620399634" sldId="840"/>
            <ac:spMk id="33" creationId="{C051A1C3-9F37-DC9F-E281-E3E8AB38BDC7}"/>
          </ac:spMkLst>
        </pc:spChg>
        <pc:spChg chg="add del mod">
          <ac:chgData name="Kondo Gnanvo" userId="138e8ee5-071e-4200-bbe9-20c101fa0b3f" providerId="ADAL" clId="{E73B69E5-95BE-4A34-B276-F5D0B32669F5}" dt="2026-08-21T14:36:56.665" v="6707" actId="164"/>
          <ac:spMkLst>
            <pc:docMk/>
            <pc:sldMk cId="1620399634" sldId="840"/>
            <ac:spMk id="35" creationId="{01E886E4-E3B5-A95B-B908-669D2F840532}"/>
          </ac:spMkLst>
        </pc:spChg>
        <pc:spChg chg="add del mod">
          <ac:chgData name="Kondo Gnanvo" userId="138e8ee5-071e-4200-bbe9-20c101fa0b3f" providerId="ADAL" clId="{E73B69E5-95BE-4A34-B276-F5D0B32669F5}" dt="2026-08-21T14:37:06.782" v="6709" actId="164"/>
          <ac:spMkLst>
            <pc:docMk/>
            <pc:sldMk cId="1620399634" sldId="840"/>
            <ac:spMk id="39" creationId="{781DD24F-7121-C9D7-497A-D3EDAC3A7CB6}"/>
          </ac:spMkLst>
        </pc:spChg>
        <pc:spChg chg="add del mod">
          <ac:chgData name="Kondo Gnanvo" userId="138e8ee5-071e-4200-bbe9-20c101fa0b3f" providerId="ADAL" clId="{E73B69E5-95BE-4A34-B276-F5D0B32669F5}" dt="2026-08-21T17:51:11.185" v="9406" actId="122"/>
          <ac:spMkLst>
            <pc:docMk/>
            <pc:sldMk cId="1620399634" sldId="840"/>
            <ac:spMk id="44" creationId="{AEE9FC62-6148-ED78-4A1A-4F5B7E4CD70E}"/>
          </ac:spMkLst>
        </pc:spChg>
        <pc:grpChg chg="add mod">
          <ac:chgData name="Kondo Gnanvo" userId="138e8ee5-071e-4200-bbe9-20c101fa0b3f" providerId="ADAL" clId="{E73B69E5-95BE-4A34-B276-F5D0B32669F5}" dt="2026-08-21T14:37:55.418" v="6730" actId="164"/>
          <ac:grpSpMkLst>
            <pc:docMk/>
            <pc:sldMk cId="1620399634" sldId="840"/>
            <ac:grpSpMk id="13" creationId="{D7A47954-182A-B559-1911-0DAC37FA9EE5}"/>
          </ac:grpSpMkLst>
        </pc:grpChg>
        <pc:grpChg chg="mod">
          <ac:chgData name="Kondo Gnanvo" userId="138e8ee5-071e-4200-bbe9-20c101fa0b3f" providerId="ADAL" clId="{E73B69E5-95BE-4A34-B276-F5D0B32669F5}" dt="2026-08-21T14:17:22.779" v="6167"/>
          <ac:grpSpMkLst>
            <pc:docMk/>
            <pc:sldMk cId="1620399634" sldId="840"/>
            <ac:grpSpMk id="15" creationId="{B65AB096-4CA9-3C0A-7B2C-1CC5CAB83E73}"/>
          </ac:grpSpMkLst>
        </pc:grpChg>
        <pc:grpChg chg="add mod">
          <ac:chgData name="Kondo Gnanvo" userId="138e8ee5-071e-4200-bbe9-20c101fa0b3f" providerId="ADAL" clId="{E73B69E5-95BE-4A34-B276-F5D0B32669F5}" dt="2026-08-21T14:37:06.782" v="6709" actId="164"/>
          <ac:grpSpMkLst>
            <pc:docMk/>
            <pc:sldMk cId="1620399634" sldId="840"/>
            <ac:grpSpMk id="45" creationId="{B4316032-F7D4-000B-BA63-1A8758298A2D}"/>
          </ac:grpSpMkLst>
        </pc:grpChg>
        <pc:grpChg chg="add mod">
          <ac:chgData name="Kondo Gnanvo" userId="138e8ee5-071e-4200-bbe9-20c101fa0b3f" providerId="ADAL" clId="{E73B69E5-95BE-4A34-B276-F5D0B32669F5}" dt="2026-08-21T17:50:29.838" v="9396" actId="1076"/>
          <ac:grpSpMkLst>
            <pc:docMk/>
            <pc:sldMk cId="1620399634" sldId="840"/>
            <ac:grpSpMk id="46" creationId="{EDAB4C09-1E83-13FF-3494-D1DEF60CF17D}"/>
          </ac:grpSpMkLst>
        </pc:grpChg>
        <pc:grpChg chg="add mod">
          <ac:chgData name="Kondo Gnanvo" userId="138e8ee5-071e-4200-bbe9-20c101fa0b3f" providerId="ADAL" clId="{E73B69E5-95BE-4A34-B276-F5D0B32669F5}" dt="2026-08-21T17:50:52.660" v="9401" actId="1076"/>
          <ac:grpSpMkLst>
            <pc:docMk/>
            <pc:sldMk cId="1620399634" sldId="840"/>
            <ac:grpSpMk id="47" creationId="{7F3044BC-B797-2ADD-3D0D-39C74A5C8BB0}"/>
          </ac:grpSpMkLst>
        </pc:grpChg>
        <pc:picChg chg="mod">
          <ac:chgData name="Kondo Gnanvo" userId="138e8ee5-071e-4200-bbe9-20c101fa0b3f" providerId="ADAL" clId="{E73B69E5-95BE-4A34-B276-F5D0B32669F5}" dt="2026-08-21T14:17:22.779" v="6167"/>
          <ac:picMkLst>
            <pc:docMk/>
            <pc:sldMk cId="1620399634" sldId="840"/>
            <ac:picMk id="14" creationId="{31FD2708-F6B9-30BB-FE91-A789BCB56FC1}"/>
          </ac:picMkLst>
        </pc:picChg>
        <pc:picChg chg="add del mod">
          <ac:chgData name="Kondo Gnanvo" userId="138e8ee5-071e-4200-bbe9-20c101fa0b3f" providerId="ADAL" clId="{E73B69E5-95BE-4A34-B276-F5D0B32669F5}" dt="2026-08-21T17:50:25.501" v="9395" actId="1076"/>
          <ac:picMkLst>
            <pc:docMk/>
            <pc:sldMk cId="1620399634" sldId="840"/>
            <ac:picMk id="24" creationId="{C408CD4E-43B1-69CE-0B61-AD744E7A05F8}"/>
          </ac:picMkLst>
        </pc:picChg>
        <pc:picChg chg="add del mod">
          <ac:chgData name="Kondo Gnanvo" userId="138e8ee5-071e-4200-bbe9-20c101fa0b3f" providerId="ADAL" clId="{E73B69E5-95BE-4A34-B276-F5D0B32669F5}" dt="2026-08-21T14:36:56.665" v="6707" actId="164"/>
          <ac:picMkLst>
            <pc:docMk/>
            <pc:sldMk cId="1620399634" sldId="840"/>
            <ac:picMk id="27" creationId="{2EF9B4C5-B959-B65A-58C0-69D16C25D3A2}"/>
          </ac:picMkLst>
        </pc:picChg>
        <pc:cxnChg chg="mod">
          <ac:chgData name="Kondo Gnanvo" userId="138e8ee5-071e-4200-bbe9-20c101fa0b3f" providerId="ADAL" clId="{E73B69E5-95BE-4A34-B276-F5D0B32669F5}" dt="2026-08-21T14:17:22.779" v="6167"/>
          <ac:cxnSpMkLst>
            <pc:docMk/>
            <pc:sldMk cId="1620399634" sldId="840"/>
            <ac:cxnSpMk id="17" creationId="{41B9CE20-006A-26A8-715B-28EA9E081748}"/>
          </ac:cxnSpMkLst>
        </pc:cxnChg>
        <pc:cxnChg chg="mod">
          <ac:chgData name="Kondo Gnanvo" userId="138e8ee5-071e-4200-bbe9-20c101fa0b3f" providerId="ADAL" clId="{E73B69E5-95BE-4A34-B276-F5D0B32669F5}" dt="2026-08-21T14:17:22.779" v="6167"/>
          <ac:cxnSpMkLst>
            <pc:docMk/>
            <pc:sldMk cId="1620399634" sldId="840"/>
            <ac:cxnSpMk id="21" creationId="{3D35D477-46AA-BF01-8630-214D5E1B6B13}"/>
          </ac:cxnSpMkLst>
        </pc:cxnChg>
      </pc:sldChg>
      <pc:sldChg chg="addSp modSp add mod ord">
        <pc:chgData name="Kondo Gnanvo" userId="138e8ee5-071e-4200-bbe9-20c101fa0b3f" providerId="ADAL" clId="{E73B69E5-95BE-4A34-B276-F5D0B32669F5}" dt="2026-08-21T20:27:15.030" v="9580" actId="1036"/>
        <pc:sldMkLst>
          <pc:docMk/>
          <pc:sldMk cId="3134627285" sldId="841"/>
        </pc:sldMkLst>
        <pc:spChg chg="mod">
          <ac:chgData name="Kondo Gnanvo" userId="138e8ee5-071e-4200-bbe9-20c101fa0b3f" providerId="ADAL" clId="{E73B69E5-95BE-4A34-B276-F5D0B32669F5}" dt="2026-08-21T16:58:44.160" v="7803" actId="20577"/>
          <ac:spMkLst>
            <pc:docMk/>
            <pc:sldMk cId="3134627285" sldId="841"/>
            <ac:spMk id="3" creationId="{0D5DD7E4-B2E8-0D48-0D1F-960D7F9C1988}"/>
          </ac:spMkLst>
        </pc:spChg>
        <pc:spChg chg="add mod">
          <ac:chgData name="Kondo Gnanvo" userId="138e8ee5-071e-4200-bbe9-20c101fa0b3f" providerId="ADAL" clId="{E73B69E5-95BE-4A34-B276-F5D0B32669F5}" dt="2026-08-21T20:27:15.030" v="9580" actId="1036"/>
          <ac:spMkLst>
            <pc:docMk/>
            <pc:sldMk cId="3134627285" sldId="841"/>
            <ac:spMk id="6" creationId="{67CB686E-5A98-D55E-1EA4-2F15622490B6}"/>
          </ac:spMkLst>
        </pc:spChg>
        <pc:spChg chg="add mod">
          <ac:chgData name="Kondo Gnanvo" userId="138e8ee5-071e-4200-bbe9-20c101fa0b3f" providerId="ADAL" clId="{E73B69E5-95BE-4A34-B276-F5D0B32669F5}" dt="2026-08-21T17:03:05.234" v="7822" actId="1076"/>
          <ac:spMkLst>
            <pc:docMk/>
            <pc:sldMk cId="3134627285" sldId="841"/>
            <ac:spMk id="8" creationId="{C80837AC-DC83-8F5B-E8F5-8717B130B689}"/>
          </ac:spMkLst>
        </pc:spChg>
        <pc:spChg chg="mod">
          <ac:chgData name="Kondo Gnanvo" userId="138e8ee5-071e-4200-bbe9-20c101fa0b3f" providerId="ADAL" clId="{E73B69E5-95BE-4A34-B276-F5D0B32669F5}" dt="2026-08-21T17:04:57.842" v="7827" actId="1076"/>
          <ac:spMkLst>
            <pc:docMk/>
            <pc:sldMk cId="3134627285" sldId="841"/>
            <ac:spMk id="22" creationId="{18A2B5EB-B63A-5781-8BE5-F72E9D01BFB6}"/>
          </ac:spMkLst>
        </pc:spChg>
        <pc:spChg chg="mod">
          <ac:chgData name="Kondo Gnanvo" userId="138e8ee5-071e-4200-bbe9-20c101fa0b3f" providerId="ADAL" clId="{E73B69E5-95BE-4A34-B276-F5D0B32669F5}" dt="2026-08-21T17:06:33.920" v="7833" actId="20577"/>
          <ac:spMkLst>
            <pc:docMk/>
            <pc:sldMk cId="3134627285" sldId="841"/>
            <ac:spMk id="27" creationId="{98D38C25-96B2-6D97-C5EA-11E08D4820DC}"/>
          </ac:spMkLst>
        </pc:spChg>
        <pc:spChg chg="mod">
          <ac:chgData name="Kondo Gnanvo" userId="138e8ee5-071e-4200-bbe9-20c101fa0b3f" providerId="ADAL" clId="{E73B69E5-95BE-4A34-B276-F5D0B32669F5}" dt="2026-08-21T20:26:43.428" v="9571" actId="1076"/>
          <ac:spMkLst>
            <pc:docMk/>
            <pc:sldMk cId="3134627285" sldId="841"/>
            <ac:spMk id="35" creationId="{BB91B6DA-01BB-2FE6-DBB4-042E9984472E}"/>
          </ac:spMkLst>
        </pc:spChg>
        <pc:spChg chg="mod">
          <ac:chgData name="Kondo Gnanvo" userId="138e8ee5-071e-4200-bbe9-20c101fa0b3f" providerId="ADAL" clId="{E73B69E5-95BE-4A34-B276-F5D0B32669F5}" dt="2026-08-21T20:27:15.030" v="9580" actId="1036"/>
          <ac:spMkLst>
            <pc:docMk/>
            <pc:sldMk cId="3134627285" sldId="841"/>
            <ac:spMk id="38" creationId="{C07573EF-965D-DDA8-1D25-A5FF17BF0245}"/>
          </ac:spMkLst>
        </pc:spChg>
        <pc:spChg chg="mod">
          <ac:chgData name="Kondo Gnanvo" userId="138e8ee5-071e-4200-bbe9-20c101fa0b3f" providerId="ADAL" clId="{E73B69E5-95BE-4A34-B276-F5D0B32669F5}" dt="2026-08-21T20:27:15.030" v="9580" actId="1036"/>
          <ac:spMkLst>
            <pc:docMk/>
            <pc:sldMk cId="3134627285" sldId="841"/>
            <ac:spMk id="39" creationId="{15E8D329-BE6E-A790-C974-C3DE86D57CBA}"/>
          </ac:spMkLst>
        </pc:spChg>
        <pc:spChg chg="mod">
          <ac:chgData name="Kondo Gnanvo" userId="138e8ee5-071e-4200-bbe9-20c101fa0b3f" providerId="ADAL" clId="{E73B69E5-95BE-4A34-B276-F5D0B32669F5}" dt="2026-08-21T20:27:15.030" v="9580" actId="1036"/>
          <ac:spMkLst>
            <pc:docMk/>
            <pc:sldMk cId="3134627285" sldId="841"/>
            <ac:spMk id="40" creationId="{40E7382C-AD23-B5DD-2A16-287C96A11348}"/>
          </ac:spMkLst>
        </pc:spChg>
        <pc:spChg chg="mod">
          <ac:chgData name="Kondo Gnanvo" userId="138e8ee5-071e-4200-bbe9-20c101fa0b3f" providerId="ADAL" clId="{E73B69E5-95BE-4A34-B276-F5D0B32669F5}" dt="2026-08-21T17:13:23.492" v="7947" actId="207"/>
          <ac:spMkLst>
            <pc:docMk/>
            <pc:sldMk cId="3134627285" sldId="841"/>
            <ac:spMk id="41" creationId="{7D48A3A4-8F27-B0BB-DFF8-4DF993FB09D4}"/>
          </ac:spMkLst>
        </pc:spChg>
        <pc:picChg chg="mod">
          <ac:chgData name="Kondo Gnanvo" userId="138e8ee5-071e-4200-bbe9-20c101fa0b3f" providerId="ADAL" clId="{E73B69E5-95BE-4A34-B276-F5D0B32669F5}" dt="2026-08-21T20:27:15.030" v="9580" actId="1036"/>
          <ac:picMkLst>
            <pc:docMk/>
            <pc:sldMk cId="3134627285" sldId="841"/>
            <ac:picMk id="23" creationId="{B728B9BE-D3BD-F879-3D60-25380ABA5CAF}"/>
          </ac:picMkLst>
        </pc:picChg>
      </pc:sldChg>
      <pc:sldChg chg="addSp delSp modSp add mod">
        <pc:chgData name="Kondo Gnanvo" userId="138e8ee5-071e-4200-bbe9-20c101fa0b3f" providerId="ADAL" clId="{E73B69E5-95BE-4A34-B276-F5D0B32669F5}" dt="2026-08-23T18:51:38.168" v="14531" actId="113"/>
        <pc:sldMkLst>
          <pc:docMk/>
          <pc:sldMk cId="1602649240" sldId="842"/>
        </pc:sldMkLst>
        <pc:spChg chg="add mod">
          <ac:chgData name="Kondo Gnanvo" userId="138e8ee5-071e-4200-bbe9-20c101fa0b3f" providerId="ADAL" clId="{E73B69E5-95BE-4A34-B276-F5D0B32669F5}" dt="2026-08-22T17:44:47.745" v="10106" actId="1076"/>
          <ac:spMkLst>
            <pc:docMk/>
            <pc:sldMk cId="1602649240" sldId="842"/>
            <ac:spMk id="7" creationId="{8935362A-3593-A8AD-F7BB-5F916574EF5D}"/>
          </ac:spMkLst>
        </pc:spChg>
        <pc:spChg chg="add mod">
          <ac:chgData name="Kondo Gnanvo" userId="138e8ee5-071e-4200-bbe9-20c101fa0b3f" providerId="ADAL" clId="{E73B69E5-95BE-4A34-B276-F5D0B32669F5}" dt="2026-08-22T17:45:06.992" v="10107" actId="1076"/>
          <ac:spMkLst>
            <pc:docMk/>
            <pc:sldMk cId="1602649240" sldId="842"/>
            <ac:spMk id="9" creationId="{50089D30-943D-9D29-E32E-BB73C55A86CC}"/>
          </ac:spMkLst>
        </pc:spChg>
        <pc:spChg chg="mod">
          <ac:chgData name="Kondo Gnanvo" userId="138e8ee5-071e-4200-bbe9-20c101fa0b3f" providerId="ADAL" clId="{E73B69E5-95BE-4A34-B276-F5D0B32669F5}" dt="2026-08-23T18:51:38.168" v="14531" actId="113"/>
          <ac:spMkLst>
            <pc:docMk/>
            <pc:sldMk cId="1602649240" sldId="842"/>
            <ac:spMk id="11" creationId="{C9EDE9AA-FA04-F4BB-E524-70657353C2C6}"/>
          </ac:spMkLst>
        </pc:spChg>
        <pc:spChg chg="add mod">
          <ac:chgData name="Kondo Gnanvo" userId="138e8ee5-071e-4200-bbe9-20c101fa0b3f" providerId="ADAL" clId="{E73B69E5-95BE-4A34-B276-F5D0B32669F5}" dt="2026-08-22T17:44:38.760" v="10103" actId="1076"/>
          <ac:spMkLst>
            <pc:docMk/>
            <pc:sldMk cId="1602649240" sldId="842"/>
            <ac:spMk id="12" creationId="{54376F51-1211-0990-50CD-56144FE4D7DB}"/>
          </ac:spMkLst>
        </pc:spChg>
        <pc:spChg chg="add mod">
          <ac:chgData name="Kondo Gnanvo" userId="138e8ee5-071e-4200-bbe9-20c101fa0b3f" providerId="ADAL" clId="{E73B69E5-95BE-4A34-B276-F5D0B32669F5}" dt="2026-08-22T17:43:40.810" v="10099" actId="1076"/>
          <ac:spMkLst>
            <pc:docMk/>
            <pc:sldMk cId="1602649240" sldId="842"/>
            <ac:spMk id="15" creationId="{C9E540C3-CA6B-A8BE-80FD-3172ED0FAF05}"/>
          </ac:spMkLst>
        </pc:spChg>
        <pc:spChg chg="add mod">
          <ac:chgData name="Kondo Gnanvo" userId="138e8ee5-071e-4200-bbe9-20c101fa0b3f" providerId="ADAL" clId="{E73B69E5-95BE-4A34-B276-F5D0B32669F5}" dt="2026-08-22T17:43:47.790" v="10100" actId="14100"/>
          <ac:spMkLst>
            <pc:docMk/>
            <pc:sldMk cId="1602649240" sldId="842"/>
            <ac:spMk id="16" creationId="{9D51F8B6-9756-93EE-E2D3-399BC38865E6}"/>
          </ac:spMkLst>
        </pc:spChg>
        <pc:spChg chg="mod">
          <ac:chgData name="Kondo Gnanvo" userId="138e8ee5-071e-4200-bbe9-20c101fa0b3f" providerId="ADAL" clId="{E73B69E5-95BE-4A34-B276-F5D0B32669F5}" dt="2026-08-21T14:30:46.797" v="6628" actId="255"/>
          <ac:spMkLst>
            <pc:docMk/>
            <pc:sldMk cId="1602649240" sldId="842"/>
            <ac:spMk id="18" creationId="{D9009CBA-6E14-764D-4382-21BCB2A9600B}"/>
          </ac:spMkLst>
        </pc:spChg>
        <pc:spChg chg="mod">
          <ac:chgData name="Kondo Gnanvo" userId="138e8ee5-071e-4200-bbe9-20c101fa0b3f" providerId="ADAL" clId="{E73B69E5-95BE-4A34-B276-F5D0B32669F5}" dt="2026-08-21T17:17:47.113" v="7952" actId="555"/>
          <ac:spMkLst>
            <pc:docMk/>
            <pc:sldMk cId="1602649240" sldId="842"/>
            <ac:spMk id="20" creationId="{D4D91B83-BECD-A94C-6A65-9C10432C07C6}"/>
          </ac:spMkLst>
        </pc:spChg>
        <pc:spChg chg="mod">
          <ac:chgData name="Kondo Gnanvo" userId="138e8ee5-071e-4200-bbe9-20c101fa0b3f" providerId="ADAL" clId="{E73B69E5-95BE-4A34-B276-F5D0B32669F5}" dt="2026-08-21T14:30:46.797" v="6628" actId="255"/>
          <ac:spMkLst>
            <pc:docMk/>
            <pc:sldMk cId="1602649240" sldId="842"/>
            <ac:spMk id="28" creationId="{C5C83FAC-D1A6-C505-CF8E-03E88993E937}"/>
          </ac:spMkLst>
        </pc:spChg>
        <pc:spChg chg="mod">
          <ac:chgData name="Kondo Gnanvo" userId="138e8ee5-071e-4200-bbe9-20c101fa0b3f" providerId="ADAL" clId="{E73B69E5-95BE-4A34-B276-F5D0B32669F5}" dt="2026-08-21T14:30:46.797" v="6628" actId="255"/>
          <ac:spMkLst>
            <pc:docMk/>
            <pc:sldMk cId="1602649240" sldId="842"/>
            <ac:spMk id="36" creationId="{A86547D2-DA19-533E-7EFF-38A9F1C7FAEE}"/>
          </ac:spMkLst>
        </pc:spChg>
        <pc:spChg chg="mod">
          <ac:chgData name="Kondo Gnanvo" userId="138e8ee5-071e-4200-bbe9-20c101fa0b3f" providerId="ADAL" clId="{E73B69E5-95BE-4A34-B276-F5D0B32669F5}" dt="2026-08-21T14:30:46.797" v="6628" actId="255"/>
          <ac:spMkLst>
            <pc:docMk/>
            <pc:sldMk cId="1602649240" sldId="842"/>
            <ac:spMk id="38" creationId="{C713BE16-E2BA-F473-28E6-7F4C13F0C045}"/>
          </ac:spMkLst>
        </pc:spChg>
        <pc:spChg chg="mod">
          <ac:chgData name="Kondo Gnanvo" userId="138e8ee5-071e-4200-bbe9-20c101fa0b3f" providerId="ADAL" clId="{E73B69E5-95BE-4A34-B276-F5D0B32669F5}" dt="2026-08-21T14:30:46.797" v="6628" actId="255"/>
          <ac:spMkLst>
            <pc:docMk/>
            <pc:sldMk cId="1602649240" sldId="842"/>
            <ac:spMk id="40" creationId="{1291551B-E418-6132-655A-6DB8C18E961F}"/>
          </ac:spMkLst>
        </pc:spChg>
        <pc:spChg chg="mod">
          <ac:chgData name="Kondo Gnanvo" userId="138e8ee5-071e-4200-bbe9-20c101fa0b3f" providerId="ADAL" clId="{E73B69E5-95BE-4A34-B276-F5D0B32669F5}" dt="2026-08-21T17:17:47.113" v="7952" actId="555"/>
          <ac:spMkLst>
            <pc:docMk/>
            <pc:sldMk cId="1602649240" sldId="842"/>
            <ac:spMk id="43" creationId="{C4A80679-BA87-56EC-24FD-D5B61433F87B}"/>
          </ac:spMkLst>
        </pc:spChg>
        <pc:grpChg chg="add mod">
          <ac:chgData name="Kondo Gnanvo" userId="138e8ee5-071e-4200-bbe9-20c101fa0b3f" providerId="ADAL" clId="{E73B69E5-95BE-4A34-B276-F5D0B32669F5}" dt="2026-08-22T17:36:37.664" v="10049" actId="555"/>
          <ac:grpSpMkLst>
            <pc:docMk/>
            <pc:sldMk cId="1602649240" sldId="842"/>
            <ac:grpSpMk id="2" creationId="{6423C9CF-C1C3-9A43-041A-F2F5C70D3B7E}"/>
          </ac:grpSpMkLst>
        </pc:grpChg>
        <pc:grpChg chg="add mod">
          <ac:chgData name="Kondo Gnanvo" userId="138e8ee5-071e-4200-bbe9-20c101fa0b3f" providerId="ADAL" clId="{E73B69E5-95BE-4A34-B276-F5D0B32669F5}" dt="2026-08-22T17:36:37.664" v="10049" actId="555"/>
          <ac:grpSpMkLst>
            <pc:docMk/>
            <pc:sldMk cId="1602649240" sldId="842"/>
            <ac:grpSpMk id="13" creationId="{C65BF950-7516-3CDF-A24F-3A59FE4D1FCC}"/>
          </ac:grpSpMkLst>
        </pc:grpChg>
        <pc:grpChg chg="add mod">
          <ac:chgData name="Kondo Gnanvo" userId="138e8ee5-071e-4200-bbe9-20c101fa0b3f" providerId="ADAL" clId="{E73B69E5-95BE-4A34-B276-F5D0B32669F5}" dt="2026-08-22T17:43:14.866" v="10098" actId="164"/>
          <ac:grpSpMkLst>
            <pc:docMk/>
            <pc:sldMk cId="1602649240" sldId="842"/>
            <ac:grpSpMk id="17" creationId="{E18E913B-9CA8-DE87-8272-B12CBFC587ED}"/>
          </ac:grpSpMkLst>
        </pc:grpChg>
        <pc:grpChg chg="mod">
          <ac:chgData name="Kondo Gnanvo" userId="138e8ee5-071e-4200-bbe9-20c101fa0b3f" providerId="ADAL" clId="{E73B69E5-95BE-4A34-B276-F5D0B32669F5}" dt="2026-08-21T17:17:34.357" v="7951" actId="164"/>
          <ac:grpSpMkLst>
            <pc:docMk/>
            <pc:sldMk cId="1602649240" sldId="842"/>
            <ac:grpSpMk id="41" creationId="{B4B267C5-F907-394C-5D3D-1FB014DD9E67}"/>
          </ac:grpSpMkLst>
        </pc:grpChg>
        <pc:picChg chg="add mod modCrop">
          <ac:chgData name="Kondo Gnanvo" userId="138e8ee5-071e-4200-bbe9-20c101fa0b3f" providerId="ADAL" clId="{E73B69E5-95BE-4A34-B276-F5D0B32669F5}" dt="2026-08-22T17:36:20.307" v="10043" actId="164"/>
          <ac:picMkLst>
            <pc:docMk/>
            <pc:sldMk cId="1602649240" sldId="842"/>
            <ac:picMk id="5" creationId="{6D1C3160-6383-B42C-BF9D-033C3814880A}"/>
          </ac:picMkLst>
        </pc:picChg>
        <pc:picChg chg="mod">
          <ac:chgData name="Kondo Gnanvo" userId="138e8ee5-071e-4200-bbe9-20c101fa0b3f" providerId="ADAL" clId="{E73B69E5-95BE-4A34-B276-F5D0B32669F5}" dt="2026-08-22T17:36:41.070" v="10050" actId="408"/>
          <ac:picMkLst>
            <pc:docMk/>
            <pc:sldMk cId="1602649240" sldId="842"/>
            <ac:picMk id="26" creationId="{9E27DD21-F224-DED9-6899-282E1314DC3F}"/>
          </ac:picMkLst>
        </pc:picChg>
      </pc:sldChg>
      <pc:sldChg chg="addSp delSp modSp add mod ord">
        <pc:chgData name="Kondo Gnanvo" userId="138e8ee5-071e-4200-bbe9-20c101fa0b3f" providerId="ADAL" clId="{E73B69E5-95BE-4A34-B276-F5D0B32669F5}" dt="2026-08-22T17:29:48.628" v="10004" actId="6549"/>
        <pc:sldMkLst>
          <pc:docMk/>
          <pc:sldMk cId="1519899835" sldId="843"/>
        </pc:sldMkLst>
        <pc:spChg chg="mod">
          <ac:chgData name="Kondo Gnanvo" userId="138e8ee5-071e-4200-bbe9-20c101fa0b3f" providerId="ADAL" clId="{E73B69E5-95BE-4A34-B276-F5D0B32669F5}" dt="2026-08-21T17:48:51.408" v="9350" actId="207"/>
          <ac:spMkLst>
            <pc:docMk/>
            <pc:sldMk cId="1519899835" sldId="843"/>
            <ac:spMk id="3" creationId="{A29DFADA-C58F-3498-0672-9B6F562F1DA5}"/>
          </ac:spMkLst>
        </pc:spChg>
        <pc:graphicFrameChg chg="add mod modGraphic">
          <ac:chgData name="Kondo Gnanvo" userId="138e8ee5-071e-4200-bbe9-20c101fa0b3f" providerId="ADAL" clId="{E73B69E5-95BE-4A34-B276-F5D0B32669F5}" dt="2026-08-22T17:29:48.628" v="10004" actId="6549"/>
          <ac:graphicFrameMkLst>
            <pc:docMk/>
            <pc:sldMk cId="1519899835" sldId="843"/>
            <ac:graphicFrameMk id="4" creationId="{A50986A6-D608-964E-8982-3529B669350D}"/>
          </ac:graphicFrameMkLst>
        </pc:graphicFrameChg>
      </pc:sldChg>
      <pc:sldChg chg="addSp delSp modSp add mod ord">
        <pc:chgData name="Kondo Gnanvo" userId="138e8ee5-071e-4200-bbe9-20c101fa0b3f" providerId="ADAL" clId="{E73B69E5-95BE-4A34-B276-F5D0B32669F5}" dt="2026-08-24T12:58:16.332" v="17508" actId="20577"/>
        <pc:sldMkLst>
          <pc:docMk/>
          <pc:sldMk cId="3032628353" sldId="844"/>
        </pc:sldMkLst>
        <pc:spChg chg="add mod">
          <ac:chgData name="Kondo Gnanvo" userId="138e8ee5-071e-4200-bbe9-20c101fa0b3f" providerId="ADAL" clId="{E73B69E5-95BE-4A34-B276-F5D0B32669F5}" dt="2026-08-24T12:44:56.584" v="17480" actId="1076"/>
          <ac:spMkLst>
            <pc:docMk/>
            <pc:sldMk cId="3032628353" sldId="844"/>
            <ac:spMk id="2" creationId="{877B3155-A2D0-A256-CBA5-2B7951760CDE}"/>
          </ac:spMkLst>
        </pc:spChg>
        <pc:spChg chg="mod">
          <ac:chgData name="Kondo Gnanvo" userId="138e8ee5-071e-4200-bbe9-20c101fa0b3f" providerId="ADAL" clId="{E73B69E5-95BE-4A34-B276-F5D0B32669F5}" dt="2026-08-24T12:58:16.332" v="17508" actId="20577"/>
          <ac:spMkLst>
            <pc:docMk/>
            <pc:sldMk cId="3032628353" sldId="844"/>
            <ac:spMk id="3" creationId="{7B1CDA06-2924-1F6B-17F2-72801E4A44AC}"/>
          </ac:spMkLst>
        </pc:spChg>
        <pc:spChg chg="add del mod">
          <ac:chgData name="Kondo Gnanvo" userId="138e8ee5-071e-4200-bbe9-20c101fa0b3f" providerId="ADAL" clId="{E73B69E5-95BE-4A34-B276-F5D0B32669F5}" dt="2026-08-23T18:54:54.917" v="14581" actId="478"/>
          <ac:spMkLst>
            <pc:docMk/>
            <pc:sldMk cId="3032628353" sldId="844"/>
            <ac:spMk id="4" creationId="{D0D813D3-CF93-D7CB-E462-97E227EFFCF8}"/>
          </ac:spMkLst>
        </pc:spChg>
        <pc:spChg chg="add del mod">
          <ac:chgData name="Kondo Gnanvo" userId="138e8ee5-071e-4200-bbe9-20c101fa0b3f" providerId="ADAL" clId="{E73B69E5-95BE-4A34-B276-F5D0B32669F5}" dt="2026-08-23T19:10:34.800" v="15345" actId="478"/>
          <ac:spMkLst>
            <pc:docMk/>
            <pc:sldMk cId="3032628353" sldId="844"/>
            <ac:spMk id="5" creationId="{6B2D1C84-E4B6-E425-DE18-CAF0352605B2}"/>
          </ac:spMkLst>
        </pc:spChg>
        <pc:spChg chg="mod">
          <ac:chgData name="Kondo Gnanvo" userId="138e8ee5-071e-4200-bbe9-20c101fa0b3f" providerId="ADAL" clId="{E73B69E5-95BE-4A34-B276-F5D0B32669F5}" dt="2026-08-23T19:05:07.647" v="15165" actId="1076"/>
          <ac:spMkLst>
            <pc:docMk/>
            <pc:sldMk cId="3032628353" sldId="844"/>
            <ac:spMk id="7" creationId="{9AA5B91C-C8A9-4813-8E3E-F53174E08E27}"/>
          </ac:spMkLst>
        </pc:spChg>
        <pc:spChg chg="mod">
          <ac:chgData name="Kondo Gnanvo" userId="138e8ee5-071e-4200-bbe9-20c101fa0b3f" providerId="ADAL" clId="{E73B69E5-95BE-4A34-B276-F5D0B32669F5}" dt="2026-08-23T18:53:37.312" v="14559"/>
          <ac:spMkLst>
            <pc:docMk/>
            <pc:sldMk cId="3032628353" sldId="844"/>
            <ac:spMk id="11" creationId="{A21EC3EC-40A2-DE69-78BE-763CB280A9B4}"/>
          </ac:spMkLst>
        </pc:spChg>
        <pc:spChg chg="mod">
          <ac:chgData name="Kondo Gnanvo" userId="138e8ee5-071e-4200-bbe9-20c101fa0b3f" providerId="ADAL" clId="{E73B69E5-95BE-4A34-B276-F5D0B32669F5}" dt="2026-08-23T18:53:37.312" v="14559"/>
          <ac:spMkLst>
            <pc:docMk/>
            <pc:sldMk cId="3032628353" sldId="844"/>
            <ac:spMk id="13" creationId="{5B96FA60-EC5B-89E8-989B-08FDDCEBD7FC}"/>
          </ac:spMkLst>
        </pc:spChg>
        <pc:spChg chg="mod">
          <ac:chgData name="Kondo Gnanvo" userId="138e8ee5-071e-4200-bbe9-20c101fa0b3f" providerId="ADAL" clId="{E73B69E5-95BE-4A34-B276-F5D0B32669F5}" dt="2026-08-23T18:53:37.312" v="14559"/>
          <ac:spMkLst>
            <pc:docMk/>
            <pc:sldMk cId="3032628353" sldId="844"/>
            <ac:spMk id="17" creationId="{9BD0DA29-2E83-6FF9-30F5-AD8C1F6F2148}"/>
          </ac:spMkLst>
        </pc:spChg>
        <pc:spChg chg="mod">
          <ac:chgData name="Kondo Gnanvo" userId="138e8ee5-071e-4200-bbe9-20c101fa0b3f" providerId="ADAL" clId="{E73B69E5-95BE-4A34-B276-F5D0B32669F5}" dt="2026-08-23T18:53:37.312" v="14559"/>
          <ac:spMkLst>
            <pc:docMk/>
            <pc:sldMk cId="3032628353" sldId="844"/>
            <ac:spMk id="18" creationId="{64E25D0C-D172-C706-D298-93283B730094}"/>
          </ac:spMkLst>
        </pc:spChg>
        <pc:spChg chg="mod">
          <ac:chgData name="Kondo Gnanvo" userId="138e8ee5-071e-4200-bbe9-20c101fa0b3f" providerId="ADAL" clId="{E73B69E5-95BE-4A34-B276-F5D0B32669F5}" dt="2026-08-23T18:53:37.312" v="14559"/>
          <ac:spMkLst>
            <pc:docMk/>
            <pc:sldMk cId="3032628353" sldId="844"/>
            <ac:spMk id="19" creationId="{6A6ED1C1-BF84-C2FA-EDE2-463403734077}"/>
          </ac:spMkLst>
        </pc:spChg>
        <pc:spChg chg="add del">
          <ac:chgData name="Kondo Gnanvo" userId="138e8ee5-071e-4200-bbe9-20c101fa0b3f" providerId="ADAL" clId="{E73B69E5-95BE-4A34-B276-F5D0B32669F5}" dt="2026-08-23T18:52:16.788" v="14558" actId="478"/>
          <ac:spMkLst>
            <pc:docMk/>
            <pc:sldMk cId="3032628353" sldId="844"/>
            <ac:spMk id="23" creationId="{FAD61B44-204F-ED66-211C-84E6FBE0483A}"/>
          </ac:spMkLst>
        </pc:spChg>
        <pc:spChg chg="add del mod">
          <ac:chgData name="Kondo Gnanvo" userId="138e8ee5-071e-4200-bbe9-20c101fa0b3f" providerId="ADAL" clId="{E73B69E5-95BE-4A34-B276-F5D0B32669F5}" dt="2026-08-23T19:10:34.800" v="15345" actId="478"/>
          <ac:spMkLst>
            <pc:docMk/>
            <pc:sldMk cId="3032628353" sldId="844"/>
            <ac:spMk id="24" creationId="{B49CAF90-73F0-02E6-323F-2E589A16D29D}"/>
          </ac:spMkLst>
        </pc:spChg>
        <pc:grpChg chg="del mod">
          <ac:chgData name="Kondo Gnanvo" userId="138e8ee5-071e-4200-bbe9-20c101fa0b3f" providerId="ADAL" clId="{E73B69E5-95BE-4A34-B276-F5D0B32669F5}" dt="2026-08-23T19:10:34.800" v="15345" actId="478"/>
          <ac:grpSpMkLst>
            <pc:docMk/>
            <pc:sldMk cId="3032628353" sldId="844"/>
            <ac:grpSpMk id="6" creationId="{91D4299E-45F5-B258-4BCE-2C8281C6AB73}"/>
          </ac:grpSpMkLst>
        </pc:grpChg>
        <pc:grpChg chg="del mod">
          <ac:chgData name="Kondo Gnanvo" userId="138e8ee5-071e-4200-bbe9-20c101fa0b3f" providerId="ADAL" clId="{E73B69E5-95BE-4A34-B276-F5D0B32669F5}" dt="2026-08-23T18:55:04.736" v="14582" actId="478"/>
          <ac:grpSpMkLst>
            <pc:docMk/>
            <pc:sldMk cId="3032628353" sldId="844"/>
            <ac:grpSpMk id="9" creationId="{102C561F-1D28-117B-438A-0D6DA2889EBB}"/>
          </ac:grpSpMkLst>
        </pc:grpChg>
        <pc:grpChg chg="del">
          <ac:chgData name="Kondo Gnanvo" userId="138e8ee5-071e-4200-bbe9-20c101fa0b3f" providerId="ADAL" clId="{E73B69E5-95BE-4A34-B276-F5D0B32669F5}" dt="2026-08-23T18:54:19.313" v="14574" actId="478"/>
          <ac:grpSpMkLst>
            <pc:docMk/>
            <pc:sldMk cId="3032628353" sldId="844"/>
            <ac:grpSpMk id="12" creationId="{188DBEAD-6177-1DE5-E922-E9E30D935AF2}"/>
          </ac:grpSpMkLst>
        </pc:grpChg>
        <pc:graphicFrameChg chg="add del mod modGraphic">
          <ac:chgData name="Kondo Gnanvo" userId="138e8ee5-071e-4200-bbe9-20c101fa0b3f" providerId="ADAL" clId="{E73B69E5-95BE-4A34-B276-F5D0B32669F5}" dt="2026-08-23T18:52:12.206" v="14557" actId="478"/>
          <ac:graphicFrameMkLst>
            <pc:docMk/>
            <pc:sldMk cId="3032628353" sldId="844"/>
            <ac:graphicFrameMk id="14" creationId="{35A026A8-A365-1722-8315-07A951CC5AFE}"/>
          </ac:graphicFrameMkLst>
        </pc:graphicFrameChg>
        <pc:picChg chg="mod">
          <ac:chgData name="Kondo Gnanvo" userId="138e8ee5-071e-4200-bbe9-20c101fa0b3f" providerId="ADAL" clId="{E73B69E5-95BE-4A34-B276-F5D0B32669F5}" dt="2026-08-23T18:53:37.312" v="14559"/>
          <ac:picMkLst>
            <pc:docMk/>
            <pc:sldMk cId="3032628353" sldId="844"/>
            <ac:picMk id="16" creationId="{42D3A5D1-BB04-90A0-39D8-DA9E263F92B4}"/>
          </ac:picMkLst>
        </pc:picChg>
        <pc:picChg chg="add del mod">
          <ac:chgData name="Kondo Gnanvo" userId="138e8ee5-071e-4200-bbe9-20c101fa0b3f" providerId="ADAL" clId="{E73B69E5-95BE-4A34-B276-F5D0B32669F5}" dt="2026-08-23T19:10:34.800" v="15345" actId="478"/>
          <ac:picMkLst>
            <pc:docMk/>
            <pc:sldMk cId="3032628353" sldId="844"/>
            <ac:picMk id="21" creationId="{D928A50A-66BF-B5B0-378E-BAF398E5411F}"/>
          </ac:picMkLst>
        </pc:picChg>
      </pc:sldChg>
      <pc:sldChg chg="addSp delSp modSp add mod ord">
        <pc:chgData name="Kondo Gnanvo" userId="138e8ee5-071e-4200-bbe9-20c101fa0b3f" providerId="ADAL" clId="{E73B69E5-95BE-4A34-B276-F5D0B32669F5}" dt="2026-08-22T20:01:56.987" v="12054" actId="207"/>
        <pc:sldMkLst>
          <pc:docMk/>
          <pc:sldMk cId="2571761740" sldId="845"/>
        </pc:sldMkLst>
        <pc:spChg chg="mod">
          <ac:chgData name="Kondo Gnanvo" userId="138e8ee5-071e-4200-bbe9-20c101fa0b3f" providerId="ADAL" clId="{E73B69E5-95BE-4A34-B276-F5D0B32669F5}" dt="2026-08-22T18:45:06.686" v="10969" actId="20577"/>
          <ac:spMkLst>
            <pc:docMk/>
            <pc:sldMk cId="2571761740" sldId="845"/>
            <ac:spMk id="3" creationId="{E0695D1B-90FD-DC5C-1E86-B86CF0699A3E}"/>
          </ac:spMkLst>
        </pc:spChg>
        <pc:spChg chg="add mod">
          <ac:chgData name="Kondo Gnanvo" userId="138e8ee5-071e-4200-bbe9-20c101fa0b3f" providerId="ADAL" clId="{E73B69E5-95BE-4A34-B276-F5D0B32669F5}" dt="2026-08-22T19:21:17.670" v="11324" actId="1076"/>
          <ac:spMkLst>
            <pc:docMk/>
            <pc:sldMk cId="2571761740" sldId="845"/>
            <ac:spMk id="6" creationId="{7C318C83-CEE5-0865-A7C8-7086B0D5E5B5}"/>
          </ac:spMkLst>
        </pc:spChg>
        <pc:graphicFrameChg chg="mod modGraphic">
          <ac:chgData name="Kondo Gnanvo" userId="138e8ee5-071e-4200-bbe9-20c101fa0b3f" providerId="ADAL" clId="{E73B69E5-95BE-4A34-B276-F5D0B32669F5}" dt="2026-08-22T20:01:56.987" v="12054" actId="207"/>
          <ac:graphicFrameMkLst>
            <pc:docMk/>
            <pc:sldMk cId="2571761740" sldId="845"/>
            <ac:graphicFrameMk id="8" creationId="{5AC454F1-700E-482F-A6ED-3FB0D66B0EAA}"/>
          </ac:graphicFrameMkLst>
        </pc:graphicFrameChg>
      </pc:sldChg>
      <pc:sldChg chg="addSp delSp modSp add mod ord">
        <pc:chgData name="Kondo Gnanvo" userId="138e8ee5-071e-4200-bbe9-20c101fa0b3f" providerId="ADAL" clId="{E73B69E5-95BE-4A34-B276-F5D0B32669F5}" dt="2026-08-24T12:13:16.801" v="16063"/>
        <pc:sldMkLst>
          <pc:docMk/>
          <pc:sldMk cId="965109725" sldId="846"/>
        </pc:sldMkLst>
        <pc:spChg chg="mod">
          <ac:chgData name="Kondo Gnanvo" userId="138e8ee5-071e-4200-bbe9-20c101fa0b3f" providerId="ADAL" clId="{E73B69E5-95BE-4A34-B276-F5D0B32669F5}" dt="2026-08-23T18:08:33.376" v="14032" actId="6549"/>
          <ac:spMkLst>
            <pc:docMk/>
            <pc:sldMk cId="965109725" sldId="846"/>
            <ac:spMk id="3" creationId="{6300223A-523F-3670-2829-E74C9995CEEE}"/>
          </ac:spMkLst>
        </pc:spChg>
        <pc:spChg chg="mod">
          <ac:chgData name="Kondo Gnanvo" userId="138e8ee5-071e-4200-bbe9-20c101fa0b3f" providerId="ADAL" clId="{E73B69E5-95BE-4A34-B276-F5D0B32669F5}" dt="2026-08-23T17:30:53.379" v="12629"/>
          <ac:spMkLst>
            <pc:docMk/>
            <pc:sldMk cId="965109725" sldId="846"/>
            <ac:spMk id="6" creationId="{6D396737-9FFB-446F-6DAE-8C798585A71B}"/>
          </ac:spMkLst>
        </pc:spChg>
        <pc:spChg chg="mod">
          <ac:chgData name="Kondo Gnanvo" userId="138e8ee5-071e-4200-bbe9-20c101fa0b3f" providerId="ADAL" clId="{E73B69E5-95BE-4A34-B276-F5D0B32669F5}" dt="2026-08-23T17:30:53.379" v="12629"/>
          <ac:spMkLst>
            <pc:docMk/>
            <pc:sldMk cId="965109725" sldId="846"/>
            <ac:spMk id="8" creationId="{2813914F-D059-6C2F-915D-F0FE7561D74B}"/>
          </ac:spMkLst>
        </pc:spChg>
        <pc:spChg chg="mod">
          <ac:chgData name="Kondo Gnanvo" userId="138e8ee5-071e-4200-bbe9-20c101fa0b3f" providerId="ADAL" clId="{E73B69E5-95BE-4A34-B276-F5D0B32669F5}" dt="2026-08-23T17:30:53.379" v="12629"/>
          <ac:spMkLst>
            <pc:docMk/>
            <pc:sldMk cId="965109725" sldId="846"/>
            <ac:spMk id="10" creationId="{25E86F86-80E0-6EC3-5831-66B3521099CE}"/>
          </ac:spMkLst>
        </pc:spChg>
        <pc:spChg chg="mod">
          <ac:chgData name="Kondo Gnanvo" userId="138e8ee5-071e-4200-bbe9-20c101fa0b3f" providerId="ADAL" clId="{E73B69E5-95BE-4A34-B276-F5D0B32669F5}" dt="2026-08-23T17:30:53.379" v="12629"/>
          <ac:spMkLst>
            <pc:docMk/>
            <pc:sldMk cId="965109725" sldId="846"/>
            <ac:spMk id="11" creationId="{6E74FABC-AF36-1C7C-7626-44CE7D0762C6}"/>
          </ac:spMkLst>
        </pc:spChg>
        <pc:spChg chg="add mod">
          <ac:chgData name="Kondo Gnanvo" userId="138e8ee5-071e-4200-bbe9-20c101fa0b3f" providerId="ADAL" clId="{E73B69E5-95BE-4A34-B276-F5D0B32669F5}" dt="2026-08-23T17:30:15.008" v="12626" actId="1038"/>
          <ac:spMkLst>
            <pc:docMk/>
            <pc:sldMk cId="965109725" sldId="846"/>
            <ac:spMk id="34" creationId="{5B9BEC4E-4F02-ADEF-1616-A6CA104FF782}"/>
          </ac:spMkLst>
        </pc:spChg>
        <pc:spChg chg="add mod">
          <ac:chgData name="Kondo Gnanvo" userId="138e8ee5-071e-4200-bbe9-20c101fa0b3f" providerId="ADAL" clId="{E73B69E5-95BE-4A34-B276-F5D0B32669F5}" dt="2026-08-23T17:30:15.008" v="12626" actId="1038"/>
          <ac:spMkLst>
            <pc:docMk/>
            <pc:sldMk cId="965109725" sldId="846"/>
            <ac:spMk id="36" creationId="{7CB6E336-F4BA-0324-9D81-1C5FBBF351B2}"/>
          </ac:spMkLst>
        </pc:spChg>
        <pc:spChg chg="add mod">
          <ac:chgData name="Kondo Gnanvo" userId="138e8ee5-071e-4200-bbe9-20c101fa0b3f" providerId="ADAL" clId="{E73B69E5-95BE-4A34-B276-F5D0B32669F5}" dt="2026-08-23T17:30:15.008" v="12626" actId="1038"/>
          <ac:spMkLst>
            <pc:docMk/>
            <pc:sldMk cId="965109725" sldId="846"/>
            <ac:spMk id="38" creationId="{BFB56A3F-427D-ED76-0D2D-34D32015E2A2}"/>
          </ac:spMkLst>
        </pc:spChg>
        <pc:spChg chg="add mod">
          <ac:chgData name="Kondo Gnanvo" userId="138e8ee5-071e-4200-bbe9-20c101fa0b3f" providerId="ADAL" clId="{E73B69E5-95BE-4A34-B276-F5D0B32669F5}" dt="2026-08-23T17:30:15.008" v="12626" actId="1038"/>
          <ac:spMkLst>
            <pc:docMk/>
            <pc:sldMk cId="965109725" sldId="846"/>
            <ac:spMk id="40" creationId="{4C5D4EF3-AA95-DEA5-C694-848D4112E0A9}"/>
          </ac:spMkLst>
        </pc:spChg>
        <pc:spChg chg="add mod">
          <ac:chgData name="Kondo Gnanvo" userId="138e8ee5-071e-4200-bbe9-20c101fa0b3f" providerId="ADAL" clId="{E73B69E5-95BE-4A34-B276-F5D0B32669F5}" dt="2026-08-23T17:29:56.733" v="12599" actId="553"/>
          <ac:spMkLst>
            <pc:docMk/>
            <pc:sldMk cId="965109725" sldId="846"/>
            <ac:spMk id="42" creationId="{E22B2EC9-D1FB-FBD1-723C-E4CB6B6E42DC}"/>
          </ac:spMkLst>
        </pc:spChg>
        <pc:spChg chg="add mod">
          <ac:chgData name="Kondo Gnanvo" userId="138e8ee5-071e-4200-bbe9-20c101fa0b3f" providerId="ADAL" clId="{E73B69E5-95BE-4A34-B276-F5D0B32669F5}" dt="2026-08-23T17:29:56.733" v="12599" actId="553"/>
          <ac:spMkLst>
            <pc:docMk/>
            <pc:sldMk cId="965109725" sldId="846"/>
            <ac:spMk id="44" creationId="{26308FE6-D721-4BAB-7892-596186A46F35}"/>
          </ac:spMkLst>
        </pc:spChg>
        <pc:spChg chg="add mod">
          <ac:chgData name="Kondo Gnanvo" userId="138e8ee5-071e-4200-bbe9-20c101fa0b3f" providerId="ADAL" clId="{E73B69E5-95BE-4A34-B276-F5D0B32669F5}" dt="2026-08-23T17:30:35.075" v="12628" actId="1076"/>
          <ac:spMkLst>
            <pc:docMk/>
            <pc:sldMk cId="965109725" sldId="846"/>
            <ac:spMk id="62" creationId="{17FD6D4D-1CE1-F65A-ADB9-621C43B81566}"/>
          </ac:spMkLst>
        </pc:spChg>
        <pc:grpChg chg="add mod">
          <ac:chgData name="Kondo Gnanvo" userId="138e8ee5-071e-4200-bbe9-20c101fa0b3f" providerId="ADAL" clId="{E73B69E5-95BE-4A34-B276-F5D0B32669F5}" dt="2026-08-23T17:30:53.379" v="12629"/>
          <ac:grpSpMkLst>
            <pc:docMk/>
            <pc:sldMk cId="965109725" sldId="846"/>
            <ac:grpSpMk id="2" creationId="{4BE4D1A7-0382-85A9-1996-34B50664EDDB}"/>
          </ac:grpSpMkLst>
        </pc:grpChg>
        <pc:grpChg chg="mod">
          <ac:chgData name="Kondo Gnanvo" userId="138e8ee5-071e-4200-bbe9-20c101fa0b3f" providerId="ADAL" clId="{E73B69E5-95BE-4A34-B276-F5D0B32669F5}" dt="2026-08-23T17:30:53.379" v="12629"/>
          <ac:grpSpMkLst>
            <pc:docMk/>
            <pc:sldMk cId="965109725" sldId="846"/>
            <ac:grpSpMk id="5" creationId="{062E82AA-EED9-CE12-8422-7A003E45D4FB}"/>
          </ac:grpSpMkLst>
        </pc:grpChg>
        <pc:grpChg chg="add del mod">
          <ac:chgData name="Kondo Gnanvo" userId="138e8ee5-071e-4200-bbe9-20c101fa0b3f" providerId="ADAL" clId="{E73B69E5-95BE-4A34-B276-F5D0B32669F5}" dt="2026-08-23T17:26:33.160" v="12473" actId="478"/>
          <ac:grpSpMkLst>
            <pc:docMk/>
            <pc:sldMk cId="965109725" sldId="846"/>
            <ac:grpSpMk id="63" creationId="{6432C3AD-38A7-E67E-D26C-F86C942B54C2}"/>
          </ac:grpSpMkLst>
        </pc:grpChg>
        <pc:grpChg chg="add mod">
          <ac:chgData name="Kondo Gnanvo" userId="138e8ee5-071e-4200-bbe9-20c101fa0b3f" providerId="ADAL" clId="{E73B69E5-95BE-4A34-B276-F5D0B32669F5}" dt="2026-08-23T17:30:27.592" v="12627" actId="1076"/>
          <ac:grpSpMkLst>
            <pc:docMk/>
            <pc:sldMk cId="965109725" sldId="846"/>
            <ac:grpSpMk id="64" creationId="{4B9610E3-4CAA-0431-4886-A39C5F2F129E}"/>
          </ac:grpSpMkLst>
        </pc:grpChg>
        <pc:picChg chg="add mod topLvl modCrop">
          <ac:chgData name="Kondo Gnanvo" userId="138e8ee5-071e-4200-bbe9-20c101fa0b3f" providerId="ADAL" clId="{E73B69E5-95BE-4A34-B276-F5D0B32669F5}" dt="2026-08-23T17:28:23.423" v="12546" actId="732"/>
          <ac:picMkLst>
            <pc:docMk/>
            <pc:sldMk cId="965109725" sldId="846"/>
            <ac:picMk id="7" creationId="{6B50001F-B6A9-818E-7711-025E437BF902}"/>
          </ac:picMkLst>
        </pc:picChg>
        <pc:picChg chg="mod">
          <ac:chgData name="Kondo Gnanvo" userId="138e8ee5-071e-4200-bbe9-20c101fa0b3f" providerId="ADAL" clId="{E73B69E5-95BE-4A34-B276-F5D0B32669F5}" dt="2026-08-23T17:30:53.379" v="12629"/>
          <ac:picMkLst>
            <pc:docMk/>
            <pc:sldMk cId="965109725" sldId="846"/>
            <ac:picMk id="9" creationId="{2E8DCB9B-5EEA-B3E9-100F-4498CCC5DEAF}"/>
          </ac:picMkLst>
        </pc:picChg>
      </pc:sldChg>
      <pc:sldChg chg="addSp delSp modSp add mod">
        <pc:chgData name="Kondo Gnanvo" userId="138e8ee5-071e-4200-bbe9-20c101fa0b3f" providerId="ADAL" clId="{E73B69E5-95BE-4A34-B276-F5D0B32669F5}" dt="2026-08-23T18:28:48.699" v="14387" actId="20577"/>
        <pc:sldMkLst>
          <pc:docMk/>
          <pc:sldMk cId="2335508664" sldId="847"/>
        </pc:sldMkLst>
        <pc:spChg chg="mod">
          <ac:chgData name="Kondo Gnanvo" userId="138e8ee5-071e-4200-bbe9-20c101fa0b3f" providerId="ADAL" clId="{E73B69E5-95BE-4A34-B276-F5D0B32669F5}" dt="2026-08-23T18:16:57.600" v="14083" actId="20577"/>
          <ac:spMkLst>
            <pc:docMk/>
            <pc:sldMk cId="2335508664" sldId="847"/>
            <ac:spMk id="3" creationId="{D26BC4BE-E7B5-AFCB-1AC9-3E5CBE6F6061}"/>
          </ac:spMkLst>
        </pc:spChg>
        <pc:spChg chg="add mod">
          <ac:chgData name="Kondo Gnanvo" userId="138e8ee5-071e-4200-bbe9-20c101fa0b3f" providerId="ADAL" clId="{E73B69E5-95BE-4A34-B276-F5D0B32669F5}" dt="2026-08-23T18:28:00.795" v="14373" actId="1076"/>
          <ac:spMkLst>
            <pc:docMk/>
            <pc:sldMk cId="2335508664" sldId="847"/>
            <ac:spMk id="6" creationId="{A750FEB0-86AA-776C-E9FC-952F5E82C874}"/>
          </ac:spMkLst>
        </pc:spChg>
        <pc:spChg chg="add mod">
          <ac:chgData name="Kondo Gnanvo" userId="138e8ee5-071e-4200-bbe9-20c101fa0b3f" providerId="ADAL" clId="{E73B69E5-95BE-4A34-B276-F5D0B32669F5}" dt="2026-08-23T18:27:28.262" v="14368" actId="1076"/>
          <ac:spMkLst>
            <pc:docMk/>
            <pc:sldMk cId="2335508664" sldId="847"/>
            <ac:spMk id="9" creationId="{73040775-FFFF-2D2D-B9B2-116D5B8EBB4F}"/>
          </ac:spMkLst>
        </pc:spChg>
        <pc:spChg chg="add mod">
          <ac:chgData name="Kondo Gnanvo" userId="138e8ee5-071e-4200-bbe9-20c101fa0b3f" providerId="ADAL" clId="{E73B69E5-95BE-4A34-B276-F5D0B32669F5}" dt="2026-08-23T18:27:41.004" v="14371" actId="1076"/>
          <ac:spMkLst>
            <pc:docMk/>
            <pc:sldMk cId="2335508664" sldId="847"/>
            <ac:spMk id="13" creationId="{F5989A74-8D64-6494-83C6-5D209CD0D16D}"/>
          </ac:spMkLst>
        </pc:spChg>
        <pc:spChg chg="add mod">
          <ac:chgData name="Kondo Gnanvo" userId="138e8ee5-071e-4200-bbe9-20c101fa0b3f" providerId="ADAL" clId="{E73B69E5-95BE-4A34-B276-F5D0B32669F5}" dt="2026-08-23T18:28:48.699" v="14387" actId="20577"/>
          <ac:spMkLst>
            <pc:docMk/>
            <pc:sldMk cId="2335508664" sldId="847"/>
            <ac:spMk id="15" creationId="{FFA73990-378B-8F42-48B6-04FBA25D715C}"/>
          </ac:spMkLst>
        </pc:spChg>
        <pc:spChg chg="add mod">
          <ac:chgData name="Kondo Gnanvo" userId="138e8ee5-071e-4200-bbe9-20c101fa0b3f" providerId="ADAL" clId="{E73B69E5-95BE-4A34-B276-F5D0B32669F5}" dt="2026-08-23T18:28:23.296" v="14378" actId="14100"/>
          <ac:spMkLst>
            <pc:docMk/>
            <pc:sldMk cId="2335508664" sldId="847"/>
            <ac:spMk id="17" creationId="{C73BAAC8-11D4-D693-E277-656BC58B3A04}"/>
          </ac:spMkLst>
        </pc:spChg>
        <pc:grpChg chg="add mod">
          <ac:chgData name="Kondo Gnanvo" userId="138e8ee5-071e-4200-bbe9-20c101fa0b3f" providerId="ADAL" clId="{E73B69E5-95BE-4A34-B276-F5D0B32669F5}" dt="2026-08-23T18:24:57.939" v="14352" actId="164"/>
          <ac:grpSpMkLst>
            <pc:docMk/>
            <pc:sldMk cId="2335508664" sldId="847"/>
            <ac:grpSpMk id="18" creationId="{097BA9FC-6AE3-EB89-DD6B-DD4D0E15E219}"/>
          </ac:grpSpMkLst>
        </pc:grpChg>
        <pc:grpChg chg="add mod">
          <ac:chgData name="Kondo Gnanvo" userId="138e8ee5-071e-4200-bbe9-20c101fa0b3f" providerId="ADAL" clId="{E73B69E5-95BE-4A34-B276-F5D0B32669F5}" dt="2026-08-23T18:25:02.903" v="14353" actId="164"/>
          <ac:grpSpMkLst>
            <pc:docMk/>
            <pc:sldMk cId="2335508664" sldId="847"/>
            <ac:grpSpMk id="19" creationId="{8CB6FBD5-80D3-1C8D-84CD-7FCB117F33EE}"/>
          </ac:grpSpMkLst>
        </pc:grpChg>
        <pc:grpChg chg="add mod">
          <ac:chgData name="Kondo Gnanvo" userId="138e8ee5-071e-4200-bbe9-20c101fa0b3f" providerId="ADAL" clId="{E73B69E5-95BE-4A34-B276-F5D0B32669F5}" dt="2026-08-23T18:25:15.268" v="14354" actId="164"/>
          <ac:grpSpMkLst>
            <pc:docMk/>
            <pc:sldMk cId="2335508664" sldId="847"/>
            <ac:grpSpMk id="20" creationId="{92787DA4-91C1-C0DE-198F-69FF2641A836}"/>
          </ac:grpSpMkLst>
        </pc:grpChg>
        <pc:grpChg chg="add mod">
          <ac:chgData name="Kondo Gnanvo" userId="138e8ee5-071e-4200-bbe9-20c101fa0b3f" providerId="ADAL" clId="{E73B69E5-95BE-4A34-B276-F5D0B32669F5}" dt="2026-08-23T18:25:22.139" v="14355" actId="164"/>
          <ac:grpSpMkLst>
            <pc:docMk/>
            <pc:sldMk cId="2335508664" sldId="847"/>
            <ac:grpSpMk id="21" creationId="{EC89294D-C9A0-84F9-2291-6CABFFFA1D6A}"/>
          </ac:grpSpMkLst>
        </pc:grpChg>
        <pc:grpChg chg="add mod">
          <ac:chgData name="Kondo Gnanvo" userId="138e8ee5-071e-4200-bbe9-20c101fa0b3f" providerId="ADAL" clId="{E73B69E5-95BE-4A34-B276-F5D0B32669F5}" dt="2026-08-23T18:25:30.211" v="14356" actId="164"/>
          <ac:grpSpMkLst>
            <pc:docMk/>
            <pc:sldMk cId="2335508664" sldId="847"/>
            <ac:grpSpMk id="22" creationId="{8434A235-6564-2D0A-119F-CCF38A190252}"/>
          </ac:grpSpMkLst>
        </pc:grpChg>
        <pc:picChg chg="add mod">
          <ac:chgData name="Kondo Gnanvo" userId="138e8ee5-071e-4200-bbe9-20c101fa0b3f" providerId="ADAL" clId="{E73B69E5-95BE-4A34-B276-F5D0B32669F5}" dt="2026-08-23T18:25:22.139" v="14355" actId="164"/>
          <ac:picMkLst>
            <pc:docMk/>
            <pc:sldMk cId="2335508664" sldId="847"/>
            <ac:picMk id="4" creationId="{E39528E5-9585-059E-6898-CE341E06F096}"/>
          </ac:picMkLst>
        </pc:picChg>
        <pc:picChg chg="add mod">
          <ac:chgData name="Kondo Gnanvo" userId="138e8ee5-071e-4200-bbe9-20c101fa0b3f" providerId="ADAL" clId="{E73B69E5-95BE-4A34-B276-F5D0B32669F5}" dt="2026-08-23T18:25:02.903" v="14353" actId="164"/>
          <ac:picMkLst>
            <pc:docMk/>
            <pc:sldMk cId="2335508664" sldId="847"/>
            <ac:picMk id="5" creationId="{64ECDEAE-C7D8-A0BF-76A3-380C77B287C2}"/>
          </ac:picMkLst>
        </pc:picChg>
        <pc:picChg chg="add mod ord">
          <ac:chgData name="Kondo Gnanvo" userId="138e8ee5-071e-4200-bbe9-20c101fa0b3f" providerId="ADAL" clId="{E73B69E5-95BE-4A34-B276-F5D0B32669F5}" dt="2026-08-23T18:24:57.939" v="14352" actId="164"/>
          <ac:picMkLst>
            <pc:docMk/>
            <pc:sldMk cId="2335508664" sldId="847"/>
            <ac:picMk id="8" creationId="{AAC86632-E8C9-E434-10F8-1384C4776D6E}"/>
          </ac:picMkLst>
        </pc:picChg>
        <pc:picChg chg="add mod">
          <ac:chgData name="Kondo Gnanvo" userId="138e8ee5-071e-4200-bbe9-20c101fa0b3f" providerId="ADAL" clId="{E73B69E5-95BE-4A34-B276-F5D0B32669F5}" dt="2026-08-23T18:25:15.268" v="14354" actId="164"/>
          <ac:picMkLst>
            <pc:docMk/>
            <pc:sldMk cId="2335508664" sldId="847"/>
            <ac:picMk id="10" creationId="{78E4B36B-DFE3-B657-7F45-34F7AEE507B1}"/>
          </ac:picMkLst>
        </pc:picChg>
        <pc:picChg chg="add mod ord modCrop">
          <ac:chgData name="Kondo Gnanvo" userId="138e8ee5-071e-4200-bbe9-20c101fa0b3f" providerId="ADAL" clId="{E73B69E5-95BE-4A34-B276-F5D0B32669F5}" dt="2026-08-23T18:25:30.211" v="14356" actId="164"/>
          <ac:picMkLst>
            <pc:docMk/>
            <pc:sldMk cId="2335508664" sldId="847"/>
            <ac:picMk id="12" creationId="{1F629CF9-999C-BBB2-E5EB-9D0E16AEB86F}"/>
          </ac:picMkLst>
        </pc:picChg>
      </pc:sldChg>
      <pc:sldChg chg="addSp delSp modSp add mod">
        <pc:chgData name="Kondo Gnanvo" userId="138e8ee5-071e-4200-bbe9-20c101fa0b3f" providerId="ADAL" clId="{E73B69E5-95BE-4A34-B276-F5D0B32669F5}" dt="2026-08-23T18:08:43.341" v="14033"/>
        <pc:sldMkLst>
          <pc:docMk/>
          <pc:sldMk cId="522261750" sldId="848"/>
        </pc:sldMkLst>
        <pc:spChg chg="mod">
          <ac:chgData name="Kondo Gnanvo" userId="138e8ee5-071e-4200-bbe9-20c101fa0b3f" providerId="ADAL" clId="{E73B69E5-95BE-4A34-B276-F5D0B32669F5}" dt="2026-08-23T18:08:43.341" v="14033"/>
          <ac:spMkLst>
            <pc:docMk/>
            <pc:sldMk cId="522261750" sldId="848"/>
            <ac:spMk id="3" creationId="{C27F998D-0676-7B9A-B1B1-2E8EB70B28BB}"/>
          </ac:spMkLst>
        </pc:spChg>
        <pc:spChg chg="add del mod">
          <ac:chgData name="Kondo Gnanvo" userId="138e8ee5-071e-4200-bbe9-20c101fa0b3f" providerId="ADAL" clId="{E73B69E5-95BE-4A34-B276-F5D0B32669F5}" dt="2026-08-23T17:00:18.988" v="12207" actId="478"/>
          <ac:spMkLst>
            <pc:docMk/>
            <pc:sldMk cId="522261750" sldId="848"/>
            <ac:spMk id="10" creationId="{35B38C6C-D687-3584-4E1D-B78613459632}"/>
          </ac:spMkLst>
        </pc:spChg>
        <pc:spChg chg="add mod">
          <ac:chgData name="Kondo Gnanvo" userId="138e8ee5-071e-4200-bbe9-20c101fa0b3f" providerId="ADAL" clId="{E73B69E5-95BE-4A34-B276-F5D0B32669F5}" dt="2026-08-23T18:03:22.020" v="13929" actId="1076"/>
          <ac:spMkLst>
            <pc:docMk/>
            <pc:sldMk cId="522261750" sldId="848"/>
            <ac:spMk id="12" creationId="{A475F468-F84C-A023-FB2E-AF4552000202}"/>
          </ac:spMkLst>
        </pc:spChg>
        <pc:spChg chg="add mod">
          <ac:chgData name="Kondo Gnanvo" userId="138e8ee5-071e-4200-bbe9-20c101fa0b3f" providerId="ADAL" clId="{E73B69E5-95BE-4A34-B276-F5D0B32669F5}" dt="2026-08-23T18:01:59.478" v="13920" actId="14100"/>
          <ac:spMkLst>
            <pc:docMk/>
            <pc:sldMk cId="522261750" sldId="848"/>
            <ac:spMk id="14" creationId="{52112C8B-BAF9-7F0E-8D8F-2E8702FCC6BB}"/>
          </ac:spMkLst>
        </pc:spChg>
        <pc:spChg chg="del mod">
          <ac:chgData name="Kondo Gnanvo" userId="138e8ee5-071e-4200-bbe9-20c101fa0b3f" providerId="ADAL" clId="{E73B69E5-95BE-4A34-B276-F5D0B32669F5}" dt="2026-08-23T17:14:26.290" v="12341" actId="478"/>
          <ac:spMkLst>
            <pc:docMk/>
            <pc:sldMk cId="522261750" sldId="848"/>
            <ac:spMk id="18" creationId="{0AD24518-F2D6-31B7-9738-4083CC7647B4}"/>
          </ac:spMkLst>
        </pc:spChg>
        <pc:spChg chg="del mod">
          <ac:chgData name="Kondo Gnanvo" userId="138e8ee5-071e-4200-bbe9-20c101fa0b3f" providerId="ADAL" clId="{E73B69E5-95BE-4A34-B276-F5D0B32669F5}" dt="2026-08-23T17:06:02.948" v="12258" actId="478"/>
          <ac:spMkLst>
            <pc:docMk/>
            <pc:sldMk cId="522261750" sldId="848"/>
            <ac:spMk id="22" creationId="{107EB9DF-F3CC-249B-A09A-46E4A83F96CB}"/>
          </ac:spMkLst>
        </pc:spChg>
        <pc:spChg chg="del mod">
          <ac:chgData name="Kondo Gnanvo" userId="138e8ee5-071e-4200-bbe9-20c101fa0b3f" providerId="ADAL" clId="{E73B69E5-95BE-4A34-B276-F5D0B32669F5}" dt="2026-08-23T17:06:02.948" v="12258" actId="478"/>
          <ac:spMkLst>
            <pc:docMk/>
            <pc:sldMk cId="522261750" sldId="848"/>
            <ac:spMk id="24" creationId="{A5330261-5D12-8103-586C-FB5658F55E74}"/>
          </ac:spMkLst>
        </pc:spChg>
        <pc:spChg chg="add mod">
          <ac:chgData name="Kondo Gnanvo" userId="138e8ee5-071e-4200-bbe9-20c101fa0b3f" providerId="ADAL" clId="{E73B69E5-95BE-4A34-B276-F5D0B32669F5}" dt="2026-08-23T17:09:35.797" v="12313" actId="207"/>
          <ac:spMkLst>
            <pc:docMk/>
            <pc:sldMk cId="522261750" sldId="848"/>
            <ac:spMk id="26" creationId="{8E40AA5B-F9BF-6613-7499-E6E403FE2B4A}"/>
          </ac:spMkLst>
        </pc:spChg>
        <pc:spChg chg="add mod">
          <ac:chgData name="Kondo Gnanvo" userId="138e8ee5-071e-4200-bbe9-20c101fa0b3f" providerId="ADAL" clId="{E73B69E5-95BE-4A34-B276-F5D0B32669F5}" dt="2026-08-23T17:12:38.123" v="12337" actId="1076"/>
          <ac:spMkLst>
            <pc:docMk/>
            <pc:sldMk cId="522261750" sldId="848"/>
            <ac:spMk id="28" creationId="{A53C4613-CE12-DABC-8B8F-4DE3A134B8F8}"/>
          </ac:spMkLst>
        </pc:spChg>
        <pc:spChg chg="add del mod">
          <ac:chgData name="Kondo Gnanvo" userId="138e8ee5-071e-4200-bbe9-20c101fa0b3f" providerId="ADAL" clId="{E73B69E5-95BE-4A34-B276-F5D0B32669F5}" dt="2026-08-23T17:32:03.717" v="12631" actId="478"/>
          <ac:spMkLst>
            <pc:docMk/>
            <pc:sldMk cId="522261750" sldId="848"/>
            <ac:spMk id="31" creationId="{7842B815-3C6D-FCA6-5707-002EBBE165A7}"/>
          </ac:spMkLst>
        </pc:spChg>
        <pc:spChg chg="add del mod">
          <ac:chgData name="Kondo Gnanvo" userId="138e8ee5-071e-4200-bbe9-20c101fa0b3f" providerId="ADAL" clId="{E73B69E5-95BE-4A34-B276-F5D0B32669F5}" dt="2026-08-23T17:17:43.948" v="12403" actId="478"/>
          <ac:spMkLst>
            <pc:docMk/>
            <pc:sldMk cId="522261750" sldId="848"/>
            <ac:spMk id="32" creationId="{356D7299-9CF7-DC45-3B1A-D5879898E9F4}"/>
          </ac:spMkLst>
        </pc:spChg>
        <pc:spChg chg="add del mod">
          <ac:chgData name="Kondo Gnanvo" userId="138e8ee5-071e-4200-bbe9-20c101fa0b3f" providerId="ADAL" clId="{E73B69E5-95BE-4A34-B276-F5D0B32669F5}" dt="2026-08-23T17:32:03.717" v="12631" actId="478"/>
          <ac:spMkLst>
            <pc:docMk/>
            <pc:sldMk cId="522261750" sldId="848"/>
            <ac:spMk id="35" creationId="{A2B9D230-A236-7A29-988F-F70A035ACFE2}"/>
          </ac:spMkLst>
        </pc:spChg>
        <pc:spChg chg="add mod">
          <ac:chgData name="Kondo Gnanvo" userId="138e8ee5-071e-4200-bbe9-20c101fa0b3f" providerId="ADAL" clId="{E73B69E5-95BE-4A34-B276-F5D0B32669F5}" dt="2026-08-23T17:52:15.330" v="13851" actId="1076"/>
          <ac:spMkLst>
            <pc:docMk/>
            <pc:sldMk cId="522261750" sldId="848"/>
            <ac:spMk id="37" creationId="{C633F927-559D-19C5-3175-610A8D99D8F4}"/>
          </ac:spMkLst>
        </pc:spChg>
        <pc:spChg chg="add mod">
          <ac:chgData name="Kondo Gnanvo" userId="138e8ee5-071e-4200-bbe9-20c101fa0b3f" providerId="ADAL" clId="{E73B69E5-95BE-4A34-B276-F5D0B32669F5}" dt="2026-08-23T17:35:11.898" v="12722" actId="164"/>
          <ac:spMkLst>
            <pc:docMk/>
            <pc:sldMk cId="522261750" sldId="848"/>
            <ac:spMk id="49" creationId="{289149AE-4767-55DE-3D7B-89D3816662B2}"/>
          </ac:spMkLst>
        </pc:spChg>
        <pc:spChg chg="del">
          <ac:chgData name="Kondo Gnanvo" userId="138e8ee5-071e-4200-bbe9-20c101fa0b3f" providerId="ADAL" clId="{E73B69E5-95BE-4A34-B276-F5D0B32669F5}" dt="2026-08-23T16:59:00.050" v="12169" actId="478"/>
          <ac:spMkLst>
            <pc:docMk/>
            <pc:sldMk cId="522261750" sldId="848"/>
            <ac:spMk id="62" creationId="{E691B9D5-197E-8137-3D1F-606D5128F8B3}"/>
          </ac:spMkLst>
        </pc:spChg>
        <pc:spChg chg="mod">
          <ac:chgData name="Kondo Gnanvo" userId="138e8ee5-071e-4200-bbe9-20c101fa0b3f" providerId="ADAL" clId="{E73B69E5-95BE-4A34-B276-F5D0B32669F5}" dt="2026-08-23T17:31:58.361" v="12630"/>
          <ac:spMkLst>
            <pc:docMk/>
            <pc:sldMk cId="522261750" sldId="848"/>
            <ac:spMk id="67" creationId="{7D65FA9C-F61F-C45D-5C58-08E3BC6B306E}"/>
          </ac:spMkLst>
        </pc:spChg>
        <pc:spChg chg="mod">
          <ac:chgData name="Kondo Gnanvo" userId="138e8ee5-071e-4200-bbe9-20c101fa0b3f" providerId="ADAL" clId="{E73B69E5-95BE-4A34-B276-F5D0B32669F5}" dt="2026-08-23T17:31:58.361" v="12630"/>
          <ac:spMkLst>
            <pc:docMk/>
            <pc:sldMk cId="522261750" sldId="848"/>
            <ac:spMk id="68" creationId="{727CFA68-0EF7-57B1-725D-42DA7A5A0A5F}"/>
          </ac:spMkLst>
        </pc:spChg>
        <pc:spChg chg="mod">
          <ac:chgData name="Kondo Gnanvo" userId="138e8ee5-071e-4200-bbe9-20c101fa0b3f" providerId="ADAL" clId="{E73B69E5-95BE-4A34-B276-F5D0B32669F5}" dt="2026-08-23T17:31:58.361" v="12630"/>
          <ac:spMkLst>
            <pc:docMk/>
            <pc:sldMk cId="522261750" sldId="848"/>
            <ac:spMk id="70" creationId="{FB68A874-D9A7-FA3F-E4A9-0F951C54A022}"/>
          </ac:spMkLst>
        </pc:spChg>
        <pc:spChg chg="mod">
          <ac:chgData name="Kondo Gnanvo" userId="138e8ee5-071e-4200-bbe9-20c101fa0b3f" providerId="ADAL" clId="{E73B69E5-95BE-4A34-B276-F5D0B32669F5}" dt="2026-08-23T17:31:58.361" v="12630"/>
          <ac:spMkLst>
            <pc:docMk/>
            <pc:sldMk cId="522261750" sldId="848"/>
            <ac:spMk id="71" creationId="{0D6FBFF8-C5A9-E056-CF43-A577EA127814}"/>
          </ac:spMkLst>
        </pc:spChg>
        <pc:spChg chg="add mod">
          <ac:chgData name="Kondo Gnanvo" userId="138e8ee5-071e-4200-bbe9-20c101fa0b3f" providerId="ADAL" clId="{E73B69E5-95BE-4A34-B276-F5D0B32669F5}" dt="2026-08-23T17:56:45.639" v="13914" actId="1038"/>
          <ac:spMkLst>
            <pc:docMk/>
            <pc:sldMk cId="522261750" sldId="848"/>
            <ac:spMk id="75" creationId="{172A90B5-DD7D-6DC0-C7F6-E41FF318160A}"/>
          </ac:spMkLst>
        </pc:spChg>
        <pc:grpChg chg="add mod">
          <ac:chgData name="Kondo Gnanvo" userId="138e8ee5-071e-4200-bbe9-20c101fa0b3f" providerId="ADAL" clId="{E73B69E5-95BE-4A34-B276-F5D0B32669F5}" dt="2026-08-23T17:35:11.898" v="12722" actId="164"/>
          <ac:grpSpMkLst>
            <pc:docMk/>
            <pc:sldMk cId="522261750" sldId="848"/>
            <ac:grpSpMk id="15" creationId="{01E0B08E-372A-F9EF-2756-A2B24D180B64}"/>
          </ac:grpSpMkLst>
        </pc:grpChg>
        <pc:grpChg chg="add del mod">
          <ac:chgData name="Kondo Gnanvo" userId="138e8ee5-071e-4200-bbe9-20c101fa0b3f" providerId="ADAL" clId="{E73B69E5-95BE-4A34-B276-F5D0B32669F5}" dt="2026-08-23T17:14:26.290" v="12341" actId="478"/>
          <ac:grpSpMkLst>
            <pc:docMk/>
            <pc:sldMk cId="522261750" sldId="848"/>
            <ac:grpSpMk id="16" creationId="{261D66A4-80E5-2CFC-0A5C-C4F3D54420FA}"/>
          </ac:grpSpMkLst>
        </pc:grpChg>
        <pc:grpChg chg="del mod">
          <ac:chgData name="Kondo Gnanvo" userId="138e8ee5-071e-4200-bbe9-20c101fa0b3f" providerId="ADAL" clId="{E73B69E5-95BE-4A34-B276-F5D0B32669F5}" dt="2026-08-23T17:06:02.948" v="12258" actId="478"/>
          <ac:grpSpMkLst>
            <pc:docMk/>
            <pc:sldMk cId="522261750" sldId="848"/>
            <ac:grpSpMk id="17" creationId="{47FF11D9-3067-8B5C-ECB8-EF64609489DD}"/>
          </ac:grpSpMkLst>
        </pc:grpChg>
        <pc:grpChg chg="del mod">
          <ac:chgData name="Kondo Gnanvo" userId="138e8ee5-071e-4200-bbe9-20c101fa0b3f" providerId="ADAL" clId="{E73B69E5-95BE-4A34-B276-F5D0B32669F5}" dt="2026-08-23T17:06:02.948" v="12258" actId="478"/>
          <ac:grpSpMkLst>
            <pc:docMk/>
            <pc:sldMk cId="522261750" sldId="848"/>
            <ac:grpSpMk id="20" creationId="{5F3E8D42-04E4-D966-6E22-611E39118229}"/>
          </ac:grpSpMkLst>
        </pc:grpChg>
        <pc:grpChg chg="add del mod">
          <ac:chgData name="Kondo Gnanvo" userId="138e8ee5-071e-4200-bbe9-20c101fa0b3f" providerId="ADAL" clId="{E73B69E5-95BE-4A34-B276-F5D0B32669F5}" dt="2026-08-23T17:32:03.717" v="12631" actId="478"/>
          <ac:grpSpMkLst>
            <pc:docMk/>
            <pc:sldMk cId="522261750" sldId="848"/>
            <ac:grpSpMk id="29" creationId="{0E0C7027-C73B-548A-35D2-85495098D55F}"/>
          </ac:grpSpMkLst>
        </pc:grpChg>
        <pc:grpChg chg="del">
          <ac:chgData name="Kondo Gnanvo" userId="138e8ee5-071e-4200-bbe9-20c101fa0b3f" providerId="ADAL" clId="{E73B69E5-95BE-4A34-B276-F5D0B32669F5}" dt="2026-08-23T16:57:28.418" v="12164" actId="478"/>
          <ac:grpSpMkLst>
            <pc:docMk/>
            <pc:sldMk cId="522261750" sldId="848"/>
            <ac:grpSpMk id="63" creationId="{2797D9E8-012E-3819-42EA-E22FFCCB1868}"/>
          </ac:grpSpMkLst>
        </pc:grpChg>
        <pc:grpChg chg="del">
          <ac:chgData name="Kondo Gnanvo" userId="138e8ee5-071e-4200-bbe9-20c101fa0b3f" providerId="ADAL" clId="{E73B69E5-95BE-4A34-B276-F5D0B32669F5}" dt="2026-08-23T16:56:57.690" v="12160" actId="478"/>
          <ac:grpSpMkLst>
            <pc:docMk/>
            <pc:sldMk cId="522261750" sldId="848"/>
            <ac:grpSpMk id="64" creationId="{BDA22535-411E-28A9-D8F8-8B35526B95CD}"/>
          </ac:grpSpMkLst>
        </pc:grpChg>
        <pc:grpChg chg="add mod">
          <ac:chgData name="Kondo Gnanvo" userId="138e8ee5-071e-4200-bbe9-20c101fa0b3f" providerId="ADAL" clId="{E73B69E5-95BE-4A34-B276-F5D0B32669F5}" dt="2026-08-23T17:31:58.361" v="12630"/>
          <ac:grpSpMkLst>
            <pc:docMk/>
            <pc:sldMk cId="522261750" sldId="848"/>
            <ac:grpSpMk id="65" creationId="{9986D5DC-2490-D0F2-7629-AE158E493219}"/>
          </ac:grpSpMkLst>
        </pc:grpChg>
        <pc:grpChg chg="mod">
          <ac:chgData name="Kondo Gnanvo" userId="138e8ee5-071e-4200-bbe9-20c101fa0b3f" providerId="ADAL" clId="{E73B69E5-95BE-4A34-B276-F5D0B32669F5}" dt="2026-08-23T17:31:58.361" v="12630"/>
          <ac:grpSpMkLst>
            <pc:docMk/>
            <pc:sldMk cId="522261750" sldId="848"/>
            <ac:grpSpMk id="66" creationId="{F3BF1C62-D583-4056-AA26-0AD2C3109DD1}"/>
          </ac:grpSpMkLst>
        </pc:grpChg>
        <pc:grpChg chg="add mod ord">
          <ac:chgData name="Kondo Gnanvo" userId="138e8ee5-071e-4200-bbe9-20c101fa0b3f" providerId="ADAL" clId="{E73B69E5-95BE-4A34-B276-F5D0B32669F5}" dt="2026-08-23T17:35:21.093" v="12741" actId="1038"/>
          <ac:grpSpMkLst>
            <pc:docMk/>
            <pc:sldMk cId="522261750" sldId="848"/>
            <ac:grpSpMk id="78" creationId="{CF3DB007-D9C9-6DD5-CCF7-EDC9DB5C8517}"/>
          </ac:grpSpMkLst>
        </pc:grpChg>
        <pc:picChg chg="add del mod">
          <ac:chgData name="Kondo Gnanvo" userId="138e8ee5-071e-4200-bbe9-20c101fa0b3f" providerId="ADAL" clId="{E73B69E5-95BE-4A34-B276-F5D0B32669F5}" dt="2026-08-23T16:58:54.917" v="12167" actId="478"/>
          <ac:picMkLst>
            <pc:docMk/>
            <pc:sldMk cId="522261750" sldId="848"/>
            <ac:picMk id="5" creationId="{9937844E-3EDD-38F7-8C43-78B8518F042C}"/>
          </ac:picMkLst>
        </pc:picChg>
        <pc:picChg chg="add mod">
          <ac:chgData name="Kondo Gnanvo" userId="138e8ee5-071e-4200-bbe9-20c101fa0b3f" providerId="ADAL" clId="{E73B69E5-95BE-4A34-B276-F5D0B32669F5}" dt="2026-08-23T17:10:25.479" v="12321" actId="14100"/>
          <ac:picMkLst>
            <pc:docMk/>
            <pc:sldMk cId="522261750" sldId="848"/>
            <ac:picMk id="8" creationId="{13F2030B-A0D6-D87E-7BC3-7E99343CD1EC}"/>
          </ac:picMkLst>
        </pc:picChg>
        <pc:picChg chg="mod">
          <ac:chgData name="Kondo Gnanvo" userId="138e8ee5-071e-4200-bbe9-20c101fa0b3f" providerId="ADAL" clId="{E73B69E5-95BE-4A34-B276-F5D0B32669F5}" dt="2026-08-23T17:03:36.843" v="12236"/>
          <ac:picMkLst>
            <pc:docMk/>
            <pc:sldMk cId="522261750" sldId="848"/>
            <ac:picMk id="19" creationId="{DE79A8EF-141C-A010-05EB-03A7CB195821}"/>
          </ac:picMkLst>
        </pc:picChg>
        <pc:picChg chg="mod">
          <ac:chgData name="Kondo Gnanvo" userId="138e8ee5-071e-4200-bbe9-20c101fa0b3f" providerId="ADAL" clId="{E73B69E5-95BE-4A34-B276-F5D0B32669F5}" dt="2026-08-23T17:31:58.361" v="12630"/>
          <ac:picMkLst>
            <pc:docMk/>
            <pc:sldMk cId="522261750" sldId="848"/>
            <ac:picMk id="69" creationId="{7DF64343-6397-5118-AB42-C474FF1A349C}"/>
          </ac:picMkLst>
        </pc:picChg>
        <pc:cxnChg chg="del mod">
          <ac:chgData name="Kondo Gnanvo" userId="138e8ee5-071e-4200-bbe9-20c101fa0b3f" providerId="ADAL" clId="{E73B69E5-95BE-4A34-B276-F5D0B32669F5}" dt="2026-08-23T17:06:02.948" v="12258" actId="478"/>
          <ac:cxnSpMkLst>
            <pc:docMk/>
            <pc:sldMk cId="522261750" sldId="848"/>
            <ac:cxnSpMk id="21" creationId="{885A0B4B-6530-8398-4EEC-A2F050D78B58}"/>
          </ac:cxnSpMkLst>
        </pc:cxnChg>
        <pc:cxnChg chg="del mod">
          <ac:chgData name="Kondo Gnanvo" userId="138e8ee5-071e-4200-bbe9-20c101fa0b3f" providerId="ADAL" clId="{E73B69E5-95BE-4A34-B276-F5D0B32669F5}" dt="2026-08-23T17:06:02.948" v="12258" actId="478"/>
          <ac:cxnSpMkLst>
            <pc:docMk/>
            <pc:sldMk cId="522261750" sldId="848"/>
            <ac:cxnSpMk id="23" creationId="{850CA91B-B5A2-4667-BC37-5E385CEB2875}"/>
          </ac:cxnSpMkLst>
        </pc:cxnChg>
        <pc:cxnChg chg="add mod">
          <ac:chgData name="Kondo Gnanvo" userId="138e8ee5-071e-4200-bbe9-20c101fa0b3f" providerId="ADAL" clId="{E73B69E5-95BE-4A34-B276-F5D0B32669F5}" dt="2026-08-23T17:52:15.330" v="13851" actId="1076"/>
          <ac:cxnSpMkLst>
            <pc:docMk/>
            <pc:sldMk cId="522261750" sldId="848"/>
            <ac:cxnSpMk id="41" creationId="{F281AD78-70B8-CB8C-BC91-FC8BE7563F9C}"/>
          </ac:cxnSpMkLst>
        </pc:cxnChg>
        <pc:cxnChg chg="add mod">
          <ac:chgData name="Kondo Gnanvo" userId="138e8ee5-071e-4200-bbe9-20c101fa0b3f" providerId="ADAL" clId="{E73B69E5-95BE-4A34-B276-F5D0B32669F5}" dt="2026-08-23T17:35:21.093" v="12741" actId="1038"/>
          <ac:cxnSpMkLst>
            <pc:docMk/>
            <pc:sldMk cId="522261750" sldId="848"/>
            <ac:cxnSpMk id="53" creationId="{BD014FE4-E2A6-4600-E65C-E431FDC17948}"/>
          </ac:cxnSpMkLst>
        </pc:cxnChg>
      </pc:sldChg>
      <pc:sldChg chg="addSp delSp modSp add mod">
        <pc:chgData name="Kondo Gnanvo" userId="138e8ee5-071e-4200-bbe9-20c101fa0b3f" providerId="ADAL" clId="{E73B69E5-95BE-4A34-B276-F5D0B32669F5}" dt="2026-08-23T18:08:16.637" v="14030" actId="20577"/>
        <pc:sldMkLst>
          <pc:docMk/>
          <pc:sldMk cId="588576587" sldId="849"/>
        </pc:sldMkLst>
        <pc:spChg chg="mod">
          <ac:chgData name="Kondo Gnanvo" userId="138e8ee5-071e-4200-bbe9-20c101fa0b3f" providerId="ADAL" clId="{E73B69E5-95BE-4A34-B276-F5D0B32669F5}" dt="2026-08-23T18:08:16.637" v="14030" actId="20577"/>
          <ac:spMkLst>
            <pc:docMk/>
            <pc:sldMk cId="588576587" sldId="849"/>
            <ac:spMk id="3" creationId="{BB9BD62A-0887-9BDB-9905-CB2B8A9BF734}"/>
          </ac:spMkLst>
        </pc:spChg>
        <pc:spChg chg="mod">
          <ac:chgData name="Kondo Gnanvo" userId="138e8ee5-071e-4200-bbe9-20c101fa0b3f" providerId="ADAL" clId="{E73B69E5-95BE-4A34-B276-F5D0B32669F5}" dt="2026-08-23T17:25:13.699" v="12455"/>
          <ac:spMkLst>
            <pc:docMk/>
            <pc:sldMk cId="588576587" sldId="849"/>
            <ac:spMk id="6" creationId="{9C3D1390-0375-7FDE-DB94-8B309E8B0631}"/>
          </ac:spMkLst>
        </pc:spChg>
        <pc:spChg chg="mod">
          <ac:chgData name="Kondo Gnanvo" userId="138e8ee5-071e-4200-bbe9-20c101fa0b3f" providerId="ADAL" clId="{E73B69E5-95BE-4A34-B276-F5D0B32669F5}" dt="2026-08-23T17:25:13.699" v="12455"/>
          <ac:spMkLst>
            <pc:docMk/>
            <pc:sldMk cId="588576587" sldId="849"/>
            <ac:spMk id="8" creationId="{3F19CA77-77B7-25D4-15D3-F38C64B0CA25}"/>
          </ac:spMkLst>
        </pc:spChg>
        <pc:spChg chg="add mod">
          <ac:chgData name="Kondo Gnanvo" userId="138e8ee5-071e-4200-bbe9-20c101fa0b3f" providerId="ADAL" clId="{E73B69E5-95BE-4A34-B276-F5D0B32669F5}" dt="2026-08-23T17:25:37.374" v="12459" actId="164"/>
          <ac:spMkLst>
            <pc:docMk/>
            <pc:sldMk cId="588576587" sldId="849"/>
            <ac:spMk id="9" creationId="{D0DE6E56-AE4D-B6EE-83C4-E6743CCC1EBE}"/>
          </ac:spMkLst>
        </pc:spChg>
        <pc:spChg chg="add mod">
          <ac:chgData name="Kondo Gnanvo" userId="138e8ee5-071e-4200-bbe9-20c101fa0b3f" providerId="ADAL" clId="{E73B69E5-95BE-4A34-B276-F5D0B32669F5}" dt="2026-08-23T17:25:37.374" v="12459" actId="164"/>
          <ac:spMkLst>
            <pc:docMk/>
            <pc:sldMk cId="588576587" sldId="849"/>
            <ac:spMk id="10" creationId="{1C7C6F2C-C3D6-037E-AE85-6650CF30ED69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46" creationId="{2C3F810A-C978-452C-4D6E-09C65BF076E1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48" creationId="{A7941ECA-B236-8FC3-3100-1441D2353487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50" creationId="{208D8459-6EA0-EF1B-C0F5-99F888AC3439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52" creationId="{F8E6E94A-5EA8-5427-C089-70244EC27396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54" creationId="{8D9DF245-BFDA-79DA-635E-F8F24A23FE6A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56" creationId="{F554B360-A582-1476-8B77-48A010C3455B}"/>
          </ac:spMkLst>
        </pc:spChg>
        <pc:spChg chg="mod">
          <ac:chgData name="Kondo Gnanvo" userId="138e8ee5-071e-4200-bbe9-20c101fa0b3f" providerId="ADAL" clId="{E73B69E5-95BE-4A34-B276-F5D0B32669F5}" dt="2026-08-23T17:26:22.332" v="12472" actId="1076"/>
          <ac:spMkLst>
            <pc:docMk/>
            <pc:sldMk cId="588576587" sldId="849"/>
            <ac:spMk id="58" creationId="{1C9162AC-F67B-80CC-5C96-A87B31BA05F6}"/>
          </ac:spMkLst>
        </pc:spChg>
        <pc:spChg chg="mod">
          <ac:chgData name="Kondo Gnanvo" userId="138e8ee5-071e-4200-bbe9-20c101fa0b3f" providerId="ADAL" clId="{E73B69E5-95BE-4A34-B276-F5D0B32669F5}" dt="2026-08-23T17:26:15.638" v="12471" actId="403"/>
          <ac:spMkLst>
            <pc:docMk/>
            <pc:sldMk cId="588576587" sldId="849"/>
            <ac:spMk id="60" creationId="{FDDC54E8-2924-BC62-EC92-1AB3F02BAC5F}"/>
          </ac:spMkLst>
        </pc:spChg>
        <pc:spChg chg="del">
          <ac:chgData name="Kondo Gnanvo" userId="138e8ee5-071e-4200-bbe9-20c101fa0b3f" providerId="ADAL" clId="{E73B69E5-95BE-4A34-B276-F5D0B32669F5}" dt="2026-08-23T17:25:21.328" v="12457" actId="478"/>
          <ac:spMkLst>
            <pc:docMk/>
            <pc:sldMk cId="588576587" sldId="849"/>
            <ac:spMk id="62" creationId="{2161D425-8EF8-863B-41B5-BB082ABCEF41}"/>
          </ac:spMkLst>
        </pc:spChg>
        <pc:grpChg chg="add mod">
          <ac:chgData name="Kondo Gnanvo" userId="138e8ee5-071e-4200-bbe9-20c101fa0b3f" providerId="ADAL" clId="{E73B69E5-95BE-4A34-B276-F5D0B32669F5}" dt="2026-08-23T17:25:37.374" v="12459" actId="164"/>
          <ac:grpSpMkLst>
            <pc:docMk/>
            <pc:sldMk cId="588576587" sldId="849"/>
            <ac:grpSpMk id="2" creationId="{8259FCDA-35FF-D564-7BD9-376829FFDE42}"/>
          </ac:grpSpMkLst>
        </pc:grpChg>
        <pc:grpChg chg="add mod">
          <ac:chgData name="Kondo Gnanvo" userId="138e8ee5-071e-4200-bbe9-20c101fa0b3f" providerId="ADAL" clId="{E73B69E5-95BE-4A34-B276-F5D0B32669F5}" dt="2026-08-23T17:25:41.099" v="12460" actId="1076"/>
          <ac:grpSpMkLst>
            <pc:docMk/>
            <pc:sldMk cId="588576587" sldId="849"/>
            <ac:grpSpMk id="11" creationId="{BBD603D4-1C63-48BF-B463-3DD109B64FD4}"/>
          </ac:grpSpMkLst>
        </pc:grpChg>
        <pc:grpChg chg="mod">
          <ac:chgData name="Kondo Gnanvo" userId="138e8ee5-071e-4200-bbe9-20c101fa0b3f" providerId="ADAL" clId="{E73B69E5-95BE-4A34-B276-F5D0B32669F5}" dt="2026-08-23T17:26:06.139" v="12470" actId="14100"/>
          <ac:grpSpMkLst>
            <pc:docMk/>
            <pc:sldMk cId="588576587" sldId="849"/>
            <ac:grpSpMk id="63" creationId="{A7F95BCD-7109-E63B-6110-9B28225DEA01}"/>
          </ac:grpSpMkLst>
        </pc:grpChg>
        <pc:grpChg chg="del">
          <ac:chgData name="Kondo Gnanvo" userId="138e8ee5-071e-4200-bbe9-20c101fa0b3f" providerId="ADAL" clId="{E73B69E5-95BE-4A34-B276-F5D0B32669F5}" dt="2026-08-23T17:25:10.880" v="12454" actId="478"/>
          <ac:grpSpMkLst>
            <pc:docMk/>
            <pc:sldMk cId="588576587" sldId="849"/>
            <ac:grpSpMk id="64" creationId="{B47553E5-5601-5933-7837-379C5B48B5B8}"/>
          </ac:grpSpMkLst>
        </pc:grpChg>
        <pc:picChg chg="mod">
          <ac:chgData name="Kondo Gnanvo" userId="138e8ee5-071e-4200-bbe9-20c101fa0b3f" providerId="ADAL" clId="{E73B69E5-95BE-4A34-B276-F5D0B32669F5}" dt="2026-08-23T17:25:13.699" v="12455"/>
          <ac:picMkLst>
            <pc:docMk/>
            <pc:sldMk cId="588576587" sldId="849"/>
            <ac:picMk id="5" creationId="{3464AD7D-B01C-2224-A307-4211E85D5B66}"/>
          </ac:picMkLst>
        </pc:picChg>
      </pc:sldChg>
      <pc:sldChg chg="delSp modSp add mod ord">
        <pc:chgData name="Kondo Gnanvo" userId="138e8ee5-071e-4200-bbe9-20c101fa0b3f" providerId="ADAL" clId="{E73B69E5-95BE-4A34-B276-F5D0B32669F5}" dt="2026-08-24T12:33:34.979" v="17443" actId="553"/>
        <pc:sldMkLst>
          <pc:docMk/>
          <pc:sldMk cId="1544676133" sldId="850"/>
        </pc:sldMkLst>
        <pc:spChg chg="mod">
          <ac:chgData name="Kondo Gnanvo" userId="138e8ee5-071e-4200-bbe9-20c101fa0b3f" providerId="ADAL" clId="{E73B69E5-95BE-4A34-B276-F5D0B32669F5}" dt="2026-08-24T12:31:09.422" v="17112" actId="20577"/>
          <ac:spMkLst>
            <pc:docMk/>
            <pc:sldMk cId="1544676133" sldId="850"/>
            <ac:spMk id="3" creationId="{7F71C510-794E-A376-5D86-2EE73F27C886}"/>
          </ac:spMkLst>
        </pc:spChg>
        <pc:spChg chg="mod">
          <ac:chgData name="Kondo Gnanvo" userId="138e8ee5-071e-4200-bbe9-20c101fa0b3f" providerId="ADAL" clId="{E73B69E5-95BE-4A34-B276-F5D0B32669F5}" dt="2026-08-24T12:33:34.979" v="17443" actId="553"/>
          <ac:spMkLst>
            <pc:docMk/>
            <pc:sldMk cId="1544676133" sldId="850"/>
            <ac:spMk id="75" creationId="{95422081-6E5F-99F5-C52B-A5155C3CF434}"/>
          </ac:spMkLst>
        </pc:spChg>
        <pc:grpChg chg="del">
          <ac:chgData name="Kondo Gnanvo" userId="138e8ee5-071e-4200-bbe9-20c101fa0b3f" providerId="ADAL" clId="{E73B69E5-95BE-4A34-B276-F5D0B32669F5}" dt="2026-08-23T18:30:33.685" v="14401" actId="478"/>
          <ac:grpSpMkLst>
            <pc:docMk/>
            <pc:sldMk cId="1544676133" sldId="850"/>
            <ac:grpSpMk id="65" creationId="{C49885EE-B8FD-5F74-620C-7C132DFC5196}"/>
          </ac:grpSpMkLst>
        </pc:grpChg>
        <pc:grpChg chg="del">
          <ac:chgData name="Kondo Gnanvo" userId="138e8ee5-071e-4200-bbe9-20c101fa0b3f" providerId="ADAL" clId="{E73B69E5-95BE-4A34-B276-F5D0B32669F5}" dt="2026-08-23T18:30:33.685" v="14401" actId="478"/>
          <ac:grpSpMkLst>
            <pc:docMk/>
            <pc:sldMk cId="1544676133" sldId="850"/>
            <ac:grpSpMk id="78" creationId="{C54A86B3-1B60-C00F-1828-E5A7D279BAB0}"/>
          </ac:grpSpMkLst>
        </pc:grpChg>
        <pc:cxnChg chg="del mod">
          <ac:chgData name="Kondo Gnanvo" userId="138e8ee5-071e-4200-bbe9-20c101fa0b3f" providerId="ADAL" clId="{E73B69E5-95BE-4A34-B276-F5D0B32669F5}" dt="2026-08-23T18:30:38.725" v="14402" actId="478"/>
          <ac:cxnSpMkLst>
            <pc:docMk/>
            <pc:sldMk cId="1544676133" sldId="850"/>
            <ac:cxnSpMk id="41" creationId="{3C85A55E-96BC-67FB-3F88-E7BCB57DF23A}"/>
          </ac:cxnSpMkLst>
        </pc:cxnChg>
        <pc:cxnChg chg="del mod">
          <ac:chgData name="Kondo Gnanvo" userId="138e8ee5-071e-4200-bbe9-20c101fa0b3f" providerId="ADAL" clId="{E73B69E5-95BE-4A34-B276-F5D0B32669F5}" dt="2026-08-23T18:30:38.725" v="14402" actId="478"/>
          <ac:cxnSpMkLst>
            <pc:docMk/>
            <pc:sldMk cId="1544676133" sldId="850"/>
            <ac:cxnSpMk id="53" creationId="{2297D2D9-D3D0-2E31-DBE0-78FD06A5DAB0}"/>
          </ac:cxnSpMkLst>
        </pc:cxnChg>
      </pc:sldChg>
      <pc:sldChg chg="add">
        <pc:chgData name="Kondo Gnanvo" userId="138e8ee5-071e-4200-bbe9-20c101fa0b3f" providerId="ADAL" clId="{E73B69E5-95BE-4A34-B276-F5D0B32669F5}" dt="2026-08-23T18:51:53.183" v="14532" actId="2890"/>
        <pc:sldMkLst>
          <pc:docMk/>
          <pc:sldMk cId="576788544" sldId="851"/>
        </pc:sldMkLst>
      </pc:sldChg>
      <pc:sldChg chg="add del">
        <pc:chgData name="Kondo Gnanvo" userId="138e8ee5-071e-4200-bbe9-20c101fa0b3f" providerId="ADAL" clId="{E73B69E5-95BE-4A34-B276-F5D0B32669F5}" dt="2026-08-23T19:17:47.580" v="15852" actId="47"/>
        <pc:sldMkLst>
          <pc:docMk/>
          <pc:sldMk cId="1515298148" sldId="852"/>
        </pc:sldMkLst>
      </pc:sldChg>
      <pc:sldChg chg="addSp delSp modSp add mod ord">
        <pc:chgData name="Kondo Gnanvo" userId="138e8ee5-071e-4200-bbe9-20c101fa0b3f" providerId="ADAL" clId="{E73B69E5-95BE-4A34-B276-F5D0B32669F5}" dt="2026-08-24T12:18:22.898" v="16095" actId="1076"/>
        <pc:sldMkLst>
          <pc:docMk/>
          <pc:sldMk cId="3018383300" sldId="852"/>
        </pc:sldMkLst>
        <pc:spChg chg="mod">
          <ac:chgData name="Kondo Gnanvo" userId="138e8ee5-071e-4200-bbe9-20c101fa0b3f" providerId="ADAL" clId="{E73B69E5-95BE-4A34-B276-F5D0B32669F5}" dt="2026-08-24T12:10:21.532" v="16038" actId="14100"/>
          <ac:spMkLst>
            <pc:docMk/>
            <pc:sldMk cId="3018383300" sldId="852"/>
            <ac:spMk id="2" creationId="{3F1C9C42-99EA-E81F-5AE4-1B34D6D3CD64}"/>
          </ac:spMkLst>
        </pc:spChg>
        <pc:spChg chg="mod">
          <ac:chgData name="Kondo Gnanvo" userId="138e8ee5-071e-4200-bbe9-20c101fa0b3f" providerId="ADAL" clId="{E73B69E5-95BE-4A34-B276-F5D0B32669F5}" dt="2026-08-24T12:18:15.900" v="16093" actId="1035"/>
          <ac:spMkLst>
            <pc:docMk/>
            <pc:sldMk cId="3018383300" sldId="852"/>
            <ac:spMk id="3" creationId="{132DEC00-DC6F-E03F-7EEC-314B36DC2611}"/>
          </ac:spMkLst>
        </pc:spChg>
        <pc:spChg chg="del mod">
          <ac:chgData name="Kondo Gnanvo" userId="138e8ee5-071e-4200-bbe9-20c101fa0b3f" providerId="ADAL" clId="{E73B69E5-95BE-4A34-B276-F5D0B32669F5}" dt="2026-08-24T12:10:00.278" v="15995" actId="478"/>
          <ac:spMkLst>
            <pc:docMk/>
            <pc:sldMk cId="3018383300" sldId="852"/>
            <ac:spMk id="4" creationId="{71BCE153-4D52-8010-C6F5-2A080D8C0223}"/>
          </ac:spMkLst>
        </pc:spChg>
        <pc:spChg chg="mod">
          <ac:chgData name="Kondo Gnanvo" userId="138e8ee5-071e-4200-bbe9-20c101fa0b3f" providerId="ADAL" clId="{E73B69E5-95BE-4A34-B276-F5D0B32669F5}" dt="2026-08-24T12:10:14.350" v="16037" actId="1035"/>
          <ac:spMkLst>
            <pc:docMk/>
            <pc:sldMk cId="3018383300" sldId="852"/>
            <ac:spMk id="7" creationId="{7B50E68D-F50F-A416-0C4D-744868285C9D}"/>
          </ac:spMkLst>
        </pc:spChg>
        <pc:spChg chg="add del mod">
          <ac:chgData name="Kondo Gnanvo" userId="138e8ee5-071e-4200-bbe9-20c101fa0b3f" providerId="ADAL" clId="{E73B69E5-95BE-4A34-B276-F5D0B32669F5}" dt="2026-08-24T12:18:19.253" v="16094" actId="478"/>
          <ac:spMkLst>
            <pc:docMk/>
            <pc:sldMk cId="3018383300" sldId="852"/>
            <ac:spMk id="8" creationId="{EEE5F731-258E-4B1F-2ABE-6A48DED8A039}"/>
          </ac:spMkLst>
        </pc:spChg>
        <pc:spChg chg="mod">
          <ac:chgData name="Kondo Gnanvo" userId="138e8ee5-071e-4200-bbe9-20c101fa0b3f" providerId="ADAL" clId="{E73B69E5-95BE-4A34-B276-F5D0B32669F5}" dt="2026-08-24T12:18:22.898" v="16095" actId="1076"/>
          <ac:spMkLst>
            <pc:docMk/>
            <pc:sldMk cId="3018383300" sldId="852"/>
            <ac:spMk id="38" creationId="{CABB3AAE-3F56-0E98-0C43-A6A893213CD8}"/>
          </ac:spMkLst>
        </pc:spChg>
      </pc:sldChg>
      <pc:sldChg chg="delSp modSp add mod">
        <pc:chgData name="Kondo Gnanvo" userId="138e8ee5-071e-4200-bbe9-20c101fa0b3f" providerId="ADAL" clId="{E73B69E5-95BE-4A34-B276-F5D0B32669F5}" dt="2026-08-24T12:13:08.102" v="16061" actId="478"/>
        <pc:sldMkLst>
          <pc:docMk/>
          <pc:sldMk cId="1897228859" sldId="853"/>
        </pc:sldMkLst>
        <pc:spChg chg="mod">
          <ac:chgData name="Kondo Gnanvo" userId="138e8ee5-071e-4200-bbe9-20c101fa0b3f" providerId="ADAL" clId="{E73B69E5-95BE-4A34-B276-F5D0B32669F5}" dt="2026-08-24T12:13:04.469" v="16060" actId="20577"/>
          <ac:spMkLst>
            <pc:docMk/>
            <pc:sldMk cId="1897228859" sldId="853"/>
            <ac:spMk id="3" creationId="{4D7920EE-D32B-8BC6-CBB9-751B33D027FB}"/>
          </ac:spMkLst>
        </pc:spChg>
        <pc:spChg chg="del">
          <ac:chgData name="Kondo Gnanvo" userId="138e8ee5-071e-4200-bbe9-20c101fa0b3f" providerId="ADAL" clId="{E73B69E5-95BE-4A34-B276-F5D0B32669F5}" dt="2026-08-24T12:13:08.102" v="16061" actId="478"/>
          <ac:spMkLst>
            <pc:docMk/>
            <pc:sldMk cId="1897228859" sldId="853"/>
            <ac:spMk id="75" creationId="{46953287-DC4C-B580-5871-05F7B3138661}"/>
          </ac:spMkLst>
        </pc:spChg>
      </pc:sldChg>
      <pc:sldChg chg="modSp add mod">
        <pc:chgData name="Kondo Gnanvo" userId="138e8ee5-071e-4200-bbe9-20c101fa0b3f" providerId="ADAL" clId="{E73B69E5-95BE-4A34-B276-F5D0B32669F5}" dt="2026-08-24T12:13:49.196" v="16065" actId="27636"/>
        <pc:sldMkLst>
          <pc:docMk/>
          <pc:sldMk cId="2869434508" sldId="5947"/>
        </pc:sldMkLst>
        <pc:spChg chg="mod">
          <ac:chgData name="Kondo Gnanvo" userId="138e8ee5-071e-4200-bbe9-20c101fa0b3f" providerId="ADAL" clId="{E73B69E5-95BE-4A34-B276-F5D0B32669F5}" dt="2026-08-24T12:13:49.196" v="16065" actId="27636"/>
          <ac:spMkLst>
            <pc:docMk/>
            <pc:sldMk cId="2869434508" sldId="5947"/>
            <ac:spMk id="5" creationId="{2E8B4AF2-F87B-456D-F44E-721708951C88}"/>
          </ac:spMkLst>
        </pc:spChg>
      </pc:sldChg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573855044" sldId="5958"/>
        </pc:sldMkLst>
      </pc:sldChg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53072625" sldId="5970"/>
        </pc:sldMkLst>
      </pc:sldChg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3634825166" sldId="5994"/>
        </pc:sldMkLst>
      </pc:sldChg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3952351355" sldId="5997"/>
        </pc:sldMkLst>
      </pc:sldChg>
      <pc:sldChg chg="add">
        <pc:chgData name="Kondo Gnanvo" userId="138e8ee5-071e-4200-bbe9-20c101fa0b3f" providerId="ADAL" clId="{E73B69E5-95BE-4A34-B276-F5D0B32669F5}" dt="2026-08-24T12:13:49.148" v="16064"/>
        <pc:sldMkLst>
          <pc:docMk/>
          <pc:sldMk cId="1500136126" sldId="5998"/>
        </pc:sldMkLst>
      </pc:sldChg>
      <pc:sldChg chg="modSp add mod">
        <pc:chgData name="Kondo Gnanvo" userId="138e8ee5-071e-4200-bbe9-20c101fa0b3f" providerId="ADAL" clId="{E73B69E5-95BE-4A34-B276-F5D0B32669F5}" dt="2026-08-24T12:16:26.959" v="16069" actId="27636"/>
        <pc:sldMkLst>
          <pc:docMk/>
          <pc:sldMk cId="3473559157" sldId="5999"/>
        </pc:sldMkLst>
        <pc:spChg chg="mod">
          <ac:chgData name="Kondo Gnanvo" userId="138e8ee5-071e-4200-bbe9-20c101fa0b3f" providerId="ADAL" clId="{E73B69E5-95BE-4A34-B276-F5D0B32669F5}" dt="2026-08-24T12:16:26.959" v="16069" actId="27636"/>
          <ac:spMkLst>
            <pc:docMk/>
            <pc:sldMk cId="3473559157" sldId="5999"/>
            <ac:spMk id="13" creationId="{8D13EC63-917B-D26C-12EF-6465F0A65A44}"/>
          </ac:spMkLst>
        </pc:spChg>
        <pc:spChg chg="mod">
          <ac:chgData name="Kondo Gnanvo" userId="138e8ee5-071e-4200-bbe9-20c101fa0b3f" providerId="ADAL" clId="{E73B69E5-95BE-4A34-B276-F5D0B32669F5}" dt="2026-08-24T12:16:26.951" v="16068" actId="27636"/>
          <ac:spMkLst>
            <pc:docMk/>
            <pc:sldMk cId="3473559157" sldId="5999"/>
            <ac:spMk id="38" creationId="{FAF653A7-2B0F-68CE-0090-41475B373628}"/>
          </ac:spMkLst>
        </pc:spChg>
      </pc:sldChg>
      <pc:sldMasterChg chg="modSp mod addSldLayout delSldLayout">
        <pc:chgData name="Kondo Gnanvo" userId="138e8ee5-071e-4200-bbe9-20c101fa0b3f" providerId="ADAL" clId="{E73B69E5-95BE-4A34-B276-F5D0B32669F5}" dt="2026-08-20T22:48:05.392" v="4394" actId="47"/>
        <pc:sldMasterMkLst>
          <pc:docMk/>
          <pc:sldMasterMk cId="544521178" sldId="2147483660"/>
        </pc:sldMasterMkLst>
        <pc:spChg chg="mod">
          <ac:chgData name="Kondo Gnanvo" userId="138e8ee5-071e-4200-bbe9-20c101fa0b3f" providerId="ADAL" clId="{E73B69E5-95BE-4A34-B276-F5D0B32669F5}" dt="2026-08-20T22:21:57.373" v="4143" actId="20577"/>
          <ac:spMkLst>
            <pc:docMk/>
            <pc:sldMasterMk cId="544521178" sldId="2147483660"/>
            <ac:spMk id="4" creationId="{3BCFEFF2-44B8-687E-DAB3-7026DB467298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F6B566-8F4F-2297-E09A-EC0A5919D7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EF84F-FF67-CFE6-EE39-7622459E9C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5C532-7310-4D0E-A33E-9CFB32DA3130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95DF-83FA-FE96-2EE5-1174D2E87D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67F68-58BC-4765-5D43-302ABEE7BA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BC339-4610-4F10-854C-D2930A4EB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88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B23C-69EB-64F7-0A51-7DC198E0C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00FCB6-93EE-0A19-0EEA-265720603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3634AE-C29F-4D83-CB2A-583357C972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949E4-A121-97E4-8AAC-2C4F442B1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58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154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18634-EA2E-A0B1-8F42-355944607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25C910D-591D-4330-A348-0B1AFD51B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5C6E6CF-7930-5BA2-AFD6-BD2DF1D5D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7B13E6-BD83-5DBF-E599-B248AFE75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955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963FC-D82A-74C8-116A-0E6E38E94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3B58B63-7668-F8D9-2654-DCD87D6CFE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998AEA9-0435-7D62-940B-9885367AA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C66D33D-480B-1A23-9C37-9AEF2983C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533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568AA-82DA-8338-DC97-4DE688002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CD904EB-AF66-C009-38DF-5E59826B2A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4219AE8-1658-E83B-C6F5-3D6962BF4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9FA6A-C4BE-6CC6-EC51-7D4F12F22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427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F0A2-E574-5FD1-127C-21504BDC9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C73AC1-14B1-05E8-F6BD-FBAF186E0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1776EF-9C24-AFC8-0B16-028C9FFAF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40669-3AD0-5427-5505-53800613C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73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290-2143-3E62-FAE5-713B687A5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9F1B85-8C15-5756-1035-6BEAF00DE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1C2545-57F9-7EEE-07B8-5B0E1E0C2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178BA-102C-5A89-0B3E-BFC1228A76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95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7B7C0-38E4-F0E5-39BC-5D7507A75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38CFA1-A9B7-5C62-15A2-AE524AE02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1966A4-C65A-8C40-D18E-516A12294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43C7E-3933-224B-8A6C-5E1CA2ECD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37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88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F4692-83CB-5DC1-AEE0-286E485D4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02E452-9C63-E592-3A6D-0BF9D3638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04DF1D-D9EA-838F-438D-0006376645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83269-DDB8-7A70-9AB7-8A4047282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087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2D497-7FA5-2C0B-A10C-92ACDF82E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47AB3E-EAA8-294C-C184-4A095A95B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566DA9-1159-9323-3A01-B76C194576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F9B0D-326F-093D-F04F-566B8018EF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29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B33E6-61E3-B9E3-0B8A-134DD6FF7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C5427F-0EF8-DAE4-82FA-7ED774391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49CDF3-FF6D-03F8-8564-274F527A9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2A6AF-6BA7-1C8D-0AD1-5408A2AE5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37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584D-37DF-8807-F07E-07703F79E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58085D-5A72-E2B9-51AE-CCA6BA7BF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D1FEA-1706-80C9-B1A1-07BC92DF6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8FBA7-7056-BEA3-2698-0716AFAF1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56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04674-0290-7F95-92D3-F93997431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215E4F-FC1E-2B9C-A61C-CD657D1C4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605006-0B5E-F6BC-1551-22E56D74E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96AB9-84EB-96CD-F5EE-D798DCDFC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02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80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3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19" y="5074920"/>
            <a:ext cx="4564765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Incremental Design and Safety Review</a:t>
            </a:r>
            <a:br>
              <a:rPr lang="en-US" dirty="0"/>
            </a:br>
            <a:r>
              <a:rPr lang="en-US" dirty="0"/>
              <a:t>of the EIC Tracking Detectors</a:t>
            </a:r>
          </a:p>
          <a:p>
            <a:r>
              <a:rPr lang="en-US" dirty="0"/>
              <a:t>March 20-21, 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Role or Organizational Role</a:t>
            </a:r>
          </a:p>
        </p:txBody>
      </p:sp>
    </p:spTree>
    <p:extLst>
      <p:ext uri="{BB962C8B-B14F-4D97-AF65-F5344CB8AC3E}">
        <p14:creationId xmlns:p14="http://schemas.microsoft.com/office/powerpoint/2010/main" val="3419946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396628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777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475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912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6755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5E3-9B21-8742-B4DC-5DD2FCC133A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999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Role or Organizational Role</a:t>
            </a:r>
          </a:p>
        </p:txBody>
      </p:sp>
    </p:spTree>
    <p:extLst>
      <p:ext uri="{BB962C8B-B14F-4D97-AF65-F5344CB8AC3E}">
        <p14:creationId xmlns:p14="http://schemas.microsoft.com/office/powerpoint/2010/main" val="370914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E601E0-56E9-DDEA-8450-036620793E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-16778"/>
            <a:ext cx="11499234" cy="40267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269555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14597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 [Layout: Content 2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ECC0389-6BCD-C4BC-4A17-EA2DACAE7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6002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726713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Bulleted]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8D84F-3665-CC5D-F2A2-B3A6B09A70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199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26128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L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5869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L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A4CDE2-F4A5-3B66-CC2E-03CEF69AD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0611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L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281835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L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E5A896B-E227-B141-AB5C-4CC68DDA8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L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5760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6205F73-77C7-B0F0-5AC5-70E193F511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-16778"/>
            <a:ext cx="11499234" cy="40267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1193633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/>
              <a:t>ePIC TIC Weekly Meeting - August 24,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-16778"/>
            <a:ext cx="11499234" cy="402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9483" y="773283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1" r:id="rId2"/>
    <p:sldLayoutId id="2147483682" r:id="rId3"/>
    <p:sldLayoutId id="2147483691" r:id="rId4"/>
    <p:sldLayoutId id="2147483690" r:id="rId5"/>
    <p:sldLayoutId id="2147483686" r:id="rId6"/>
    <p:sldLayoutId id="2147483692" r:id="rId7"/>
    <p:sldLayoutId id="2147483693" r:id="rId8"/>
    <p:sldLayoutId id="2147483699" r:id="rId9"/>
    <p:sldLayoutId id="2147483685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8fzHT8VrBVvGst_2utNJ0KWm9WRms5FTCQ0ZwbAe5EM/edit?gid=18034894#gid=1803489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8fzHT8VrBVvGst_2utNJ0KWm9WRms5FTCQ0ZwbAe5EM/edit?gid=18034894#gid=1803489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19.jp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8.emf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nima.2022.167782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iki.bnl.gov/eic/index.php?title=File:20230714_eRD_tgMPGD_Proposal_FY23_Final.pdf" TargetMode="Externa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nima.2025.170791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3D52C-C9DE-E5B8-C76A-5B9388456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C9C42-99EA-E81F-5AE4-1B34D6D3C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621" y="2153029"/>
            <a:ext cx="11951379" cy="745578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of MPGD beam test campaign at CERN SPS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DEC00-DC6F-E03F-7EEC-314B36DC2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621" y="4462527"/>
            <a:ext cx="6805027" cy="557784"/>
          </a:xfrm>
        </p:spPr>
        <p:txBody>
          <a:bodyPr anchor="ctr">
            <a:no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ePIC TIC Meeting, August 24, 2026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CABB3AAE-3F56-0E98-0C43-A6A893213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0621" y="3329325"/>
            <a:ext cx="11171236" cy="50165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Kondo Gnanvo </a:t>
            </a:r>
            <a:r>
              <a:rPr lang="en-US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behalf of MPGD-DSC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463D5CDD-EC9E-DD96-EEDD-8D96535518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9588" y="0"/>
            <a:ext cx="11171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7B50E68D-F50F-A416-0C4D-744868285C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426169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83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B867-086F-B6ED-A20C-3ADC3A434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050EF7-96AC-D788-EC85-7F8620FEC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DRD1 Beam Test @ CERN SPS H4 Beam Line (PPE134): 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15</a:t>
            </a:r>
            <a:r>
              <a:rPr lang="en-US" sz="2800" b="0" spc="-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Aug. 3</a:t>
            </a:r>
            <a:r>
              <a:rPr lang="en-US" sz="2800" b="0" spc="-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 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D6549E-A460-6FD5-ED68-DB429758579D}"/>
              </a:ext>
            </a:extLst>
          </p:cNvPr>
          <p:cNvSpPr txBox="1"/>
          <p:nvPr/>
        </p:nvSpPr>
        <p:spPr>
          <a:xfrm>
            <a:off x="5830556" y="6415411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Contact Persons: Yorgos Tsipolitis, Karl </a:t>
            </a:r>
            <a:r>
              <a:rPr lang="en-US" dirty="0" err="1">
                <a:solidFill>
                  <a:srgbClr val="C00000"/>
                </a:solidFill>
              </a:rPr>
              <a:t>Flöthner</a:t>
            </a:r>
            <a:endParaRPr lang="en-US" dirty="0">
              <a:solidFill>
                <a:srgbClr val="C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8A2B04-B92C-8F69-5F59-B664A06E6ED7}"/>
              </a:ext>
            </a:extLst>
          </p:cNvPr>
          <p:cNvGrpSpPr/>
          <p:nvPr/>
        </p:nvGrpSpPr>
        <p:grpSpPr>
          <a:xfrm>
            <a:off x="1059563" y="943829"/>
            <a:ext cx="10058400" cy="5204263"/>
            <a:chOff x="1059563" y="858766"/>
            <a:chExt cx="10058400" cy="520426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C52ED00-F32C-0853-AF02-8729DA66A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9563" y="901298"/>
              <a:ext cx="10058400" cy="5161731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7072345-474E-3B56-00FC-36B34B3719E7}"/>
                </a:ext>
              </a:extLst>
            </p:cNvPr>
            <p:cNvSpPr/>
            <p:nvPr/>
          </p:nvSpPr>
          <p:spPr>
            <a:xfrm>
              <a:off x="7921254" y="858766"/>
              <a:ext cx="3164810" cy="230973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8463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EBB58-C09C-FCC3-BFFA-43977F56F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5EA7DB-DE2F-93D6-020C-4344BCBCE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ouble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 GEM-μRWELL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ybrids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(DTGH) 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setup in GOLIATH Magnet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9EDE9AA-FA04-F4BB-E524-70657353C2C6}"/>
              </a:ext>
            </a:extLst>
          </p:cNvPr>
          <p:cNvSpPr/>
          <p:nvPr/>
        </p:nvSpPr>
        <p:spPr>
          <a:xfrm>
            <a:off x="4629700" y="826459"/>
            <a:ext cx="3639244" cy="265644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 anchor="t">
            <a:spAutoFit/>
          </a:bodyPr>
          <a:lstStyle/>
          <a:p>
            <a:pPr marL="365760" indent="-365760" defTabSz="110592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DUTs: </a:t>
            </a:r>
            <a:r>
              <a:rPr lang="en-US" sz="14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DTGH</a:t>
            </a: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prototypes</a:t>
            </a:r>
          </a:p>
          <a:p>
            <a:pPr marL="365760" indent="-365760" defTabSz="110592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Trackers: 2 upstream &amp; 2 downstream</a:t>
            </a:r>
            <a:endParaRPr lang="en-US" sz="1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0" lvl="1" indent="-365760" defTabSz="110592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spc="-1" dirty="0">
                <a:solidFill>
                  <a:schemeClr val="dk1"/>
                </a:solidFill>
                <a:latin typeface="Times New Roman"/>
              </a:rPr>
              <a:t>Downstream trackers:  </a:t>
            </a:r>
            <a:r>
              <a:rPr lang="en-US" sz="1400" spc="-1" dirty="0">
                <a:solidFill>
                  <a:srgbClr val="C00000"/>
                </a:solidFill>
                <a:latin typeface="Times New Roman"/>
              </a:rPr>
              <a:t>small Thin-Gap GEM-μRWELL Hybrids</a:t>
            </a:r>
          </a:p>
          <a:p>
            <a:pPr marL="365760" indent="-365760" defTabSz="110592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strike="noStrike" spc="-1" dirty="0">
                <a:solidFill>
                  <a:schemeClr val="dk1"/>
                </a:solidFill>
                <a:latin typeface="Times New Roman"/>
                <a:cs typeface="Times New Roman" panose="02020603050405020304" pitchFamily="18" charset="0"/>
              </a:rPr>
              <a:t>APV-SRS readout + CODA (DAQ)</a:t>
            </a:r>
          </a:p>
          <a:p>
            <a:pPr marL="365760" indent="-365760" defTabSz="110592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sz="1400" strike="noStrike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(80:20) &amp; Ar:CO</a:t>
            </a:r>
            <a:r>
              <a:rPr lang="en-US" sz="1400" strike="noStrike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:iC</a:t>
            </a:r>
            <a:r>
              <a:rPr lang="en-US" sz="1400" strike="noStrike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400" strike="noStrike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40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(93:5:2)</a:t>
            </a:r>
          </a:p>
          <a:p>
            <a:pPr marL="365760" indent="-365760" defTabSz="110592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Ar:CO</a:t>
            </a:r>
            <a:r>
              <a:rPr lang="en-US" sz="1400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:iC</a:t>
            </a:r>
            <a:r>
              <a:rPr lang="en-US" sz="1400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400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adopted common gas mixture by all 3 ePIC MPGD trackers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E27DD21-F224-DED9-6899-282E1314D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247" y="3498148"/>
            <a:ext cx="3413760" cy="25603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423C9CF-C1C3-9A43-041A-F2F5C70D3B7E}"/>
              </a:ext>
            </a:extLst>
          </p:cNvPr>
          <p:cNvGrpSpPr/>
          <p:nvPr/>
        </p:nvGrpSpPr>
        <p:grpSpPr>
          <a:xfrm>
            <a:off x="8222787" y="1120708"/>
            <a:ext cx="3935484" cy="4937760"/>
            <a:chOff x="8222787" y="1042720"/>
            <a:chExt cx="3935484" cy="493776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4B267C5-F907-394C-5D3D-1FB014DD9E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22787" y="1042720"/>
              <a:ext cx="3935484" cy="4937760"/>
              <a:chOff x="7925046" y="1112623"/>
              <a:chExt cx="4081242" cy="512064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D467842D-E199-7A1D-DEB8-52162570B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7996" r="22228"/>
              <a:stretch>
                <a:fillRect/>
              </a:stretch>
            </p:blipFill>
            <p:spPr>
              <a:xfrm>
                <a:off x="7925046" y="1112623"/>
                <a:ext cx="4081242" cy="512064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009CBA-6E14-764D-4382-21BCB2A9600B}"/>
                  </a:ext>
                </a:extLst>
              </p:cNvPr>
              <p:cNvSpPr txBox="1"/>
              <p:nvPr/>
            </p:nvSpPr>
            <p:spPr>
              <a:xfrm rot="5400000">
                <a:off x="7791068" y="1862552"/>
                <a:ext cx="1591143" cy="35109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Ref. tracker 1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4D91B83-BECD-A94C-6A65-9C10432C07C6}"/>
                  </a:ext>
                </a:extLst>
              </p:cNvPr>
              <p:cNvSpPr txBox="1"/>
              <p:nvPr/>
            </p:nvSpPr>
            <p:spPr>
              <a:xfrm rot="5400000">
                <a:off x="9183506" y="1619545"/>
                <a:ext cx="794144" cy="35109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91440" tIns="45720" rIns="91440" bIns="45720" rtlCol="0">
                <a:spAutoFit/>
              </a:bodyPr>
              <a:lstStyle/>
              <a:p>
                <a:pPr algn="ctr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DUT 1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5C83FAC-D1A6-C505-CF8E-03E88993E937}"/>
                  </a:ext>
                </a:extLst>
              </p:cNvPr>
              <p:cNvSpPr txBox="1"/>
              <p:nvPr/>
            </p:nvSpPr>
            <p:spPr>
              <a:xfrm>
                <a:off x="9550561" y="4720802"/>
                <a:ext cx="1167313" cy="35109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Side view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86547D2-DA19-533E-7EFF-38A9F1C7FAEE}"/>
                  </a:ext>
                </a:extLst>
              </p:cNvPr>
              <p:cNvSpPr txBox="1"/>
              <p:nvPr/>
            </p:nvSpPr>
            <p:spPr>
              <a:xfrm rot="5400000">
                <a:off x="8432480" y="1862552"/>
                <a:ext cx="1591143" cy="35109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Ref. tracker 2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713BE16-E2BA-F473-28E6-7F4C13F0C045}"/>
                  </a:ext>
                </a:extLst>
              </p:cNvPr>
              <p:cNvSpPr txBox="1"/>
              <p:nvPr/>
            </p:nvSpPr>
            <p:spPr>
              <a:xfrm rot="5400000">
                <a:off x="10106969" y="1862552"/>
                <a:ext cx="1591143" cy="35109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Ref. tracker 3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291551B-E418-6132-655A-6DB8C18E961F}"/>
                  </a:ext>
                </a:extLst>
              </p:cNvPr>
              <p:cNvSpPr txBox="1"/>
              <p:nvPr/>
            </p:nvSpPr>
            <p:spPr>
              <a:xfrm rot="5400000">
                <a:off x="10752185" y="1862552"/>
                <a:ext cx="1591143" cy="35109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Ref. tracker 4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A80679-BA87-56EC-24FD-D5B61433F87B}"/>
                </a:ext>
              </a:extLst>
            </p:cNvPr>
            <p:cNvSpPr txBox="1"/>
            <p:nvPr/>
          </p:nvSpPr>
          <p:spPr>
            <a:xfrm rot="5400000">
              <a:off x="10188662" y="1517357"/>
              <a:ext cx="794144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91440" tIns="45720" rIns="91440" bIns="45720" rtlCol="0">
              <a:spAutoFit/>
            </a:bodyPr>
            <a:lstStyle/>
            <a:p>
              <a:pPr algn="ct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DUT 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5BF950-7516-3CDF-A24F-3A59FE4D1FCC}"/>
              </a:ext>
            </a:extLst>
          </p:cNvPr>
          <p:cNvGrpSpPr/>
          <p:nvPr/>
        </p:nvGrpSpPr>
        <p:grpSpPr>
          <a:xfrm>
            <a:off x="239708" y="1120708"/>
            <a:ext cx="4436149" cy="4937760"/>
            <a:chOff x="257427" y="1042720"/>
            <a:chExt cx="4436149" cy="493776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1C3160-6383-B42C-BF9D-033C3814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4605" r="8689"/>
            <a:stretch>
              <a:fillRect/>
            </a:stretch>
          </p:blipFill>
          <p:spPr>
            <a:xfrm>
              <a:off x="257427" y="1042720"/>
              <a:ext cx="4391759" cy="493776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35362A-3593-A8AD-F7BB-5F916574EF5D}"/>
                </a:ext>
              </a:extLst>
            </p:cNvPr>
            <p:cNvSpPr txBox="1"/>
            <p:nvPr/>
          </p:nvSpPr>
          <p:spPr>
            <a:xfrm>
              <a:off x="1637995" y="2702301"/>
              <a:ext cx="1402786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Ref. tracker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089D30-943D-9D29-E32E-BB73C55A86CC}"/>
                </a:ext>
              </a:extLst>
            </p:cNvPr>
            <p:cNvSpPr txBox="1"/>
            <p:nvPr/>
          </p:nvSpPr>
          <p:spPr>
            <a:xfrm>
              <a:off x="803568" y="1596589"/>
              <a:ext cx="765782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91440" tIns="45720" rIns="91440" bIns="45720" rtlCol="0">
              <a:spAutoFit/>
            </a:bodyPr>
            <a:lstStyle/>
            <a:p>
              <a:pPr algn="ct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DTGH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4376F51-1211-0990-50CD-56144FE4D7DB}"/>
                </a:ext>
              </a:extLst>
            </p:cNvPr>
            <p:cNvSpPr txBox="1"/>
            <p:nvPr/>
          </p:nvSpPr>
          <p:spPr>
            <a:xfrm>
              <a:off x="3360709" y="2775806"/>
              <a:ext cx="1332867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Ref. tracker 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18E913B-9CA8-DE87-8272-B12CBFC587ED}"/>
              </a:ext>
            </a:extLst>
          </p:cNvPr>
          <p:cNvGrpSpPr/>
          <p:nvPr/>
        </p:nvGrpSpPr>
        <p:grpSpPr>
          <a:xfrm>
            <a:off x="3737078" y="3629180"/>
            <a:ext cx="742238" cy="423927"/>
            <a:chOff x="3737078" y="3629180"/>
            <a:chExt cx="742238" cy="4239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E540C3-CA6B-A8BE-80FD-3172ED0FAF05}"/>
                </a:ext>
              </a:extLst>
            </p:cNvPr>
            <p:cNvSpPr txBox="1"/>
            <p:nvPr/>
          </p:nvSpPr>
          <p:spPr>
            <a:xfrm rot="591867">
              <a:off x="3950480" y="3629180"/>
              <a:ext cx="52883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beam </a:t>
              </a:r>
            </a:p>
          </p:txBody>
        </p:sp>
        <p:sp>
          <p:nvSpPr>
            <p:cNvPr id="16" name="Arrow: Left 15">
              <a:extLst>
                <a:ext uri="{FF2B5EF4-FFF2-40B4-BE49-F238E27FC236}">
                  <a16:creationId xmlns:a16="http://schemas.microsoft.com/office/drawing/2014/main" id="{9D51F8B6-9756-93EE-E2D3-399BC38865E6}"/>
                </a:ext>
              </a:extLst>
            </p:cNvPr>
            <p:cNvSpPr/>
            <p:nvPr/>
          </p:nvSpPr>
          <p:spPr>
            <a:xfrm rot="594498">
              <a:off x="3737078" y="3786975"/>
              <a:ext cx="710728" cy="266132"/>
            </a:xfrm>
            <a:prstGeom prst="leftArrow">
              <a:avLst>
                <a:gd name="adj1" fmla="val 50000"/>
                <a:gd name="adj2" fmla="val 8299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2649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AFEC8-3F04-34DA-2B54-F4DD84A31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8833CE4-7C70-7D60-39B2-536ECB19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DTGH setup in GOLIATH Magnet -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ArCO</a:t>
            </a:r>
            <a:r>
              <a:rPr lang="en-US" sz="2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(80:20) runs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E1F9D75-94A7-6016-7BF5-C386D372A9EE}"/>
              </a:ext>
            </a:extLst>
          </p:cNvPr>
          <p:cNvGraphicFramePr>
            <a:graphicFrameLocks noGrp="1"/>
          </p:cNvGraphicFramePr>
          <p:nvPr/>
        </p:nvGraphicFramePr>
        <p:xfrm>
          <a:off x="237756" y="1390522"/>
          <a:ext cx="11954244" cy="408362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03770">
                  <a:extLst>
                    <a:ext uri="{9D8B030D-6E8A-4147-A177-3AD203B41FA5}">
                      <a16:colId xmlns:a16="http://schemas.microsoft.com/office/drawing/2014/main" val="940776413"/>
                    </a:ext>
                  </a:extLst>
                </a:gridCol>
                <a:gridCol w="3823879">
                  <a:extLst>
                    <a:ext uri="{9D8B030D-6E8A-4147-A177-3AD203B41FA5}">
                      <a16:colId xmlns:a16="http://schemas.microsoft.com/office/drawing/2014/main" val="2254495180"/>
                    </a:ext>
                  </a:extLst>
                </a:gridCol>
                <a:gridCol w="765544">
                  <a:extLst>
                    <a:ext uri="{9D8B030D-6E8A-4147-A177-3AD203B41FA5}">
                      <a16:colId xmlns:a16="http://schemas.microsoft.com/office/drawing/2014/main" val="1456786309"/>
                    </a:ext>
                  </a:extLst>
                </a:gridCol>
                <a:gridCol w="808074">
                  <a:extLst>
                    <a:ext uri="{9D8B030D-6E8A-4147-A177-3AD203B41FA5}">
                      <a16:colId xmlns:a16="http://schemas.microsoft.com/office/drawing/2014/main" val="3526391065"/>
                    </a:ext>
                  </a:extLst>
                </a:gridCol>
                <a:gridCol w="5652977">
                  <a:extLst>
                    <a:ext uri="{9D8B030D-6E8A-4147-A177-3AD203B41FA5}">
                      <a16:colId xmlns:a16="http://schemas.microsoft.com/office/drawing/2014/main" val="1348636300"/>
                    </a:ext>
                  </a:extLst>
                </a:gridCol>
              </a:tblGrid>
              <a:tr h="37963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126967"/>
                  </a:ext>
                </a:extLst>
              </a:tr>
              <a:tr h="4555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25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23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(400 V – 485 V) @ GEM 350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(380 V – 470 V) @ GEM 360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(400 V – 480 V) @ GEM 370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transfer field 2.5 kV /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463958"/>
                  </a:ext>
                </a:extLst>
              </a:tr>
              <a:tr h="3444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GEM scan (250 V – 400 V) @ μRWELL  450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055492"/>
                  </a:ext>
                </a:extLst>
              </a:tr>
              <a:tr h="3913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field scan 1 kV / cm – 2.5 kV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2 kV /cm; GEM @ 360 V; μRWELL @ 460 V</a:t>
                      </a:r>
                      <a:endParaRPr lang="en-US" sz="1400" dirty="0">
                        <a:solidFill>
                          <a:srgbClr val="000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91068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scan 1 kV / cm – 6 kV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2.5 kV /cm; GEM @ 360 V; μRWELL @ 460 V</a:t>
                      </a:r>
                      <a:endParaRPr lang="en-US" sz="1400" dirty="0">
                        <a:solidFill>
                          <a:srgbClr val="000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099131"/>
                  </a:ext>
                </a:extLst>
              </a:tr>
              <a:tr h="530171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field scan from 0 to 1T (1.5 T to be confirmed)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2 kV /cm; GEM @ 360 V; μRWELL @ 460 V; Transfer @ 3 kV / cm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135075"/>
                  </a:ext>
                </a:extLst>
              </a:tr>
              <a:tr h="530171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(410 V – 480 V) @ GEM 360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(410 V – 480 V) @ GEM 370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(410 V – 480 V) @ GEM 360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000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transfer field 2.5 kV / cm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field 3 kV /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610435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85A7EDA2-767C-A10C-7034-EBB661A54BA7}"/>
              </a:ext>
            </a:extLst>
          </p:cNvPr>
          <p:cNvSpPr txBox="1"/>
          <p:nvPr/>
        </p:nvSpPr>
        <p:spPr>
          <a:xfrm>
            <a:off x="237756" y="931590"/>
            <a:ext cx="11665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https://docs.google.com/spreadsheets/d/18fzHT8VrBVvGst_2utNJ0KWm9WRms5FTCQ0ZwbAe5EM/edit?gid=18034894#gid=18034894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788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F0116-5EB8-1843-8A4C-51EAA36F5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0695D1B-90FD-DC5C-1E86-B86CF0699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DTGH setup in GOLIATH Magnet –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sz="2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:iC</a:t>
            </a:r>
            <a:r>
              <a:rPr lang="en-US" sz="2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(93:5:2) runs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C454F1-700E-482F-A6ED-3FB0D66B0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26793"/>
              </p:ext>
            </p:extLst>
          </p:nvPr>
        </p:nvGraphicFramePr>
        <p:xfrm>
          <a:off x="237756" y="1390522"/>
          <a:ext cx="11954244" cy="47237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03770">
                  <a:extLst>
                    <a:ext uri="{9D8B030D-6E8A-4147-A177-3AD203B41FA5}">
                      <a16:colId xmlns:a16="http://schemas.microsoft.com/office/drawing/2014/main" val="940776413"/>
                    </a:ext>
                  </a:extLst>
                </a:gridCol>
                <a:gridCol w="3753292">
                  <a:extLst>
                    <a:ext uri="{9D8B030D-6E8A-4147-A177-3AD203B41FA5}">
                      <a16:colId xmlns:a16="http://schemas.microsoft.com/office/drawing/2014/main" val="2254495180"/>
                    </a:ext>
                  </a:extLst>
                </a:gridCol>
                <a:gridCol w="839972">
                  <a:extLst>
                    <a:ext uri="{9D8B030D-6E8A-4147-A177-3AD203B41FA5}">
                      <a16:colId xmlns:a16="http://schemas.microsoft.com/office/drawing/2014/main" val="1456786309"/>
                    </a:ext>
                  </a:extLst>
                </a:gridCol>
                <a:gridCol w="839972">
                  <a:extLst>
                    <a:ext uri="{9D8B030D-6E8A-4147-A177-3AD203B41FA5}">
                      <a16:colId xmlns:a16="http://schemas.microsoft.com/office/drawing/2014/main" val="3526391065"/>
                    </a:ext>
                  </a:extLst>
                </a:gridCol>
                <a:gridCol w="5617238">
                  <a:extLst>
                    <a:ext uri="{9D8B030D-6E8A-4147-A177-3AD203B41FA5}">
                      <a16:colId xmlns:a16="http://schemas.microsoft.com/office/drawing/2014/main" val="1348636300"/>
                    </a:ext>
                  </a:extLst>
                </a:gridCol>
              </a:tblGrid>
              <a:tr h="37963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126967"/>
                  </a:ext>
                </a:extLst>
              </a:tr>
              <a:tr h="4555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25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26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27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/ 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(300 V – 400 V) @ GEM 325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(300 V – 400 V) @ GEM 340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(300 V – 390 V) @ GEM 350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μRWELL scan (300 V – 420 V) @ GEM 340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transfer field 2.5 kV / cm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transfer field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kV /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463958"/>
                  </a:ext>
                </a:extLst>
              </a:tr>
              <a:tr h="3913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field scan 1 kV / cm – 4.2 kV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2 kV /cm; GEM @ 325 V; μRWELL @ 390 V</a:t>
                      </a:r>
                      <a:endParaRPr lang="en-US" sz="1400" dirty="0">
                        <a:solidFill>
                          <a:srgbClr val="000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91068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scan 1 kV / cm – 4.2 kV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2.5 kV /cm; GEM @ 325 V; μRWELL @ 390 V</a:t>
                      </a:r>
                      <a:endParaRPr lang="en-US" sz="1400" dirty="0">
                        <a:solidFill>
                          <a:srgbClr val="000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099131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07/ 27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/ 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GEM scan (260 V – 370 V) @ μRWELL  360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GEM scan (260 V – 360 V) @ μRWELL  370 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GEM scan (260 V – 360 V) @ μRWELL 385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Muon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transfer field 2.5 kV / cm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2kV /cm;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field 3 kV /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754588"/>
                  </a:ext>
                </a:extLst>
              </a:tr>
              <a:tr h="530171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field scan from 0 to 1.55 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2 kV /cm; GEM @ 340 V; μRWELL @ 490 V; Transfer @ 3 kV / cm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135075"/>
                  </a:ext>
                </a:extLst>
              </a:tr>
              <a:tr h="497992"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/ 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 field scan 2 kV / cm – 4 kV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Transfer 2.5 kV /cm; GEM @ 325 V; μRWELL1 @ 390 V and μRWELL @ 370 V</a:t>
                      </a:r>
                      <a:endParaRPr lang="en-US" sz="1400" dirty="0">
                        <a:solidFill>
                          <a:srgbClr val="000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6104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C318C83-CEE5-0865-A7C8-7086B0D5E5B5}"/>
              </a:ext>
            </a:extLst>
          </p:cNvPr>
          <p:cNvSpPr txBox="1"/>
          <p:nvPr/>
        </p:nvSpPr>
        <p:spPr>
          <a:xfrm>
            <a:off x="237756" y="931590"/>
            <a:ext cx="11665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https://docs.google.com/spreadsheets/d/18fzHT8VrBVvGst_2utNJ0KWm9WRms5FTCQ0ZwbAe5EM/edit?gid=18034894#gid=18034894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761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D8832-832C-FFAD-C3BB-2C1358809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9BD62A-0887-9BDB-9905-CB2B8A9BF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results –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2D hit Map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7F95BCD-7109-E63B-6110-9B28225DEA01}"/>
              </a:ext>
            </a:extLst>
          </p:cNvPr>
          <p:cNvGrpSpPr>
            <a:grpSpLocks noChangeAspect="1"/>
          </p:cNvGrpSpPr>
          <p:nvPr/>
        </p:nvGrpSpPr>
        <p:grpSpPr>
          <a:xfrm>
            <a:off x="4367503" y="1085992"/>
            <a:ext cx="7589520" cy="5156313"/>
            <a:chOff x="5464784" y="1400506"/>
            <a:chExt cx="6711411" cy="45597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8E7A767-C29E-C171-FDFA-686BD9A8A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2684"/>
            <a:stretch>
              <a:fillRect/>
            </a:stretch>
          </p:blipFill>
          <p:spPr>
            <a:xfrm>
              <a:off x="5464784" y="1569783"/>
              <a:ext cx="6711411" cy="3840480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C3F810A-C978-452C-4D6E-09C65BF076E1}"/>
                </a:ext>
              </a:extLst>
            </p:cNvPr>
            <p:cNvSpPr txBox="1"/>
            <p:nvPr/>
          </p:nvSpPr>
          <p:spPr>
            <a:xfrm flipH="1">
              <a:off x="10351093" y="1400506"/>
              <a:ext cx="17031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DTGH side 1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7941ECA-B236-8FC3-3100-1441D2353487}"/>
                </a:ext>
              </a:extLst>
            </p:cNvPr>
            <p:cNvSpPr txBox="1"/>
            <p:nvPr/>
          </p:nvSpPr>
          <p:spPr>
            <a:xfrm flipH="1">
              <a:off x="5744549" y="5069092"/>
              <a:ext cx="17031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DTGH side 2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08D8459-6EA0-EF1B-C0F5-99F888AC3439}"/>
                </a:ext>
              </a:extLst>
            </p:cNvPr>
            <p:cNvSpPr txBox="1"/>
            <p:nvPr/>
          </p:nvSpPr>
          <p:spPr>
            <a:xfrm flipH="1">
              <a:off x="6076847" y="1400506"/>
              <a:ext cx="11208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1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8E6E94A-5EA8-5427-C089-70244EC27396}"/>
                </a:ext>
              </a:extLst>
            </p:cNvPr>
            <p:cNvSpPr txBox="1"/>
            <p:nvPr/>
          </p:nvSpPr>
          <p:spPr>
            <a:xfrm flipH="1">
              <a:off x="8337743" y="1400506"/>
              <a:ext cx="11208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D9DF245-BFDA-79DA-635E-F8F24A23FE6A}"/>
                </a:ext>
              </a:extLst>
            </p:cNvPr>
            <p:cNvSpPr txBox="1"/>
            <p:nvPr/>
          </p:nvSpPr>
          <p:spPr>
            <a:xfrm flipH="1">
              <a:off x="8322894" y="5073018"/>
              <a:ext cx="11208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3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554B360-A582-1476-8B77-48A010C3455B}"/>
                </a:ext>
              </a:extLst>
            </p:cNvPr>
            <p:cNvSpPr txBox="1"/>
            <p:nvPr/>
          </p:nvSpPr>
          <p:spPr>
            <a:xfrm flipH="1">
              <a:off x="10583790" y="5073018"/>
              <a:ext cx="11208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C9162AC-F67B-80CC-5C96-A87B31BA05F6}"/>
                </a:ext>
              </a:extLst>
            </p:cNvPr>
            <p:cNvSpPr txBox="1"/>
            <p:nvPr/>
          </p:nvSpPr>
          <p:spPr>
            <a:xfrm rot="20101491">
              <a:off x="7582780" y="3061786"/>
              <a:ext cx="2922957" cy="571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PRELIMINARY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DDC54E8-2924-BC62-EC92-1AB3F02BAC5F}"/>
                </a:ext>
              </a:extLst>
            </p:cNvPr>
            <p:cNvSpPr txBox="1"/>
            <p:nvPr/>
          </p:nvSpPr>
          <p:spPr>
            <a:xfrm flipH="1">
              <a:off x="5730075" y="5621677"/>
              <a:ext cx="64282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Reconstructed 2D muon beam profile in each detector in the setup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D603D4-1C63-48BF-B463-3DD109B64FD4}"/>
              </a:ext>
            </a:extLst>
          </p:cNvPr>
          <p:cNvGrpSpPr/>
          <p:nvPr/>
        </p:nvGrpSpPr>
        <p:grpSpPr>
          <a:xfrm>
            <a:off x="475186" y="957857"/>
            <a:ext cx="3419654" cy="5294390"/>
            <a:chOff x="641335" y="990130"/>
            <a:chExt cx="3419654" cy="529439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259FCDA-35FF-D564-7BD9-376829FFDE42}"/>
                </a:ext>
              </a:extLst>
            </p:cNvPr>
            <p:cNvGrpSpPr/>
            <p:nvPr/>
          </p:nvGrpSpPr>
          <p:grpSpPr>
            <a:xfrm>
              <a:off x="641335" y="2182620"/>
              <a:ext cx="3419654" cy="2886472"/>
              <a:chOff x="1688879" y="2031484"/>
              <a:chExt cx="3419654" cy="2886472"/>
            </a:xfrm>
          </p:grpSpPr>
          <p:pic>
            <p:nvPicPr>
              <p:cNvPr id="5" name="Picture 4" descr="A picture containing diagram&#10;&#10;AI-generated content may be incorrect.">
                <a:extLst>
                  <a:ext uri="{FF2B5EF4-FFF2-40B4-BE49-F238E27FC236}">
                    <a16:creationId xmlns:a16="http://schemas.microsoft.com/office/drawing/2014/main" id="{3464AD7D-B01C-2224-A307-4211E85D5B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417" b="16061"/>
              <a:stretch>
                <a:fillRect/>
              </a:stretch>
            </p:blipFill>
            <p:spPr>
              <a:xfrm>
                <a:off x="1688879" y="2031484"/>
                <a:ext cx="3419654" cy="2886472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3D1390-0375-7FDE-DB94-8B309E8B0631}"/>
                  </a:ext>
                </a:extLst>
              </p:cNvPr>
              <p:cNvSpPr txBox="1"/>
              <p:nvPr/>
            </p:nvSpPr>
            <p:spPr>
              <a:xfrm>
                <a:off x="3918490" y="2218153"/>
                <a:ext cx="86868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DTGH2</a:t>
                </a:r>
                <a:endParaRPr lang="en-US" sz="1100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9CA77-77B7-25D4-15D3-F38C64B0CA25}"/>
                  </a:ext>
                </a:extLst>
              </p:cNvPr>
              <p:cNvSpPr txBox="1"/>
              <p:nvPr/>
            </p:nvSpPr>
            <p:spPr>
              <a:xfrm>
                <a:off x="1821323" y="4305082"/>
                <a:ext cx="822960" cy="2743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400" dirty="0"/>
                  <a:t>DTGH1 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DE6E56-AE4D-B6EE-83C4-E6743CCC1EBE}"/>
                </a:ext>
              </a:extLst>
            </p:cNvPr>
            <p:cNvSpPr txBox="1"/>
            <p:nvPr/>
          </p:nvSpPr>
          <p:spPr>
            <a:xfrm>
              <a:off x="686655" y="5114969"/>
              <a:ext cx="3329014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b="1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DTGH1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- 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DLC </a:t>
              </a:r>
              <a:r>
                <a:rPr lang="fr-CH" sz="1400" dirty="0" err="1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resistivity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: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70 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-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95 M</a:t>
              </a:r>
              <a:r>
                <a:rPr lang="el-GR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μRWELL </a:t>
              </a:r>
              <a:r>
                <a:rPr lang="fr-CH" sz="1400" dirty="0" err="1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hole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Pitch = 100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OD = 70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ID = 40-50 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m</a:t>
              </a:r>
              <a:endParaRPr lang="en-US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7C6F2C-C3D6-037E-AE85-6650CF30ED69}"/>
                </a:ext>
              </a:extLst>
            </p:cNvPr>
            <p:cNvSpPr txBox="1"/>
            <p:nvPr/>
          </p:nvSpPr>
          <p:spPr>
            <a:xfrm>
              <a:off x="686655" y="990130"/>
              <a:ext cx="3329014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b="1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DTGH2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- 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DLC </a:t>
              </a:r>
              <a:r>
                <a:rPr lang="fr-CH" sz="1400" dirty="0" err="1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resistivity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: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40 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-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55 M</a:t>
              </a:r>
              <a:r>
                <a:rPr lang="el-GR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μRWELL </a:t>
              </a:r>
              <a:r>
                <a:rPr lang="fr-CH" sz="1400" dirty="0" err="1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hole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Pitch = 100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OD = 70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ID = 40-50 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m</a:t>
              </a:r>
              <a:endParaRPr lang="en-US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576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C2228-C580-2DE5-6762-DECD7432B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CF3DB007-D9C9-6DD5-CCF7-EDC9DB5C8517}"/>
              </a:ext>
            </a:extLst>
          </p:cNvPr>
          <p:cNvGrpSpPr/>
          <p:nvPr/>
        </p:nvGrpSpPr>
        <p:grpSpPr>
          <a:xfrm>
            <a:off x="4162796" y="1669147"/>
            <a:ext cx="4572000" cy="3878494"/>
            <a:chOff x="4367192" y="1669147"/>
            <a:chExt cx="4572000" cy="387849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1E0B08E-372A-F9EF-2756-A2B24D180B6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67192" y="1669147"/>
              <a:ext cx="4572000" cy="3878494"/>
              <a:chOff x="6518720" y="1035664"/>
              <a:chExt cx="5029200" cy="4266343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3F2030B-A0D6-D87E-7BC3-7E99343CD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18720" y="1035664"/>
                <a:ext cx="5029200" cy="4266343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75F468-F84C-A023-FB2E-AF4552000202}"/>
                  </a:ext>
                </a:extLst>
              </p:cNvPr>
              <p:cNvSpPr txBox="1"/>
              <p:nvPr/>
            </p:nvSpPr>
            <p:spPr>
              <a:xfrm>
                <a:off x="7249656" y="2648090"/>
                <a:ext cx="2882719" cy="575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2112C8B-BAF9-7F0E-8D8F-2E8702FCC6BB}"/>
                  </a:ext>
                </a:extLst>
              </p:cNvPr>
              <p:cNvSpPr txBox="1"/>
              <p:nvPr/>
            </p:nvSpPr>
            <p:spPr>
              <a:xfrm>
                <a:off x="9459207" y="3265247"/>
                <a:ext cx="1810512" cy="304699"/>
              </a:xfrm>
              <a:prstGeom prst="rect">
                <a:avLst/>
              </a:prstGeom>
              <a:solidFill>
                <a:srgbClr val="00FFFF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Ar:CO</a:t>
                </a:r>
                <a:r>
                  <a:rPr lang="en-US" sz="1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:iC</a:t>
                </a:r>
                <a:r>
                  <a:rPr lang="en-US" sz="1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1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(93:5:2) </a:t>
                </a:r>
                <a:endParaRPr lang="en-US" sz="1000" dirty="0"/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633F927-559D-19C5-3175-610A8D99D8F4}"/>
                </a:ext>
              </a:extLst>
            </p:cNvPr>
            <p:cNvSpPr/>
            <p:nvPr/>
          </p:nvSpPr>
          <p:spPr>
            <a:xfrm>
              <a:off x="6071796" y="2744191"/>
              <a:ext cx="457200" cy="457200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89149AE-4767-55DE-3D7B-89D3816662B2}"/>
                </a:ext>
              </a:extLst>
            </p:cNvPr>
            <p:cNvSpPr/>
            <p:nvPr/>
          </p:nvSpPr>
          <p:spPr>
            <a:xfrm>
              <a:off x="5429778" y="4189038"/>
              <a:ext cx="457200" cy="457200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C27F998D-0676-7B9A-B1B1-2E8EB70B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results –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Efficiency plots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281AD78-70B8-CB8C-BC91-FC8BE7563F9C}"/>
              </a:ext>
            </a:extLst>
          </p:cNvPr>
          <p:cNvCxnSpPr>
            <a:cxnSpLocks/>
            <a:stCxn id="68" idx="3"/>
            <a:endCxn id="37" idx="1"/>
          </p:cNvCxnSpPr>
          <p:nvPr/>
        </p:nvCxnSpPr>
        <p:spPr>
          <a:xfrm>
            <a:off x="3849520" y="1542633"/>
            <a:ext cx="2084835" cy="1268513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D014FE4-E2A6-4600-E65C-E431FDC17948}"/>
              </a:ext>
            </a:extLst>
          </p:cNvPr>
          <p:cNvCxnSpPr>
            <a:cxnSpLocks/>
            <a:stCxn id="67" idx="3"/>
            <a:endCxn id="49" idx="3"/>
          </p:cNvCxnSpPr>
          <p:nvPr/>
        </p:nvCxnSpPr>
        <p:spPr>
          <a:xfrm flipV="1">
            <a:off x="3849520" y="4579283"/>
            <a:ext cx="1442817" cy="1088189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986D5DC-2490-D0F2-7629-AE158E493219}"/>
              </a:ext>
            </a:extLst>
          </p:cNvPr>
          <p:cNvGrpSpPr/>
          <p:nvPr/>
        </p:nvGrpSpPr>
        <p:grpSpPr>
          <a:xfrm>
            <a:off x="475186" y="957857"/>
            <a:ext cx="3419654" cy="5294390"/>
            <a:chOff x="641335" y="990130"/>
            <a:chExt cx="3419654" cy="5294390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3BF1C62-D583-4056-AA26-0AD2C3109DD1}"/>
                </a:ext>
              </a:extLst>
            </p:cNvPr>
            <p:cNvGrpSpPr/>
            <p:nvPr/>
          </p:nvGrpSpPr>
          <p:grpSpPr>
            <a:xfrm>
              <a:off x="641335" y="2182620"/>
              <a:ext cx="3419654" cy="2886472"/>
              <a:chOff x="1688879" y="2031484"/>
              <a:chExt cx="3419654" cy="2886472"/>
            </a:xfrm>
          </p:grpSpPr>
          <p:pic>
            <p:nvPicPr>
              <p:cNvPr id="69" name="Picture 68" descr="A picture containing diagram&#10;&#10;AI-generated content may be incorrect.">
                <a:extLst>
                  <a:ext uri="{FF2B5EF4-FFF2-40B4-BE49-F238E27FC236}">
                    <a16:creationId xmlns:a16="http://schemas.microsoft.com/office/drawing/2014/main" id="{7DF64343-6397-5118-AB42-C474FF1A34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417" b="16061"/>
              <a:stretch>
                <a:fillRect/>
              </a:stretch>
            </p:blipFill>
            <p:spPr>
              <a:xfrm>
                <a:off x="1688879" y="2031484"/>
                <a:ext cx="3419654" cy="2886472"/>
              </a:xfrm>
              <a:prstGeom prst="rect">
                <a:avLst/>
              </a:prstGeom>
            </p:spPr>
          </p:pic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B68A874-D9A7-FA3F-E4A9-0F951C54A022}"/>
                  </a:ext>
                </a:extLst>
              </p:cNvPr>
              <p:cNvSpPr txBox="1"/>
              <p:nvPr/>
            </p:nvSpPr>
            <p:spPr>
              <a:xfrm>
                <a:off x="3918490" y="2218153"/>
                <a:ext cx="86868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DTGH2</a:t>
                </a:r>
                <a:endParaRPr lang="en-US" sz="1100" dirty="0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D6FBFF8-C5A9-E056-CF43-A577EA127814}"/>
                  </a:ext>
                </a:extLst>
              </p:cNvPr>
              <p:cNvSpPr txBox="1"/>
              <p:nvPr/>
            </p:nvSpPr>
            <p:spPr>
              <a:xfrm>
                <a:off x="1821323" y="4305082"/>
                <a:ext cx="822960" cy="2743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400" dirty="0"/>
                  <a:t>DTGH1 </a:t>
                </a:r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D65FA9C-F61F-C45D-5C58-08E3BC6B306E}"/>
                </a:ext>
              </a:extLst>
            </p:cNvPr>
            <p:cNvSpPr txBox="1"/>
            <p:nvPr/>
          </p:nvSpPr>
          <p:spPr>
            <a:xfrm>
              <a:off x="686655" y="5114969"/>
              <a:ext cx="3329014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b="1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DTGH1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- 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DLC </a:t>
              </a:r>
              <a:r>
                <a:rPr lang="fr-CH" sz="1400" dirty="0" err="1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resistivity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: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70 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-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95 M</a:t>
              </a:r>
              <a:r>
                <a:rPr lang="el-GR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μRWELL </a:t>
              </a:r>
              <a:r>
                <a:rPr lang="fr-CH" sz="1400" dirty="0" err="1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hole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Pitch = 100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OD = 70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ID = 40-50 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m</a:t>
              </a:r>
              <a:endParaRPr lang="en-US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27CFA68-0EF7-57B1-725D-42DA7A5A0A5F}"/>
                </a:ext>
              </a:extLst>
            </p:cNvPr>
            <p:cNvSpPr txBox="1"/>
            <p:nvPr/>
          </p:nvSpPr>
          <p:spPr>
            <a:xfrm>
              <a:off x="686655" y="990130"/>
              <a:ext cx="3329014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b="1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DTGH2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- 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DLC </a:t>
              </a:r>
              <a:r>
                <a:rPr lang="fr-CH" sz="1400" dirty="0" err="1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resistivity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: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40 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-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55 M</a:t>
              </a:r>
              <a:r>
                <a:rPr lang="el-GR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μRWELL </a:t>
              </a:r>
              <a:r>
                <a:rPr lang="fr-CH" sz="1400" dirty="0" err="1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hole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Pitch = 100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OD = 70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ID = 40-50 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m</a:t>
              </a:r>
              <a:endParaRPr lang="en-US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172A90B5-DD7D-6DC0-C7F6-E41FF318160A}"/>
              </a:ext>
            </a:extLst>
          </p:cNvPr>
          <p:cNvSpPr txBox="1"/>
          <p:nvPr/>
        </p:nvSpPr>
        <p:spPr>
          <a:xfrm>
            <a:off x="8739551" y="1319401"/>
            <a:ext cx="3442730" cy="457798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μRWELL parameters (i.e. DLC resistivity, hole parameters, thicknesses </a:t>
            </a:r>
            <a:r>
              <a:rPr lang="en-US" sz="14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etc</a:t>
            </a:r>
            <a:r>
              <a:rPr lang="en-US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…) all critically impact detector performance.  </a:t>
            </a:r>
          </a:p>
          <a:p>
            <a:pPr marL="365760" lvl="0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This prototype has a different DLC resistivity for each side. </a:t>
            </a:r>
          </a:p>
          <a:p>
            <a:pPr marL="365760" lvl="0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DTGH1 resistivity higher than DTGH2 but the two μRWELLs  have the same hole parameters</a:t>
            </a:r>
          </a:p>
          <a:p>
            <a:pPr marL="365760" lvl="0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Preliminary results shows that DTGH2 with lower resistivity has a significantly higher gain than DTGH1 </a:t>
            </a:r>
            <a:endParaRPr lang="en-US" sz="1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365760" lvl="0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DTGH2 efficiency ~97% while DTGH1 ~89%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226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0DCBF-7B7B-0E0D-7F1B-66623F1E1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26BC4BE-E7B5-AFCB-1AC9-3E5CBE6F6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DTGH Team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C89294D-C9A0-84F9-2291-6CABFFFA1D6A}"/>
              </a:ext>
            </a:extLst>
          </p:cNvPr>
          <p:cNvGrpSpPr/>
          <p:nvPr/>
        </p:nvGrpSpPr>
        <p:grpSpPr>
          <a:xfrm>
            <a:off x="265749" y="925026"/>
            <a:ext cx="3657600" cy="2446100"/>
            <a:chOff x="265749" y="925026"/>
            <a:chExt cx="3657600" cy="2446100"/>
          </a:xfrm>
        </p:grpSpPr>
        <p:pic>
          <p:nvPicPr>
            <p:cNvPr id="4" name="Google Shape;124;g3df2445cfe9_0_16" title="20260422_172332.jpg">
              <a:extLst>
                <a:ext uri="{FF2B5EF4-FFF2-40B4-BE49-F238E27FC236}">
                  <a16:creationId xmlns:a16="http://schemas.microsoft.com/office/drawing/2014/main" id="{E39528E5-9585-059E-6898-CE341E06F096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3">
              <a:alphaModFix/>
            </a:blip>
            <a:srcRect l="3503" t="13949"/>
            <a:stretch/>
          </p:blipFill>
          <p:spPr>
            <a:xfrm>
              <a:off x="265749" y="925026"/>
              <a:ext cx="3657600" cy="2446100"/>
            </a:xfrm>
            <a:prstGeom prst="rect">
              <a:avLst/>
            </a:prstGeom>
            <a:noFill/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50FEB0-86AA-776C-E9FC-952F5E82C874}"/>
                </a:ext>
              </a:extLst>
            </p:cNvPr>
            <p:cNvSpPr txBox="1"/>
            <p:nvPr/>
          </p:nvSpPr>
          <p:spPr>
            <a:xfrm>
              <a:off x="320409" y="3043279"/>
              <a:ext cx="1097280" cy="276999"/>
            </a:xfrm>
            <a:prstGeom prst="rect">
              <a:avLst/>
            </a:prstGeom>
            <a:solidFill>
              <a:srgbClr val="96FF32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Surabhi @ UVa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787DA4-91C1-C0DE-198F-69FF2641A836}"/>
              </a:ext>
            </a:extLst>
          </p:cNvPr>
          <p:cNvGrpSpPr/>
          <p:nvPr/>
        </p:nvGrpSpPr>
        <p:grpSpPr>
          <a:xfrm>
            <a:off x="4267200" y="925026"/>
            <a:ext cx="3657600" cy="2743200"/>
            <a:chOff x="4267200" y="925026"/>
            <a:chExt cx="3657600" cy="27432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E4B36B-DFE3-B657-7F45-34F7AEE50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925026"/>
              <a:ext cx="3657600" cy="27432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040775-FFFF-2D2D-B9B2-116D5B8EBB4F}"/>
                </a:ext>
              </a:extLst>
            </p:cNvPr>
            <p:cNvSpPr txBox="1"/>
            <p:nvPr/>
          </p:nvSpPr>
          <p:spPr>
            <a:xfrm>
              <a:off x="6013452" y="3323016"/>
              <a:ext cx="1828800" cy="276999"/>
            </a:xfrm>
            <a:prstGeom prst="rect">
              <a:avLst/>
            </a:prstGeom>
            <a:solidFill>
              <a:srgbClr val="96FF32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Kondo Jacob &amp; Seungjoon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B6FBD5-80D3-1C8D-84CD-7FCB117F33EE}"/>
              </a:ext>
            </a:extLst>
          </p:cNvPr>
          <p:cNvGrpSpPr/>
          <p:nvPr/>
        </p:nvGrpSpPr>
        <p:grpSpPr>
          <a:xfrm>
            <a:off x="8397746" y="925026"/>
            <a:ext cx="3657600" cy="2743200"/>
            <a:chOff x="8397746" y="925026"/>
            <a:chExt cx="3657600" cy="27432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4ECDEAE-C7D8-A0BF-76A3-380C77B28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7746" y="925026"/>
              <a:ext cx="3657600" cy="27432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989A74-8D64-6494-83C6-5D209CD0D16D}"/>
                </a:ext>
              </a:extLst>
            </p:cNvPr>
            <p:cNvSpPr txBox="1"/>
            <p:nvPr/>
          </p:nvSpPr>
          <p:spPr>
            <a:xfrm>
              <a:off x="10147261" y="3320278"/>
              <a:ext cx="1828800" cy="274320"/>
            </a:xfrm>
            <a:prstGeom prst="rect">
              <a:avLst/>
            </a:prstGeom>
            <a:solidFill>
              <a:srgbClr val="96FF32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Jacob, Huong &amp; Kondo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34A235-6564-2D0A-119F-CCF38A190252}"/>
              </a:ext>
            </a:extLst>
          </p:cNvPr>
          <p:cNvGrpSpPr/>
          <p:nvPr/>
        </p:nvGrpSpPr>
        <p:grpSpPr>
          <a:xfrm>
            <a:off x="4487339" y="3808802"/>
            <a:ext cx="7223760" cy="2924028"/>
            <a:chOff x="4487339" y="3808802"/>
            <a:chExt cx="7223760" cy="292402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F629CF9-999C-BBB2-E5EB-9D0E16AEB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0398" r="12116" b="16360"/>
            <a:stretch>
              <a:fillRect/>
            </a:stretch>
          </p:blipFill>
          <p:spPr>
            <a:xfrm>
              <a:off x="4487339" y="3808802"/>
              <a:ext cx="7223760" cy="292402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A73990-378B-8F42-48B6-04FBA25D715C}"/>
                </a:ext>
              </a:extLst>
            </p:cNvPr>
            <p:cNvSpPr txBox="1"/>
            <p:nvPr/>
          </p:nvSpPr>
          <p:spPr>
            <a:xfrm>
              <a:off x="5493179" y="6388817"/>
              <a:ext cx="5134739" cy="276999"/>
            </a:xfrm>
            <a:prstGeom prst="rect">
              <a:avLst/>
            </a:prstGeom>
            <a:solidFill>
              <a:srgbClr val="96FF32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DRD1 Group @ CERN + 16 participating groups @ End of beam test barbecue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7BA9FC-6AE3-EB89-DD6B-DD4D0E15E219}"/>
              </a:ext>
            </a:extLst>
          </p:cNvPr>
          <p:cNvGrpSpPr/>
          <p:nvPr/>
        </p:nvGrpSpPr>
        <p:grpSpPr>
          <a:xfrm>
            <a:off x="265749" y="3715310"/>
            <a:ext cx="4023360" cy="3017520"/>
            <a:chOff x="265749" y="3715310"/>
            <a:chExt cx="4023360" cy="301752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C86632-E8C9-E434-10F8-1384C477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749" y="3715310"/>
              <a:ext cx="4023360" cy="3017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3BAAC8-11D4-D693-E277-656BC58B3A04}"/>
                </a:ext>
              </a:extLst>
            </p:cNvPr>
            <p:cNvSpPr txBox="1"/>
            <p:nvPr/>
          </p:nvSpPr>
          <p:spPr>
            <a:xfrm>
              <a:off x="320409" y="3748178"/>
              <a:ext cx="1828800" cy="457200"/>
            </a:xfrm>
            <a:prstGeom prst="rect">
              <a:avLst/>
            </a:prstGeom>
            <a:solidFill>
              <a:srgbClr val="96FF32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Seungjoon, Jacob, John &amp; family, Huong &amp; Kondo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550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F5B5-4B25-C469-87BE-41A75A712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" y="1174478"/>
            <a:ext cx="10962105" cy="1240412"/>
          </a:xfrm>
        </p:spPr>
        <p:txBody>
          <a:bodyPr anchor="b">
            <a:normAutofit/>
          </a:bodyPr>
          <a:lstStyle/>
          <a:p>
            <a:r>
              <a:rPr lang="en-US" noProof="0" dirty="0"/>
              <a:t>MPGD ENDCAP Trackers (ECT) for </a:t>
            </a:r>
            <a:r>
              <a:rPr lang="en-US" noProof="0" dirty="0" err="1"/>
              <a:t>ePIC</a:t>
            </a:r>
            <a:endParaRPr lang="en-US" noProof="0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FAF653A7-2B0F-68CE-0090-41475B3736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2920" y="2423582"/>
            <a:ext cx="10962105" cy="501650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Test Beam 2026 @H4 CERN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D13EC63-917B-D26C-12EF-6465F0A65A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843" y="3292425"/>
            <a:ext cx="10962105" cy="1739468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2600" noProof="0" dirty="0"/>
              <a:t>On behalf of the </a:t>
            </a:r>
            <a:r>
              <a:rPr lang="en-US" sz="2600" b="1" noProof="0" dirty="0"/>
              <a:t>ECT project group</a:t>
            </a:r>
            <a:r>
              <a:rPr lang="en-US" sz="2600" noProof="0" dirty="0"/>
              <a:t>: C. </a:t>
            </a:r>
            <a:r>
              <a:rPr lang="en-US" sz="2600" noProof="0" dirty="0" err="1"/>
              <a:t>Ammendola</a:t>
            </a:r>
            <a:r>
              <a:rPr lang="en-US" sz="2600" noProof="0" dirty="0"/>
              <a:t>, R. </a:t>
            </a:r>
            <a:r>
              <a:rPr lang="en-US" sz="2600" noProof="0" dirty="0" err="1"/>
              <a:t>Ammendola</a:t>
            </a:r>
            <a:r>
              <a:rPr lang="en-US" sz="2600" noProof="0" dirty="0"/>
              <a:t>, M. </a:t>
            </a:r>
            <a:r>
              <a:rPr lang="en-US" sz="2600" noProof="0" dirty="0" err="1"/>
              <a:t>Bondì</a:t>
            </a:r>
            <a:r>
              <a:rPr lang="en-US" sz="2600" noProof="0" dirty="0"/>
              <a:t>, A. D’Angelo, R. Di Salvo, A. Fantini, S. Gramigna, L. Lanza, G. Nobili, E. Sidoretti, E. Tusi </a:t>
            </a:r>
          </a:p>
          <a:p>
            <a:r>
              <a:rPr lang="en-US" sz="2200" noProof="0" dirty="0"/>
              <a:t>In collaboration with: G. Bencivenni, M. Giovannetti, M. Poli Lener, G. Morello</a:t>
            </a:r>
          </a:p>
          <a:p>
            <a:r>
              <a:rPr lang="en-US" sz="2200" noProof="0" dirty="0"/>
              <a:t>Temple University: M. Posik, B. Surrow</a:t>
            </a:r>
          </a:p>
          <a:p>
            <a:endParaRPr lang="en-US" sz="2200" noProof="0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F9BCA35-7A99-0C8E-7748-03C873765E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" y="280555"/>
            <a:ext cx="11171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BBE3774C-2516-9CB3-B645-D2CAB59FAA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CD6E31E-5FA0-E462-B840-FB7111893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56" y="366273"/>
            <a:ext cx="958265" cy="5614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473559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22CA8-D30B-1498-1026-BF1830ED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8B4AF2-F87B-456D-F44E-721708951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MPGD-ECT </a:t>
            </a:r>
            <a:r>
              <a:rPr lang="en-US" sz="2800" noProof="0" dirty="0"/>
              <a:t>Technical Performance Requirements</a:t>
            </a:r>
            <a:endParaRPr lang="en-US" noProof="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2">
                <a:extLst>
                  <a:ext uri="{FF2B5EF4-FFF2-40B4-BE49-F238E27FC236}">
                    <a16:creationId xmlns:a16="http://schemas.microsoft.com/office/drawing/2014/main" id="{5E4553B8-4495-C18F-7DA3-8E2E7F8C01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5248" y="1363384"/>
                <a:ext cx="10972800" cy="450860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Time resolution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Time resolution~ 10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÷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20 ns or less to provide timing able to discriminate among different bunches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Low material budget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&lt;1 % X</a:t>
                </a:r>
                <a:r>
                  <a:rPr kumimoji="0" lang="en-US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0 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it will be the minimum compatible with the chosen technology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Spatial resolution: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~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150 </a:t>
                </a:r>
                <a14:m>
                  <m:oMath xmlns:m="http://schemas.openxmlformats.org/officeDocument/2006/math">
                    <m:r>
                      <a:rPr kumimoji="0" lang="en-US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𝝁</m:t>
                    </m:r>
                  </m:oMath>
                </a14:m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&lt;150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 intrinsic spatial resolution for perpendicular tracks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Technological optimizations to retain 150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 resolution for inclined/curved tracks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TPC mode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High Efficiency</a:t>
                </a:r>
              </a:p>
              <a:p>
                <a:pPr marL="742950" marR="0" lvl="1" indent="-28575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Char char="–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Single detector efficiency ~ 96 –97 %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→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92 –94 % combined efficiency for two disks</a:t>
                </a:r>
              </a:p>
            </p:txBody>
          </p:sp>
        </mc:Choice>
        <mc:Fallback xmlns="">
          <p:sp>
            <p:nvSpPr>
              <p:cNvPr id="2" name="Text Placeholder 2">
                <a:extLst>
                  <a:ext uri="{FF2B5EF4-FFF2-40B4-BE49-F238E27FC236}">
                    <a16:creationId xmlns:a16="http://schemas.microsoft.com/office/drawing/2014/main" id="{5E4553B8-4495-C18F-7DA3-8E2E7F8C0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248" y="1363384"/>
                <a:ext cx="10972800" cy="4508607"/>
              </a:xfrm>
              <a:prstGeom prst="rect">
                <a:avLst/>
              </a:prstGeom>
              <a:blipFill>
                <a:blip r:embed="rId2"/>
                <a:stretch>
                  <a:fillRect l="-578" t="-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434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8F212-7522-507D-5B98-CB04D8ECC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D3A91B-59CC-7BCB-59BE-6ED9F096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12192"/>
            <a:ext cx="11499925" cy="825178"/>
          </a:xfrm>
        </p:spPr>
        <p:txBody>
          <a:bodyPr>
            <a:normAutofit/>
          </a:bodyPr>
          <a:lstStyle/>
          <a:p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GEM-µRWELL ECT Project Update: updated geometry</a:t>
            </a:r>
            <a:endParaRPr lang="en-US" noProof="0" dirty="0">
              <a:solidFill>
                <a:srgbClr val="C00000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36E14FE-0191-9A43-5154-3FC2E940CCAE}"/>
              </a:ext>
            </a:extLst>
          </p:cNvPr>
          <p:cNvSpPr txBox="1"/>
          <p:nvPr/>
        </p:nvSpPr>
        <p:spPr>
          <a:xfrm>
            <a:off x="462579" y="867204"/>
            <a:ext cx="5904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Quadrants envelope updated to optimize integration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16246CF-3B56-776B-B82A-6ACAFD4C7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79" y="1261371"/>
            <a:ext cx="6306466" cy="288390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513E999-EFBF-2FAE-1716-43A011118880}"/>
              </a:ext>
            </a:extLst>
          </p:cNvPr>
          <p:cNvSpPr txBox="1"/>
          <p:nvPr/>
        </p:nvSpPr>
        <p:spPr>
          <a:xfrm>
            <a:off x="362508" y="4308131"/>
            <a:ext cx="25143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Hadron disks have been located closer to the IP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Outer radius has been reduced: 50 cm to 46 cm to leave space for SVT services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B7ECDFE1-7CF3-BE65-3BFA-08271F7C6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1711" y="4141548"/>
            <a:ext cx="3539232" cy="1849248"/>
          </a:xfrm>
          <a:prstGeom prst="rect">
            <a:avLst/>
          </a:prstGeom>
        </p:spPr>
      </p:pic>
      <p:cxnSp>
        <p:nvCxnSpPr>
          <p:cNvPr id="20" name="Connettore diritto a freccia 19">
            <a:extLst>
              <a:ext uri="{FF2B5EF4-FFF2-40B4-BE49-F238E27FC236}">
                <a16:creationId xmlns:a16="http://schemas.microsoft.com/office/drawing/2014/main" id="{D9ACCBB5-31CF-7D98-781E-10B44C75385B}"/>
              </a:ext>
            </a:extLst>
          </p:cNvPr>
          <p:cNvCxnSpPr/>
          <p:nvPr/>
        </p:nvCxnSpPr>
        <p:spPr>
          <a:xfrm>
            <a:off x="2791968" y="4116713"/>
            <a:ext cx="987552" cy="9453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a freccia 22">
            <a:extLst>
              <a:ext uri="{FF2B5EF4-FFF2-40B4-BE49-F238E27FC236}">
                <a16:creationId xmlns:a16="http://schemas.microsoft.com/office/drawing/2014/main" id="{0E6A149D-1879-3C6D-F154-B7AA2606A1A8}"/>
              </a:ext>
            </a:extLst>
          </p:cNvPr>
          <p:cNvCxnSpPr/>
          <p:nvPr/>
        </p:nvCxnSpPr>
        <p:spPr>
          <a:xfrm>
            <a:off x="4786394" y="2901823"/>
            <a:ext cx="987552" cy="18408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magine 24">
            <a:extLst>
              <a:ext uri="{FF2B5EF4-FFF2-40B4-BE49-F238E27FC236}">
                <a16:creationId xmlns:a16="http://schemas.microsoft.com/office/drawing/2014/main" id="{7572D6F3-9524-575E-2139-E29DFDBDC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916" y="3029467"/>
            <a:ext cx="4854370" cy="304249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F1D85569-1069-0657-E93B-764E375F7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5488" y="898241"/>
            <a:ext cx="1904575" cy="1861722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9DB4ED1F-CDFC-8893-99EF-1CB9FC4E673B}"/>
              </a:ext>
            </a:extLst>
          </p:cNvPr>
          <p:cNvSpPr txBox="1"/>
          <p:nvPr/>
        </p:nvSpPr>
        <p:spPr>
          <a:xfrm>
            <a:off x="7111215" y="2736602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Lepton disks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EA209CFF-8B1C-B70D-9000-31CE791854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7217" y="825178"/>
            <a:ext cx="1909336" cy="1861722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057D9B9-7068-C5E9-AADF-35CD5FBBCD68}"/>
              </a:ext>
            </a:extLst>
          </p:cNvPr>
          <p:cNvSpPr txBox="1"/>
          <p:nvPr/>
        </p:nvSpPr>
        <p:spPr>
          <a:xfrm>
            <a:off x="9682926" y="266013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Hadron disks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528763D-D10A-4F5C-4A02-9D2770D3B1C2}"/>
              </a:ext>
            </a:extLst>
          </p:cNvPr>
          <p:cNvSpPr txBox="1"/>
          <p:nvPr/>
        </p:nvSpPr>
        <p:spPr>
          <a:xfrm>
            <a:off x="9317888" y="6124013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 Stefano Gramigna</a:t>
            </a:r>
          </a:p>
        </p:txBody>
      </p:sp>
    </p:spTree>
    <p:extLst>
      <p:ext uri="{BB962C8B-B14F-4D97-AF65-F5344CB8AC3E}">
        <p14:creationId xmlns:p14="http://schemas.microsoft.com/office/powerpoint/2010/main" val="57385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6D2E1-455E-8612-BE66-6D04D2879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906B918-AAEA-4ECB-5D68-0ACB6DBE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GB" sz="28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D7068AB4-253E-4FBA-796E-92A5463B935A}"/>
              </a:ext>
            </a:extLst>
          </p:cNvPr>
          <p:cNvSpPr/>
          <p:nvPr/>
        </p:nvSpPr>
        <p:spPr>
          <a:xfrm>
            <a:off x="241160" y="1262536"/>
            <a:ext cx="11950840" cy="32289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 anchor="t">
            <a:spAutoFit/>
          </a:bodyPr>
          <a:lstStyle/>
          <a:p>
            <a:pPr marL="365760" indent="-365760" defTabSz="1105920">
              <a:lnSpc>
                <a:spcPct val="300000"/>
              </a:lnSpc>
              <a:buFont typeface="Wingdings" panose="05000000000000000000" pitchFamily="2" charset="2"/>
              <a:buChar char="v"/>
            </a:pPr>
            <a:r>
              <a:rPr lang="en-US" sz="24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MPGD-BOT in 2026 DRD1 Beam Test @ the CERN SPS H4 Beam Line</a:t>
            </a:r>
          </a:p>
          <a:p>
            <a:pPr marL="365760" indent="-365760" defTabSz="1105920">
              <a:lnSpc>
                <a:spcPct val="300000"/>
              </a:lnSpc>
              <a:buFont typeface="Wingdings" panose="05000000000000000000" pitchFamily="2" charset="2"/>
              <a:buChar char="v"/>
            </a:pPr>
            <a:r>
              <a:rPr lang="en-US" sz="2400" spc="-1" dirty="0">
                <a:solidFill>
                  <a:schemeClr val="dk1"/>
                </a:solidFill>
                <a:latin typeface="Times New Roman"/>
              </a:rPr>
              <a:t>MPGD ENDCAP Trackers (ECT) for ePIC - Test Beam 2026 @H4 CERN</a:t>
            </a:r>
          </a:p>
          <a:p>
            <a:pPr marL="365760" indent="-365760" defTabSz="1105920">
              <a:lnSpc>
                <a:spcPct val="300000"/>
              </a:lnSpc>
              <a:buFont typeface="Wingdings" panose="05000000000000000000" pitchFamily="2" charset="2"/>
              <a:buChar char="v"/>
            </a:pPr>
            <a:endParaRPr lang="en-US" sz="2400" spc="-1" dirty="0">
              <a:solidFill>
                <a:schemeClr val="dk1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4849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C4AF0E7-9E0C-984A-D060-03D931D07008}"/>
              </a:ext>
            </a:extLst>
          </p:cNvPr>
          <p:cNvSpPr txBox="1"/>
          <p:nvPr/>
        </p:nvSpPr>
        <p:spPr>
          <a:xfrm>
            <a:off x="416251" y="5801334"/>
            <a:ext cx="11592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 R&amp;D Studies for EIC disks performed in synergic collaboration with INFN-LNF and JLAB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784817D8-3692-F57D-BFDA-A17EA5428797}"/>
                  </a:ext>
                </a:extLst>
              </p:cNvPr>
              <p:cNvSpPr txBox="1"/>
              <p:nvPr/>
            </p:nvSpPr>
            <p:spPr>
              <a:xfrm>
                <a:off x="484252" y="2512332"/>
                <a:ext cx="5355193" cy="456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cs"/>
                  </a:rPr>
                  <a:t>600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𝑚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cs"/>
                  </a:rPr>
                  <a:t> pitch guarantees 150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cs"/>
                  </a:rPr>
                  <a:t>m spatial resolution</a:t>
                </a:r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784817D8-3692-F57D-BFDA-A17EA5428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52" y="2512332"/>
                <a:ext cx="5355193" cy="456472"/>
              </a:xfrm>
              <a:prstGeom prst="rect">
                <a:avLst/>
              </a:prstGeom>
              <a:blipFill>
                <a:blip r:embed="rId3"/>
                <a:stretch>
                  <a:fillRect l="-709" r="-236" b="-189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uppo 62">
            <a:extLst>
              <a:ext uri="{FF2B5EF4-FFF2-40B4-BE49-F238E27FC236}">
                <a16:creationId xmlns:a16="http://schemas.microsoft.com/office/drawing/2014/main" id="{A806F1A4-5400-60FF-A1D0-6AAC240BFEB8}"/>
              </a:ext>
            </a:extLst>
          </p:cNvPr>
          <p:cNvGrpSpPr>
            <a:grpSpLocks noChangeAspect="1"/>
          </p:cNvGrpSpPr>
          <p:nvPr/>
        </p:nvGrpSpPr>
        <p:grpSpPr>
          <a:xfrm>
            <a:off x="490504" y="3514894"/>
            <a:ext cx="2744526" cy="2104303"/>
            <a:chOff x="7989534" y="3212983"/>
            <a:chExt cx="2779090" cy="2130804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919FC7CF-BA9A-ED5B-47E0-6DABB332AEFE}"/>
                </a:ext>
              </a:extLst>
            </p:cNvPr>
            <p:cNvGrpSpPr/>
            <p:nvPr/>
          </p:nvGrpSpPr>
          <p:grpSpPr>
            <a:xfrm>
              <a:off x="8034093" y="3278817"/>
              <a:ext cx="2692038" cy="2030260"/>
              <a:chOff x="8348255" y="3428999"/>
              <a:chExt cx="2692038" cy="2030260"/>
            </a:xfrm>
          </p:grpSpPr>
          <p:pic>
            <p:nvPicPr>
              <p:cNvPr id="67" name="Immagine 66" descr="Immagine che contiene schermata, Rettangolo, Ambra, arancione&#10;&#10;Il contenuto generato dall'IA potrebbe non essere corretto.">
                <a:extLst>
                  <a:ext uri="{FF2B5EF4-FFF2-40B4-BE49-F238E27FC236}">
                    <a16:creationId xmlns:a16="http://schemas.microsoft.com/office/drawing/2014/main" id="{2AFA8627-2EC6-377A-D4A7-2B1666608B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348255" y="4490347"/>
                <a:ext cx="2692038" cy="968912"/>
              </a:xfrm>
              <a:prstGeom prst="rect">
                <a:avLst/>
              </a:prstGeom>
            </p:spPr>
          </p:pic>
          <p:sp>
            <p:nvSpPr>
              <p:cNvPr id="68" name="Figura a mano libera: forma 31">
                <a:extLst>
                  <a:ext uri="{FF2B5EF4-FFF2-40B4-BE49-F238E27FC236}">
                    <a16:creationId xmlns:a16="http://schemas.microsoft.com/office/drawing/2014/main" id="{F22D9C68-EEF3-9D46-7973-D53BE3994775}"/>
                  </a:ext>
                </a:extLst>
              </p:cNvPr>
              <p:cNvSpPr/>
              <p:nvPr/>
            </p:nvSpPr>
            <p:spPr>
              <a:xfrm>
                <a:off x="10154874" y="3428999"/>
                <a:ext cx="234587" cy="1705062"/>
              </a:xfrm>
              <a:custGeom>
                <a:avLst/>
                <a:gdLst>
                  <a:gd name="connsiteX0" fmla="*/ 226423 w 226558"/>
                  <a:gd name="connsiteY0" fmla="*/ 0 h 1741715"/>
                  <a:gd name="connsiteX1" fmla="*/ 204651 w 226558"/>
                  <a:gd name="connsiteY1" fmla="*/ 230777 h 1741715"/>
                  <a:gd name="connsiteX2" fmla="*/ 191588 w 226558"/>
                  <a:gd name="connsiteY2" fmla="*/ 269966 h 1741715"/>
                  <a:gd name="connsiteX3" fmla="*/ 213360 w 226558"/>
                  <a:gd name="connsiteY3" fmla="*/ 335280 h 1741715"/>
                  <a:gd name="connsiteX4" fmla="*/ 226423 w 226558"/>
                  <a:gd name="connsiteY4" fmla="*/ 348343 h 1741715"/>
                  <a:gd name="connsiteX5" fmla="*/ 217714 w 226558"/>
                  <a:gd name="connsiteY5" fmla="*/ 404949 h 1741715"/>
                  <a:gd name="connsiteX6" fmla="*/ 213360 w 226558"/>
                  <a:gd name="connsiteY6" fmla="*/ 461555 h 1741715"/>
                  <a:gd name="connsiteX7" fmla="*/ 187234 w 226558"/>
                  <a:gd name="connsiteY7" fmla="*/ 557349 h 1741715"/>
                  <a:gd name="connsiteX8" fmla="*/ 178526 w 226558"/>
                  <a:gd name="connsiteY8" fmla="*/ 596537 h 1741715"/>
                  <a:gd name="connsiteX9" fmla="*/ 174171 w 226558"/>
                  <a:gd name="connsiteY9" fmla="*/ 735875 h 1741715"/>
                  <a:gd name="connsiteX10" fmla="*/ 169817 w 226558"/>
                  <a:gd name="connsiteY10" fmla="*/ 788126 h 1741715"/>
                  <a:gd name="connsiteX11" fmla="*/ 178526 w 226558"/>
                  <a:gd name="connsiteY11" fmla="*/ 809897 h 1741715"/>
                  <a:gd name="connsiteX12" fmla="*/ 209006 w 226558"/>
                  <a:gd name="connsiteY12" fmla="*/ 901337 h 1741715"/>
                  <a:gd name="connsiteX13" fmla="*/ 200297 w 226558"/>
                  <a:gd name="connsiteY13" fmla="*/ 971006 h 1741715"/>
                  <a:gd name="connsiteX14" fmla="*/ 195943 w 226558"/>
                  <a:gd name="connsiteY14" fmla="*/ 984069 h 1741715"/>
                  <a:gd name="connsiteX15" fmla="*/ 191588 w 226558"/>
                  <a:gd name="connsiteY15" fmla="*/ 1014549 h 1741715"/>
                  <a:gd name="connsiteX16" fmla="*/ 178526 w 226558"/>
                  <a:gd name="connsiteY16" fmla="*/ 1049383 h 1741715"/>
                  <a:gd name="connsiteX17" fmla="*/ 169817 w 226558"/>
                  <a:gd name="connsiteY17" fmla="*/ 1075509 h 1741715"/>
                  <a:gd name="connsiteX18" fmla="*/ 174171 w 226558"/>
                  <a:gd name="connsiteY18" fmla="*/ 1110343 h 1741715"/>
                  <a:gd name="connsiteX19" fmla="*/ 209006 w 226558"/>
                  <a:gd name="connsiteY19" fmla="*/ 1119052 h 1741715"/>
                  <a:gd name="connsiteX20" fmla="*/ 195943 w 226558"/>
                  <a:gd name="connsiteY20" fmla="*/ 1158240 h 1741715"/>
                  <a:gd name="connsiteX21" fmla="*/ 182880 w 226558"/>
                  <a:gd name="connsiteY21" fmla="*/ 1193075 h 1741715"/>
                  <a:gd name="connsiteX22" fmla="*/ 178526 w 226558"/>
                  <a:gd name="connsiteY22" fmla="*/ 1214846 h 1741715"/>
                  <a:gd name="connsiteX23" fmla="*/ 156754 w 226558"/>
                  <a:gd name="connsiteY23" fmla="*/ 1245326 h 1741715"/>
                  <a:gd name="connsiteX24" fmla="*/ 126274 w 226558"/>
                  <a:gd name="connsiteY24" fmla="*/ 1301932 h 1741715"/>
                  <a:gd name="connsiteX25" fmla="*/ 108857 w 226558"/>
                  <a:gd name="connsiteY25" fmla="*/ 1367246 h 1741715"/>
                  <a:gd name="connsiteX26" fmla="*/ 56606 w 226558"/>
                  <a:gd name="connsiteY26" fmla="*/ 1419497 h 1741715"/>
                  <a:gd name="connsiteX27" fmla="*/ 13063 w 226558"/>
                  <a:gd name="connsiteY27" fmla="*/ 1689463 h 1741715"/>
                  <a:gd name="connsiteX28" fmla="*/ 0 w 226558"/>
                  <a:gd name="connsiteY28" fmla="*/ 1741715 h 1741715"/>
                  <a:gd name="connsiteX29" fmla="*/ 4354 w 226558"/>
                  <a:gd name="connsiteY29" fmla="*/ 1724297 h 1741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6558" h="1741715">
                    <a:moveTo>
                      <a:pt x="226423" y="0"/>
                    </a:moveTo>
                    <a:cubicBezTo>
                      <a:pt x="223299" y="43738"/>
                      <a:pt x="221347" y="163994"/>
                      <a:pt x="204651" y="230777"/>
                    </a:cubicBezTo>
                    <a:cubicBezTo>
                      <a:pt x="201311" y="244135"/>
                      <a:pt x="195942" y="256903"/>
                      <a:pt x="191588" y="269966"/>
                    </a:cubicBezTo>
                    <a:cubicBezTo>
                      <a:pt x="198845" y="291737"/>
                      <a:pt x="204039" y="314309"/>
                      <a:pt x="213360" y="335280"/>
                    </a:cubicBezTo>
                    <a:cubicBezTo>
                      <a:pt x="215861" y="340907"/>
                      <a:pt x="226039" y="342197"/>
                      <a:pt x="226423" y="348343"/>
                    </a:cubicBezTo>
                    <a:cubicBezTo>
                      <a:pt x="227614" y="367397"/>
                      <a:pt x="220617" y="386080"/>
                      <a:pt x="217714" y="404949"/>
                    </a:cubicBezTo>
                    <a:cubicBezTo>
                      <a:pt x="216263" y="423818"/>
                      <a:pt x="216350" y="442868"/>
                      <a:pt x="213360" y="461555"/>
                    </a:cubicBezTo>
                    <a:cubicBezTo>
                      <a:pt x="207882" y="495795"/>
                      <a:pt x="195952" y="524221"/>
                      <a:pt x="187234" y="557349"/>
                    </a:cubicBezTo>
                    <a:cubicBezTo>
                      <a:pt x="183829" y="570290"/>
                      <a:pt x="181429" y="583474"/>
                      <a:pt x="178526" y="596537"/>
                    </a:cubicBezTo>
                    <a:cubicBezTo>
                      <a:pt x="177074" y="642983"/>
                      <a:pt x="176281" y="689454"/>
                      <a:pt x="174171" y="735875"/>
                    </a:cubicBezTo>
                    <a:cubicBezTo>
                      <a:pt x="173377" y="753334"/>
                      <a:pt x="168791" y="770679"/>
                      <a:pt x="169817" y="788126"/>
                    </a:cubicBezTo>
                    <a:cubicBezTo>
                      <a:pt x="170276" y="795929"/>
                      <a:pt x="175969" y="802511"/>
                      <a:pt x="178526" y="809897"/>
                    </a:cubicBezTo>
                    <a:cubicBezTo>
                      <a:pt x="189036" y="840258"/>
                      <a:pt x="209006" y="901337"/>
                      <a:pt x="209006" y="901337"/>
                    </a:cubicBezTo>
                    <a:cubicBezTo>
                      <a:pt x="206302" y="931078"/>
                      <a:pt x="206724" y="945298"/>
                      <a:pt x="200297" y="971006"/>
                    </a:cubicBezTo>
                    <a:cubicBezTo>
                      <a:pt x="199184" y="975459"/>
                      <a:pt x="197394" y="979715"/>
                      <a:pt x="195943" y="984069"/>
                    </a:cubicBezTo>
                    <a:cubicBezTo>
                      <a:pt x="194491" y="994229"/>
                      <a:pt x="194232" y="1004632"/>
                      <a:pt x="191588" y="1014549"/>
                    </a:cubicBezTo>
                    <a:cubicBezTo>
                      <a:pt x="188393" y="1026531"/>
                      <a:pt x="182697" y="1037705"/>
                      <a:pt x="178526" y="1049383"/>
                    </a:cubicBezTo>
                    <a:cubicBezTo>
                      <a:pt x="175439" y="1058028"/>
                      <a:pt x="172720" y="1066800"/>
                      <a:pt x="169817" y="1075509"/>
                    </a:cubicBezTo>
                    <a:cubicBezTo>
                      <a:pt x="171268" y="1087120"/>
                      <a:pt x="166343" y="1101645"/>
                      <a:pt x="174171" y="1110343"/>
                    </a:cubicBezTo>
                    <a:cubicBezTo>
                      <a:pt x="182178" y="1119239"/>
                      <a:pt x="204053" y="1108156"/>
                      <a:pt x="209006" y="1119052"/>
                    </a:cubicBezTo>
                    <a:cubicBezTo>
                      <a:pt x="214704" y="1131587"/>
                      <a:pt x="200778" y="1145347"/>
                      <a:pt x="195943" y="1158240"/>
                    </a:cubicBezTo>
                    <a:cubicBezTo>
                      <a:pt x="191589" y="1169852"/>
                      <a:pt x="186527" y="1181222"/>
                      <a:pt x="182880" y="1193075"/>
                    </a:cubicBezTo>
                    <a:cubicBezTo>
                      <a:pt x="180704" y="1200148"/>
                      <a:pt x="180866" y="1207825"/>
                      <a:pt x="178526" y="1214846"/>
                    </a:cubicBezTo>
                    <a:cubicBezTo>
                      <a:pt x="170220" y="1239764"/>
                      <a:pt x="171412" y="1225783"/>
                      <a:pt x="156754" y="1245326"/>
                    </a:cubicBezTo>
                    <a:cubicBezTo>
                      <a:pt x="146881" y="1258490"/>
                      <a:pt x="132337" y="1289806"/>
                      <a:pt x="126274" y="1301932"/>
                    </a:cubicBezTo>
                    <a:cubicBezTo>
                      <a:pt x="122867" y="1318967"/>
                      <a:pt x="116023" y="1356737"/>
                      <a:pt x="108857" y="1367246"/>
                    </a:cubicBezTo>
                    <a:cubicBezTo>
                      <a:pt x="94981" y="1387597"/>
                      <a:pt x="74023" y="1402080"/>
                      <a:pt x="56606" y="1419497"/>
                    </a:cubicBezTo>
                    <a:cubicBezTo>
                      <a:pt x="42304" y="1562518"/>
                      <a:pt x="49101" y="1545311"/>
                      <a:pt x="13063" y="1689463"/>
                    </a:cubicBezTo>
                    <a:lnTo>
                      <a:pt x="0" y="1741715"/>
                    </a:lnTo>
                    <a:lnTo>
                      <a:pt x="4354" y="1724297"/>
                    </a:ln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69" name="Figura a mano libera: forma 32">
                <a:extLst>
                  <a:ext uri="{FF2B5EF4-FFF2-40B4-BE49-F238E27FC236}">
                    <a16:creationId xmlns:a16="http://schemas.microsoft.com/office/drawing/2014/main" id="{A9D0D750-6CD0-7288-3484-7FA1E9B5606B}"/>
                  </a:ext>
                </a:extLst>
              </p:cNvPr>
              <p:cNvSpPr/>
              <p:nvPr/>
            </p:nvSpPr>
            <p:spPr>
              <a:xfrm>
                <a:off x="10372988" y="4525861"/>
                <a:ext cx="181310" cy="608201"/>
              </a:xfrm>
              <a:custGeom>
                <a:avLst/>
                <a:gdLst>
                  <a:gd name="connsiteX0" fmla="*/ 0 w 197141"/>
                  <a:gd name="connsiteY0" fmla="*/ 0 h 637747"/>
                  <a:gd name="connsiteX1" fmla="*/ 12584 w 197141"/>
                  <a:gd name="connsiteY1" fmla="*/ 83889 h 637747"/>
                  <a:gd name="connsiteX2" fmla="*/ 20973 w 197141"/>
                  <a:gd name="connsiteY2" fmla="*/ 113251 h 637747"/>
                  <a:gd name="connsiteX3" fmla="*/ 46140 w 197141"/>
                  <a:gd name="connsiteY3" fmla="*/ 180363 h 637747"/>
                  <a:gd name="connsiteX4" fmla="*/ 58723 w 197141"/>
                  <a:gd name="connsiteY4" fmla="*/ 197141 h 637747"/>
                  <a:gd name="connsiteX5" fmla="*/ 67112 w 197141"/>
                  <a:gd name="connsiteY5" fmla="*/ 230697 h 637747"/>
                  <a:gd name="connsiteX6" fmla="*/ 75501 w 197141"/>
                  <a:gd name="connsiteY6" fmla="*/ 243280 h 637747"/>
                  <a:gd name="connsiteX7" fmla="*/ 83890 w 197141"/>
                  <a:gd name="connsiteY7" fmla="*/ 268447 h 637747"/>
                  <a:gd name="connsiteX8" fmla="*/ 104863 w 197141"/>
                  <a:gd name="connsiteY8" fmla="*/ 327170 h 637747"/>
                  <a:gd name="connsiteX9" fmla="*/ 130030 w 197141"/>
                  <a:gd name="connsiteY9" fmla="*/ 453005 h 637747"/>
                  <a:gd name="connsiteX10" fmla="*/ 138419 w 197141"/>
                  <a:gd name="connsiteY10" fmla="*/ 490756 h 637747"/>
                  <a:gd name="connsiteX11" fmla="*/ 171974 w 197141"/>
                  <a:gd name="connsiteY11" fmla="*/ 511728 h 637747"/>
                  <a:gd name="connsiteX12" fmla="*/ 176169 w 197141"/>
                  <a:gd name="connsiteY12" fmla="*/ 528506 h 637747"/>
                  <a:gd name="connsiteX13" fmla="*/ 180363 w 197141"/>
                  <a:gd name="connsiteY13" fmla="*/ 595618 h 637747"/>
                  <a:gd name="connsiteX14" fmla="*/ 197141 w 197141"/>
                  <a:gd name="connsiteY14" fmla="*/ 624979 h 637747"/>
                  <a:gd name="connsiteX15" fmla="*/ 188752 w 197141"/>
                  <a:gd name="connsiteY15" fmla="*/ 633368 h 637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7141" h="637747">
                    <a:moveTo>
                      <a:pt x="0" y="0"/>
                    </a:moveTo>
                    <a:cubicBezTo>
                      <a:pt x="18863" y="47157"/>
                      <a:pt x="441" y="-5159"/>
                      <a:pt x="12584" y="83889"/>
                    </a:cubicBezTo>
                    <a:cubicBezTo>
                      <a:pt x="13959" y="93975"/>
                      <a:pt x="17980" y="103522"/>
                      <a:pt x="20973" y="113251"/>
                    </a:cubicBezTo>
                    <a:cubicBezTo>
                      <a:pt x="26781" y="132129"/>
                      <a:pt x="38582" y="165246"/>
                      <a:pt x="46140" y="180363"/>
                    </a:cubicBezTo>
                    <a:cubicBezTo>
                      <a:pt x="49266" y="186616"/>
                      <a:pt x="54529" y="191548"/>
                      <a:pt x="58723" y="197141"/>
                    </a:cubicBezTo>
                    <a:cubicBezTo>
                      <a:pt x="61519" y="208326"/>
                      <a:pt x="63172" y="219862"/>
                      <a:pt x="67112" y="230697"/>
                    </a:cubicBezTo>
                    <a:cubicBezTo>
                      <a:pt x="68835" y="235435"/>
                      <a:pt x="73454" y="238673"/>
                      <a:pt x="75501" y="243280"/>
                    </a:cubicBezTo>
                    <a:cubicBezTo>
                      <a:pt x="79092" y="251361"/>
                      <a:pt x="80785" y="260167"/>
                      <a:pt x="83890" y="268447"/>
                    </a:cubicBezTo>
                    <a:cubicBezTo>
                      <a:pt x="105175" y="325206"/>
                      <a:pt x="96110" y="292161"/>
                      <a:pt x="104863" y="327170"/>
                    </a:cubicBezTo>
                    <a:cubicBezTo>
                      <a:pt x="120717" y="493640"/>
                      <a:pt x="98397" y="358107"/>
                      <a:pt x="130030" y="453005"/>
                    </a:cubicBezTo>
                    <a:cubicBezTo>
                      <a:pt x="134106" y="465234"/>
                      <a:pt x="130927" y="480266"/>
                      <a:pt x="138419" y="490756"/>
                    </a:cubicBezTo>
                    <a:cubicBezTo>
                      <a:pt x="146085" y="501489"/>
                      <a:pt x="160789" y="504737"/>
                      <a:pt x="171974" y="511728"/>
                    </a:cubicBezTo>
                    <a:cubicBezTo>
                      <a:pt x="173372" y="517321"/>
                      <a:pt x="175595" y="522770"/>
                      <a:pt x="176169" y="528506"/>
                    </a:cubicBezTo>
                    <a:cubicBezTo>
                      <a:pt x="178399" y="550809"/>
                      <a:pt x="175602" y="573715"/>
                      <a:pt x="180363" y="595618"/>
                    </a:cubicBezTo>
                    <a:cubicBezTo>
                      <a:pt x="182758" y="606633"/>
                      <a:pt x="191548" y="615192"/>
                      <a:pt x="197141" y="624979"/>
                    </a:cubicBezTo>
                    <a:cubicBezTo>
                      <a:pt x="192322" y="639439"/>
                      <a:pt x="196073" y="640689"/>
                      <a:pt x="188752" y="633368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0" name="Figura a mano libera: forma 33">
                <a:extLst>
                  <a:ext uri="{FF2B5EF4-FFF2-40B4-BE49-F238E27FC236}">
                    <a16:creationId xmlns:a16="http://schemas.microsoft.com/office/drawing/2014/main" id="{6BB7EC82-7235-6D54-6AA0-94B307A0F920}"/>
                  </a:ext>
                </a:extLst>
              </p:cNvPr>
              <p:cNvSpPr/>
              <p:nvPr/>
            </p:nvSpPr>
            <p:spPr>
              <a:xfrm>
                <a:off x="10273964" y="4751276"/>
                <a:ext cx="69661" cy="382785"/>
              </a:xfrm>
              <a:custGeom>
                <a:avLst/>
                <a:gdLst>
                  <a:gd name="connsiteX0" fmla="*/ 0 w 50334"/>
                  <a:gd name="connsiteY0" fmla="*/ 0 h 427838"/>
                  <a:gd name="connsiteX1" fmla="*/ 25167 w 50334"/>
                  <a:gd name="connsiteY1" fmla="*/ 188752 h 427838"/>
                  <a:gd name="connsiteX2" fmla="*/ 29361 w 50334"/>
                  <a:gd name="connsiteY2" fmla="*/ 201336 h 427838"/>
                  <a:gd name="connsiteX3" fmla="*/ 37750 w 50334"/>
                  <a:gd name="connsiteY3" fmla="*/ 251670 h 427838"/>
                  <a:gd name="connsiteX4" fmla="*/ 41945 w 50334"/>
                  <a:gd name="connsiteY4" fmla="*/ 314587 h 427838"/>
                  <a:gd name="connsiteX5" fmla="*/ 33556 w 50334"/>
                  <a:gd name="connsiteY5" fmla="*/ 352337 h 427838"/>
                  <a:gd name="connsiteX6" fmla="*/ 37750 w 50334"/>
                  <a:gd name="connsiteY6" fmla="*/ 390088 h 427838"/>
                  <a:gd name="connsiteX7" fmla="*/ 50334 w 50334"/>
                  <a:gd name="connsiteY7" fmla="*/ 427838 h 427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334" h="427838">
                    <a:moveTo>
                      <a:pt x="0" y="0"/>
                    </a:moveTo>
                    <a:cubicBezTo>
                      <a:pt x="31798" y="84799"/>
                      <a:pt x="7307" y="10155"/>
                      <a:pt x="25167" y="188752"/>
                    </a:cubicBezTo>
                    <a:cubicBezTo>
                      <a:pt x="25607" y="193152"/>
                      <a:pt x="28494" y="197000"/>
                      <a:pt x="29361" y="201336"/>
                    </a:cubicBezTo>
                    <a:cubicBezTo>
                      <a:pt x="32697" y="218015"/>
                      <a:pt x="34954" y="234892"/>
                      <a:pt x="37750" y="251670"/>
                    </a:cubicBezTo>
                    <a:cubicBezTo>
                      <a:pt x="39148" y="272642"/>
                      <a:pt x="41945" y="293568"/>
                      <a:pt x="41945" y="314587"/>
                    </a:cubicBezTo>
                    <a:cubicBezTo>
                      <a:pt x="41945" y="319906"/>
                      <a:pt x="35172" y="345871"/>
                      <a:pt x="33556" y="352337"/>
                    </a:cubicBezTo>
                    <a:cubicBezTo>
                      <a:pt x="34954" y="364921"/>
                      <a:pt x="35417" y="377644"/>
                      <a:pt x="37750" y="390088"/>
                    </a:cubicBezTo>
                    <a:cubicBezTo>
                      <a:pt x="41911" y="412284"/>
                      <a:pt x="43149" y="413469"/>
                      <a:pt x="50334" y="427838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1" name="Figura a mano libera: forma 34">
                <a:extLst>
                  <a:ext uri="{FF2B5EF4-FFF2-40B4-BE49-F238E27FC236}">
                    <a16:creationId xmlns:a16="http://schemas.microsoft.com/office/drawing/2014/main" id="{F43FF013-E3C8-009A-AC07-EC7AFB1AC422}"/>
                  </a:ext>
                </a:extLst>
              </p:cNvPr>
              <p:cNvSpPr/>
              <p:nvPr/>
            </p:nvSpPr>
            <p:spPr>
              <a:xfrm>
                <a:off x="10372987" y="4777531"/>
                <a:ext cx="75501" cy="356532"/>
              </a:xfrm>
              <a:custGeom>
                <a:avLst/>
                <a:gdLst>
                  <a:gd name="connsiteX0" fmla="*/ 79695 w 79695"/>
                  <a:gd name="connsiteY0" fmla="*/ 0 h 377505"/>
                  <a:gd name="connsiteX1" fmla="*/ 67112 w 79695"/>
                  <a:gd name="connsiteY1" fmla="*/ 96474 h 377505"/>
                  <a:gd name="connsiteX2" fmla="*/ 62917 w 79695"/>
                  <a:gd name="connsiteY2" fmla="*/ 121641 h 377505"/>
                  <a:gd name="connsiteX3" fmla="*/ 67112 w 79695"/>
                  <a:gd name="connsiteY3" fmla="*/ 155197 h 377505"/>
                  <a:gd name="connsiteX4" fmla="*/ 62917 w 79695"/>
                  <a:gd name="connsiteY4" fmla="*/ 205531 h 377505"/>
                  <a:gd name="connsiteX5" fmla="*/ 41945 w 79695"/>
                  <a:gd name="connsiteY5" fmla="*/ 234892 h 377505"/>
                  <a:gd name="connsiteX6" fmla="*/ 37750 w 79695"/>
                  <a:gd name="connsiteY6" fmla="*/ 255864 h 377505"/>
                  <a:gd name="connsiteX7" fmla="*/ 20972 w 79695"/>
                  <a:gd name="connsiteY7" fmla="*/ 293615 h 377505"/>
                  <a:gd name="connsiteX8" fmla="*/ 12583 w 79695"/>
                  <a:gd name="connsiteY8" fmla="*/ 322976 h 377505"/>
                  <a:gd name="connsiteX9" fmla="*/ 0 w 79695"/>
                  <a:gd name="connsiteY9" fmla="*/ 377505 h 377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9695" h="377505">
                    <a:moveTo>
                      <a:pt x="79695" y="0"/>
                    </a:moveTo>
                    <a:cubicBezTo>
                      <a:pt x="75501" y="32158"/>
                      <a:pt x="71543" y="64348"/>
                      <a:pt x="67112" y="96474"/>
                    </a:cubicBezTo>
                    <a:cubicBezTo>
                      <a:pt x="65950" y="104899"/>
                      <a:pt x="62917" y="113136"/>
                      <a:pt x="62917" y="121641"/>
                    </a:cubicBezTo>
                    <a:cubicBezTo>
                      <a:pt x="62917" y="132913"/>
                      <a:pt x="65714" y="144012"/>
                      <a:pt x="67112" y="155197"/>
                    </a:cubicBezTo>
                    <a:cubicBezTo>
                      <a:pt x="65714" y="171975"/>
                      <a:pt x="67987" y="189476"/>
                      <a:pt x="62917" y="205531"/>
                    </a:cubicBezTo>
                    <a:cubicBezTo>
                      <a:pt x="59295" y="217000"/>
                      <a:pt x="47324" y="224135"/>
                      <a:pt x="41945" y="234892"/>
                    </a:cubicBezTo>
                    <a:cubicBezTo>
                      <a:pt x="38757" y="241268"/>
                      <a:pt x="39799" y="249036"/>
                      <a:pt x="37750" y="255864"/>
                    </a:cubicBezTo>
                    <a:cubicBezTo>
                      <a:pt x="24136" y="301243"/>
                      <a:pt x="35139" y="254656"/>
                      <a:pt x="20972" y="293615"/>
                    </a:cubicBezTo>
                    <a:cubicBezTo>
                      <a:pt x="17493" y="303181"/>
                      <a:pt x="15379" y="313189"/>
                      <a:pt x="12583" y="322976"/>
                    </a:cubicBezTo>
                    <a:cubicBezTo>
                      <a:pt x="8129" y="376426"/>
                      <a:pt x="23447" y="365780"/>
                      <a:pt x="0" y="377505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2" name="Figura a mano libera: forma 35">
                <a:extLst>
                  <a:ext uri="{FF2B5EF4-FFF2-40B4-BE49-F238E27FC236}">
                    <a16:creationId xmlns:a16="http://schemas.microsoft.com/office/drawing/2014/main" id="{AA14D208-4F96-09BE-6349-C92E041A4DFF}"/>
                  </a:ext>
                </a:extLst>
              </p:cNvPr>
              <p:cNvSpPr/>
              <p:nvPr/>
            </p:nvSpPr>
            <p:spPr>
              <a:xfrm>
                <a:off x="10213596" y="4882393"/>
                <a:ext cx="41945" cy="268447"/>
              </a:xfrm>
              <a:custGeom>
                <a:avLst/>
                <a:gdLst>
                  <a:gd name="connsiteX0" fmla="*/ 0 w 41945"/>
                  <a:gd name="connsiteY0" fmla="*/ 0 h 268447"/>
                  <a:gd name="connsiteX1" fmla="*/ 8389 w 41945"/>
                  <a:gd name="connsiteY1" fmla="*/ 79695 h 268447"/>
                  <a:gd name="connsiteX2" fmla="*/ 12584 w 41945"/>
                  <a:gd name="connsiteY2" fmla="*/ 134224 h 268447"/>
                  <a:gd name="connsiteX3" fmla="*/ 20973 w 41945"/>
                  <a:gd name="connsiteY3" fmla="*/ 155196 h 268447"/>
                  <a:gd name="connsiteX4" fmla="*/ 37751 w 41945"/>
                  <a:gd name="connsiteY4" fmla="*/ 205530 h 268447"/>
                  <a:gd name="connsiteX5" fmla="*/ 41945 w 41945"/>
                  <a:gd name="connsiteY5" fmla="*/ 268447 h 26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45" h="268447">
                    <a:moveTo>
                      <a:pt x="0" y="0"/>
                    </a:moveTo>
                    <a:cubicBezTo>
                      <a:pt x="5161" y="41279"/>
                      <a:pt x="4476" y="32743"/>
                      <a:pt x="8389" y="79695"/>
                    </a:cubicBezTo>
                    <a:cubicBezTo>
                      <a:pt x="9903" y="97862"/>
                      <a:pt x="9587" y="116242"/>
                      <a:pt x="12584" y="134224"/>
                    </a:cubicBezTo>
                    <a:cubicBezTo>
                      <a:pt x="13822" y="141651"/>
                      <a:pt x="18592" y="148053"/>
                      <a:pt x="20973" y="155196"/>
                    </a:cubicBezTo>
                    <a:cubicBezTo>
                      <a:pt x="41891" y="217948"/>
                      <a:pt x="17844" y="155762"/>
                      <a:pt x="37751" y="205530"/>
                    </a:cubicBezTo>
                    <a:lnTo>
                      <a:pt x="41945" y="268447"/>
                    </a:ln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3" name="Figura a mano libera: forma 36">
                <a:extLst>
                  <a:ext uri="{FF2B5EF4-FFF2-40B4-BE49-F238E27FC236}">
                    <a16:creationId xmlns:a16="http://schemas.microsoft.com/office/drawing/2014/main" id="{260499AF-572C-7CFB-9924-DC943B702974}"/>
                  </a:ext>
                </a:extLst>
              </p:cNvPr>
              <p:cNvSpPr/>
              <p:nvPr/>
            </p:nvSpPr>
            <p:spPr>
              <a:xfrm>
                <a:off x="10427516" y="4693640"/>
                <a:ext cx="164775" cy="453006"/>
              </a:xfrm>
              <a:custGeom>
                <a:avLst/>
                <a:gdLst>
                  <a:gd name="connsiteX0" fmla="*/ 0 w 163585"/>
                  <a:gd name="connsiteY0" fmla="*/ 0 h 457200"/>
                  <a:gd name="connsiteX1" fmla="*/ 12583 w 163585"/>
                  <a:gd name="connsiteY1" fmla="*/ 29362 h 457200"/>
                  <a:gd name="connsiteX2" fmla="*/ 58723 w 163585"/>
                  <a:gd name="connsiteY2" fmla="*/ 96474 h 457200"/>
                  <a:gd name="connsiteX3" fmla="*/ 92278 w 163585"/>
                  <a:gd name="connsiteY3" fmla="*/ 125835 h 457200"/>
                  <a:gd name="connsiteX4" fmla="*/ 100667 w 163585"/>
                  <a:gd name="connsiteY4" fmla="*/ 142613 h 457200"/>
                  <a:gd name="connsiteX5" fmla="*/ 113251 w 163585"/>
                  <a:gd name="connsiteY5" fmla="*/ 155197 h 457200"/>
                  <a:gd name="connsiteX6" fmla="*/ 125834 w 163585"/>
                  <a:gd name="connsiteY6" fmla="*/ 184558 h 457200"/>
                  <a:gd name="connsiteX7" fmla="*/ 125834 w 163585"/>
                  <a:gd name="connsiteY7" fmla="*/ 310393 h 457200"/>
                  <a:gd name="connsiteX8" fmla="*/ 134223 w 163585"/>
                  <a:gd name="connsiteY8" fmla="*/ 335560 h 457200"/>
                  <a:gd name="connsiteX9" fmla="*/ 142612 w 163585"/>
                  <a:gd name="connsiteY9" fmla="*/ 356532 h 457200"/>
                  <a:gd name="connsiteX10" fmla="*/ 163585 w 163585"/>
                  <a:gd name="connsiteY10" fmla="*/ 385894 h 457200"/>
                  <a:gd name="connsiteX11" fmla="*/ 159390 w 163585"/>
                  <a:gd name="connsiteY11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585" h="457200">
                    <a:moveTo>
                      <a:pt x="0" y="0"/>
                    </a:moveTo>
                    <a:cubicBezTo>
                      <a:pt x="4194" y="9787"/>
                      <a:pt x="7601" y="19951"/>
                      <a:pt x="12583" y="29362"/>
                    </a:cubicBezTo>
                    <a:cubicBezTo>
                      <a:pt x="25120" y="53044"/>
                      <a:pt x="39533" y="77284"/>
                      <a:pt x="58723" y="96474"/>
                    </a:cubicBezTo>
                    <a:cubicBezTo>
                      <a:pt x="69232" y="106983"/>
                      <a:pt x="81093" y="116048"/>
                      <a:pt x="92278" y="125835"/>
                    </a:cubicBezTo>
                    <a:cubicBezTo>
                      <a:pt x="95074" y="131428"/>
                      <a:pt x="97033" y="137525"/>
                      <a:pt x="100667" y="142613"/>
                    </a:cubicBezTo>
                    <a:cubicBezTo>
                      <a:pt x="104115" y="147440"/>
                      <a:pt x="110199" y="150110"/>
                      <a:pt x="113251" y="155197"/>
                    </a:cubicBezTo>
                    <a:cubicBezTo>
                      <a:pt x="118729" y="164327"/>
                      <a:pt x="121640" y="174771"/>
                      <a:pt x="125834" y="184558"/>
                    </a:cubicBezTo>
                    <a:cubicBezTo>
                      <a:pt x="113549" y="233703"/>
                      <a:pt x="116802" y="214045"/>
                      <a:pt x="125834" y="310393"/>
                    </a:cubicBezTo>
                    <a:cubicBezTo>
                      <a:pt x="126659" y="319197"/>
                      <a:pt x="131201" y="327250"/>
                      <a:pt x="134223" y="335560"/>
                    </a:cubicBezTo>
                    <a:cubicBezTo>
                      <a:pt x="136796" y="342636"/>
                      <a:pt x="138818" y="350028"/>
                      <a:pt x="142612" y="356532"/>
                    </a:cubicBezTo>
                    <a:cubicBezTo>
                      <a:pt x="148672" y="366921"/>
                      <a:pt x="156594" y="376107"/>
                      <a:pt x="163585" y="385894"/>
                    </a:cubicBezTo>
                    <a:cubicBezTo>
                      <a:pt x="158809" y="443195"/>
                      <a:pt x="159390" y="419392"/>
                      <a:pt x="159390" y="457200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4" name="Figura a mano libera: forma 37">
                <a:extLst>
                  <a:ext uri="{FF2B5EF4-FFF2-40B4-BE49-F238E27FC236}">
                    <a16:creationId xmlns:a16="http://schemas.microsoft.com/office/drawing/2014/main" id="{1BB80DB7-B494-2C57-7E43-8AF95C9E5408}"/>
                  </a:ext>
                </a:extLst>
              </p:cNvPr>
              <p:cNvSpPr/>
              <p:nvPr/>
            </p:nvSpPr>
            <p:spPr>
              <a:xfrm>
                <a:off x="10331042" y="4634917"/>
                <a:ext cx="131631" cy="503340"/>
              </a:xfrm>
              <a:custGeom>
                <a:avLst/>
                <a:gdLst>
                  <a:gd name="connsiteX0" fmla="*/ 0 w 131631"/>
                  <a:gd name="connsiteY0" fmla="*/ 0 h 503340"/>
                  <a:gd name="connsiteX1" fmla="*/ 12584 w 131631"/>
                  <a:gd name="connsiteY1" fmla="*/ 29362 h 503340"/>
                  <a:gd name="connsiteX2" fmla="*/ 25167 w 131631"/>
                  <a:gd name="connsiteY2" fmla="*/ 54529 h 503340"/>
                  <a:gd name="connsiteX3" fmla="*/ 33556 w 131631"/>
                  <a:gd name="connsiteY3" fmla="*/ 226503 h 503340"/>
                  <a:gd name="connsiteX4" fmla="*/ 37751 w 131631"/>
                  <a:gd name="connsiteY4" fmla="*/ 281032 h 503340"/>
                  <a:gd name="connsiteX5" fmla="*/ 46140 w 131631"/>
                  <a:gd name="connsiteY5" fmla="*/ 369116 h 503340"/>
                  <a:gd name="connsiteX6" fmla="*/ 50334 w 131631"/>
                  <a:gd name="connsiteY6" fmla="*/ 385894 h 503340"/>
                  <a:gd name="connsiteX7" fmla="*/ 75501 w 131631"/>
                  <a:gd name="connsiteY7" fmla="*/ 411061 h 503340"/>
                  <a:gd name="connsiteX8" fmla="*/ 83890 w 131631"/>
                  <a:gd name="connsiteY8" fmla="*/ 423644 h 503340"/>
                  <a:gd name="connsiteX9" fmla="*/ 130030 w 131631"/>
                  <a:gd name="connsiteY9" fmla="*/ 461395 h 503340"/>
                  <a:gd name="connsiteX10" fmla="*/ 130030 w 131631"/>
                  <a:gd name="connsiteY10" fmla="*/ 503340 h 50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631" h="503340">
                    <a:moveTo>
                      <a:pt x="0" y="0"/>
                    </a:moveTo>
                    <a:cubicBezTo>
                      <a:pt x="4195" y="9787"/>
                      <a:pt x="8122" y="19694"/>
                      <a:pt x="12584" y="29362"/>
                    </a:cubicBezTo>
                    <a:cubicBezTo>
                      <a:pt x="16514" y="37878"/>
                      <a:pt x="24175" y="45203"/>
                      <a:pt x="25167" y="54529"/>
                    </a:cubicBezTo>
                    <a:cubicBezTo>
                      <a:pt x="31238" y="111600"/>
                      <a:pt x="30372" y="169199"/>
                      <a:pt x="33556" y="226503"/>
                    </a:cubicBezTo>
                    <a:cubicBezTo>
                      <a:pt x="34567" y="244705"/>
                      <a:pt x="36149" y="262873"/>
                      <a:pt x="37751" y="281032"/>
                    </a:cubicBezTo>
                    <a:cubicBezTo>
                      <a:pt x="40343" y="310412"/>
                      <a:pt x="38987" y="340502"/>
                      <a:pt x="46140" y="369116"/>
                    </a:cubicBezTo>
                    <a:cubicBezTo>
                      <a:pt x="47538" y="374709"/>
                      <a:pt x="47756" y="380738"/>
                      <a:pt x="50334" y="385894"/>
                    </a:cubicBezTo>
                    <a:cubicBezTo>
                      <a:pt x="58138" y="401501"/>
                      <a:pt x="62729" y="402546"/>
                      <a:pt x="75501" y="411061"/>
                    </a:cubicBezTo>
                    <a:cubicBezTo>
                      <a:pt x="78297" y="415255"/>
                      <a:pt x="79911" y="420549"/>
                      <a:pt x="83890" y="423644"/>
                    </a:cubicBezTo>
                    <a:cubicBezTo>
                      <a:pt x="98377" y="434911"/>
                      <a:pt x="124198" y="439524"/>
                      <a:pt x="130030" y="461395"/>
                    </a:cubicBezTo>
                    <a:cubicBezTo>
                      <a:pt x="133633" y="474905"/>
                      <a:pt x="130030" y="489358"/>
                      <a:pt x="130030" y="503340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5" name="Figura a mano libera: forma 38">
                <a:extLst>
                  <a:ext uri="{FF2B5EF4-FFF2-40B4-BE49-F238E27FC236}">
                    <a16:creationId xmlns:a16="http://schemas.microsoft.com/office/drawing/2014/main" id="{C7E745B2-F47F-CBAA-6891-14A6ED2D81BD}"/>
                  </a:ext>
                </a:extLst>
              </p:cNvPr>
              <p:cNvSpPr/>
              <p:nvPr/>
            </p:nvSpPr>
            <p:spPr>
              <a:xfrm flipH="1">
                <a:off x="10213924" y="4763861"/>
                <a:ext cx="45811" cy="382785"/>
              </a:xfrm>
              <a:custGeom>
                <a:avLst/>
                <a:gdLst>
                  <a:gd name="connsiteX0" fmla="*/ 4285 w 33647"/>
                  <a:gd name="connsiteY0" fmla="*/ 0 h 369116"/>
                  <a:gd name="connsiteX1" fmla="*/ 91 w 33647"/>
                  <a:gd name="connsiteY1" fmla="*/ 46140 h 369116"/>
                  <a:gd name="connsiteX2" fmla="*/ 12674 w 33647"/>
                  <a:gd name="connsiteY2" fmla="*/ 104863 h 369116"/>
                  <a:gd name="connsiteX3" fmla="*/ 25258 w 33647"/>
                  <a:gd name="connsiteY3" fmla="*/ 188753 h 369116"/>
                  <a:gd name="connsiteX4" fmla="*/ 16869 w 33647"/>
                  <a:gd name="connsiteY4" fmla="*/ 268448 h 369116"/>
                  <a:gd name="connsiteX5" fmla="*/ 25258 w 33647"/>
                  <a:gd name="connsiteY5" fmla="*/ 348143 h 369116"/>
                  <a:gd name="connsiteX6" fmla="*/ 33647 w 33647"/>
                  <a:gd name="connsiteY6" fmla="*/ 369116 h 36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647" h="369116">
                    <a:moveTo>
                      <a:pt x="4285" y="0"/>
                    </a:moveTo>
                    <a:cubicBezTo>
                      <a:pt x="2887" y="15380"/>
                      <a:pt x="-610" y="30713"/>
                      <a:pt x="91" y="46140"/>
                    </a:cubicBezTo>
                    <a:cubicBezTo>
                      <a:pt x="1299" y="72709"/>
                      <a:pt x="5792" y="84215"/>
                      <a:pt x="12674" y="104863"/>
                    </a:cubicBezTo>
                    <a:cubicBezTo>
                      <a:pt x="16869" y="132826"/>
                      <a:pt x="27606" y="160575"/>
                      <a:pt x="25258" y="188753"/>
                    </a:cubicBezTo>
                    <a:cubicBezTo>
                      <a:pt x="20242" y="248939"/>
                      <a:pt x="23444" y="222420"/>
                      <a:pt x="16869" y="268448"/>
                    </a:cubicBezTo>
                    <a:cubicBezTo>
                      <a:pt x="18737" y="289000"/>
                      <a:pt x="21590" y="326134"/>
                      <a:pt x="25258" y="348143"/>
                    </a:cubicBezTo>
                    <a:cubicBezTo>
                      <a:pt x="28063" y="364971"/>
                      <a:pt x="26017" y="361486"/>
                      <a:pt x="33647" y="369116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6" name="Figura a mano libera: forma 39">
                <a:extLst>
                  <a:ext uri="{FF2B5EF4-FFF2-40B4-BE49-F238E27FC236}">
                    <a16:creationId xmlns:a16="http://schemas.microsoft.com/office/drawing/2014/main" id="{2F267BB9-6474-7612-EFFE-35925ECFF725}"/>
                  </a:ext>
                </a:extLst>
              </p:cNvPr>
              <p:cNvSpPr/>
              <p:nvPr/>
            </p:nvSpPr>
            <p:spPr>
              <a:xfrm>
                <a:off x="10444294" y="4827864"/>
                <a:ext cx="71306" cy="310636"/>
              </a:xfrm>
              <a:custGeom>
                <a:avLst/>
                <a:gdLst>
                  <a:gd name="connsiteX0" fmla="*/ 71306 w 71306"/>
                  <a:gd name="connsiteY0" fmla="*/ 0 h 310636"/>
                  <a:gd name="connsiteX1" fmla="*/ 62917 w 71306"/>
                  <a:gd name="connsiteY1" fmla="*/ 33556 h 310636"/>
                  <a:gd name="connsiteX2" fmla="*/ 41945 w 71306"/>
                  <a:gd name="connsiteY2" fmla="*/ 71307 h 310636"/>
                  <a:gd name="connsiteX3" fmla="*/ 16778 w 71306"/>
                  <a:gd name="connsiteY3" fmla="*/ 83890 h 310636"/>
                  <a:gd name="connsiteX4" fmla="*/ 4194 w 71306"/>
                  <a:gd name="connsiteY4" fmla="*/ 117446 h 310636"/>
                  <a:gd name="connsiteX5" fmla="*/ 0 w 71306"/>
                  <a:gd name="connsiteY5" fmla="*/ 130030 h 310636"/>
                  <a:gd name="connsiteX6" fmla="*/ 12583 w 71306"/>
                  <a:gd name="connsiteY6" fmla="*/ 163586 h 310636"/>
                  <a:gd name="connsiteX7" fmla="*/ 20972 w 71306"/>
                  <a:gd name="connsiteY7" fmla="*/ 184558 h 310636"/>
                  <a:gd name="connsiteX8" fmla="*/ 8389 w 71306"/>
                  <a:gd name="connsiteY8" fmla="*/ 205530 h 310636"/>
                  <a:gd name="connsiteX9" fmla="*/ 4194 w 71306"/>
                  <a:gd name="connsiteY9" fmla="*/ 247475 h 310636"/>
                  <a:gd name="connsiteX10" fmla="*/ 0 w 71306"/>
                  <a:gd name="connsiteY10" fmla="*/ 281031 h 310636"/>
                  <a:gd name="connsiteX11" fmla="*/ 8389 w 71306"/>
                  <a:gd name="connsiteY11" fmla="*/ 293615 h 310636"/>
                  <a:gd name="connsiteX12" fmla="*/ 41945 w 71306"/>
                  <a:gd name="connsiteY12" fmla="*/ 310393 h 310636"/>
                  <a:gd name="connsiteX13" fmla="*/ 50334 w 71306"/>
                  <a:gd name="connsiteY13" fmla="*/ 310393 h 31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1306" h="310636">
                    <a:moveTo>
                      <a:pt x="71306" y="0"/>
                    </a:moveTo>
                    <a:cubicBezTo>
                      <a:pt x="68510" y="11185"/>
                      <a:pt x="65950" y="22433"/>
                      <a:pt x="62917" y="33556"/>
                    </a:cubicBezTo>
                    <a:cubicBezTo>
                      <a:pt x="59142" y="47399"/>
                      <a:pt x="52951" y="61401"/>
                      <a:pt x="41945" y="71307"/>
                    </a:cubicBezTo>
                    <a:cubicBezTo>
                      <a:pt x="34974" y="77581"/>
                      <a:pt x="25167" y="79696"/>
                      <a:pt x="16778" y="83890"/>
                    </a:cubicBezTo>
                    <a:cubicBezTo>
                      <a:pt x="12583" y="95075"/>
                      <a:pt x="8276" y="106219"/>
                      <a:pt x="4194" y="117446"/>
                    </a:cubicBezTo>
                    <a:cubicBezTo>
                      <a:pt x="2683" y="121601"/>
                      <a:pt x="0" y="125609"/>
                      <a:pt x="0" y="130030"/>
                    </a:cubicBezTo>
                    <a:cubicBezTo>
                      <a:pt x="0" y="142553"/>
                      <a:pt x="7810" y="152846"/>
                      <a:pt x="12583" y="163586"/>
                    </a:cubicBezTo>
                    <a:cubicBezTo>
                      <a:pt x="15641" y="170466"/>
                      <a:pt x="18176" y="177567"/>
                      <a:pt x="20972" y="184558"/>
                    </a:cubicBezTo>
                    <a:cubicBezTo>
                      <a:pt x="16778" y="191549"/>
                      <a:pt x="10490" y="197653"/>
                      <a:pt x="8389" y="205530"/>
                    </a:cubicBezTo>
                    <a:cubicBezTo>
                      <a:pt x="4768" y="219107"/>
                      <a:pt x="5746" y="233510"/>
                      <a:pt x="4194" y="247475"/>
                    </a:cubicBezTo>
                    <a:cubicBezTo>
                      <a:pt x="2949" y="258678"/>
                      <a:pt x="1398" y="269846"/>
                      <a:pt x="0" y="281031"/>
                    </a:cubicBezTo>
                    <a:cubicBezTo>
                      <a:pt x="2796" y="285226"/>
                      <a:pt x="4561" y="290334"/>
                      <a:pt x="8389" y="293615"/>
                    </a:cubicBezTo>
                    <a:cubicBezTo>
                      <a:pt x="15860" y="300019"/>
                      <a:pt x="31006" y="308205"/>
                      <a:pt x="41945" y="310393"/>
                    </a:cubicBezTo>
                    <a:cubicBezTo>
                      <a:pt x="44687" y="310941"/>
                      <a:pt x="47538" y="310393"/>
                      <a:pt x="50334" y="310393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7" name="Figura a mano libera: forma 40">
                <a:extLst>
                  <a:ext uri="{FF2B5EF4-FFF2-40B4-BE49-F238E27FC236}">
                    <a16:creationId xmlns:a16="http://schemas.microsoft.com/office/drawing/2014/main" id="{30817C5C-51C0-8F9C-E6C1-5F23AD324F7C}"/>
                  </a:ext>
                </a:extLst>
              </p:cNvPr>
              <p:cNvSpPr/>
              <p:nvPr/>
            </p:nvSpPr>
            <p:spPr>
              <a:xfrm>
                <a:off x="10192319" y="4785632"/>
                <a:ext cx="176473" cy="348431"/>
              </a:xfrm>
              <a:custGeom>
                <a:avLst/>
                <a:gdLst>
                  <a:gd name="connsiteX0" fmla="*/ 159636 w 159636"/>
                  <a:gd name="connsiteY0" fmla="*/ 0 h 348143"/>
                  <a:gd name="connsiteX1" fmla="*/ 147053 w 159636"/>
                  <a:gd name="connsiteY1" fmla="*/ 20973 h 348143"/>
                  <a:gd name="connsiteX2" fmla="*/ 109302 w 159636"/>
                  <a:gd name="connsiteY2" fmla="*/ 121641 h 348143"/>
                  <a:gd name="connsiteX3" fmla="*/ 58968 w 159636"/>
                  <a:gd name="connsiteY3" fmla="*/ 155197 h 348143"/>
                  <a:gd name="connsiteX4" fmla="*/ 29607 w 159636"/>
                  <a:gd name="connsiteY4" fmla="*/ 197142 h 348143"/>
                  <a:gd name="connsiteX5" fmla="*/ 4440 w 159636"/>
                  <a:gd name="connsiteY5" fmla="*/ 222309 h 348143"/>
                  <a:gd name="connsiteX6" fmla="*/ 8634 w 159636"/>
                  <a:gd name="connsiteY6" fmla="*/ 281031 h 348143"/>
                  <a:gd name="connsiteX7" fmla="*/ 4440 w 159636"/>
                  <a:gd name="connsiteY7" fmla="*/ 318782 h 348143"/>
                  <a:gd name="connsiteX8" fmla="*/ 245 w 159636"/>
                  <a:gd name="connsiteY8" fmla="*/ 348143 h 348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9636" h="348143">
                    <a:moveTo>
                      <a:pt x="159636" y="0"/>
                    </a:moveTo>
                    <a:cubicBezTo>
                      <a:pt x="155442" y="6991"/>
                      <a:pt x="149631" y="13239"/>
                      <a:pt x="147053" y="20973"/>
                    </a:cubicBezTo>
                    <a:cubicBezTo>
                      <a:pt x="136127" y="53752"/>
                      <a:pt x="139223" y="97330"/>
                      <a:pt x="109302" y="121641"/>
                    </a:cubicBezTo>
                    <a:cubicBezTo>
                      <a:pt x="93652" y="134357"/>
                      <a:pt x="75746" y="144012"/>
                      <a:pt x="58968" y="155197"/>
                    </a:cubicBezTo>
                    <a:cubicBezTo>
                      <a:pt x="49181" y="169179"/>
                      <a:pt x="40369" y="183896"/>
                      <a:pt x="29607" y="197142"/>
                    </a:cubicBezTo>
                    <a:cubicBezTo>
                      <a:pt x="22126" y="206350"/>
                      <a:pt x="7318" y="210799"/>
                      <a:pt x="4440" y="222309"/>
                    </a:cubicBezTo>
                    <a:cubicBezTo>
                      <a:pt x="-320" y="241347"/>
                      <a:pt x="7236" y="261457"/>
                      <a:pt x="8634" y="281031"/>
                    </a:cubicBezTo>
                    <a:cubicBezTo>
                      <a:pt x="7236" y="293615"/>
                      <a:pt x="6521" y="306293"/>
                      <a:pt x="4440" y="318782"/>
                    </a:cubicBezTo>
                    <a:cubicBezTo>
                      <a:pt x="-1524" y="354565"/>
                      <a:pt x="245" y="304309"/>
                      <a:pt x="245" y="348143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8" name="Figura a mano libera: forma 41">
                <a:extLst>
                  <a:ext uri="{FF2B5EF4-FFF2-40B4-BE49-F238E27FC236}">
                    <a16:creationId xmlns:a16="http://schemas.microsoft.com/office/drawing/2014/main" id="{9F84256B-F077-4B5D-5657-A636B515EF5C}"/>
                  </a:ext>
                </a:extLst>
              </p:cNvPr>
              <p:cNvSpPr/>
              <p:nvPr/>
            </p:nvSpPr>
            <p:spPr>
              <a:xfrm>
                <a:off x="10304928" y="4689446"/>
                <a:ext cx="126781" cy="444616"/>
              </a:xfrm>
              <a:custGeom>
                <a:avLst/>
                <a:gdLst>
                  <a:gd name="connsiteX0" fmla="*/ 117446 w 138418"/>
                  <a:gd name="connsiteY0" fmla="*/ 0 h 478172"/>
                  <a:gd name="connsiteX1" fmla="*/ 130029 w 138418"/>
                  <a:gd name="connsiteY1" fmla="*/ 130029 h 478172"/>
                  <a:gd name="connsiteX2" fmla="*/ 134224 w 138418"/>
                  <a:gd name="connsiteY2" fmla="*/ 151002 h 478172"/>
                  <a:gd name="connsiteX3" fmla="*/ 138418 w 138418"/>
                  <a:gd name="connsiteY3" fmla="*/ 176169 h 478172"/>
                  <a:gd name="connsiteX4" fmla="*/ 125835 w 138418"/>
                  <a:gd name="connsiteY4" fmla="*/ 218114 h 478172"/>
                  <a:gd name="connsiteX5" fmla="*/ 83890 w 138418"/>
                  <a:gd name="connsiteY5" fmla="*/ 281031 h 478172"/>
                  <a:gd name="connsiteX6" fmla="*/ 71306 w 138418"/>
                  <a:gd name="connsiteY6" fmla="*/ 385893 h 478172"/>
                  <a:gd name="connsiteX7" fmla="*/ 12583 w 138418"/>
                  <a:gd name="connsiteY7" fmla="*/ 461394 h 478172"/>
                  <a:gd name="connsiteX8" fmla="*/ 0 w 138418"/>
                  <a:gd name="connsiteY8" fmla="*/ 478172 h 478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418" h="478172">
                    <a:moveTo>
                      <a:pt x="117446" y="0"/>
                    </a:moveTo>
                    <a:cubicBezTo>
                      <a:pt x="134405" y="76314"/>
                      <a:pt x="120735" y="4556"/>
                      <a:pt x="130029" y="130029"/>
                    </a:cubicBezTo>
                    <a:cubicBezTo>
                      <a:pt x="130556" y="137139"/>
                      <a:pt x="132949" y="143988"/>
                      <a:pt x="134224" y="151002"/>
                    </a:cubicBezTo>
                    <a:cubicBezTo>
                      <a:pt x="135745" y="159370"/>
                      <a:pt x="137020" y="167780"/>
                      <a:pt x="138418" y="176169"/>
                    </a:cubicBezTo>
                    <a:cubicBezTo>
                      <a:pt x="134224" y="190151"/>
                      <a:pt x="132569" y="205163"/>
                      <a:pt x="125835" y="218114"/>
                    </a:cubicBezTo>
                    <a:cubicBezTo>
                      <a:pt x="114206" y="240477"/>
                      <a:pt x="91681" y="257060"/>
                      <a:pt x="83890" y="281031"/>
                    </a:cubicBezTo>
                    <a:cubicBezTo>
                      <a:pt x="73009" y="314512"/>
                      <a:pt x="80978" y="352043"/>
                      <a:pt x="71306" y="385893"/>
                    </a:cubicBezTo>
                    <a:cubicBezTo>
                      <a:pt x="66382" y="403127"/>
                      <a:pt x="24480" y="447118"/>
                      <a:pt x="12583" y="461394"/>
                    </a:cubicBezTo>
                    <a:cubicBezTo>
                      <a:pt x="8108" y="466764"/>
                      <a:pt x="0" y="478172"/>
                      <a:pt x="0" y="478172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79" name="Figura a mano libera: forma 42">
                <a:extLst>
                  <a:ext uri="{FF2B5EF4-FFF2-40B4-BE49-F238E27FC236}">
                    <a16:creationId xmlns:a16="http://schemas.microsoft.com/office/drawing/2014/main" id="{34BB3B86-5C3C-AEF5-DF67-F3FBC32EC02E}"/>
                  </a:ext>
                </a:extLst>
              </p:cNvPr>
              <p:cNvSpPr/>
              <p:nvPr/>
            </p:nvSpPr>
            <p:spPr>
              <a:xfrm>
                <a:off x="10131750" y="4660446"/>
                <a:ext cx="164775" cy="477811"/>
              </a:xfrm>
              <a:custGeom>
                <a:avLst/>
                <a:gdLst>
                  <a:gd name="connsiteX0" fmla="*/ 176893 w 176893"/>
                  <a:gd name="connsiteY0" fmla="*/ 0 h 493940"/>
                  <a:gd name="connsiteX1" fmla="*/ 110218 w 176893"/>
                  <a:gd name="connsiteY1" fmla="*/ 34018 h 493940"/>
                  <a:gd name="connsiteX2" fmla="*/ 95250 w 176893"/>
                  <a:gd name="connsiteY2" fmla="*/ 50347 h 493940"/>
                  <a:gd name="connsiteX3" fmla="*/ 91168 w 176893"/>
                  <a:gd name="connsiteY3" fmla="*/ 137433 h 493940"/>
                  <a:gd name="connsiteX4" fmla="*/ 61232 w 176893"/>
                  <a:gd name="connsiteY4" fmla="*/ 197304 h 493940"/>
                  <a:gd name="connsiteX5" fmla="*/ 47625 w 176893"/>
                  <a:gd name="connsiteY5" fmla="*/ 227240 h 493940"/>
                  <a:gd name="connsiteX6" fmla="*/ 36739 w 176893"/>
                  <a:gd name="connsiteY6" fmla="*/ 257175 h 493940"/>
                  <a:gd name="connsiteX7" fmla="*/ 27214 w 176893"/>
                  <a:gd name="connsiteY7" fmla="*/ 270783 h 493940"/>
                  <a:gd name="connsiteX8" fmla="*/ 23132 w 176893"/>
                  <a:gd name="connsiteY8" fmla="*/ 295275 h 493940"/>
                  <a:gd name="connsiteX9" fmla="*/ 19050 w 176893"/>
                  <a:gd name="connsiteY9" fmla="*/ 308883 h 493940"/>
                  <a:gd name="connsiteX10" fmla="*/ 16329 w 176893"/>
                  <a:gd name="connsiteY10" fmla="*/ 325211 h 493940"/>
                  <a:gd name="connsiteX11" fmla="*/ 14968 w 176893"/>
                  <a:gd name="connsiteY11" fmla="*/ 356508 h 493940"/>
                  <a:gd name="connsiteX12" fmla="*/ 4082 w 176893"/>
                  <a:gd name="connsiteY12" fmla="*/ 390525 h 493940"/>
                  <a:gd name="connsiteX13" fmla="*/ 2722 w 176893"/>
                  <a:gd name="connsiteY13" fmla="*/ 405493 h 493940"/>
                  <a:gd name="connsiteX14" fmla="*/ 0 w 176893"/>
                  <a:gd name="connsiteY14" fmla="*/ 423183 h 493940"/>
                  <a:gd name="connsiteX15" fmla="*/ 1361 w 176893"/>
                  <a:gd name="connsiteY15" fmla="*/ 454479 h 493940"/>
                  <a:gd name="connsiteX16" fmla="*/ 6804 w 176893"/>
                  <a:gd name="connsiteY16" fmla="*/ 492579 h 493940"/>
                  <a:gd name="connsiteX17" fmla="*/ 2722 w 176893"/>
                  <a:gd name="connsiteY17" fmla="*/ 493940 h 49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6893" h="493940">
                    <a:moveTo>
                      <a:pt x="176893" y="0"/>
                    </a:moveTo>
                    <a:cubicBezTo>
                      <a:pt x="145983" y="6183"/>
                      <a:pt x="154688" y="2889"/>
                      <a:pt x="110218" y="34018"/>
                    </a:cubicBezTo>
                    <a:cubicBezTo>
                      <a:pt x="104169" y="38252"/>
                      <a:pt x="100239" y="44904"/>
                      <a:pt x="95250" y="50347"/>
                    </a:cubicBezTo>
                    <a:cubicBezTo>
                      <a:pt x="97344" y="79656"/>
                      <a:pt x="101419" y="108579"/>
                      <a:pt x="91168" y="137433"/>
                    </a:cubicBezTo>
                    <a:cubicBezTo>
                      <a:pt x="83698" y="158458"/>
                      <a:pt x="70966" y="177227"/>
                      <a:pt x="61232" y="197304"/>
                    </a:cubicBezTo>
                    <a:cubicBezTo>
                      <a:pt x="56450" y="207167"/>
                      <a:pt x="51775" y="217095"/>
                      <a:pt x="47625" y="227240"/>
                    </a:cubicBezTo>
                    <a:cubicBezTo>
                      <a:pt x="43605" y="237067"/>
                      <a:pt x="41246" y="247561"/>
                      <a:pt x="36739" y="257175"/>
                    </a:cubicBezTo>
                    <a:cubicBezTo>
                      <a:pt x="34389" y="262188"/>
                      <a:pt x="30389" y="266247"/>
                      <a:pt x="27214" y="270783"/>
                    </a:cubicBezTo>
                    <a:cubicBezTo>
                      <a:pt x="25853" y="278947"/>
                      <a:pt x="24866" y="287182"/>
                      <a:pt x="23132" y="295275"/>
                    </a:cubicBezTo>
                    <a:cubicBezTo>
                      <a:pt x="22140" y="299906"/>
                      <a:pt x="20099" y="304265"/>
                      <a:pt x="19050" y="308883"/>
                    </a:cubicBezTo>
                    <a:cubicBezTo>
                      <a:pt x="17827" y="314264"/>
                      <a:pt x="17236" y="319768"/>
                      <a:pt x="16329" y="325211"/>
                    </a:cubicBezTo>
                    <a:cubicBezTo>
                      <a:pt x="15875" y="335643"/>
                      <a:pt x="16892" y="346245"/>
                      <a:pt x="14968" y="356508"/>
                    </a:cubicBezTo>
                    <a:cubicBezTo>
                      <a:pt x="12774" y="368210"/>
                      <a:pt x="6969" y="378975"/>
                      <a:pt x="4082" y="390525"/>
                    </a:cubicBezTo>
                    <a:cubicBezTo>
                      <a:pt x="2867" y="395385"/>
                      <a:pt x="3343" y="400522"/>
                      <a:pt x="2722" y="405493"/>
                    </a:cubicBezTo>
                    <a:cubicBezTo>
                      <a:pt x="1982" y="411413"/>
                      <a:pt x="907" y="417286"/>
                      <a:pt x="0" y="423183"/>
                    </a:cubicBezTo>
                    <a:cubicBezTo>
                      <a:pt x="454" y="433615"/>
                      <a:pt x="681" y="444059"/>
                      <a:pt x="1361" y="454479"/>
                    </a:cubicBezTo>
                    <a:cubicBezTo>
                      <a:pt x="3418" y="486020"/>
                      <a:pt x="397" y="476563"/>
                      <a:pt x="6804" y="492579"/>
                    </a:cubicBezTo>
                    <a:lnTo>
                      <a:pt x="2722" y="493940"/>
                    </a:ln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0" name="Figura a mano libera: forma 43">
                <a:extLst>
                  <a:ext uri="{FF2B5EF4-FFF2-40B4-BE49-F238E27FC236}">
                    <a16:creationId xmlns:a16="http://schemas.microsoft.com/office/drawing/2014/main" id="{BFCE7BF2-A341-2A47-98BE-BAB9FB9EE505}"/>
                  </a:ext>
                </a:extLst>
              </p:cNvPr>
              <p:cNvSpPr/>
              <p:nvPr/>
            </p:nvSpPr>
            <p:spPr>
              <a:xfrm>
                <a:off x="10239375" y="4878161"/>
                <a:ext cx="51707" cy="258535"/>
              </a:xfrm>
              <a:custGeom>
                <a:avLst/>
                <a:gdLst>
                  <a:gd name="connsiteX0" fmla="*/ 0 w 51707"/>
                  <a:gd name="connsiteY0" fmla="*/ 0 h 258535"/>
                  <a:gd name="connsiteX1" fmla="*/ 6804 w 51707"/>
                  <a:gd name="connsiteY1" fmla="*/ 31296 h 258535"/>
                  <a:gd name="connsiteX2" fmla="*/ 9525 w 51707"/>
                  <a:gd name="connsiteY2" fmla="*/ 34018 h 258535"/>
                  <a:gd name="connsiteX3" fmla="*/ 24493 w 51707"/>
                  <a:gd name="connsiteY3" fmla="*/ 55789 h 258535"/>
                  <a:gd name="connsiteX4" fmla="*/ 28575 w 51707"/>
                  <a:gd name="connsiteY4" fmla="*/ 66675 h 258535"/>
                  <a:gd name="connsiteX5" fmla="*/ 29936 w 51707"/>
                  <a:gd name="connsiteY5" fmla="*/ 72118 h 258535"/>
                  <a:gd name="connsiteX6" fmla="*/ 32657 w 51707"/>
                  <a:gd name="connsiteY6" fmla="*/ 103414 h 258535"/>
                  <a:gd name="connsiteX7" fmla="*/ 39461 w 51707"/>
                  <a:gd name="connsiteY7" fmla="*/ 118382 h 258535"/>
                  <a:gd name="connsiteX8" fmla="*/ 47625 w 51707"/>
                  <a:gd name="connsiteY8" fmla="*/ 137432 h 258535"/>
                  <a:gd name="connsiteX9" fmla="*/ 48986 w 51707"/>
                  <a:gd name="connsiteY9" fmla="*/ 144235 h 258535"/>
                  <a:gd name="connsiteX10" fmla="*/ 50346 w 51707"/>
                  <a:gd name="connsiteY10" fmla="*/ 212271 h 258535"/>
                  <a:gd name="connsiteX11" fmla="*/ 51707 w 51707"/>
                  <a:gd name="connsiteY11" fmla="*/ 217714 h 258535"/>
                  <a:gd name="connsiteX12" fmla="*/ 50346 w 51707"/>
                  <a:gd name="connsiteY12" fmla="*/ 243568 h 258535"/>
                  <a:gd name="connsiteX13" fmla="*/ 48986 w 51707"/>
                  <a:gd name="connsiteY13" fmla="*/ 253093 h 258535"/>
                  <a:gd name="connsiteX14" fmla="*/ 47625 w 51707"/>
                  <a:gd name="connsiteY14" fmla="*/ 258535 h 258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1707" h="258535">
                    <a:moveTo>
                      <a:pt x="0" y="0"/>
                    </a:moveTo>
                    <a:cubicBezTo>
                      <a:pt x="2268" y="10432"/>
                      <a:pt x="3926" y="21016"/>
                      <a:pt x="6804" y="31296"/>
                    </a:cubicBezTo>
                    <a:cubicBezTo>
                      <a:pt x="7150" y="32531"/>
                      <a:pt x="8690" y="33044"/>
                      <a:pt x="9525" y="34018"/>
                    </a:cubicBezTo>
                    <a:cubicBezTo>
                      <a:pt x="16785" y="42489"/>
                      <a:pt x="17232" y="44378"/>
                      <a:pt x="24493" y="55789"/>
                    </a:cubicBezTo>
                    <a:cubicBezTo>
                      <a:pt x="27987" y="69761"/>
                      <a:pt x="23238" y="52443"/>
                      <a:pt x="28575" y="66675"/>
                    </a:cubicBezTo>
                    <a:cubicBezTo>
                      <a:pt x="29232" y="68426"/>
                      <a:pt x="29482" y="70304"/>
                      <a:pt x="29936" y="72118"/>
                    </a:cubicBezTo>
                    <a:cubicBezTo>
                      <a:pt x="30108" y="74352"/>
                      <a:pt x="31893" y="99338"/>
                      <a:pt x="32657" y="103414"/>
                    </a:cubicBezTo>
                    <a:cubicBezTo>
                      <a:pt x="34327" y="112318"/>
                      <a:pt x="35645" y="110749"/>
                      <a:pt x="39461" y="118382"/>
                    </a:cubicBezTo>
                    <a:cubicBezTo>
                      <a:pt x="39687" y="118835"/>
                      <a:pt x="46640" y="134149"/>
                      <a:pt x="47625" y="137432"/>
                    </a:cubicBezTo>
                    <a:cubicBezTo>
                      <a:pt x="48290" y="139647"/>
                      <a:pt x="48532" y="141967"/>
                      <a:pt x="48986" y="144235"/>
                    </a:cubicBezTo>
                    <a:cubicBezTo>
                      <a:pt x="49439" y="166914"/>
                      <a:pt x="49507" y="189603"/>
                      <a:pt x="50346" y="212271"/>
                    </a:cubicBezTo>
                    <a:cubicBezTo>
                      <a:pt x="50415" y="214140"/>
                      <a:pt x="51707" y="215844"/>
                      <a:pt x="51707" y="217714"/>
                    </a:cubicBezTo>
                    <a:cubicBezTo>
                      <a:pt x="51707" y="226344"/>
                      <a:pt x="51008" y="234963"/>
                      <a:pt x="50346" y="243568"/>
                    </a:cubicBezTo>
                    <a:cubicBezTo>
                      <a:pt x="50100" y="246766"/>
                      <a:pt x="49560" y="249938"/>
                      <a:pt x="48986" y="253093"/>
                    </a:cubicBezTo>
                    <a:cubicBezTo>
                      <a:pt x="48652" y="254933"/>
                      <a:pt x="47625" y="258535"/>
                      <a:pt x="47625" y="258535"/>
                    </a:cubicBez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1" name="Figura a mano libera: forma 44">
                <a:extLst>
                  <a:ext uri="{FF2B5EF4-FFF2-40B4-BE49-F238E27FC236}">
                    <a16:creationId xmlns:a16="http://schemas.microsoft.com/office/drawing/2014/main" id="{FB4D378A-D4CC-583C-31DE-EEFFC1B0469E}"/>
                  </a:ext>
                </a:extLst>
              </p:cNvPr>
              <p:cNvSpPr/>
              <p:nvPr/>
            </p:nvSpPr>
            <p:spPr>
              <a:xfrm>
                <a:off x="10501993" y="4987018"/>
                <a:ext cx="47625" cy="153761"/>
              </a:xfrm>
              <a:custGeom>
                <a:avLst/>
                <a:gdLst>
                  <a:gd name="connsiteX0" fmla="*/ 47625 w 47625"/>
                  <a:gd name="connsiteY0" fmla="*/ 0 h 153761"/>
                  <a:gd name="connsiteX1" fmla="*/ 40821 w 47625"/>
                  <a:gd name="connsiteY1" fmla="*/ 1361 h 153761"/>
                  <a:gd name="connsiteX2" fmla="*/ 36739 w 47625"/>
                  <a:gd name="connsiteY2" fmla="*/ 10886 h 153761"/>
                  <a:gd name="connsiteX3" fmla="*/ 27214 w 47625"/>
                  <a:gd name="connsiteY3" fmla="*/ 24493 h 153761"/>
                  <a:gd name="connsiteX4" fmla="*/ 20411 w 47625"/>
                  <a:gd name="connsiteY4" fmla="*/ 77561 h 153761"/>
                  <a:gd name="connsiteX5" fmla="*/ 12246 w 47625"/>
                  <a:gd name="connsiteY5" fmla="*/ 88446 h 153761"/>
                  <a:gd name="connsiteX6" fmla="*/ 10886 w 47625"/>
                  <a:gd name="connsiteY6" fmla="*/ 119743 h 153761"/>
                  <a:gd name="connsiteX7" fmla="*/ 6803 w 47625"/>
                  <a:gd name="connsiteY7" fmla="*/ 123825 h 153761"/>
                  <a:gd name="connsiteX8" fmla="*/ 4082 w 47625"/>
                  <a:gd name="connsiteY8" fmla="*/ 134711 h 153761"/>
                  <a:gd name="connsiteX9" fmla="*/ 1361 w 47625"/>
                  <a:gd name="connsiteY9" fmla="*/ 140153 h 153761"/>
                  <a:gd name="connsiteX10" fmla="*/ 0 w 47625"/>
                  <a:gd name="connsiteY10" fmla="*/ 153761 h 153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" h="153761">
                    <a:moveTo>
                      <a:pt x="47625" y="0"/>
                    </a:moveTo>
                    <a:cubicBezTo>
                      <a:pt x="45357" y="454"/>
                      <a:pt x="42456" y="-274"/>
                      <a:pt x="40821" y="1361"/>
                    </a:cubicBezTo>
                    <a:cubicBezTo>
                      <a:pt x="38378" y="3804"/>
                      <a:pt x="38377" y="7845"/>
                      <a:pt x="36739" y="10886"/>
                    </a:cubicBezTo>
                    <a:cubicBezTo>
                      <a:pt x="34609" y="14842"/>
                      <a:pt x="30089" y="20659"/>
                      <a:pt x="27214" y="24493"/>
                    </a:cubicBezTo>
                    <a:cubicBezTo>
                      <a:pt x="26370" y="37573"/>
                      <a:pt x="28855" y="62550"/>
                      <a:pt x="20411" y="77561"/>
                    </a:cubicBezTo>
                    <a:cubicBezTo>
                      <a:pt x="18187" y="81514"/>
                      <a:pt x="14968" y="84818"/>
                      <a:pt x="12246" y="88446"/>
                    </a:cubicBezTo>
                    <a:cubicBezTo>
                      <a:pt x="11793" y="98878"/>
                      <a:pt x="12474" y="109422"/>
                      <a:pt x="10886" y="119743"/>
                    </a:cubicBezTo>
                    <a:cubicBezTo>
                      <a:pt x="10593" y="121645"/>
                      <a:pt x="7599" y="122073"/>
                      <a:pt x="6803" y="123825"/>
                    </a:cubicBezTo>
                    <a:cubicBezTo>
                      <a:pt x="5255" y="127230"/>
                      <a:pt x="5265" y="131163"/>
                      <a:pt x="4082" y="134711"/>
                    </a:cubicBezTo>
                    <a:cubicBezTo>
                      <a:pt x="3441" y="136635"/>
                      <a:pt x="2268" y="138339"/>
                      <a:pt x="1361" y="140153"/>
                    </a:cubicBezTo>
                    <a:lnTo>
                      <a:pt x="0" y="153761"/>
                    </a:lnTo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82" name="Immagine 81" descr="Immagine che contiene schermata, Rettangolo, Ambra, arancione&#10;&#10;Il contenuto generato dall'IA potrebbe non essere corretto.">
                <a:extLst>
                  <a:ext uri="{FF2B5EF4-FFF2-40B4-BE49-F238E27FC236}">
                    <a16:creationId xmlns:a16="http://schemas.microsoft.com/office/drawing/2014/main" id="{48E12A41-198C-D492-22EB-4128485DDF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348255" y="5134061"/>
                <a:ext cx="2692038" cy="325197"/>
              </a:xfrm>
              <a:prstGeom prst="rect">
                <a:avLst/>
              </a:prstGeom>
            </p:spPr>
          </p:pic>
        </p:grp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66E18923-0370-C074-BFDB-DF50AC54B77C}"/>
                </a:ext>
              </a:extLst>
            </p:cNvPr>
            <p:cNvSpPr/>
            <p:nvPr/>
          </p:nvSpPr>
          <p:spPr>
            <a:xfrm>
              <a:off x="7989534" y="3212983"/>
              <a:ext cx="2779090" cy="213080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4B60A730-232E-20F5-1A6A-214A760A1E2F}"/>
                </a:ext>
              </a:extLst>
            </p:cNvPr>
            <p:cNvSpPr txBox="1"/>
            <p:nvPr/>
          </p:nvSpPr>
          <p:spPr>
            <a:xfrm>
              <a:off x="9608702" y="4966783"/>
              <a:ext cx="1079618" cy="37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×1500</a:t>
              </a:r>
            </a:p>
          </p:txBody>
        </p:sp>
      </p:grpSp>
      <p:grpSp>
        <p:nvGrpSpPr>
          <p:cNvPr id="83" name="Gruppo 82">
            <a:extLst>
              <a:ext uri="{FF2B5EF4-FFF2-40B4-BE49-F238E27FC236}">
                <a16:creationId xmlns:a16="http://schemas.microsoft.com/office/drawing/2014/main" id="{66554E5E-B1BA-53DA-CDB1-BE3DA7D6347F}"/>
              </a:ext>
            </a:extLst>
          </p:cNvPr>
          <p:cNvGrpSpPr>
            <a:grpSpLocks noChangeAspect="1"/>
          </p:cNvGrpSpPr>
          <p:nvPr/>
        </p:nvGrpSpPr>
        <p:grpSpPr>
          <a:xfrm>
            <a:off x="4775764" y="891827"/>
            <a:ext cx="6166426" cy="4859912"/>
            <a:chOff x="614145" y="749709"/>
            <a:chExt cx="6924488" cy="5457358"/>
          </a:xfrm>
        </p:grpSpPr>
        <p:grpSp>
          <p:nvGrpSpPr>
            <p:cNvPr id="84" name="Gruppo 83">
              <a:extLst>
                <a:ext uri="{FF2B5EF4-FFF2-40B4-BE49-F238E27FC236}">
                  <a16:creationId xmlns:a16="http://schemas.microsoft.com/office/drawing/2014/main" id="{6EEDA8E6-8D8C-84D8-3881-3B27B5C39E5A}"/>
                </a:ext>
              </a:extLst>
            </p:cNvPr>
            <p:cNvGrpSpPr/>
            <p:nvPr/>
          </p:nvGrpSpPr>
          <p:grpSpPr>
            <a:xfrm>
              <a:off x="614145" y="749709"/>
              <a:ext cx="6924488" cy="5457358"/>
              <a:chOff x="4078882" y="714842"/>
              <a:chExt cx="6924488" cy="5457358"/>
            </a:xfrm>
          </p:grpSpPr>
          <p:pic>
            <p:nvPicPr>
              <p:cNvPr id="99" name="Immagine 98" descr="Immagine che contiene design&#10;&#10;Il contenuto generato dall'IA potrebbe non essere corretto.">
                <a:extLst>
                  <a:ext uri="{FF2B5EF4-FFF2-40B4-BE49-F238E27FC236}">
                    <a16:creationId xmlns:a16="http://schemas.microsoft.com/office/drawing/2014/main" id="{2C91D01D-F0A3-7874-C734-9518984CE917}"/>
                  </a:ext>
                </a:extLst>
              </p:cNvPr>
              <p:cNvPicPr/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78882" y="744600"/>
                <a:ext cx="4034236" cy="5427600"/>
              </a:xfrm>
              <a:prstGeom prst="rect">
                <a:avLst/>
              </a:prstGeom>
            </p:spPr>
          </p:pic>
          <p:sp>
            <p:nvSpPr>
              <p:cNvPr id="100" name="CasellaDiTesto 99">
                <a:extLst>
                  <a:ext uri="{FF2B5EF4-FFF2-40B4-BE49-F238E27FC236}">
                    <a16:creationId xmlns:a16="http://schemas.microsoft.com/office/drawing/2014/main" id="{8E331FA5-FDD7-3FA5-DAAE-D2BEB913863C}"/>
                  </a:ext>
                </a:extLst>
              </p:cNvPr>
              <p:cNvSpPr txBox="1"/>
              <p:nvPr/>
            </p:nvSpPr>
            <p:spPr>
              <a:xfrm>
                <a:off x="8243509" y="714842"/>
                <a:ext cx="2759861" cy="4804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CATHODE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~ 3 mm  lightweight support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5 µm copper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DRIFT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6 mm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GEM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5 µm Copper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50 µm Kapton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5 µm Copper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TRANSFER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3 mm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R/O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2D strip layout, 600 µm pitch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~ 3 mm lightweight support</a:t>
                </a:r>
              </a:p>
            </p:txBody>
          </p:sp>
          <p:sp>
            <p:nvSpPr>
              <p:cNvPr id="101" name="Parentesi graffa chiusa 100">
                <a:extLst>
                  <a:ext uri="{FF2B5EF4-FFF2-40B4-BE49-F238E27FC236}">
                    <a16:creationId xmlns:a16="http://schemas.microsoft.com/office/drawing/2014/main" id="{4605A2E3-E148-7B54-8B20-6306D1518F06}"/>
                  </a:ext>
                </a:extLst>
              </p:cNvPr>
              <p:cNvSpPr/>
              <p:nvPr/>
            </p:nvSpPr>
            <p:spPr>
              <a:xfrm>
                <a:off x="8085854" y="1686187"/>
                <a:ext cx="215052" cy="1535185"/>
              </a:xfrm>
              <a:prstGeom prst="rightBrace">
                <a:avLst>
                  <a:gd name="adj1" fmla="val 0"/>
                  <a:gd name="adj2" fmla="val 12569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2" name="Parentesi graffa chiusa 101">
                <a:extLst>
                  <a:ext uri="{FF2B5EF4-FFF2-40B4-BE49-F238E27FC236}">
                    <a16:creationId xmlns:a16="http://schemas.microsoft.com/office/drawing/2014/main" id="{4D40AFDC-3AD2-D372-D66B-063B3D2D75E8}"/>
                  </a:ext>
                </a:extLst>
              </p:cNvPr>
              <p:cNvSpPr/>
              <p:nvPr/>
            </p:nvSpPr>
            <p:spPr>
              <a:xfrm>
                <a:off x="8085854" y="3463072"/>
                <a:ext cx="215052" cy="767593"/>
              </a:xfrm>
              <a:prstGeom prst="rightBrace">
                <a:avLst>
                  <a:gd name="adj1" fmla="val 0"/>
                  <a:gd name="adj2" fmla="val 2705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85" name="Connettore diritto 12">
              <a:extLst>
                <a:ext uri="{FF2B5EF4-FFF2-40B4-BE49-F238E27FC236}">
                  <a16:creationId xmlns:a16="http://schemas.microsoft.com/office/drawing/2014/main" id="{9B3E9915-504D-863C-6060-3F10966E83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0038" y="1595817"/>
              <a:ext cx="1298360" cy="1789142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ttore diritto 13">
              <a:extLst>
                <a:ext uri="{FF2B5EF4-FFF2-40B4-BE49-F238E27FC236}">
                  <a16:creationId xmlns:a16="http://schemas.microsoft.com/office/drawing/2014/main" id="{A9197498-4C42-C036-DDE7-56B147A2D6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8606" y="3744898"/>
              <a:ext cx="506017" cy="684489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Figura a mano libera: forma 14">
              <a:extLst>
                <a:ext uri="{FF2B5EF4-FFF2-40B4-BE49-F238E27FC236}">
                  <a16:creationId xmlns:a16="http://schemas.microsoft.com/office/drawing/2014/main" id="{C5619A31-7A2D-1D0D-CD04-00AC7F31D735}"/>
                </a:ext>
              </a:extLst>
            </p:cNvPr>
            <p:cNvSpPr/>
            <p:nvPr/>
          </p:nvSpPr>
          <p:spPr>
            <a:xfrm>
              <a:off x="3531664" y="2013358"/>
              <a:ext cx="121978" cy="1371600"/>
            </a:xfrm>
            <a:custGeom>
              <a:avLst/>
              <a:gdLst>
                <a:gd name="connsiteX0" fmla="*/ 92380 w 121978"/>
                <a:gd name="connsiteY0" fmla="*/ 0 h 1371600"/>
                <a:gd name="connsiteX1" fmla="*/ 109158 w 121978"/>
                <a:gd name="connsiteY1" fmla="*/ 50334 h 1371600"/>
                <a:gd name="connsiteX2" fmla="*/ 121742 w 121978"/>
                <a:gd name="connsiteY2" fmla="*/ 71306 h 1371600"/>
                <a:gd name="connsiteX3" fmla="*/ 117547 w 121978"/>
                <a:gd name="connsiteY3" fmla="*/ 88084 h 1371600"/>
                <a:gd name="connsiteX4" fmla="*/ 113353 w 121978"/>
                <a:gd name="connsiteY4" fmla="*/ 180363 h 1371600"/>
                <a:gd name="connsiteX5" fmla="*/ 71408 w 121978"/>
                <a:gd name="connsiteY5" fmla="*/ 209725 h 1371600"/>
                <a:gd name="connsiteX6" fmla="*/ 67213 w 121978"/>
                <a:gd name="connsiteY6" fmla="*/ 222308 h 1371600"/>
                <a:gd name="connsiteX7" fmla="*/ 83991 w 121978"/>
                <a:gd name="connsiteY7" fmla="*/ 247475 h 1371600"/>
                <a:gd name="connsiteX8" fmla="*/ 63019 w 121978"/>
                <a:gd name="connsiteY8" fmla="*/ 268448 h 1371600"/>
                <a:gd name="connsiteX9" fmla="*/ 50435 w 121978"/>
                <a:gd name="connsiteY9" fmla="*/ 285225 h 1371600"/>
                <a:gd name="connsiteX10" fmla="*/ 46241 w 121978"/>
                <a:gd name="connsiteY10" fmla="*/ 297809 h 1371600"/>
                <a:gd name="connsiteX11" fmla="*/ 67213 w 121978"/>
                <a:gd name="connsiteY11" fmla="*/ 352337 h 1371600"/>
                <a:gd name="connsiteX12" fmla="*/ 67213 w 121978"/>
                <a:gd name="connsiteY12" fmla="*/ 520117 h 1371600"/>
                <a:gd name="connsiteX13" fmla="*/ 75602 w 121978"/>
                <a:gd name="connsiteY13" fmla="*/ 532701 h 1371600"/>
                <a:gd name="connsiteX14" fmla="*/ 71408 w 121978"/>
                <a:gd name="connsiteY14" fmla="*/ 549479 h 1371600"/>
                <a:gd name="connsiteX15" fmla="*/ 109158 w 121978"/>
                <a:gd name="connsiteY15" fmla="*/ 587229 h 1371600"/>
                <a:gd name="connsiteX16" fmla="*/ 113353 w 121978"/>
                <a:gd name="connsiteY16" fmla="*/ 612396 h 1371600"/>
                <a:gd name="connsiteX17" fmla="*/ 75602 w 121978"/>
                <a:gd name="connsiteY17" fmla="*/ 666925 h 1371600"/>
                <a:gd name="connsiteX18" fmla="*/ 71408 w 121978"/>
                <a:gd name="connsiteY18" fmla="*/ 696286 h 1371600"/>
                <a:gd name="connsiteX19" fmla="*/ 88186 w 121978"/>
                <a:gd name="connsiteY19" fmla="*/ 759203 h 1371600"/>
                <a:gd name="connsiteX20" fmla="*/ 63019 w 121978"/>
                <a:gd name="connsiteY20" fmla="*/ 767592 h 1371600"/>
                <a:gd name="connsiteX21" fmla="*/ 25268 w 121978"/>
                <a:gd name="connsiteY21" fmla="*/ 792759 h 1371600"/>
                <a:gd name="connsiteX22" fmla="*/ 16879 w 121978"/>
                <a:gd name="connsiteY22" fmla="*/ 809537 h 1371600"/>
                <a:gd name="connsiteX23" fmla="*/ 46241 w 121978"/>
                <a:gd name="connsiteY23" fmla="*/ 851482 h 1371600"/>
                <a:gd name="connsiteX24" fmla="*/ 54630 w 121978"/>
                <a:gd name="connsiteY24" fmla="*/ 864066 h 1371600"/>
                <a:gd name="connsiteX25" fmla="*/ 50435 w 121978"/>
                <a:gd name="connsiteY25" fmla="*/ 901816 h 1371600"/>
                <a:gd name="connsiteX26" fmla="*/ 42046 w 121978"/>
                <a:gd name="connsiteY26" fmla="*/ 918594 h 1371600"/>
                <a:gd name="connsiteX27" fmla="*/ 29463 w 121978"/>
                <a:gd name="connsiteY27" fmla="*/ 935372 h 1371600"/>
                <a:gd name="connsiteX28" fmla="*/ 21074 w 121978"/>
                <a:gd name="connsiteY28" fmla="*/ 947956 h 1371600"/>
                <a:gd name="connsiteX29" fmla="*/ 37852 w 121978"/>
                <a:gd name="connsiteY29" fmla="*/ 1031846 h 1371600"/>
                <a:gd name="connsiteX30" fmla="*/ 54630 w 121978"/>
                <a:gd name="connsiteY30" fmla="*/ 1044429 h 1371600"/>
                <a:gd name="connsiteX31" fmla="*/ 67213 w 121978"/>
                <a:gd name="connsiteY31" fmla="*/ 1048624 h 1371600"/>
                <a:gd name="connsiteX32" fmla="*/ 29463 w 121978"/>
                <a:gd name="connsiteY32" fmla="*/ 1098958 h 1371600"/>
                <a:gd name="connsiteX33" fmla="*/ 12685 w 121978"/>
                <a:gd name="connsiteY33" fmla="*/ 1107347 h 1371600"/>
                <a:gd name="connsiteX34" fmla="*/ 101 w 121978"/>
                <a:gd name="connsiteY34" fmla="*/ 1153486 h 1371600"/>
                <a:gd name="connsiteX35" fmla="*/ 12685 w 121978"/>
                <a:gd name="connsiteY35" fmla="*/ 1203820 h 1371600"/>
                <a:gd name="connsiteX36" fmla="*/ 16879 w 121978"/>
                <a:gd name="connsiteY36" fmla="*/ 1321266 h 1371600"/>
                <a:gd name="connsiteX37" fmla="*/ 21074 w 121978"/>
                <a:gd name="connsiteY37" fmla="*/ 137160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1978" h="1371600">
                  <a:moveTo>
                    <a:pt x="92380" y="0"/>
                  </a:moveTo>
                  <a:cubicBezTo>
                    <a:pt x="97973" y="16778"/>
                    <a:pt x="102424" y="33981"/>
                    <a:pt x="109158" y="50334"/>
                  </a:cubicBezTo>
                  <a:cubicBezTo>
                    <a:pt x="112262" y="57872"/>
                    <a:pt x="119973" y="63348"/>
                    <a:pt x="121742" y="71306"/>
                  </a:cubicBezTo>
                  <a:cubicBezTo>
                    <a:pt x="122993" y="76934"/>
                    <a:pt x="118945" y="82491"/>
                    <a:pt x="117547" y="88084"/>
                  </a:cubicBezTo>
                  <a:cubicBezTo>
                    <a:pt x="116149" y="118844"/>
                    <a:pt x="124273" y="151573"/>
                    <a:pt x="113353" y="180363"/>
                  </a:cubicBezTo>
                  <a:cubicBezTo>
                    <a:pt x="107300" y="196321"/>
                    <a:pt x="71408" y="209725"/>
                    <a:pt x="71408" y="209725"/>
                  </a:cubicBezTo>
                  <a:cubicBezTo>
                    <a:pt x="70010" y="213919"/>
                    <a:pt x="65815" y="218114"/>
                    <a:pt x="67213" y="222308"/>
                  </a:cubicBezTo>
                  <a:cubicBezTo>
                    <a:pt x="70401" y="231873"/>
                    <a:pt x="84904" y="237434"/>
                    <a:pt x="83991" y="247475"/>
                  </a:cubicBezTo>
                  <a:cubicBezTo>
                    <a:pt x="83096" y="257321"/>
                    <a:pt x="69587" y="261059"/>
                    <a:pt x="63019" y="268448"/>
                  </a:cubicBezTo>
                  <a:cubicBezTo>
                    <a:pt x="58375" y="273673"/>
                    <a:pt x="54630" y="279633"/>
                    <a:pt x="50435" y="285225"/>
                  </a:cubicBezTo>
                  <a:cubicBezTo>
                    <a:pt x="49037" y="289420"/>
                    <a:pt x="45753" y="293415"/>
                    <a:pt x="46241" y="297809"/>
                  </a:cubicBezTo>
                  <a:cubicBezTo>
                    <a:pt x="47417" y="308389"/>
                    <a:pt x="63887" y="344576"/>
                    <a:pt x="67213" y="352337"/>
                  </a:cubicBezTo>
                  <a:cubicBezTo>
                    <a:pt x="48423" y="450983"/>
                    <a:pt x="41491" y="425803"/>
                    <a:pt x="67213" y="520117"/>
                  </a:cubicBezTo>
                  <a:cubicBezTo>
                    <a:pt x="68539" y="524981"/>
                    <a:pt x="72806" y="528506"/>
                    <a:pt x="75602" y="532701"/>
                  </a:cubicBezTo>
                  <a:cubicBezTo>
                    <a:pt x="74204" y="538294"/>
                    <a:pt x="72992" y="543936"/>
                    <a:pt x="71408" y="549479"/>
                  </a:cubicBezTo>
                  <a:cubicBezTo>
                    <a:pt x="63198" y="578215"/>
                    <a:pt x="59212" y="557262"/>
                    <a:pt x="109158" y="587229"/>
                  </a:cubicBezTo>
                  <a:cubicBezTo>
                    <a:pt x="110556" y="595618"/>
                    <a:pt x="116653" y="604558"/>
                    <a:pt x="113353" y="612396"/>
                  </a:cubicBezTo>
                  <a:cubicBezTo>
                    <a:pt x="104774" y="632771"/>
                    <a:pt x="75602" y="666925"/>
                    <a:pt x="75602" y="666925"/>
                  </a:cubicBezTo>
                  <a:cubicBezTo>
                    <a:pt x="74204" y="676712"/>
                    <a:pt x="71408" y="686400"/>
                    <a:pt x="71408" y="696286"/>
                  </a:cubicBezTo>
                  <a:cubicBezTo>
                    <a:pt x="71408" y="715415"/>
                    <a:pt x="82854" y="743208"/>
                    <a:pt x="88186" y="759203"/>
                  </a:cubicBezTo>
                  <a:cubicBezTo>
                    <a:pt x="79797" y="761999"/>
                    <a:pt x="71069" y="763933"/>
                    <a:pt x="63019" y="767592"/>
                  </a:cubicBezTo>
                  <a:cubicBezTo>
                    <a:pt x="49330" y="773814"/>
                    <a:pt x="37183" y="783823"/>
                    <a:pt x="25268" y="792759"/>
                  </a:cubicBezTo>
                  <a:cubicBezTo>
                    <a:pt x="22472" y="798352"/>
                    <a:pt x="17569" y="803322"/>
                    <a:pt x="16879" y="809537"/>
                  </a:cubicBezTo>
                  <a:cubicBezTo>
                    <a:pt x="14011" y="835348"/>
                    <a:pt x="29695" y="834936"/>
                    <a:pt x="46241" y="851482"/>
                  </a:cubicBezTo>
                  <a:cubicBezTo>
                    <a:pt x="49806" y="855047"/>
                    <a:pt x="51834" y="859871"/>
                    <a:pt x="54630" y="864066"/>
                  </a:cubicBezTo>
                  <a:cubicBezTo>
                    <a:pt x="53232" y="876649"/>
                    <a:pt x="53282" y="889479"/>
                    <a:pt x="50435" y="901816"/>
                  </a:cubicBezTo>
                  <a:cubicBezTo>
                    <a:pt x="49029" y="907909"/>
                    <a:pt x="45360" y="913292"/>
                    <a:pt x="42046" y="918594"/>
                  </a:cubicBezTo>
                  <a:cubicBezTo>
                    <a:pt x="38341" y="924522"/>
                    <a:pt x="33526" y="929683"/>
                    <a:pt x="29463" y="935372"/>
                  </a:cubicBezTo>
                  <a:cubicBezTo>
                    <a:pt x="26533" y="939474"/>
                    <a:pt x="23870" y="943761"/>
                    <a:pt x="21074" y="947956"/>
                  </a:cubicBezTo>
                  <a:cubicBezTo>
                    <a:pt x="23426" y="980886"/>
                    <a:pt x="17691" y="1005926"/>
                    <a:pt x="37852" y="1031846"/>
                  </a:cubicBezTo>
                  <a:cubicBezTo>
                    <a:pt x="42144" y="1037364"/>
                    <a:pt x="48560" y="1040961"/>
                    <a:pt x="54630" y="1044429"/>
                  </a:cubicBezTo>
                  <a:cubicBezTo>
                    <a:pt x="58469" y="1046623"/>
                    <a:pt x="63019" y="1047226"/>
                    <a:pt x="67213" y="1048624"/>
                  </a:cubicBezTo>
                  <a:cubicBezTo>
                    <a:pt x="56393" y="1091904"/>
                    <a:pt x="68538" y="1077644"/>
                    <a:pt x="29463" y="1098958"/>
                  </a:cubicBezTo>
                  <a:cubicBezTo>
                    <a:pt x="23974" y="1101952"/>
                    <a:pt x="18278" y="1104551"/>
                    <a:pt x="12685" y="1107347"/>
                  </a:cubicBezTo>
                  <a:cubicBezTo>
                    <a:pt x="6909" y="1121787"/>
                    <a:pt x="-985" y="1137190"/>
                    <a:pt x="101" y="1153486"/>
                  </a:cubicBezTo>
                  <a:cubicBezTo>
                    <a:pt x="1269" y="1171015"/>
                    <a:pt x="7219" y="1187424"/>
                    <a:pt x="12685" y="1203820"/>
                  </a:cubicBezTo>
                  <a:cubicBezTo>
                    <a:pt x="14083" y="1242969"/>
                    <a:pt x="14509" y="1282164"/>
                    <a:pt x="16879" y="1321266"/>
                  </a:cubicBezTo>
                  <a:cubicBezTo>
                    <a:pt x="22994" y="1422158"/>
                    <a:pt x="21074" y="1238565"/>
                    <a:pt x="21074" y="1371600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igura a mano libera: forma 15">
              <a:extLst>
                <a:ext uri="{FF2B5EF4-FFF2-40B4-BE49-F238E27FC236}">
                  <a16:creationId xmlns:a16="http://schemas.microsoft.com/office/drawing/2014/main" id="{B0319D13-551F-855B-EBC3-011E9777EEBF}"/>
                </a:ext>
              </a:extLst>
            </p:cNvPr>
            <p:cNvSpPr/>
            <p:nvPr/>
          </p:nvSpPr>
          <p:spPr>
            <a:xfrm>
              <a:off x="3391962" y="3661794"/>
              <a:ext cx="177554" cy="693851"/>
            </a:xfrm>
            <a:custGeom>
              <a:avLst/>
              <a:gdLst>
                <a:gd name="connsiteX0" fmla="*/ 142614 w 159392"/>
                <a:gd name="connsiteY0" fmla="*/ 0 h 703479"/>
                <a:gd name="connsiteX1" fmla="*/ 146808 w 159392"/>
                <a:gd name="connsiteY1" fmla="*/ 71307 h 703479"/>
                <a:gd name="connsiteX2" fmla="*/ 159392 w 159392"/>
                <a:gd name="connsiteY2" fmla="*/ 75501 h 703479"/>
                <a:gd name="connsiteX3" fmla="*/ 146808 w 159392"/>
                <a:gd name="connsiteY3" fmla="*/ 92279 h 703479"/>
                <a:gd name="connsiteX4" fmla="*/ 142614 w 159392"/>
                <a:gd name="connsiteY4" fmla="*/ 104863 h 703479"/>
                <a:gd name="connsiteX5" fmla="*/ 130030 w 159392"/>
                <a:gd name="connsiteY5" fmla="*/ 134224 h 703479"/>
                <a:gd name="connsiteX6" fmla="*/ 125836 w 159392"/>
                <a:gd name="connsiteY6" fmla="*/ 197142 h 703479"/>
                <a:gd name="connsiteX7" fmla="*/ 121641 w 159392"/>
                <a:gd name="connsiteY7" fmla="*/ 213920 h 703479"/>
                <a:gd name="connsiteX8" fmla="*/ 109058 w 159392"/>
                <a:gd name="connsiteY8" fmla="*/ 230698 h 703479"/>
                <a:gd name="connsiteX9" fmla="*/ 92280 w 159392"/>
                <a:gd name="connsiteY9" fmla="*/ 285226 h 703479"/>
                <a:gd name="connsiteX10" fmla="*/ 62918 w 159392"/>
                <a:gd name="connsiteY10" fmla="*/ 289421 h 703479"/>
                <a:gd name="connsiteX11" fmla="*/ 58724 w 159392"/>
                <a:gd name="connsiteY11" fmla="*/ 343949 h 703479"/>
                <a:gd name="connsiteX12" fmla="*/ 54529 w 159392"/>
                <a:gd name="connsiteY12" fmla="*/ 402672 h 703479"/>
                <a:gd name="connsiteX13" fmla="*/ 29362 w 159392"/>
                <a:gd name="connsiteY13" fmla="*/ 457200 h 703479"/>
                <a:gd name="connsiteX14" fmla="*/ 20973 w 159392"/>
                <a:gd name="connsiteY14" fmla="*/ 482367 h 703479"/>
                <a:gd name="connsiteX15" fmla="*/ 25168 w 159392"/>
                <a:gd name="connsiteY15" fmla="*/ 507534 h 703479"/>
                <a:gd name="connsiteX16" fmla="*/ 46140 w 159392"/>
                <a:gd name="connsiteY16" fmla="*/ 532701 h 703479"/>
                <a:gd name="connsiteX17" fmla="*/ 33557 w 159392"/>
                <a:gd name="connsiteY17" fmla="*/ 578841 h 703479"/>
                <a:gd name="connsiteX18" fmla="*/ 20973 w 159392"/>
                <a:gd name="connsiteY18" fmla="*/ 587230 h 703479"/>
                <a:gd name="connsiteX19" fmla="*/ 16779 w 159392"/>
                <a:gd name="connsiteY19" fmla="*/ 641758 h 703479"/>
                <a:gd name="connsiteX20" fmla="*/ 8390 w 159392"/>
                <a:gd name="connsiteY20" fmla="*/ 666925 h 703479"/>
                <a:gd name="connsiteX21" fmla="*/ 1 w 159392"/>
                <a:gd name="connsiteY21" fmla="*/ 696287 h 703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9392" h="703479">
                  <a:moveTo>
                    <a:pt x="142614" y="0"/>
                  </a:moveTo>
                  <a:cubicBezTo>
                    <a:pt x="140610" y="22045"/>
                    <a:pt x="131823" y="50328"/>
                    <a:pt x="146808" y="71307"/>
                  </a:cubicBezTo>
                  <a:cubicBezTo>
                    <a:pt x="149378" y="74905"/>
                    <a:pt x="155197" y="74103"/>
                    <a:pt x="159392" y="75501"/>
                  </a:cubicBezTo>
                  <a:cubicBezTo>
                    <a:pt x="155197" y="81094"/>
                    <a:pt x="150276" y="86209"/>
                    <a:pt x="146808" y="92279"/>
                  </a:cubicBezTo>
                  <a:cubicBezTo>
                    <a:pt x="144614" y="96118"/>
                    <a:pt x="144256" y="100758"/>
                    <a:pt x="142614" y="104863"/>
                  </a:cubicBezTo>
                  <a:cubicBezTo>
                    <a:pt x="138659" y="114749"/>
                    <a:pt x="134225" y="124437"/>
                    <a:pt x="130030" y="134224"/>
                  </a:cubicBezTo>
                  <a:cubicBezTo>
                    <a:pt x="128632" y="155197"/>
                    <a:pt x="128036" y="176238"/>
                    <a:pt x="125836" y="197142"/>
                  </a:cubicBezTo>
                  <a:cubicBezTo>
                    <a:pt x="125233" y="202875"/>
                    <a:pt x="124219" y="208764"/>
                    <a:pt x="121641" y="213920"/>
                  </a:cubicBezTo>
                  <a:cubicBezTo>
                    <a:pt x="118515" y="220173"/>
                    <a:pt x="113252" y="225105"/>
                    <a:pt x="109058" y="230698"/>
                  </a:cubicBezTo>
                  <a:cubicBezTo>
                    <a:pt x="107236" y="243452"/>
                    <a:pt x="105775" y="275780"/>
                    <a:pt x="92280" y="285226"/>
                  </a:cubicBezTo>
                  <a:cubicBezTo>
                    <a:pt x="84181" y="290896"/>
                    <a:pt x="72705" y="288023"/>
                    <a:pt x="62918" y="289421"/>
                  </a:cubicBezTo>
                  <a:cubicBezTo>
                    <a:pt x="86005" y="393310"/>
                    <a:pt x="71892" y="284691"/>
                    <a:pt x="58724" y="343949"/>
                  </a:cubicBezTo>
                  <a:cubicBezTo>
                    <a:pt x="54467" y="363106"/>
                    <a:pt x="59454" y="383676"/>
                    <a:pt x="54529" y="402672"/>
                  </a:cubicBezTo>
                  <a:cubicBezTo>
                    <a:pt x="49505" y="422050"/>
                    <a:pt x="37130" y="438750"/>
                    <a:pt x="29362" y="457200"/>
                  </a:cubicBezTo>
                  <a:cubicBezTo>
                    <a:pt x="25930" y="465350"/>
                    <a:pt x="23769" y="473978"/>
                    <a:pt x="20973" y="482367"/>
                  </a:cubicBezTo>
                  <a:cubicBezTo>
                    <a:pt x="22371" y="490756"/>
                    <a:pt x="22478" y="499466"/>
                    <a:pt x="25168" y="507534"/>
                  </a:cubicBezTo>
                  <a:cubicBezTo>
                    <a:pt x="28088" y="516295"/>
                    <a:pt x="40298" y="526859"/>
                    <a:pt x="46140" y="532701"/>
                  </a:cubicBezTo>
                  <a:cubicBezTo>
                    <a:pt x="43745" y="544679"/>
                    <a:pt x="39819" y="568822"/>
                    <a:pt x="33557" y="578841"/>
                  </a:cubicBezTo>
                  <a:cubicBezTo>
                    <a:pt x="30885" y="583116"/>
                    <a:pt x="25168" y="584434"/>
                    <a:pt x="20973" y="587230"/>
                  </a:cubicBezTo>
                  <a:cubicBezTo>
                    <a:pt x="-4716" y="621483"/>
                    <a:pt x="16779" y="583976"/>
                    <a:pt x="16779" y="641758"/>
                  </a:cubicBezTo>
                  <a:cubicBezTo>
                    <a:pt x="16779" y="650601"/>
                    <a:pt x="10535" y="658346"/>
                    <a:pt x="8390" y="666925"/>
                  </a:cubicBezTo>
                  <a:cubicBezTo>
                    <a:pt x="-338" y="701837"/>
                    <a:pt x="1" y="712011"/>
                    <a:pt x="1" y="696287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igura a mano libera: forma 16">
              <a:extLst>
                <a:ext uri="{FF2B5EF4-FFF2-40B4-BE49-F238E27FC236}">
                  <a16:creationId xmlns:a16="http://schemas.microsoft.com/office/drawing/2014/main" id="{B9B62828-4D71-E29B-A50D-67AF77C24E9A}"/>
                </a:ext>
              </a:extLst>
            </p:cNvPr>
            <p:cNvSpPr/>
            <p:nvPr/>
          </p:nvSpPr>
          <p:spPr>
            <a:xfrm>
              <a:off x="3548542" y="3657600"/>
              <a:ext cx="60541" cy="638162"/>
            </a:xfrm>
            <a:custGeom>
              <a:avLst/>
              <a:gdLst>
                <a:gd name="connsiteX0" fmla="*/ 0 w 60274"/>
                <a:gd name="connsiteY0" fmla="*/ 0 h 633369"/>
                <a:gd name="connsiteX1" fmla="*/ 46140 w 60274"/>
                <a:gd name="connsiteY1" fmla="*/ 121640 h 633369"/>
                <a:gd name="connsiteX2" fmla="*/ 41945 w 60274"/>
                <a:gd name="connsiteY2" fmla="*/ 138418 h 633369"/>
                <a:gd name="connsiteX3" fmla="*/ 16778 w 60274"/>
                <a:gd name="connsiteY3" fmla="*/ 247475 h 633369"/>
                <a:gd name="connsiteX4" fmla="*/ 37751 w 60274"/>
                <a:gd name="connsiteY4" fmla="*/ 322976 h 633369"/>
                <a:gd name="connsiteX5" fmla="*/ 33556 w 60274"/>
                <a:gd name="connsiteY5" fmla="*/ 335560 h 633369"/>
                <a:gd name="connsiteX6" fmla="*/ 12584 w 60274"/>
                <a:gd name="connsiteY6" fmla="*/ 390088 h 633369"/>
                <a:gd name="connsiteX7" fmla="*/ 0 w 60274"/>
                <a:gd name="connsiteY7" fmla="*/ 448811 h 633369"/>
                <a:gd name="connsiteX8" fmla="*/ 4195 w 60274"/>
                <a:gd name="connsiteY8" fmla="*/ 473978 h 633369"/>
                <a:gd name="connsiteX9" fmla="*/ 12584 w 60274"/>
                <a:gd name="connsiteY9" fmla="*/ 503339 h 633369"/>
                <a:gd name="connsiteX10" fmla="*/ 4195 w 60274"/>
                <a:gd name="connsiteY10" fmla="*/ 553673 h 633369"/>
                <a:gd name="connsiteX11" fmla="*/ 0 w 60274"/>
                <a:gd name="connsiteY11" fmla="*/ 587229 h 633369"/>
                <a:gd name="connsiteX12" fmla="*/ 33556 w 60274"/>
                <a:gd name="connsiteY12" fmla="*/ 616591 h 633369"/>
                <a:gd name="connsiteX13" fmla="*/ 58723 w 60274"/>
                <a:gd name="connsiteY13" fmla="*/ 620785 h 633369"/>
                <a:gd name="connsiteX14" fmla="*/ 58723 w 60274"/>
                <a:gd name="connsiteY14" fmla="*/ 633369 h 63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274" h="633369">
                  <a:moveTo>
                    <a:pt x="0" y="0"/>
                  </a:moveTo>
                  <a:cubicBezTo>
                    <a:pt x="15380" y="40547"/>
                    <a:pt x="33564" y="80138"/>
                    <a:pt x="46140" y="121640"/>
                  </a:cubicBezTo>
                  <a:cubicBezTo>
                    <a:pt x="47812" y="127157"/>
                    <a:pt x="43572" y="132887"/>
                    <a:pt x="41945" y="138418"/>
                  </a:cubicBezTo>
                  <a:cubicBezTo>
                    <a:pt x="18686" y="217497"/>
                    <a:pt x="29096" y="167407"/>
                    <a:pt x="16778" y="247475"/>
                  </a:cubicBezTo>
                  <a:cubicBezTo>
                    <a:pt x="51331" y="311645"/>
                    <a:pt x="53216" y="281738"/>
                    <a:pt x="37751" y="322976"/>
                  </a:cubicBezTo>
                  <a:cubicBezTo>
                    <a:pt x="36198" y="327116"/>
                    <a:pt x="34954" y="331365"/>
                    <a:pt x="33556" y="335560"/>
                  </a:cubicBezTo>
                  <a:cubicBezTo>
                    <a:pt x="43519" y="415253"/>
                    <a:pt x="42136" y="327702"/>
                    <a:pt x="12584" y="390088"/>
                  </a:cubicBezTo>
                  <a:cubicBezTo>
                    <a:pt x="4014" y="408180"/>
                    <a:pt x="4195" y="429237"/>
                    <a:pt x="0" y="448811"/>
                  </a:cubicBezTo>
                  <a:cubicBezTo>
                    <a:pt x="1398" y="457200"/>
                    <a:pt x="2283" y="465691"/>
                    <a:pt x="4195" y="473978"/>
                  </a:cubicBezTo>
                  <a:cubicBezTo>
                    <a:pt x="6484" y="483896"/>
                    <a:pt x="12584" y="493160"/>
                    <a:pt x="12584" y="503339"/>
                  </a:cubicBezTo>
                  <a:cubicBezTo>
                    <a:pt x="12584" y="520348"/>
                    <a:pt x="6718" y="536852"/>
                    <a:pt x="4195" y="553673"/>
                  </a:cubicBezTo>
                  <a:cubicBezTo>
                    <a:pt x="2523" y="564821"/>
                    <a:pt x="1398" y="576044"/>
                    <a:pt x="0" y="587229"/>
                  </a:cubicBezTo>
                  <a:cubicBezTo>
                    <a:pt x="11185" y="597016"/>
                    <a:pt x="20651" y="609217"/>
                    <a:pt x="33556" y="616591"/>
                  </a:cubicBezTo>
                  <a:cubicBezTo>
                    <a:pt x="40940" y="620811"/>
                    <a:pt x="51647" y="616067"/>
                    <a:pt x="58723" y="620785"/>
                  </a:cubicBezTo>
                  <a:cubicBezTo>
                    <a:pt x="62213" y="623112"/>
                    <a:pt x="58723" y="629174"/>
                    <a:pt x="58723" y="633369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igura a mano libera: forma 17">
              <a:extLst>
                <a:ext uri="{FF2B5EF4-FFF2-40B4-BE49-F238E27FC236}">
                  <a16:creationId xmlns:a16="http://schemas.microsoft.com/office/drawing/2014/main" id="{B57DEB34-C4B1-5CFC-5AD3-E2BFAEC02B45}"/>
                </a:ext>
              </a:extLst>
            </p:cNvPr>
            <p:cNvSpPr/>
            <p:nvPr/>
          </p:nvSpPr>
          <p:spPr>
            <a:xfrm>
              <a:off x="3489820" y="3657600"/>
              <a:ext cx="79918" cy="796018"/>
            </a:xfrm>
            <a:custGeom>
              <a:avLst/>
              <a:gdLst>
                <a:gd name="connsiteX0" fmla="*/ 62918 w 79918"/>
                <a:gd name="connsiteY0" fmla="*/ 0 h 784371"/>
                <a:gd name="connsiteX1" fmla="*/ 46140 w 79918"/>
                <a:gd name="connsiteY1" fmla="*/ 54528 h 784371"/>
                <a:gd name="connsiteX2" fmla="*/ 54529 w 79918"/>
                <a:gd name="connsiteY2" fmla="*/ 75501 h 784371"/>
                <a:gd name="connsiteX3" fmla="*/ 54529 w 79918"/>
                <a:gd name="connsiteY3" fmla="*/ 134224 h 784371"/>
                <a:gd name="connsiteX4" fmla="*/ 46140 w 79918"/>
                <a:gd name="connsiteY4" fmla="*/ 151002 h 784371"/>
                <a:gd name="connsiteX5" fmla="*/ 46140 w 79918"/>
                <a:gd name="connsiteY5" fmla="*/ 226503 h 784371"/>
                <a:gd name="connsiteX6" fmla="*/ 33556 w 79918"/>
                <a:gd name="connsiteY6" fmla="*/ 243281 h 784371"/>
                <a:gd name="connsiteX7" fmla="*/ 46140 w 79918"/>
                <a:gd name="connsiteY7" fmla="*/ 260059 h 784371"/>
                <a:gd name="connsiteX8" fmla="*/ 29362 w 79918"/>
                <a:gd name="connsiteY8" fmla="*/ 285226 h 784371"/>
                <a:gd name="connsiteX9" fmla="*/ 25167 w 79918"/>
                <a:gd name="connsiteY9" fmla="*/ 302004 h 784371"/>
                <a:gd name="connsiteX10" fmla="*/ 33556 w 79918"/>
                <a:gd name="connsiteY10" fmla="*/ 356532 h 784371"/>
                <a:gd name="connsiteX11" fmla="*/ 20973 w 79918"/>
                <a:gd name="connsiteY11" fmla="*/ 377505 h 784371"/>
                <a:gd name="connsiteX12" fmla="*/ 8389 w 79918"/>
                <a:gd name="connsiteY12" fmla="*/ 402672 h 784371"/>
                <a:gd name="connsiteX13" fmla="*/ 16778 w 79918"/>
                <a:gd name="connsiteY13" fmla="*/ 465589 h 784371"/>
                <a:gd name="connsiteX14" fmla="*/ 4195 w 79918"/>
                <a:gd name="connsiteY14" fmla="*/ 486561 h 784371"/>
                <a:gd name="connsiteX15" fmla="*/ 0 w 79918"/>
                <a:gd name="connsiteY15" fmla="*/ 507534 h 784371"/>
                <a:gd name="connsiteX16" fmla="*/ 12584 w 79918"/>
                <a:gd name="connsiteY16" fmla="*/ 528506 h 784371"/>
                <a:gd name="connsiteX17" fmla="*/ 62918 w 79918"/>
                <a:gd name="connsiteY17" fmla="*/ 612396 h 784371"/>
                <a:gd name="connsiteX18" fmla="*/ 54529 w 79918"/>
                <a:gd name="connsiteY18" fmla="*/ 633369 h 784371"/>
                <a:gd name="connsiteX19" fmla="*/ 58723 w 79918"/>
                <a:gd name="connsiteY19" fmla="*/ 650147 h 784371"/>
                <a:gd name="connsiteX20" fmla="*/ 54529 w 79918"/>
                <a:gd name="connsiteY20" fmla="*/ 687897 h 784371"/>
                <a:gd name="connsiteX21" fmla="*/ 62918 w 79918"/>
                <a:gd name="connsiteY21" fmla="*/ 704675 h 784371"/>
                <a:gd name="connsiteX22" fmla="*/ 54529 w 79918"/>
                <a:gd name="connsiteY22" fmla="*/ 784371 h 78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9918" h="784371">
                  <a:moveTo>
                    <a:pt x="62918" y="0"/>
                  </a:moveTo>
                  <a:cubicBezTo>
                    <a:pt x="49925" y="21654"/>
                    <a:pt x="43892" y="25304"/>
                    <a:pt x="46140" y="54528"/>
                  </a:cubicBezTo>
                  <a:cubicBezTo>
                    <a:pt x="46718" y="62035"/>
                    <a:pt x="51733" y="68510"/>
                    <a:pt x="54529" y="75501"/>
                  </a:cubicBezTo>
                  <a:cubicBezTo>
                    <a:pt x="57346" y="103673"/>
                    <a:pt x="62931" y="111818"/>
                    <a:pt x="54529" y="134224"/>
                  </a:cubicBezTo>
                  <a:cubicBezTo>
                    <a:pt x="52334" y="140079"/>
                    <a:pt x="48936" y="145409"/>
                    <a:pt x="46140" y="151002"/>
                  </a:cubicBezTo>
                  <a:cubicBezTo>
                    <a:pt x="52155" y="181080"/>
                    <a:pt x="55366" y="187293"/>
                    <a:pt x="46140" y="226503"/>
                  </a:cubicBezTo>
                  <a:cubicBezTo>
                    <a:pt x="44539" y="233308"/>
                    <a:pt x="37751" y="237688"/>
                    <a:pt x="33556" y="243281"/>
                  </a:cubicBezTo>
                  <a:cubicBezTo>
                    <a:pt x="37751" y="248874"/>
                    <a:pt x="46836" y="253103"/>
                    <a:pt x="46140" y="260059"/>
                  </a:cubicBezTo>
                  <a:cubicBezTo>
                    <a:pt x="45137" y="270091"/>
                    <a:pt x="33871" y="276208"/>
                    <a:pt x="29362" y="285226"/>
                  </a:cubicBezTo>
                  <a:cubicBezTo>
                    <a:pt x="26784" y="290382"/>
                    <a:pt x="26565" y="296411"/>
                    <a:pt x="25167" y="302004"/>
                  </a:cubicBezTo>
                  <a:cubicBezTo>
                    <a:pt x="27523" y="313782"/>
                    <a:pt x="34882" y="347916"/>
                    <a:pt x="33556" y="356532"/>
                  </a:cubicBezTo>
                  <a:cubicBezTo>
                    <a:pt x="32316" y="364590"/>
                    <a:pt x="24877" y="370348"/>
                    <a:pt x="20973" y="377505"/>
                  </a:cubicBezTo>
                  <a:cubicBezTo>
                    <a:pt x="16482" y="385739"/>
                    <a:pt x="12584" y="394283"/>
                    <a:pt x="8389" y="402672"/>
                  </a:cubicBezTo>
                  <a:cubicBezTo>
                    <a:pt x="11185" y="423644"/>
                    <a:pt x="17834" y="444457"/>
                    <a:pt x="16778" y="465589"/>
                  </a:cubicBezTo>
                  <a:cubicBezTo>
                    <a:pt x="16371" y="473731"/>
                    <a:pt x="7223" y="478992"/>
                    <a:pt x="4195" y="486561"/>
                  </a:cubicBezTo>
                  <a:cubicBezTo>
                    <a:pt x="1547" y="493181"/>
                    <a:pt x="1398" y="500543"/>
                    <a:pt x="0" y="507534"/>
                  </a:cubicBezTo>
                  <a:cubicBezTo>
                    <a:pt x="4195" y="514525"/>
                    <a:pt x="7421" y="522196"/>
                    <a:pt x="12584" y="528506"/>
                  </a:cubicBezTo>
                  <a:cubicBezTo>
                    <a:pt x="76752" y="606934"/>
                    <a:pt x="98416" y="576898"/>
                    <a:pt x="62918" y="612396"/>
                  </a:cubicBezTo>
                  <a:cubicBezTo>
                    <a:pt x="60122" y="619387"/>
                    <a:pt x="55361" y="625886"/>
                    <a:pt x="54529" y="633369"/>
                  </a:cubicBezTo>
                  <a:cubicBezTo>
                    <a:pt x="53892" y="639098"/>
                    <a:pt x="58723" y="644382"/>
                    <a:pt x="58723" y="650147"/>
                  </a:cubicBezTo>
                  <a:cubicBezTo>
                    <a:pt x="58723" y="662808"/>
                    <a:pt x="55927" y="675314"/>
                    <a:pt x="54529" y="687897"/>
                  </a:cubicBezTo>
                  <a:cubicBezTo>
                    <a:pt x="57325" y="693490"/>
                    <a:pt x="62918" y="698422"/>
                    <a:pt x="62918" y="704675"/>
                  </a:cubicBezTo>
                  <a:cubicBezTo>
                    <a:pt x="62918" y="731387"/>
                    <a:pt x="54529" y="784371"/>
                    <a:pt x="54529" y="784371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igura a mano libera: forma 18">
              <a:extLst>
                <a:ext uri="{FF2B5EF4-FFF2-40B4-BE49-F238E27FC236}">
                  <a16:creationId xmlns:a16="http://schemas.microsoft.com/office/drawing/2014/main" id="{C9E3A4AE-2FD5-916E-B342-883C0586EA8F}"/>
                </a:ext>
              </a:extLst>
            </p:cNvPr>
            <p:cNvSpPr/>
            <p:nvPr/>
          </p:nvSpPr>
          <p:spPr>
            <a:xfrm>
              <a:off x="3351040" y="3660578"/>
              <a:ext cx="133538" cy="695067"/>
            </a:xfrm>
            <a:custGeom>
              <a:avLst/>
              <a:gdLst>
                <a:gd name="connsiteX0" fmla="*/ 197504 w 197504"/>
                <a:gd name="connsiteY0" fmla="*/ 0 h 704675"/>
                <a:gd name="connsiteX1" fmla="*/ 189115 w 197504"/>
                <a:gd name="connsiteY1" fmla="*/ 121640 h 704675"/>
                <a:gd name="connsiteX2" fmla="*/ 176532 w 197504"/>
                <a:gd name="connsiteY2" fmla="*/ 125834 h 704675"/>
                <a:gd name="connsiteX3" fmla="*/ 172337 w 197504"/>
                <a:gd name="connsiteY3" fmla="*/ 138418 h 704675"/>
                <a:gd name="connsiteX4" fmla="*/ 155559 w 197504"/>
                <a:gd name="connsiteY4" fmla="*/ 247475 h 704675"/>
                <a:gd name="connsiteX5" fmla="*/ 147170 w 197504"/>
                <a:gd name="connsiteY5" fmla="*/ 272642 h 704675"/>
                <a:gd name="connsiteX6" fmla="*/ 126198 w 197504"/>
                <a:gd name="connsiteY6" fmla="*/ 285225 h 704675"/>
                <a:gd name="connsiteX7" fmla="*/ 105225 w 197504"/>
                <a:gd name="connsiteY7" fmla="*/ 339754 h 704675"/>
                <a:gd name="connsiteX8" fmla="*/ 96836 w 197504"/>
                <a:gd name="connsiteY8" fmla="*/ 356532 h 704675"/>
                <a:gd name="connsiteX9" fmla="*/ 46502 w 197504"/>
                <a:gd name="connsiteY9" fmla="*/ 457200 h 704675"/>
                <a:gd name="connsiteX10" fmla="*/ 42308 w 197504"/>
                <a:gd name="connsiteY10" fmla="*/ 478172 h 704675"/>
                <a:gd name="connsiteX11" fmla="*/ 33919 w 197504"/>
                <a:gd name="connsiteY11" fmla="*/ 490755 h 704675"/>
                <a:gd name="connsiteX12" fmla="*/ 17141 w 197504"/>
                <a:gd name="connsiteY12" fmla="*/ 528506 h 704675"/>
                <a:gd name="connsiteX13" fmla="*/ 12946 w 197504"/>
                <a:gd name="connsiteY13" fmla="*/ 566256 h 704675"/>
                <a:gd name="connsiteX14" fmla="*/ 21335 w 197504"/>
                <a:gd name="connsiteY14" fmla="*/ 604007 h 704675"/>
                <a:gd name="connsiteX15" fmla="*/ 4557 w 197504"/>
                <a:gd name="connsiteY15" fmla="*/ 650146 h 704675"/>
                <a:gd name="connsiteX16" fmla="*/ 363 w 197504"/>
                <a:gd name="connsiteY16" fmla="*/ 704675 h 70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7504" h="704675">
                  <a:moveTo>
                    <a:pt x="197504" y="0"/>
                  </a:moveTo>
                  <a:cubicBezTo>
                    <a:pt x="194708" y="40547"/>
                    <a:pt x="195797" y="81550"/>
                    <a:pt x="189115" y="121640"/>
                  </a:cubicBezTo>
                  <a:cubicBezTo>
                    <a:pt x="188388" y="126001"/>
                    <a:pt x="179658" y="122708"/>
                    <a:pt x="176532" y="125834"/>
                  </a:cubicBezTo>
                  <a:cubicBezTo>
                    <a:pt x="173405" y="128961"/>
                    <a:pt x="173735" y="134223"/>
                    <a:pt x="172337" y="138418"/>
                  </a:cubicBezTo>
                  <a:cubicBezTo>
                    <a:pt x="165576" y="199268"/>
                    <a:pt x="168769" y="201242"/>
                    <a:pt x="155559" y="247475"/>
                  </a:cubicBezTo>
                  <a:cubicBezTo>
                    <a:pt x="153130" y="255978"/>
                    <a:pt x="152599" y="265662"/>
                    <a:pt x="147170" y="272642"/>
                  </a:cubicBezTo>
                  <a:cubicBezTo>
                    <a:pt x="142165" y="279077"/>
                    <a:pt x="133189" y="281031"/>
                    <a:pt x="126198" y="285225"/>
                  </a:cubicBezTo>
                  <a:cubicBezTo>
                    <a:pt x="118593" y="308037"/>
                    <a:pt x="119038" y="307523"/>
                    <a:pt x="105225" y="339754"/>
                  </a:cubicBezTo>
                  <a:cubicBezTo>
                    <a:pt x="102762" y="345501"/>
                    <a:pt x="99632" y="350939"/>
                    <a:pt x="96836" y="356532"/>
                  </a:cubicBezTo>
                  <a:cubicBezTo>
                    <a:pt x="79167" y="427212"/>
                    <a:pt x="94630" y="393031"/>
                    <a:pt x="46502" y="457200"/>
                  </a:cubicBezTo>
                  <a:cubicBezTo>
                    <a:pt x="45104" y="464191"/>
                    <a:pt x="44811" y="471497"/>
                    <a:pt x="42308" y="478172"/>
                  </a:cubicBezTo>
                  <a:cubicBezTo>
                    <a:pt x="40538" y="482892"/>
                    <a:pt x="36173" y="486246"/>
                    <a:pt x="33919" y="490755"/>
                  </a:cubicBezTo>
                  <a:cubicBezTo>
                    <a:pt x="27761" y="503072"/>
                    <a:pt x="22734" y="515922"/>
                    <a:pt x="17141" y="528506"/>
                  </a:cubicBezTo>
                  <a:cubicBezTo>
                    <a:pt x="15743" y="541089"/>
                    <a:pt x="12946" y="553595"/>
                    <a:pt x="12946" y="566256"/>
                  </a:cubicBezTo>
                  <a:cubicBezTo>
                    <a:pt x="12946" y="581016"/>
                    <a:pt x="17011" y="591032"/>
                    <a:pt x="21335" y="604007"/>
                  </a:cubicBezTo>
                  <a:cubicBezTo>
                    <a:pt x="11306" y="654158"/>
                    <a:pt x="25586" y="592314"/>
                    <a:pt x="4557" y="650146"/>
                  </a:cubicBezTo>
                  <a:cubicBezTo>
                    <a:pt x="-1830" y="667711"/>
                    <a:pt x="363" y="686544"/>
                    <a:pt x="363" y="704675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igura a mano libera: forma 19">
              <a:extLst>
                <a:ext uri="{FF2B5EF4-FFF2-40B4-BE49-F238E27FC236}">
                  <a16:creationId xmlns:a16="http://schemas.microsoft.com/office/drawing/2014/main" id="{D776C05B-23F5-272C-EC0F-8439FBE58EED}"/>
                </a:ext>
              </a:extLst>
            </p:cNvPr>
            <p:cNvSpPr/>
            <p:nvPr/>
          </p:nvSpPr>
          <p:spPr>
            <a:xfrm>
              <a:off x="3272055" y="3657600"/>
              <a:ext cx="234543" cy="619125"/>
            </a:xfrm>
            <a:custGeom>
              <a:avLst/>
              <a:gdLst>
                <a:gd name="connsiteX0" fmla="*/ 205530 w 205530"/>
                <a:gd name="connsiteY0" fmla="*/ 0 h 624980"/>
                <a:gd name="connsiteX1" fmla="*/ 201336 w 205530"/>
                <a:gd name="connsiteY1" fmla="*/ 58723 h 624980"/>
                <a:gd name="connsiteX2" fmla="*/ 167780 w 205530"/>
                <a:gd name="connsiteY2" fmla="*/ 155196 h 624980"/>
                <a:gd name="connsiteX3" fmla="*/ 159391 w 205530"/>
                <a:gd name="connsiteY3" fmla="*/ 272642 h 624980"/>
                <a:gd name="connsiteX4" fmla="*/ 142613 w 205530"/>
                <a:gd name="connsiteY4" fmla="*/ 364921 h 624980"/>
                <a:gd name="connsiteX5" fmla="*/ 113251 w 205530"/>
                <a:gd name="connsiteY5" fmla="*/ 423644 h 624980"/>
                <a:gd name="connsiteX6" fmla="*/ 100668 w 205530"/>
                <a:gd name="connsiteY6" fmla="*/ 436228 h 624980"/>
                <a:gd name="connsiteX7" fmla="*/ 58723 w 205530"/>
                <a:gd name="connsiteY7" fmla="*/ 494950 h 624980"/>
                <a:gd name="connsiteX8" fmla="*/ 50334 w 205530"/>
                <a:gd name="connsiteY8" fmla="*/ 507534 h 624980"/>
                <a:gd name="connsiteX9" fmla="*/ 46139 w 205530"/>
                <a:gd name="connsiteY9" fmla="*/ 520117 h 624980"/>
                <a:gd name="connsiteX10" fmla="*/ 33556 w 205530"/>
                <a:gd name="connsiteY10" fmla="*/ 553673 h 624980"/>
                <a:gd name="connsiteX11" fmla="*/ 8389 w 205530"/>
                <a:gd name="connsiteY11" fmla="*/ 595618 h 624980"/>
                <a:gd name="connsiteX12" fmla="*/ 0 w 205530"/>
                <a:gd name="connsiteY12" fmla="*/ 624980 h 62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5530" h="624980">
                  <a:moveTo>
                    <a:pt x="205530" y="0"/>
                  </a:moveTo>
                  <a:cubicBezTo>
                    <a:pt x="204132" y="19574"/>
                    <a:pt x="205974" y="39655"/>
                    <a:pt x="201336" y="58723"/>
                  </a:cubicBezTo>
                  <a:cubicBezTo>
                    <a:pt x="193289" y="91806"/>
                    <a:pt x="167780" y="155196"/>
                    <a:pt x="167780" y="155196"/>
                  </a:cubicBezTo>
                  <a:cubicBezTo>
                    <a:pt x="164984" y="194345"/>
                    <a:pt x="163026" y="233562"/>
                    <a:pt x="159391" y="272642"/>
                  </a:cubicBezTo>
                  <a:cubicBezTo>
                    <a:pt x="157507" y="292891"/>
                    <a:pt x="153038" y="340596"/>
                    <a:pt x="142613" y="364921"/>
                  </a:cubicBezTo>
                  <a:cubicBezTo>
                    <a:pt x="133992" y="385036"/>
                    <a:pt x="128725" y="408168"/>
                    <a:pt x="113251" y="423644"/>
                  </a:cubicBezTo>
                  <a:cubicBezTo>
                    <a:pt x="109057" y="427839"/>
                    <a:pt x="103958" y="431292"/>
                    <a:pt x="100668" y="436228"/>
                  </a:cubicBezTo>
                  <a:cubicBezTo>
                    <a:pt x="60564" y="496383"/>
                    <a:pt x="89596" y="474367"/>
                    <a:pt x="58723" y="494950"/>
                  </a:cubicBezTo>
                  <a:cubicBezTo>
                    <a:pt x="55927" y="499145"/>
                    <a:pt x="52589" y="503025"/>
                    <a:pt x="50334" y="507534"/>
                  </a:cubicBezTo>
                  <a:cubicBezTo>
                    <a:pt x="48357" y="511488"/>
                    <a:pt x="47650" y="515962"/>
                    <a:pt x="46139" y="520117"/>
                  </a:cubicBezTo>
                  <a:cubicBezTo>
                    <a:pt x="42057" y="531344"/>
                    <a:pt x="38898" y="542988"/>
                    <a:pt x="33556" y="553673"/>
                  </a:cubicBezTo>
                  <a:cubicBezTo>
                    <a:pt x="26264" y="568257"/>
                    <a:pt x="16778" y="581636"/>
                    <a:pt x="8389" y="595618"/>
                  </a:cubicBezTo>
                  <a:cubicBezTo>
                    <a:pt x="3869" y="622735"/>
                    <a:pt x="10207" y="614771"/>
                    <a:pt x="0" y="624980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igura a mano libera: forma 20">
              <a:extLst>
                <a:ext uri="{FF2B5EF4-FFF2-40B4-BE49-F238E27FC236}">
                  <a16:creationId xmlns:a16="http://schemas.microsoft.com/office/drawing/2014/main" id="{2817D641-0F1B-D596-B1A1-5639A00CF93C}"/>
                </a:ext>
              </a:extLst>
            </p:cNvPr>
            <p:cNvSpPr/>
            <p:nvPr/>
          </p:nvSpPr>
          <p:spPr>
            <a:xfrm>
              <a:off x="3481431" y="3653406"/>
              <a:ext cx="158094" cy="640542"/>
            </a:xfrm>
            <a:custGeom>
              <a:avLst/>
              <a:gdLst>
                <a:gd name="connsiteX0" fmla="*/ 92279 w 147227"/>
                <a:gd name="connsiteY0" fmla="*/ 0 h 624979"/>
                <a:gd name="connsiteX1" fmla="*/ 25167 w 147227"/>
                <a:gd name="connsiteY1" fmla="*/ 109056 h 624979"/>
                <a:gd name="connsiteX2" fmla="*/ 0 w 147227"/>
                <a:gd name="connsiteY2" fmla="*/ 176168 h 624979"/>
                <a:gd name="connsiteX3" fmla="*/ 29362 w 147227"/>
                <a:gd name="connsiteY3" fmla="*/ 209724 h 624979"/>
                <a:gd name="connsiteX4" fmla="*/ 75501 w 147227"/>
                <a:gd name="connsiteY4" fmla="*/ 276836 h 624979"/>
                <a:gd name="connsiteX5" fmla="*/ 83890 w 147227"/>
                <a:gd name="connsiteY5" fmla="*/ 364921 h 624979"/>
                <a:gd name="connsiteX6" fmla="*/ 92279 w 147227"/>
                <a:gd name="connsiteY6" fmla="*/ 406866 h 624979"/>
                <a:gd name="connsiteX7" fmla="*/ 96474 w 147227"/>
                <a:gd name="connsiteY7" fmla="*/ 436227 h 624979"/>
                <a:gd name="connsiteX8" fmla="*/ 88085 w 147227"/>
                <a:gd name="connsiteY8" fmla="*/ 511728 h 624979"/>
                <a:gd name="connsiteX9" fmla="*/ 83890 w 147227"/>
                <a:gd name="connsiteY9" fmla="*/ 541089 h 624979"/>
                <a:gd name="connsiteX10" fmla="*/ 96474 w 147227"/>
                <a:gd name="connsiteY10" fmla="*/ 566256 h 624979"/>
                <a:gd name="connsiteX11" fmla="*/ 113252 w 147227"/>
                <a:gd name="connsiteY11" fmla="*/ 578840 h 624979"/>
                <a:gd name="connsiteX12" fmla="*/ 125835 w 147227"/>
                <a:gd name="connsiteY12" fmla="*/ 599812 h 624979"/>
                <a:gd name="connsiteX13" fmla="*/ 146808 w 147227"/>
                <a:gd name="connsiteY13" fmla="*/ 624979 h 62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227" h="624979">
                  <a:moveTo>
                    <a:pt x="92279" y="0"/>
                  </a:moveTo>
                  <a:cubicBezTo>
                    <a:pt x="73667" y="93056"/>
                    <a:pt x="102437" y="-14577"/>
                    <a:pt x="25167" y="109056"/>
                  </a:cubicBezTo>
                  <a:cubicBezTo>
                    <a:pt x="12504" y="129316"/>
                    <a:pt x="8389" y="153797"/>
                    <a:pt x="0" y="176168"/>
                  </a:cubicBezTo>
                  <a:cubicBezTo>
                    <a:pt x="9787" y="187353"/>
                    <a:pt x="20444" y="197834"/>
                    <a:pt x="29362" y="209724"/>
                  </a:cubicBezTo>
                  <a:cubicBezTo>
                    <a:pt x="45650" y="231442"/>
                    <a:pt x="75501" y="276836"/>
                    <a:pt x="75501" y="276836"/>
                  </a:cubicBezTo>
                  <a:cubicBezTo>
                    <a:pt x="100876" y="352959"/>
                    <a:pt x="79709" y="272937"/>
                    <a:pt x="83890" y="364921"/>
                  </a:cubicBezTo>
                  <a:cubicBezTo>
                    <a:pt x="84537" y="379165"/>
                    <a:pt x="89801" y="392824"/>
                    <a:pt x="92279" y="406866"/>
                  </a:cubicBezTo>
                  <a:cubicBezTo>
                    <a:pt x="93997" y="416602"/>
                    <a:pt x="95076" y="426440"/>
                    <a:pt x="96474" y="436227"/>
                  </a:cubicBezTo>
                  <a:cubicBezTo>
                    <a:pt x="86836" y="503683"/>
                    <a:pt x="98264" y="420116"/>
                    <a:pt x="88085" y="511728"/>
                  </a:cubicBezTo>
                  <a:cubicBezTo>
                    <a:pt x="86993" y="521554"/>
                    <a:pt x="85288" y="531302"/>
                    <a:pt x="83890" y="541089"/>
                  </a:cubicBezTo>
                  <a:cubicBezTo>
                    <a:pt x="87302" y="551324"/>
                    <a:pt x="88343" y="558125"/>
                    <a:pt x="96474" y="566256"/>
                  </a:cubicBezTo>
                  <a:cubicBezTo>
                    <a:pt x="101417" y="571199"/>
                    <a:pt x="107659" y="574645"/>
                    <a:pt x="113252" y="578840"/>
                  </a:cubicBezTo>
                  <a:cubicBezTo>
                    <a:pt x="117446" y="585831"/>
                    <a:pt x="119700" y="594444"/>
                    <a:pt x="125835" y="599812"/>
                  </a:cubicBezTo>
                  <a:cubicBezTo>
                    <a:pt x="152001" y="622707"/>
                    <a:pt x="146808" y="591440"/>
                    <a:pt x="146808" y="624979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igura a mano libera: forma 21">
              <a:extLst>
                <a:ext uri="{FF2B5EF4-FFF2-40B4-BE49-F238E27FC236}">
                  <a16:creationId xmlns:a16="http://schemas.microsoft.com/office/drawing/2014/main" id="{23163D79-A20E-E10B-9B95-0FB50BB9FB12}"/>
                </a:ext>
              </a:extLst>
            </p:cNvPr>
            <p:cNvSpPr/>
            <p:nvPr/>
          </p:nvSpPr>
          <p:spPr>
            <a:xfrm>
              <a:off x="3565071" y="3653971"/>
              <a:ext cx="93564" cy="633369"/>
            </a:xfrm>
            <a:custGeom>
              <a:avLst/>
              <a:gdLst>
                <a:gd name="connsiteX0" fmla="*/ 0 w 85272"/>
                <a:gd name="connsiteY0" fmla="*/ 0 h 627743"/>
                <a:gd name="connsiteX1" fmla="*/ 21772 w 85272"/>
                <a:gd name="connsiteY1" fmla="*/ 48986 h 627743"/>
                <a:gd name="connsiteX2" fmla="*/ 19958 w 85272"/>
                <a:gd name="connsiteY2" fmla="*/ 110672 h 627743"/>
                <a:gd name="connsiteX3" fmla="*/ 23586 w 85272"/>
                <a:gd name="connsiteY3" fmla="*/ 117929 h 627743"/>
                <a:gd name="connsiteX4" fmla="*/ 25400 w 85272"/>
                <a:gd name="connsiteY4" fmla="*/ 134258 h 627743"/>
                <a:gd name="connsiteX5" fmla="*/ 30843 w 85272"/>
                <a:gd name="connsiteY5" fmla="*/ 156029 h 627743"/>
                <a:gd name="connsiteX6" fmla="*/ 36286 w 85272"/>
                <a:gd name="connsiteY6" fmla="*/ 183243 h 627743"/>
                <a:gd name="connsiteX7" fmla="*/ 41729 w 85272"/>
                <a:gd name="connsiteY7" fmla="*/ 241300 h 627743"/>
                <a:gd name="connsiteX8" fmla="*/ 48986 w 85272"/>
                <a:gd name="connsiteY8" fmla="*/ 273958 h 627743"/>
                <a:gd name="connsiteX9" fmla="*/ 59872 w 85272"/>
                <a:gd name="connsiteY9" fmla="*/ 337458 h 627743"/>
                <a:gd name="connsiteX10" fmla="*/ 63500 w 85272"/>
                <a:gd name="connsiteY10" fmla="*/ 371929 h 627743"/>
                <a:gd name="connsiteX11" fmla="*/ 67129 w 85272"/>
                <a:gd name="connsiteY11" fmla="*/ 384629 h 627743"/>
                <a:gd name="connsiteX12" fmla="*/ 70758 w 85272"/>
                <a:gd name="connsiteY12" fmla="*/ 399143 h 627743"/>
                <a:gd name="connsiteX13" fmla="*/ 72572 w 85272"/>
                <a:gd name="connsiteY13" fmla="*/ 486229 h 627743"/>
                <a:gd name="connsiteX14" fmla="*/ 74386 w 85272"/>
                <a:gd name="connsiteY14" fmla="*/ 491672 h 627743"/>
                <a:gd name="connsiteX15" fmla="*/ 76200 w 85272"/>
                <a:gd name="connsiteY15" fmla="*/ 517072 h 627743"/>
                <a:gd name="connsiteX16" fmla="*/ 78015 w 85272"/>
                <a:gd name="connsiteY16" fmla="*/ 587829 h 627743"/>
                <a:gd name="connsiteX17" fmla="*/ 79829 w 85272"/>
                <a:gd name="connsiteY17" fmla="*/ 596900 h 627743"/>
                <a:gd name="connsiteX18" fmla="*/ 81643 w 85272"/>
                <a:gd name="connsiteY18" fmla="*/ 615043 h 627743"/>
                <a:gd name="connsiteX19" fmla="*/ 85272 w 85272"/>
                <a:gd name="connsiteY19" fmla="*/ 627743 h 62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272" h="627743">
                  <a:moveTo>
                    <a:pt x="0" y="0"/>
                  </a:moveTo>
                  <a:cubicBezTo>
                    <a:pt x="22401" y="38691"/>
                    <a:pt x="18311" y="21297"/>
                    <a:pt x="21772" y="48986"/>
                  </a:cubicBezTo>
                  <a:cubicBezTo>
                    <a:pt x="15673" y="76430"/>
                    <a:pt x="15716" y="69663"/>
                    <a:pt x="19958" y="110672"/>
                  </a:cubicBezTo>
                  <a:cubicBezTo>
                    <a:pt x="20236" y="113362"/>
                    <a:pt x="22377" y="115510"/>
                    <a:pt x="23586" y="117929"/>
                  </a:cubicBezTo>
                  <a:cubicBezTo>
                    <a:pt x="24191" y="123372"/>
                    <a:pt x="24375" y="128878"/>
                    <a:pt x="25400" y="134258"/>
                  </a:cubicBezTo>
                  <a:cubicBezTo>
                    <a:pt x="26800" y="141606"/>
                    <a:pt x="29220" y="148727"/>
                    <a:pt x="30843" y="156029"/>
                  </a:cubicBezTo>
                  <a:cubicBezTo>
                    <a:pt x="32850" y="165060"/>
                    <a:pt x="34472" y="174172"/>
                    <a:pt x="36286" y="183243"/>
                  </a:cubicBezTo>
                  <a:cubicBezTo>
                    <a:pt x="37431" y="198129"/>
                    <a:pt x="37968" y="223245"/>
                    <a:pt x="41729" y="241300"/>
                  </a:cubicBezTo>
                  <a:cubicBezTo>
                    <a:pt x="44003" y="252217"/>
                    <a:pt x="47102" y="262967"/>
                    <a:pt x="48986" y="273958"/>
                  </a:cubicBezTo>
                  <a:cubicBezTo>
                    <a:pt x="63781" y="360260"/>
                    <a:pt x="39744" y="246880"/>
                    <a:pt x="59872" y="337458"/>
                  </a:cubicBezTo>
                  <a:cubicBezTo>
                    <a:pt x="61081" y="348948"/>
                    <a:pt x="61743" y="360510"/>
                    <a:pt x="63500" y="371929"/>
                  </a:cubicBezTo>
                  <a:cubicBezTo>
                    <a:pt x="64169" y="376281"/>
                    <a:pt x="65994" y="380375"/>
                    <a:pt x="67129" y="384629"/>
                  </a:cubicBezTo>
                  <a:cubicBezTo>
                    <a:pt x="68414" y="389448"/>
                    <a:pt x="69548" y="394305"/>
                    <a:pt x="70758" y="399143"/>
                  </a:cubicBezTo>
                  <a:cubicBezTo>
                    <a:pt x="71363" y="428172"/>
                    <a:pt x="71434" y="457216"/>
                    <a:pt x="72572" y="486229"/>
                  </a:cubicBezTo>
                  <a:cubicBezTo>
                    <a:pt x="72647" y="488140"/>
                    <a:pt x="74163" y="489773"/>
                    <a:pt x="74386" y="491672"/>
                  </a:cubicBezTo>
                  <a:cubicBezTo>
                    <a:pt x="75378" y="500102"/>
                    <a:pt x="75595" y="508605"/>
                    <a:pt x="76200" y="517072"/>
                  </a:cubicBezTo>
                  <a:cubicBezTo>
                    <a:pt x="76805" y="540658"/>
                    <a:pt x="76944" y="564260"/>
                    <a:pt x="78015" y="587829"/>
                  </a:cubicBezTo>
                  <a:cubicBezTo>
                    <a:pt x="78155" y="590909"/>
                    <a:pt x="79422" y="593844"/>
                    <a:pt x="79829" y="596900"/>
                  </a:cubicBezTo>
                  <a:cubicBezTo>
                    <a:pt x="80632" y="602925"/>
                    <a:pt x="80587" y="609058"/>
                    <a:pt x="81643" y="615043"/>
                  </a:cubicBezTo>
                  <a:cubicBezTo>
                    <a:pt x="82408" y="619379"/>
                    <a:pt x="85272" y="627743"/>
                    <a:pt x="85272" y="627743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igura a mano libera: forma 23">
              <a:extLst>
                <a:ext uri="{FF2B5EF4-FFF2-40B4-BE49-F238E27FC236}">
                  <a16:creationId xmlns:a16="http://schemas.microsoft.com/office/drawing/2014/main" id="{29D99226-496F-2AE0-C774-C353B811D4B0}"/>
                </a:ext>
              </a:extLst>
            </p:cNvPr>
            <p:cNvSpPr/>
            <p:nvPr/>
          </p:nvSpPr>
          <p:spPr>
            <a:xfrm>
              <a:off x="3566886" y="3652157"/>
              <a:ext cx="177554" cy="729343"/>
            </a:xfrm>
            <a:custGeom>
              <a:avLst/>
              <a:gdLst>
                <a:gd name="connsiteX0" fmla="*/ 0 w 154214"/>
                <a:gd name="connsiteY0" fmla="*/ 0 h 727529"/>
                <a:gd name="connsiteX1" fmla="*/ 18143 w 154214"/>
                <a:gd name="connsiteY1" fmla="*/ 39914 h 727529"/>
                <a:gd name="connsiteX2" fmla="*/ 27214 w 154214"/>
                <a:gd name="connsiteY2" fmla="*/ 68943 h 727529"/>
                <a:gd name="connsiteX3" fmla="*/ 56243 w 154214"/>
                <a:gd name="connsiteY3" fmla="*/ 139700 h 727529"/>
                <a:gd name="connsiteX4" fmla="*/ 48985 w 154214"/>
                <a:gd name="connsiteY4" fmla="*/ 157843 h 727529"/>
                <a:gd name="connsiteX5" fmla="*/ 43543 w 154214"/>
                <a:gd name="connsiteY5" fmla="*/ 195943 h 727529"/>
                <a:gd name="connsiteX6" fmla="*/ 56243 w 154214"/>
                <a:gd name="connsiteY6" fmla="*/ 219529 h 727529"/>
                <a:gd name="connsiteX7" fmla="*/ 61685 w 154214"/>
                <a:gd name="connsiteY7" fmla="*/ 232229 h 727529"/>
                <a:gd name="connsiteX8" fmla="*/ 67128 w 154214"/>
                <a:gd name="connsiteY8" fmla="*/ 243114 h 727529"/>
                <a:gd name="connsiteX9" fmla="*/ 72571 w 154214"/>
                <a:gd name="connsiteY9" fmla="*/ 330200 h 727529"/>
                <a:gd name="connsiteX10" fmla="*/ 78014 w 154214"/>
                <a:gd name="connsiteY10" fmla="*/ 355600 h 727529"/>
                <a:gd name="connsiteX11" fmla="*/ 96157 w 154214"/>
                <a:gd name="connsiteY11" fmla="*/ 373743 h 727529"/>
                <a:gd name="connsiteX12" fmla="*/ 94343 w 154214"/>
                <a:gd name="connsiteY12" fmla="*/ 448129 h 727529"/>
                <a:gd name="connsiteX13" fmla="*/ 103414 w 154214"/>
                <a:gd name="connsiteY13" fmla="*/ 504372 h 727529"/>
                <a:gd name="connsiteX14" fmla="*/ 105228 w 154214"/>
                <a:gd name="connsiteY14" fmla="*/ 520700 h 727529"/>
                <a:gd name="connsiteX15" fmla="*/ 114300 w 154214"/>
                <a:gd name="connsiteY15" fmla="*/ 542472 h 727529"/>
                <a:gd name="connsiteX16" fmla="*/ 121557 w 154214"/>
                <a:gd name="connsiteY16" fmla="*/ 582386 h 727529"/>
                <a:gd name="connsiteX17" fmla="*/ 128814 w 154214"/>
                <a:gd name="connsiteY17" fmla="*/ 595086 h 727529"/>
                <a:gd name="connsiteX18" fmla="*/ 132443 w 154214"/>
                <a:gd name="connsiteY18" fmla="*/ 605972 h 727529"/>
                <a:gd name="connsiteX19" fmla="*/ 141514 w 154214"/>
                <a:gd name="connsiteY19" fmla="*/ 620486 h 727529"/>
                <a:gd name="connsiteX20" fmla="*/ 146957 w 154214"/>
                <a:gd name="connsiteY20" fmla="*/ 633186 h 727529"/>
                <a:gd name="connsiteX21" fmla="*/ 150585 w 154214"/>
                <a:gd name="connsiteY21" fmla="*/ 642257 h 727529"/>
                <a:gd name="connsiteX22" fmla="*/ 154214 w 154214"/>
                <a:gd name="connsiteY22" fmla="*/ 649514 h 727529"/>
                <a:gd name="connsiteX23" fmla="*/ 150585 w 154214"/>
                <a:gd name="connsiteY23" fmla="*/ 680357 h 727529"/>
                <a:gd name="connsiteX24" fmla="*/ 146957 w 154214"/>
                <a:gd name="connsiteY24" fmla="*/ 696686 h 727529"/>
                <a:gd name="connsiteX25" fmla="*/ 145143 w 154214"/>
                <a:gd name="connsiteY25" fmla="*/ 702129 h 727529"/>
                <a:gd name="connsiteX26" fmla="*/ 141514 w 154214"/>
                <a:gd name="connsiteY26" fmla="*/ 727529 h 727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214" h="727529">
                  <a:moveTo>
                    <a:pt x="0" y="0"/>
                  </a:moveTo>
                  <a:cubicBezTo>
                    <a:pt x="7021" y="14042"/>
                    <a:pt x="12005" y="23545"/>
                    <a:pt x="18143" y="39914"/>
                  </a:cubicBezTo>
                  <a:cubicBezTo>
                    <a:pt x="21703" y="49406"/>
                    <a:pt x="23598" y="59472"/>
                    <a:pt x="27214" y="68943"/>
                  </a:cubicBezTo>
                  <a:cubicBezTo>
                    <a:pt x="36308" y="92759"/>
                    <a:pt x="56243" y="139700"/>
                    <a:pt x="56243" y="139700"/>
                  </a:cubicBezTo>
                  <a:cubicBezTo>
                    <a:pt x="53824" y="145748"/>
                    <a:pt x="50420" y="151489"/>
                    <a:pt x="48985" y="157843"/>
                  </a:cubicBezTo>
                  <a:cubicBezTo>
                    <a:pt x="46159" y="170357"/>
                    <a:pt x="43543" y="195943"/>
                    <a:pt x="43543" y="195943"/>
                  </a:cubicBezTo>
                  <a:cubicBezTo>
                    <a:pt x="47776" y="203805"/>
                    <a:pt x="52250" y="211542"/>
                    <a:pt x="56243" y="219529"/>
                  </a:cubicBezTo>
                  <a:cubicBezTo>
                    <a:pt x="58303" y="223648"/>
                    <a:pt x="59755" y="228047"/>
                    <a:pt x="61685" y="232229"/>
                  </a:cubicBezTo>
                  <a:cubicBezTo>
                    <a:pt x="63385" y="235912"/>
                    <a:pt x="65314" y="239486"/>
                    <a:pt x="67128" y="243114"/>
                  </a:cubicBezTo>
                  <a:cubicBezTo>
                    <a:pt x="68942" y="272143"/>
                    <a:pt x="69769" y="301250"/>
                    <a:pt x="72571" y="330200"/>
                  </a:cubicBezTo>
                  <a:cubicBezTo>
                    <a:pt x="73405" y="338819"/>
                    <a:pt x="73890" y="347986"/>
                    <a:pt x="78014" y="355600"/>
                  </a:cubicBezTo>
                  <a:cubicBezTo>
                    <a:pt x="82088" y="363120"/>
                    <a:pt x="90109" y="367695"/>
                    <a:pt x="96157" y="373743"/>
                  </a:cubicBezTo>
                  <a:cubicBezTo>
                    <a:pt x="95552" y="398538"/>
                    <a:pt x="93543" y="423339"/>
                    <a:pt x="94343" y="448129"/>
                  </a:cubicBezTo>
                  <a:cubicBezTo>
                    <a:pt x="95205" y="474853"/>
                    <a:pt x="99890" y="482053"/>
                    <a:pt x="103414" y="504372"/>
                  </a:cubicBezTo>
                  <a:cubicBezTo>
                    <a:pt x="104268" y="509781"/>
                    <a:pt x="103724" y="515435"/>
                    <a:pt x="105228" y="520700"/>
                  </a:cubicBezTo>
                  <a:cubicBezTo>
                    <a:pt x="107388" y="528260"/>
                    <a:pt x="111814" y="535013"/>
                    <a:pt x="114300" y="542472"/>
                  </a:cubicBezTo>
                  <a:cubicBezTo>
                    <a:pt x="125359" y="575650"/>
                    <a:pt x="108939" y="540328"/>
                    <a:pt x="121557" y="582386"/>
                  </a:cubicBezTo>
                  <a:cubicBezTo>
                    <a:pt x="122958" y="587056"/>
                    <a:pt x="126771" y="590659"/>
                    <a:pt x="128814" y="595086"/>
                  </a:cubicBezTo>
                  <a:cubicBezTo>
                    <a:pt x="130417" y="598559"/>
                    <a:pt x="130148" y="602912"/>
                    <a:pt x="132443" y="605972"/>
                  </a:cubicBezTo>
                  <a:cubicBezTo>
                    <a:pt x="139508" y="615393"/>
                    <a:pt x="136533" y="610525"/>
                    <a:pt x="141514" y="620486"/>
                  </a:cubicBezTo>
                  <a:cubicBezTo>
                    <a:pt x="145290" y="635591"/>
                    <a:pt x="140692" y="620656"/>
                    <a:pt x="146957" y="633186"/>
                  </a:cubicBezTo>
                  <a:cubicBezTo>
                    <a:pt x="148413" y="636099"/>
                    <a:pt x="149262" y="639281"/>
                    <a:pt x="150585" y="642257"/>
                  </a:cubicBezTo>
                  <a:cubicBezTo>
                    <a:pt x="151683" y="644728"/>
                    <a:pt x="153004" y="647095"/>
                    <a:pt x="154214" y="649514"/>
                  </a:cubicBezTo>
                  <a:cubicBezTo>
                    <a:pt x="153330" y="658359"/>
                    <a:pt x="152306" y="671176"/>
                    <a:pt x="150585" y="680357"/>
                  </a:cubicBezTo>
                  <a:cubicBezTo>
                    <a:pt x="149557" y="685837"/>
                    <a:pt x="148309" y="691277"/>
                    <a:pt x="146957" y="696686"/>
                  </a:cubicBezTo>
                  <a:cubicBezTo>
                    <a:pt x="146493" y="698541"/>
                    <a:pt x="145748" y="700315"/>
                    <a:pt x="145143" y="702129"/>
                  </a:cubicBezTo>
                  <a:cubicBezTo>
                    <a:pt x="143262" y="726567"/>
                    <a:pt x="148902" y="720137"/>
                    <a:pt x="141514" y="727529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igura a mano libera: forma 24">
              <a:extLst>
                <a:ext uri="{FF2B5EF4-FFF2-40B4-BE49-F238E27FC236}">
                  <a16:creationId xmlns:a16="http://schemas.microsoft.com/office/drawing/2014/main" id="{A9B3AE62-01CA-4264-FC7F-AE6E972CB35A}"/>
                </a:ext>
              </a:extLst>
            </p:cNvPr>
            <p:cNvSpPr/>
            <p:nvPr/>
          </p:nvSpPr>
          <p:spPr>
            <a:xfrm>
              <a:off x="3487057" y="3656385"/>
              <a:ext cx="81643" cy="558202"/>
            </a:xfrm>
            <a:custGeom>
              <a:avLst/>
              <a:gdLst>
                <a:gd name="connsiteX0" fmla="*/ 39914 w 81643"/>
                <a:gd name="connsiteY0" fmla="*/ 0 h 573316"/>
                <a:gd name="connsiteX1" fmla="*/ 18143 w 81643"/>
                <a:gd name="connsiteY1" fmla="*/ 54429 h 573316"/>
                <a:gd name="connsiteX2" fmla="*/ 16329 w 81643"/>
                <a:gd name="connsiteY2" fmla="*/ 67129 h 573316"/>
                <a:gd name="connsiteX3" fmla="*/ 10886 w 81643"/>
                <a:gd name="connsiteY3" fmla="*/ 99786 h 573316"/>
                <a:gd name="connsiteX4" fmla="*/ 0 w 81643"/>
                <a:gd name="connsiteY4" fmla="*/ 143329 h 573316"/>
                <a:gd name="connsiteX5" fmla="*/ 12700 w 81643"/>
                <a:gd name="connsiteY5" fmla="*/ 203200 h 573316"/>
                <a:gd name="connsiteX6" fmla="*/ 72572 w 81643"/>
                <a:gd name="connsiteY6" fmla="*/ 243115 h 573316"/>
                <a:gd name="connsiteX7" fmla="*/ 74386 w 81643"/>
                <a:gd name="connsiteY7" fmla="*/ 295729 h 573316"/>
                <a:gd name="connsiteX8" fmla="*/ 78014 w 81643"/>
                <a:gd name="connsiteY8" fmla="*/ 339272 h 573316"/>
                <a:gd name="connsiteX9" fmla="*/ 81643 w 81643"/>
                <a:gd name="connsiteY9" fmla="*/ 346529 h 573316"/>
                <a:gd name="connsiteX10" fmla="*/ 78014 w 81643"/>
                <a:gd name="connsiteY10" fmla="*/ 368300 h 573316"/>
                <a:gd name="connsiteX11" fmla="*/ 59872 w 81643"/>
                <a:gd name="connsiteY11" fmla="*/ 413658 h 573316"/>
                <a:gd name="connsiteX12" fmla="*/ 56243 w 81643"/>
                <a:gd name="connsiteY12" fmla="*/ 428172 h 573316"/>
                <a:gd name="connsiteX13" fmla="*/ 52614 w 81643"/>
                <a:gd name="connsiteY13" fmla="*/ 462643 h 573316"/>
                <a:gd name="connsiteX14" fmla="*/ 56243 w 81643"/>
                <a:gd name="connsiteY14" fmla="*/ 511629 h 573316"/>
                <a:gd name="connsiteX15" fmla="*/ 58057 w 81643"/>
                <a:gd name="connsiteY15" fmla="*/ 520700 h 573316"/>
                <a:gd name="connsiteX16" fmla="*/ 59872 w 81643"/>
                <a:gd name="connsiteY16" fmla="*/ 551543 h 573316"/>
                <a:gd name="connsiteX17" fmla="*/ 56243 w 81643"/>
                <a:gd name="connsiteY17" fmla="*/ 573315 h 5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643" h="573316">
                  <a:moveTo>
                    <a:pt x="39914" y="0"/>
                  </a:moveTo>
                  <a:cubicBezTo>
                    <a:pt x="17203" y="73812"/>
                    <a:pt x="52890" y="-38234"/>
                    <a:pt x="18143" y="54429"/>
                  </a:cubicBezTo>
                  <a:cubicBezTo>
                    <a:pt x="16642" y="58433"/>
                    <a:pt x="17005" y="62906"/>
                    <a:pt x="16329" y="67129"/>
                  </a:cubicBezTo>
                  <a:cubicBezTo>
                    <a:pt x="14585" y="78026"/>
                    <a:pt x="13198" y="88995"/>
                    <a:pt x="10886" y="99786"/>
                  </a:cubicBezTo>
                  <a:cubicBezTo>
                    <a:pt x="7751" y="114415"/>
                    <a:pt x="0" y="143329"/>
                    <a:pt x="0" y="143329"/>
                  </a:cubicBezTo>
                  <a:cubicBezTo>
                    <a:pt x="4233" y="163286"/>
                    <a:pt x="701" y="186701"/>
                    <a:pt x="12700" y="203200"/>
                  </a:cubicBezTo>
                  <a:cubicBezTo>
                    <a:pt x="26808" y="222598"/>
                    <a:pt x="72572" y="243115"/>
                    <a:pt x="72572" y="243115"/>
                  </a:cubicBezTo>
                  <a:cubicBezTo>
                    <a:pt x="73177" y="260653"/>
                    <a:pt x="73589" y="278199"/>
                    <a:pt x="74386" y="295729"/>
                  </a:cubicBezTo>
                  <a:cubicBezTo>
                    <a:pt x="74465" y="297474"/>
                    <a:pt x="76461" y="332540"/>
                    <a:pt x="78014" y="339272"/>
                  </a:cubicBezTo>
                  <a:cubicBezTo>
                    <a:pt x="78622" y="341907"/>
                    <a:pt x="80433" y="344110"/>
                    <a:pt x="81643" y="346529"/>
                  </a:cubicBezTo>
                  <a:cubicBezTo>
                    <a:pt x="80433" y="353786"/>
                    <a:pt x="80284" y="361302"/>
                    <a:pt x="78014" y="368300"/>
                  </a:cubicBezTo>
                  <a:cubicBezTo>
                    <a:pt x="72990" y="383790"/>
                    <a:pt x="63822" y="397860"/>
                    <a:pt x="59872" y="413658"/>
                  </a:cubicBezTo>
                  <a:cubicBezTo>
                    <a:pt x="58662" y="418496"/>
                    <a:pt x="57221" y="423282"/>
                    <a:pt x="56243" y="428172"/>
                  </a:cubicBezTo>
                  <a:cubicBezTo>
                    <a:pt x="54213" y="438322"/>
                    <a:pt x="53399" y="453229"/>
                    <a:pt x="52614" y="462643"/>
                  </a:cubicBezTo>
                  <a:cubicBezTo>
                    <a:pt x="53824" y="478972"/>
                    <a:pt x="54715" y="495327"/>
                    <a:pt x="56243" y="511629"/>
                  </a:cubicBezTo>
                  <a:cubicBezTo>
                    <a:pt x="56531" y="514699"/>
                    <a:pt x="57778" y="517629"/>
                    <a:pt x="58057" y="520700"/>
                  </a:cubicBezTo>
                  <a:cubicBezTo>
                    <a:pt x="58990" y="530956"/>
                    <a:pt x="59267" y="541262"/>
                    <a:pt x="59872" y="551543"/>
                  </a:cubicBezTo>
                  <a:cubicBezTo>
                    <a:pt x="58007" y="573918"/>
                    <a:pt x="65340" y="573315"/>
                    <a:pt x="56243" y="573315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CasellaDiTesto 96">
              <a:extLst>
                <a:ext uri="{FF2B5EF4-FFF2-40B4-BE49-F238E27FC236}">
                  <a16:creationId xmlns:a16="http://schemas.microsoft.com/office/drawing/2014/main" id="{9BCB01CF-B362-EF1A-7B87-89994C248A5D}"/>
                </a:ext>
              </a:extLst>
            </p:cNvPr>
            <p:cNvSpPr txBox="1"/>
            <p:nvPr/>
          </p:nvSpPr>
          <p:spPr>
            <a:xfrm>
              <a:off x="3581849" y="3549584"/>
              <a:ext cx="575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×20</a:t>
              </a:r>
            </a:p>
          </p:txBody>
        </p:sp>
        <p:sp>
          <p:nvSpPr>
            <p:cNvPr id="98" name="CasellaDiTesto 97">
              <a:extLst>
                <a:ext uri="{FF2B5EF4-FFF2-40B4-BE49-F238E27FC236}">
                  <a16:creationId xmlns:a16="http://schemas.microsoft.com/office/drawing/2014/main" id="{323064CE-866C-5F7A-3DE0-9125D631CE90}"/>
                </a:ext>
              </a:extLst>
            </p:cNvPr>
            <p:cNvSpPr txBox="1"/>
            <p:nvPr/>
          </p:nvSpPr>
          <p:spPr>
            <a:xfrm>
              <a:off x="1734991" y="5700649"/>
              <a:ext cx="2009448" cy="41473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NOT IN SCALE</a:t>
              </a:r>
            </a:p>
          </p:txBody>
        </p:sp>
      </p:grpSp>
      <p:sp>
        <p:nvSpPr>
          <p:cNvPr id="103" name="Rettangolo 102">
            <a:extLst>
              <a:ext uri="{FF2B5EF4-FFF2-40B4-BE49-F238E27FC236}">
                <a16:creationId xmlns:a16="http://schemas.microsoft.com/office/drawing/2014/main" id="{093C999C-0F3D-C1ED-4A25-F5B61F71D6D0}"/>
              </a:ext>
            </a:extLst>
          </p:cNvPr>
          <p:cNvSpPr>
            <a:spLocks noChangeAspect="1"/>
          </p:cNvSpPr>
          <p:nvPr/>
        </p:nvSpPr>
        <p:spPr>
          <a:xfrm>
            <a:off x="7770952" y="4196110"/>
            <a:ext cx="217675" cy="1668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04" name="Connettore diritto 50">
            <a:extLst>
              <a:ext uri="{FF2B5EF4-FFF2-40B4-BE49-F238E27FC236}">
                <a16:creationId xmlns:a16="http://schemas.microsoft.com/office/drawing/2014/main" id="{6F71B952-8544-433D-68B7-89C93E4D3DAB}"/>
              </a:ext>
            </a:extLst>
          </p:cNvPr>
          <p:cNvCxnSpPr>
            <a:cxnSpLocks/>
          </p:cNvCxnSpPr>
          <p:nvPr/>
        </p:nvCxnSpPr>
        <p:spPr>
          <a:xfrm flipV="1">
            <a:off x="3219037" y="4178716"/>
            <a:ext cx="4551915" cy="5468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ttore diritto 53">
            <a:extLst>
              <a:ext uri="{FF2B5EF4-FFF2-40B4-BE49-F238E27FC236}">
                <a16:creationId xmlns:a16="http://schemas.microsoft.com/office/drawing/2014/main" id="{152C7A2E-38B7-9C7F-EADC-DBFA359AD3C5}"/>
              </a:ext>
            </a:extLst>
          </p:cNvPr>
          <p:cNvCxnSpPr>
            <a:cxnSpLocks/>
          </p:cNvCxnSpPr>
          <p:nvPr/>
        </p:nvCxnSpPr>
        <p:spPr>
          <a:xfrm flipV="1">
            <a:off x="3252881" y="4391579"/>
            <a:ext cx="4735746" cy="12246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4">
            <a:extLst>
              <a:ext uri="{FF2B5EF4-FFF2-40B4-BE49-F238E27FC236}">
                <a16:creationId xmlns:a16="http://schemas.microsoft.com/office/drawing/2014/main" id="{EC6F4FA0-EDD5-7C3B-E070-78E885B9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Autofit/>
          </a:bodyPr>
          <a:lstStyle/>
          <a:p>
            <a:r>
              <a:rPr lang="en-US" sz="3200" noProof="0" dirty="0">
                <a:solidFill>
                  <a:srgbClr val="0070C0"/>
                </a:solidFill>
                <a:cs typeface="Times New Roman" panose="02020603050405020304" pitchFamily="18" charset="0"/>
              </a:rPr>
              <a:t>New MPGD Technology: - </a:t>
            </a:r>
            <a:r>
              <a:rPr lang="en-US" sz="3200" noProof="0" dirty="0">
                <a:cs typeface="Times New Roman" panose="02020603050405020304" pitchFamily="18" charset="0"/>
              </a:rPr>
              <a:t>GEM-</a:t>
            </a:r>
            <a:r>
              <a:rPr lang="en-US" sz="3200" noProof="0" dirty="0" err="1">
                <a:cs typeface="Times New Roman" panose="02020603050405020304" pitchFamily="18" charset="0"/>
              </a:rPr>
              <a:t>μRWELL</a:t>
            </a:r>
            <a:r>
              <a:rPr lang="en-US" sz="3200" noProof="0" dirty="0">
                <a:cs typeface="Times New Roman" panose="02020603050405020304" pitchFamily="18" charset="0"/>
              </a:rPr>
              <a:t> Hybrid Detector</a:t>
            </a:r>
            <a:endParaRPr lang="en-US" sz="3200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B7A34743-749D-2972-96D0-5C06E51BD24B}"/>
                  </a:ext>
                </a:extLst>
              </p:cNvPr>
              <p:cNvSpPr txBox="1"/>
              <p:nvPr/>
            </p:nvSpPr>
            <p:spPr>
              <a:xfrm>
                <a:off x="484252" y="1046034"/>
                <a:ext cx="452380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Two stages hybrid solution: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	- GEM pre-amplifier (x20)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	-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𝜇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Rwell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 resistive MPGD (x1000)</a:t>
                </a: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B7A34743-749D-2972-96D0-5C06E51BD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52" y="1046034"/>
                <a:ext cx="4523803" cy="923330"/>
              </a:xfrm>
              <a:prstGeom prst="rect">
                <a:avLst/>
              </a:prstGeom>
              <a:blipFill>
                <a:blip r:embed="rId7"/>
                <a:stretch>
                  <a:fillRect l="-838" t="-2703" r="-279" b="-94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ECA74B90-0AF4-3A30-1357-FE220F9F5CBF}"/>
                  </a:ext>
                </a:extLst>
              </p:cNvPr>
              <p:cNvSpPr txBox="1"/>
              <p:nvPr/>
            </p:nvSpPr>
            <p:spPr>
              <a:xfrm>
                <a:off x="649995" y="2085344"/>
                <a:ext cx="4389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Total Gas Gain = GEM </a:t>
                </a:r>
                <a14:m>
                  <m:oMath xmlns:m="http://schemas.openxmlformats.org/officeDocument/2006/math">
                    <m:nary>
                      <m:naryPr>
                        <m:chr m:val="⨂"/>
                        <m:subHide m:val="on"/>
                        <m:supHide m:val="on"/>
                        <m:ctrlPr>
                          <a:rPr kumimoji="0" 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naryPr>
                      <m:sub/>
                      <m:sup/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𝜇</m:t>
                        </m:r>
                        <m:r>
                          <m:rPr>
                            <m:nor/>
                          </m:rPr>
                          <a: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/>
                            <a:ea typeface="+mn-ea"/>
                            <a:cs typeface="+mn-cs"/>
                          </a:rPr>
                          <m:t>Rwell</m:t>
                        </m:r>
                        <m:r>
                          <m:rPr>
                            <m:nor/>
                          </m:rPr>
                          <a:rPr kumimoji="0" lang="en-US" sz="18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Arial" panose="020B0604020202020204"/>
                            <a:ea typeface="+mn-ea"/>
                            <a:cs typeface="+mn-cs"/>
                          </a:rPr>
                          <m:t> </m:t>
                        </m:r>
                      </m:e>
                    </m:nary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≈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2 10</a:t>
                </a:r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4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ECA74B90-0AF4-3A30-1357-FE220F9F5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95" y="2085344"/>
                <a:ext cx="4389856" cy="369332"/>
              </a:xfrm>
              <a:prstGeom prst="rect">
                <a:avLst/>
              </a:prstGeom>
              <a:blipFill>
                <a:blip r:embed="rId8"/>
                <a:stretch>
                  <a:fillRect l="-1156" t="-86667" b="-14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magine 1">
            <a:extLst>
              <a:ext uri="{FF2B5EF4-FFF2-40B4-BE49-F238E27FC236}">
                <a16:creationId xmlns:a16="http://schemas.microsoft.com/office/drawing/2014/main" id="{007211D8-6946-FCBC-D6E4-D609102CA6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904" y="2503577"/>
            <a:ext cx="2540539" cy="1598335"/>
          </a:xfrm>
          <a:prstGeom prst="rect">
            <a:avLst/>
          </a:prstGeom>
        </p:spPr>
      </p:pic>
      <p:grpSp>
        <p:nvGrpSpPr>
          <p:cNvPr id="14" name="Gruppo 13">
            <a:extLst>
              <a:ext uri="{FF2B5EF4-FFF2-40B4-BE49-F238E27FC236}">
                <a16:creationId xmlns:a16="http://schemas.microsoft.com/office/drawing/2014/main" id="{C9375705-D06A-28E2-7BDB-0FBDB8D46A62}"/>
              </a:ext>
            </a:extLst>
          </p:cNvPr>
          <p:cNvGrpSpPr/>
          <p:nvPr/>
        </p:nvGrpSpPr>
        <p:grpSpPr>
          <a:xfrm>
            <a:off x="505868" y="3519871"/>
            <a:ext cx="1831645" cy="1128314"/>
            <a:chOff x="839460" y="3834183"/>
            <a:chExt cx="3715047" cy="2274165"/>
          </a:xfrm>
        </p:grpSpPr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DEEAC470-265C-6A8C-F197-B4AC66215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9460" y="3834183"/>
              <a:ext cx="3715047" cy="2274165"/>
            </a:xfrm>
            <a:prstGeom prst="rect">
              <a:avLst/>
            </a:prstGeom>
          </p:spPr>
        </p:pic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C753C2F-2453-E5F5-143A-C4CA103E3ACD}"/>
                </a:ext>
              </a:extLst>
            </p:cNvPr>
            <p:cNvSpPr txBox="1"/>
            <p:nvPr/>
          </p:nvSpPr>
          <p:spPr>
            <a:xfrm>
              <a:off x="1742651" y="5661260"/>
              <a:ext cx="1671193" cy="434237"/>
            </a:xfrm>
            <a:prstGeom prst="rect">
              <a:avLst/>
            </a:prstGeom>
            <a:solidFill>
              <a:srgbClr val="CACBC6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Strips</a:t>
              </a:r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CDC2264-4A57-7822-D5F8-150B8D1AB4D7}"/>
              </a:ext>
            </a:extLst>
          </p:cNvPr>
          <p:cNvSpPr txBox="1"/>
          <p:nvPr/>
        </p:nvSpPr>
        <p:spPr>
          <a:xfrm>
            <a:off x="3275117" y="3463784"/>
            <a:ext cx="1345071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µ-RWELL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µm copper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 µm Kapton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~ 100 nm DLC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Parentesi graffa chiusa 23">
            <a:extLst>
              <a:ext uri="{FF2B5EF4-FFF2-40B4-BE49-F238E27FC236}">
                <a16:creationId xmlns:a16="http://schemas.microsoft.com/office/drawing/2014/main" id="{AB470CE0-0906-57BB-F2E1-16DEBC14FA8D}"/>
              </a:ext>
            </a:extLst>
          </p:cNvPr>
          <p:cNvSpPr/>
          <p:nvPr/>
        </p:nvSpPr>
        <p:spPr>
          <a:xfrm rot="10800000" flipV="1">
            <a:off x="4550459" y="4061953"/>
            <a:ext cx="304609" cy="194101"/>
          </a:xfrm>
          <a:prstGeom prst="rightBrace">
            <a:avLst>
              <a:gd name="adj1" fmla="val 0"/>
              <a:gd name="adj2" fmla="val 27050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Parentesi graffa chiusa 24">
            <a:extLst>
              <a:ext uri="{FF2B5EF4-FFF2-40B4-BE49-F238E27FC236}">
                <a16:creationId xmlns:a16="http://schemas.microsoft.com/office/drawing/2014/main" id="{DCE3F1B1-D964-A86F-92E9-3ADDD39DCB4E}"/>
              </a:ext>
            </a:extLst>
          </p:cNvPr>
          <p:cNvSpPr/>
          <p:nvPr/>
        </p:nvSpPr>
        <p:spPr>
          <a:xfrm flipV="1">
            <a:off x="8287357" y="4363006"/>
            <a:ext cx="236570" cy="166895"/>
          </a:xfrm>
          <a:prstGeom prst="rightBrace">
            <a:avLst>
              <a:gd name="adj1" fmla="val 0"/>
              <a:gd name="adj2" fmla="val 27050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309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BB6FB-F162-4A77-7E07-A935158D3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846EDAA9-2BEF-72A4-C9E2-AD5183816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587" y="3568098"/>
            <a:ext cx="4400320" cy="247518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33E7CA7-6DE8-72D5-638B-8230A38F8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 anchor="ctr">
            <a:normAutofit/>
          </a:bodyPr>
          <a:lstStyle/>
          <a:p>
            <a:r>
              <a:rPr lang="en-US" spc="-1" noProof="0" dirty="0"/>
              <a:t>MPGD endcap - 2026 Test Beam</a:t>
            </a:r>
            <a:endParaRPr lang="en-US" noProof="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473DB7-618D-A12C-01A3-367861979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47" y="2986654"/>
            <a:ext cx="7568089" cy="3159678"/>
          </a:xfrm>
          <a:prstGeom prst="rect">
            <a:avLst/>
          </a:prstGeom>
          <a:noFill/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943D301-ABE7-B98C-9838-AF5D21239B8C}"/>
              </a:ext>
            </a:extLst>
          </p:cNvPr>
          <p:cNvSpPr txBox="1"/>
          <p:nvPr/>
        </p:nvSpPr>
        <p:spPr>
          <a:xfrm>
            <a:off x="557891" y="765488"/>
            <a:ext cx="106599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noProof="0" dirty="0">
                <a:solidFill>
                  <a:srgbClr val="C00000"/>
                </a:solidFill>
              </a:rPr>
              <a:t>Scope: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Study detectors performances (position and time resolutions, efficiency) using different gas mixtures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Optimization of the drift gap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Uniformity studies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7D9A6DC-CDE5-0D3F-E2CF-B18AAE702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51" y="1432050"/>
            <a:ext cx="7772400" cy="1554480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367C6849-6AAE-C65B-3BE9-F4FF525BD42F}"/>
              </a:ext>
            </a:extLst>
          </p:cNvPr>
          <p:cNvSpPr/>
          <p:nvPr/>
        </p:nvSpPr>
        <p:spPr>
          <a:xfrm>
            <a:off x="4090407" y="2393956"/>
            <a:ext cx="7734888" cy="1644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D764BD94-0B78-46BD-8750-83F132727B62}"/>
              </a:ext>
            </a:extLst>
          </p:cNvPr>
          <p:cNvSpPr/>
          <p:nvPr/>
        </p:nvSpPr>
        <p:spPr>
          <a:xfrm>
            <a:off x="4090407" y="2787433"/>
            <a:ext cx="7734888" cy="1644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9F54958-7B75-C77F-C745-99BB57DCD1D1}"/>
              </a:ext>
            </a:extLst>
          </p:cNvPr>
          <p:cNvSpPr txBox="1"/>
          <p:nvPr/>
        </p:nvSpPr>
        <p:spPr>
          <a:xfrm>
            <a:off x="9992088" y="3088979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Gas mixing unit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9DFD4E9-4163-799F-DAAA-294F4B105B8E}"/>
              </a:ext>
            </a:extLst>
          </p:cNvPr>
          <p:cNvSpPr txBox="1"/>
          <p:nvPr/>
        </p:nvSpPr>
        <p:spPr>
          <a:xfrm>
            <a:off x="557891" y="1965817"/>
            <a:ext cx="2625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solidFill>
                  <a:srgbClr val="0070C0"/>
                </a:solidFill>
              </a:rPr>
              <a:t>Understand if all MPGD</a:t>
            </a:r>
          </a:p>
          <a:p>
            <a:r>
              <a:rPr lang="en-US" noProof="0" dirty="0">
                <a:solidFill>
                  <a:srgbClr val="0070C0"/>
                </a:solidFill>
              </a:rPr>
              <a:t>detectors can find a common gas mixture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792CFA0-401D-F148-3D0C-A58BF7A8260D}"/>
              </a:ext>
            </a:extLst>
          </p:cNvPr>
          <p:cNvSpPr/>
          <p:nvPr/>
        </p:nvSpPr>
        <p:spPr>
          <a:xfrm>
            <a:off x="5299023" y="4834328"/>
            <a:ext cx="831247" cy="449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64C7AAD-3879-F7DA-CCF3-1385B7AA9060}"/>
              </a:ext>
            </a:extLst>
          </p:cNvPr>
          <p:cNvSpPr txBox="1"/>
          <p:nvPr/>
        </p:nvSpPr>
        <p:spPr>
          <a:xfrm>
            <a:off x="9317888" y="6145279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rgbClr val="C00000"/>
                </a:solidFill>
              </a:rPr>
              <a:t>By Stefano Gramigna</a:t>
            </a:r>
          </a:p>
        </p:txBody>
      </p:sp>
    </p:spTree>
    <p:extLst>
      <p:ext uri="{BB962C8B-B14F-4D97-AF65-F5344CB8AC3E}">
        <p14:creationId xmlns:p14="http://schemas.microsoft.com/office/powerpoint/2010/main" val="3634825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CEC05-42D1-29C4-2E20-15B3C0CFC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4">
            <a:extLst>
              <a:ext uri="{FF2B5EF4-FFF2-40B4-BE49-F238E27FC236}">
                <a16:creationId xmlns:a16="http://schemas.microsoft.com/office/drawing/2014/main" id="{5A77189A-A08A-7AB7-3715-43CE86FFE5F0}"/>
              </a:ext>
            </a:extLst>
          </p:cNvPr>
          <p:cNvSpPr txBox="1">
            <a:spLocks/>
          </p:cNvSpPr>
          <p:nvPr/>
        </p:nvSpPr>
        <p:spPr>
          <a:xfrm>
            <a:off x="346037" y="44756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GEM-</a:t>
            </a:r>
            <a:r>
              <a:rPr lang="en-US" sz="3200" noProof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μRWELL</a:t>
            </a:r>
            <a:r>
              <a:rPr lang="en-US" sz="3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ECT- ETA </a:t>
            </a:r>
            <a:r>
              <a:rPr lang="en-US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2026  Test Beam</a:t>
            </a:r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6191776A-3F58-35CE-1DF3-5FE0235E7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37" y="957893"/>
            <a:ext cx="6676314" cy="3167540"/>
          </a:xfrm>
          <a:prstGeom prst="rect">
            <a:avLst/>
          </a:prstGeom>
        </p:spPr>
      </p:pic>
      <p:sp>
        <p:nvSpPr>
          <p:cNvPr id="34" name="Rettangolo 33">
            <a:extLst>
              <a:ext uri="{FF2B5EF4-FFF2-40B4-BE49-F238E27FC236}">
                <a16:creationId xmlns:a16="http://schemas.microsoft.com/office/drawing/2014/main" id="{2077CAC2-E71B-C86C-2486-1AE22C6F8451}"/>
              </a:ext>
            </a:extLst>
          </p:cNvPr>
          <p:cNvSpPr/>
          <p:nvPr/>
        </p:nvSpPr>
        <p:spPr>
          <a:xfrm>
            <a:off x="6687879" y="2977116"/>
            <a:ext cx="531628" cy="765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2325696C-E64A-717A-19F5-06A73CA64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016" y="3201521"/>
            <a:ext cx="3924180" cy="2943135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BC4AB88D-09CF-27ED-BF7A-ABA1151D71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8287" y="957893"/>
            <a:ext cx="4269426" cy="320207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5AECAA2D-FCAE-0BA3-F696-CAC17D17D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9851" y="4102509"/>
            <a:ext cx="3070602" cy="2042147"/>
          </a:xfrm>
          <a:prstGeom prst="rect">
            <a:avLst/>
          </a:prstGeom>
        </p:spPr>
      </p:pic>
      <p:cxnSp>
        <p:nvCxnSpPr>
          <p:cNvPr id="41" name="Connettore diritto a freccia 40">
            <a:extLst>
              <a:ext uri="{FF2B5EF4-FFF2-40B4-BE49-F238E27FC236}">
                <a16:creationId xmlns:a16="http://schemas.microsoft.com/office/drawing/2014/main" id="{7A908595-5FAE-8B48-07F7-06820E0970BA}"/>
              </a:ext>
            </a:extLst>
          </p:cNvPr>
          <p:cNvCxnSpPr/>
          <p:nvPr/>
        </p:nvCxnSpPr>
        <p:spPr>
          <a:xfrm>
            <a:off x="2974315" y="3330311"/>
            <a:ext cx="595423" cy="118972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63401D3E-495D-3A05-49C5-5F80DC304485}"/>
              </a:ext>
            </a:extLst>
          </p:cNvPr>
          <p:cNvSpPr txBox="1"/>
          <p:nvPr/>
        </p:nvSpPr>
        <p:spPr>
          <a:xfrm>
            <a:off x="552893" y="1935126"/>
            <a:ext cx="78739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noProof="0" dirty="0"/>
              <a:t>Beam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B654C419-F144-9BD8-4A06-A3D9A0E51F0A}"/>
              </a:ext>
            </a:extLst>
          </p:cNvPr>
          <p:cNvSpPr txBox="1"/>
          <p:nvPr/>
        </p:nvSpPr>
        <p:spPr>
          <a:xfrm>
            <a:off x="808074" y="4673088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Hit Map</a:t>
            </a:r>
          </a:p>
          <a:p>
            <a:r>
              <a:rPr lang="en-US" noProof="0" dirty="0"/>
              <a:t>2026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BED7FB95-7CA2-8ECA-4A82-4B70823000F5}"/>
              </a:ext>
            </a:extLst>
          </p:cNvPr>
          <p:cNvSpPr txBox="1"/>
          <p:nvPr/>
        </p:nvSpPr>
        <p:spPr>
          <a:xfrm>
            <a:off x="10216285" y="4938916"/>
            <a:ext cx="1629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Here We Are!!</a:t>
            </a:r>
          </a:p>
        </p:txBody>
      </p:sp>
    </p:spTree>
    <p:extLst>
      <p:ext uri="{BB962C8B-B14F-4D97-AF65-F5344CB8AC3E}">
        <p14:creationId xmlns:p14="http://schemas.microsoft.com/office/powerpoint/2010/main" val="53072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1A54C7-FC79-12B1-086A-12F443AE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Data taking plan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57332D5-8279-50D0-44A9-735139250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9D7796-F675-488F-AC46-C88938C80352}" type="slidenum">
              <a:rPr lang="en-US" noProof="0" smtClean="0"/>
              <a:pPr/>
              <a:t>23</a:t>
            </a:fld>
            <a:endParaRPr lang="en-US" noProof="0" dirty="0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1DC92F24-FF91-A581-C879-B51493AB7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6743" y="2283418"/>
            <a:ext cx="10160000" cy="20828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05D1D3C-53BC-3184-7A4C-FD5641C0B779}"/>
              </a:ext>
            </a:extLst>
          </p:cNvPr>
          <p:cNvSpPr txBox="1"/>
          <p:nvPr/>
        </p:nvSpPr>
        <p:spPr>
          <a:xfrm>
            <a:off x="4017607" y="1883308"/>
            <a:ext cx="4458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2000" b="1" noProof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Gas mixture 1: Ar:CO</a:t>
            </a:r>
            <a:r>
              <a:rPr lang="en-US" sz="2000" b="1" baseline="-25000" noProof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US" sz="2000" b="1" noProof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:CF</a:t>
            </a:r>
            <a:r>
              <a:rPr lang="en-US" sz="2000" b="1" baseline="-25000" noProof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r>
              <a:rPr lang="en-US" sz="2000" b="1" noProof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(45:15:40)</a:t>
            </a:r>
            <a:endParaRPr lang="en-US" sz="2400" b="1" noProof="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5AF6FEC-DA09-2B79-D588-5306A5424132}"/>
              </a:ext>
            </a:extLst>
          </p:cNvPr>
          <p:cNvSpPr txBox="1"/>
          <p:nvPr/>
        </p:nvSpPr>
        <p:spPr>
          <a:xfrm>
            <a:off x="2093137" y="5024010"/>
            <a:ext cx="8307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sz="2000" b="1" noProof="0" dirty="0"/>
              <a:t>Similar scans were taken with gas mixture 2 Ar:CO</a:t>
            </a:r>
            <a:r>
              <a:rPr lang="en-US" sz="2000" b="1" baseline="-25000" noProof="0" dirty="0"/>
              <a:t>2</a:t>
            </a:r>
            <a:r>
              <a:rPr lang="en-US" sz="2000" b="1" noProof="0" dirty="0"/>
              <a:t> :iC</a:t>
            </a:r>
            <a:r>
              <a:rPr lang="en-US" sz="2000" b="1" baseline="-25000" noProof="0" dirty="0"/>
              <a:t>4</a:t>
            </a:r>
            <a:r>
              <a:rPr lang="en-US" sz="2000" b="1" noProof="0" dirty="0"/>
              <a:t>H</a:t>
            </a:r>
            <a:r>
              <a:rPr lang="en-US" sz="2000" b="1" baseline="-25000" noProof="0" dirty="0"/>
              <a:t>10</a:t>
            </a:r>
            <a:r>
              <a:rPr lang="en-US" sz="2000" b="1" noProof="0" dirty="0"/>
              <a:t> (93:5:2)</a:t>
            </a:r>
          </a:p>
          <a:p>
            <a:pPr lvl="0" algn="ctr">
              <a:defRPr/>
            </a:pPr>
            <a:r>
              <a:rPr lang="en-US" sz="2000" b="1" noProof="0" dirty="0"/>
              <a:t>The data analysis is ongoing!</a:t>
            </a:r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3258409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8EE42-0B00-0EBE-21F3-8ABF315DC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4">
            <a:extLst>
              <a:ext uri="{FF2B5EF4-FFF2-40B4-BE49-F238E27FC236}">
                <a16:creationId xmlns:a16="http://schemas.microsoft.com/office/drawing/2014/main" id="{576EE224-32AE-B21C-8D1D-07A72482E3D2}"/>
              </a:ext>
            </a:extLst>
          </p:cNvPr>
          <p:cNvSpPr txBox="1">
            <a:spLocks/>
          </p:cNvSpPr>
          <p:nvPr/>
        </p:nvSpPr>
        <p:spPr>
          <a:xfrm>
            <a:off x="346037" y="44756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GEM-</a:t>
            </a:r>
            <a:r>
              <a:rPr lang="en-US" sz="3200" noProof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μRWELL</a:t>
            </a:r>
            <a:r>
              <a:rPr lang="en-US" sz="3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ECT- ETA </a:t>
            </a:r>
            <a:r>
              <a:rPr lang="en-US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2026  Test Beam: On-line results!</a:t>
            </a: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FACEE3B2-D93C-806B-4744-CE75E6E6D7FA}"/>
              </a:ext>
            </a:extLst>
          </p:cNvPr>
          <p:cNvSpPr/>
          <p:nvPr/>
        </p:nvSpPr>
        <p:spPr>
          <a:xfrm>
            <a:off x="6687879" y="2977116"/>
            <a:ext cx="531628" cy="765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7890CF0D-192C-1D76-7BFE-27A5CD2A0F51}"/>
                  </a:ext>
                </a:extLst>
              </p:cNvPr>
              <p:cNvSpPr txBox="1"/>
              <p:nvPr/>
            </p:nvSpPr>
            <p:spPr>
              <a:xfrm>
                <a:off x="346037" y="869934"/>
                <a:ext cx="69525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noProof="0" dirty="0"/>
                  <a:t>Preliminary Results:  QUAD1 – reduced drift gap 6 mm </a:t>
                </a:r>
                <a14:m>
                  <m:oMath xmlns:m="http://schemas.openxmlformats.org/officeDocument/2006/math">
                    <m:r>
                      <a:rPr lang="en-US" b="1" i="0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1" noProof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3 mm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7890CF0D-192C-1D76-7BFE-27A5CD2A0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37" y="869934"/>
                <a:ext cx="6952544" cy="369332"/>
              </a:xfrm>
              <a:prstGeom prst="rect">
                <a:avLst/>
              </a:prstGeom>
              <a:blipFill>
                <a:blip r:embed="rId3"/>
                <a:stretch>
                  <a:fillRect l="-730" t="-10000" r="-73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134C729E-5EFB-B150-5861-94CFDB351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731" y="1381595"/>
            <a:ext cx="3924414" cy="230469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6FD2C00-3633-AE77-D641-C43184C4C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13" y="1371601"/>
            <a:ext cx="3694718" cy="276967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F037CF2-B199-D093-9319-E9D99B6974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013" y="4018425"/>
            <a:ext cx="5513182" cy="206109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47C82A-58BA-92D9-9B0A-CFF2A034E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5807" y="4011875"/>
            <a:ext cx="3422986" cy="197619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64951FF-9B07-4E84-1FF6-16326BE6F33E}"/>
              </a:ext>
            </a:extLst>
          </p:cNvPr>
          <p:cNvSpPr txBox="1"/>
          <p:nvPr/>
        </p:nvSpPr>
        <p:spPr>
          <a:xfrm>
            <a:off x="7868342" y="4354180"/>
            <a:ext cx="1648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Position resolution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D7058B4-5195-93B1-45AE-2029D889FB15}"/>
              </a:ext>
            </a:extLst>
          </p:cNvPr>
          <p:cNvSpPr txBox="1"/>
          <p:nvPr/>
        </p:nvSpPr>
        <p:spPr>
          <a:xfrm>
            <a:off x="4911616" y="1968948"/>
            <a:ext cx="9492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Efficiency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630DB2C-00AB-6CF1-FE6B-E9BAD385EC3F}"/>
              </a:ext>
            </a:extLst>
          </p:cNvPr>
          <p:cNvSpPr txBox="1"/>
          <p:nvPr/>
        </p:nvSpPr>
        <p:spPr>
          <a:xfrm>
            <a:off x="1563192" y="5736792"/>
            <a:ext cx="1980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Modified QUAD1 </a:t>
            </a:r>
          </a:p>
          <a:p>
            <a:r>
              <a:rPr lang="en-US" noProof="0" dirty="0"/>
              <a:t>Drift Gap: 3 mm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69D36D9-3A23-B082-4D12-AD15BD25B9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919" y="1400725"/>
            <a:ext cx="3805275" cy="21677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FB5E124-69E3-BA43-9EE4-95F433C534BB}"/>
              </a:ext>
            </a:extLst>
          </p:cNvPr>
          <p:cNvSpPr txBox="1"/>
          <p:nvPr/>
        </p:nvSpPr>
        <p:spPr>
          <a:xfrm>
            <a:off x="10328007" y="1815059"/>
            <a:ext cx="1401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Time resolution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0F4A1F8-0526-5FEB-777C-3E96AC4D2D52}"/>
              </a:ext>
            </a:extLst>
          </p:cNvPr>
          <p:cNvSpPr txBox="1"/>
          <p:nvPr/>
        </p:nvSpPr>
        <p:spPr>
          <a:xfrm>
            <a:off x="7927300" y="869934"/>
            <a:ext cx="366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Gas Mixture: Ar:CO</a:t>
            </a:r>
            <a:r>
              <a:rPr lang="en-US" baseline="-25000" noProof="0" dirty="0"/>
              <a:t>2</a:t>
            </a:r>
            <a:r>
              <a:rPr lang="en-US" noProof="0" dirty="0"/>
              <a:t>:CF</a:t>
            </a:r>
            <a:r>
              <a:rPr lang="en-US" baseline="-25000" noProof="0" dirty="0"/>
              <a:t>4 </a:t>
            </a:r>
            <a:r>
              <a:rPr lang="en-US" noProof="0" dirty="0">
                <a:solidFill>
                  <a:srgbClr val="C00000"/>
                </a:solidFill>
              </a:rPr>
              <a:t>45:15:40</a:t>
            </a:r>
            <a:endParaRPr lang="en-US" baseline="-25000" noProof="0" dirty="0">
              <a:solidFill>
                <a:srgbClr val="C0000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28807FD-88DF-C522-C2E6-7C67AF5EEEE9}"/>
              </a:ext>
            </a:extLst>
          </p:cNvPr>
          <p:cNvSpPr txBox="1"/>
          <p:nvPr/>
        </p:nvSpPr>
        <p:spPr>
          <a:xfrm>
            <a:off x="9588306" y="3718474"/>
            <a:ext cx="24306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noProof="0" dirty="0">
                <a:latin typeface="Calibri" panose="020F0502020204030204" pitchFamily="34" charset="0"/>
                <a:cs typeface="Calibri" panose="020F0502020204030204" pitchFamily="34" charset="0"/>
              </a:rPr>
              <a:t>Detector performances in the rotated reference frame Is compatible with the average performances for X and Y strips obtained in 2025.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noProof="0" dirty="0">
                <a:latin typeface="Calibri" panose="020F0502020204030204" pitchFamily="34" charset="0"/>
                <a:cs typeface="Calibri" panose="020F0502020204030204" pitchFamily="34" charset="0"/>
              </a:rPr>
              <a:t>The Plateau is shifted at higher HV working point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E8376B8-9FD1-29E4-10B1-B73BC8229E5B}"/>
              </a:ext>
            </a:extLst>
          </p:cNvPr>
          <p:cNvSpPr txBox="1"/>
          <p:nvPr/>
        </p:nvSpPr>
        <p:spPr>
          <a:xfrm>
            <a:off x="6182271" y="2798775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F3DEF7E-C7E2-F360-C9B1-3F1C5374FCB3}"/>
              </a:ext>
            </a:extLst>
          </p:cNvPr>
          <p:cNvSpPr txBox="1"/>
          <p:nvPr/>
        </p:nvSpPr>
        <p:spPr>
          <a:xfrm>
            <a:off x="9931129" y="2122836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57A6EDA-1437-3572-3D09-2B0BBFF6FF8E}"/>
              </a:ext>
            </a:extLst>
          </p:cNvPr>
          <p:cNvSpPr txBox="1"/>
          <p:nvPr/>
        </p:nvSpPr>
        <p:spPr>
          <a:xfrm>
            <a:off x="7589313" y="4734137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cxnSp>
        <p:nvCxnSpPr>
          <p:cNvPr id="19" name="Connettore dritto 18">
            <a:extLst>
              <a:ext uri="{FF2B5EF4-FFF2-40B4-BE49-F238E27FC236}">
                <a16:creationId xmlns:a16="http://schemas.microsoft.com/office/drawing/2014/main" id="{7A3850B6-C8A2-89B4-6DE5-2CB4DF40756D}"/>
              </a:ext>
            </a:extLst>
          </p:cNvPr>
          <p:cNvCxnSpPr/>
          <p:nvPr/>
        </p:nvCxnSpPr>
        <p:spPr>
          <a:xfrm flipV="1">
            <a:off x="6687879" y="1573619"/>
            <a:ext cx="0" cy="185538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ritto 19">
            <a:extLst>
              <a:ext uri="{FF2B5EF4-FFF2-40B4-BE49-F238E27FC236}">
                <a16:creationId xmlns:a16="http://schemas.microsoft.com/office/drawing/2014/main" id="{95DF48AC-7380-150C-D140-DFE453DF94B6}"/>
              </a:ext>
            </a:extLst>
          </p:cNvPr>
          <p:cNvCxnSpPr/>
          <p:nvPr/>
        </p:nvCxnSpPr>
        <p:spPr>
          <a:xfrm flipV="1">
            <a:off x="7244316" y="1713044"/>
            <a:ext cx="0" cy="185538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a freccia 21">
            <a:extLst>
              <a:ext uri="{FF2B5EF4-FFF2-40B4-BE49-F238E27FC236}">
                <a16:creationId xmlns:a16="http://schemas.microsoft.com/office/drawing/2014/main" id="{356CCB8B-30C5-32F0-D367-2054838A3E7F}"/>
              </a:ext>
            </a:extLst>
          </p:cNvPr>
          <p:cNvCxnSpPr/>
          <p:nvPr/>
        </p:nvCxnSpPr>
        <p:spPr>
          <a:xfrm>
            <a:off x="6762307" y="2392326"/>
            <a:ext cx="45720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9950A37-50DB-9C0E-D6A2-20DAB0A7326F}"/>
              </a:ext>
            </a:extLst>
          </p:cNvPr>
          <p:cNvSpPr txBox="1"/>
          <p:nvPr/>
        </p:nvSpPr>
        <p:spPr>
          <a:xfrm>
            <a:off x="6710022" y="183333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Plateau</a:t>
            </a:r>
          </a:p>
        </p:txBody>
      </p:sp>
      <p:sp>
        <p:nvSpPr>
          <p:cNvPr id="25" name="Freccia su 24">
            <a:extLst>
              <a:ext uri="{FF2B5EF4-FFF2-40B4-BE49-F238E27FC236}">
                <a16:creationId xmlns:a16="http://schemas.microsoft.com/office/drawing/2014/main" id="{9C893DF6-B9E6-149F-78FA-3A15EDF8F727}"/>
              </a:ext>
            </a:extLst>
          </p:cNvPr>
          <p:cNvSpPr/>
          <p:nvPr/>
        </p:nvSpPr>
        <p:spPr>
          <a:xfrm rot="19834365">
            <a:off x="2407427" y="3155723"/>
            <a:ext cx="477466" cy="1186073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40C95A1A-7DEE-B06A-0D09-3C4BD6BA47A8}"/>
              </a:ext>
            </a:extLst>
          </p:cNvPr>
          <p:cNvSpPr txBox="1"/>
          <p:nvPr/>
        </p:nvSpPr>
        <p:spPr>
          <a:xfrm>
            <a:off x="9334342" y="6128986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rgbClr val="C00000"/>
                </a:solidFill>
              </a:rPr>
              <a:t>By Elena Sidoretti</a:t>
            </a:r>
          </a:p>
        </p:txBody>
      </p:sp>
    </p:spTree>
    <p:extLst>
      <p:ext uri="{BB962C8B-B14F-4D97-AF65-F5344CB8AC3E}">
        <p14:creationId xmlns:p14="http://schemas.microsoft.com/office/powerpoint/2010/main" val="3952351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3E37C-25C7-18AE-CA52-368BDB6C3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B16CEAC-31D0-D2D6-E9A7-974D3D8D9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37" y="3532965"/>
            <a:ext cx="4428641" cy="2518737"/>
          </a:xfrm>
          <a:prstGeom prst="rect">
            <a:avLst/>
          </a:prstGeom>
        </p:spPr>
      </p:pic>
      <p:sp>
        <p:nvSpPr>
          <p:cNvPr id="31" name="Title 4">
            <a:extLst>
              <a:ext uri="{FF2B5EF4-FFF2-40B4-BE49-F238E27FC236}">
                <a16:creationId xmlns:a16="http://schemas.microsoft.com/office/drawing/2014/main" id="{FEE9BE83-E124-E0D4-A2AD-A9332386297B}"/>
              </a:ext>
            </a:extLst>
          </p:cNvPr>
          <p:cNvSpPr txBox="1">
            <a:spLocks/>
          </p:cNvSpPr>
          <p:nvPr/>
        </p:nvSpPr>
        <p:spPr>
          <a:xfrm>
            <a:off x="346037" y="44756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GEM-</a:t>
            </a:r>
            <a:r>
              <a:rPr lang="en-US" sz="3200" noProof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μRWELL</a:t>
            </a:r>
            <a:r>
              <a:rPr lang="en-US" sz="3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ECT- ETA </a:t>
            </a:r>
            <a:r>
              <a:rPr lang="en-US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2026  Test Beam: On-line results!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FDA080-5177-0DE1-C571-43C325EF0430}"/>
              </a:ext>
            </a:extLst>
          </p:cNvPr>
          <p:cNvSpPr txBox="1"/>
          <p:nvPr/>
        </p:nvSpPr>
        <p:spPr>
          <a:xfrm>
            <a:off x="346037" y="869934"/>
            <a:ext cx="4788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noProof="0" dirty="0"/>
              <a:t>Preliminary Results:  QUAD2 – 6 mm drift </a:t>
            </a:r>
            <a:endParaRPr lang="en-US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F1D6A9-4420-D05B-A210-3D44E087E080}"/>
              </a:ext>
            </a:extLst>
          </p:cNvPr>
          <p:cNvSpPr txBox="1"/>
          <p:nvPr/>
        </p:nvSpPr>
        <p:spPr>
          <a:xfrm>
            <a:off x="1253782" y="4216066"/>
            <a:ext cx="9492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Efficiency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FA73526-82D3-A666-AD50-D6D7DFBA7B02}"/>
              </a:ext>
            </a:extLst>
          </p:cNvPr>
          <p:cNvSpPr txBox="1"/>
          <p:nvPr/>
        </p:nvSpPr>
        <p:spPr>
          <a:xfrm>
            <a:off x="741199" y="3180772"/>
            <a:ext cx="366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Gas Mixture: Ar:CO</a:t>
            </a:r>
            <a:r>
              <a:rPr lang="en-US" baseline="-25000" noProof="0" dirty="0"/>
              <a:t>2</a:t>
            </a:r>
            <a:r>
              <a:rPr lang="en-US" noProof="0" dirty="0"/>
              <a:t>:CF</a:t>
            </a:r>
            <a:r>
              <a:rPr lang="en-US" baseline="-25000" noProof="0" dirty="0"/>
              <a:t>4 </a:t>
            </a:r>
            <a:r>
              <a:rPr lang="en-US" noProof="0" dirty="0">
                <a:solidFill>
                  <a:srgbClr val="C00000"/>
                </a:solidFill>
              </a:rPr>
              <a:t>45:15:40</a:t>
            </a:r>
            <a:endParaRPr lang="en-US" baseline="-25000" noProof="0" dirty="0">
              <a:solidFill>
                <a:srgbClr val="C0000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2D99CAD-7E31-B682-DDC7-CBAA07A4CA27}"/>
              </a:ext>
            </a:extLst>
          </p:cNvPr>
          <p:cNvSpPr txBox="1"/>
          <p:nvPr/>
        </p:nvSpPr>
        <p:spPr>
          <a:xfrm>
            <a:off x="8982728" y="3718474"/>
            <a:ext cx="2913132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noProof="0" dirty="0">
                <a:latin typeface="Calibri" panose="020F0502020204030204" pitchFamily="34" charset="0"/>
                <a:cs typeface="Calibri" panose="020F0502020204030204" pitchFamily="34" charset="0"/>
              </a:rPr>
              <a:t>Timing detector performances reduced with </a:t>
            </a:r>
            <a:r>
              <a:rPr lang="en-US" sz="1400" noProof="0" dirty="0"/>
              <a:t>Ar:CO</a:t>
            </a:r>
            <a:r>
              <a:rPr lang="en-US" sz="1400" baseline="-25000" noProof="0" dirty="0"/>
              <a:t>2</a:t>
            </a:r>
            <a:r>
              <a:rPr lang="en-US" sz="1400" noProof="0" dirty="0"/>
              <a:t>:iC4H</a:t>
            </a:r>
            <a:r>
              <a:rPr lang="en-US" sz="1400" baseline="-25000" noProof="0" dirty="0"/>
              <a:t>10 </a:t>
            </a:r>
            <a:r>
              <a:rPr lang="en-US" sz="1400" noProof="0" dirty="0"/>
              <a:t>compared with Ar:CO</a:t>
            </a:r>
            <a:r>
              <a:rPr lang="en-US" sz="1400" baseline="-25000" noProof="0" dirty="0"/>
              <a:t>2</a:t>
            </a:r>
            <a:r>
              <a:rPr lang="en-US" sz="1400" noProof="0" dirty="0"/>
              <a:t>:CF</a:t>
            </a:r>
            <a:r>
              <a:rPr lang="en-US" sz="1400" baseline="-25000" noProof="0" dirty="0"/>
              <a:t>4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baseline="-25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noProof="0" dirty="0">
                <a:latin typeface="Calibri" panose="020F0502020204030204" pitchFamily="34" charset="0"/>
                <a:cs typeface="Calibri" panose="020F0502020204030204" pitchFamily="34" charset="0"/>
              </a:rPr>
              <a:t>Position resolution performances are comparable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noProof="0" dirty="0">
                <a:latin typeface="Calibri" panose="020F0502020204030204" pitchFamily="34" charset="0"/>
                <a:cs typeface="Calibri" panose="020F0502020204030204" pitchFamily="34" charset="0"/>
              </a:rPr>
              <a:t>The Plateau is shifted at lower HV working point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DEE7AD4-13F7-ABFD-DBB6-ACF859EE4182}"/>
              </a:ext>
            </a:extLst>
          </p:cNvPr>
          <p:cNvSpPr txBox="1"/>
          <p:nvPr/>
        </p:nvSpPr>
        <p:spPr>
          <a:xfrm>
            <a:off x="2857241" y="5229404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180B0C8F-C4C2-5A91-DFB7-2E0CC3D8F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19" y="1208507"/>
            <a:ext cx="3315974" cy="1966376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BAE91489-827D-D533-58BE-9077D70801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834" y="3454607"/>
            <a:ext cx="3884612" cy="2572191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3EB0A95-4C90-EF01-7AC8-20A9A3FC9CFA}"/>
              </a:ext>
            </a:extLst>
          </p:cNvPr>
          <p:cNvSpPr txBox="1"/>
          <p:nvPr/>
        </p:nvSpPr>
        <p:spPr>
          <a:xfrm>
            <a:off x="5214921" y="4018844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DBF8673-5D50-611E-7D75-98F35CDC1121}"/>
              </a:ext>
            </a:extLst>
          </p:cNvPr>
          <p:cNvSpPr txBox="1"/>
          <p:nvPr/>
        </p:nvSpPr>
        <p:spPr>
          <a:xfrm>
            <a:off x="4916112" y="3112090"/>
            <a:ext cx="3701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/>
              <a:t>Gas Mixture: Ar:CO</a:t>
            </a:r>
            <a:r>
              <a:rPr lang="en-US" baseline="-25000" noProof="0" dirty="0"/>
              <a:t>2</a:t>
            </a:r>
            <a:r>
              <a:rPr lang="en-US" noProof="0" dirty="0"/>
              <a:t>:iC4H</a:t>
            </a:r>
            <a:r>
              <a:rPr lang="en-US" baseline="-25000" noProof="0" dirty="0"/>
              <a:t>10 </a:t>
            </a:r>
            <a:r>
              <a:rPr lang="en-US" noProof="0" dirty="0">
                <a:solidFill>
                  <a:srgbClr val="C00000"/>
                </a:solidFill>
              </a:rPr>
              <a:t>93:5:2</a:t>
            </a:r>
            <a:endParaRPr lang="en-US" baseline="-25000" noProof="0" dirty="0">
              <a:solidFill>
                <a:srgbClr val="C00000"/>
              </a:solidFill>
            </a:endParaRPr>
          </a:p>
        </p:txBody>
      </p:sp>
      <p:cxnSp>
        <p:nvCxnSpPr>
          <p:cNvPr id="29" name="Connettore dritto 28">
            <a:extLst>
              <a:ext uri="{FF2B5EF4-FFF2-40B4-BE49-F238E27FC236}">
                <a16:creationId xmlns:a16="http://schemas.microsoft.com/office/drawing/2014/main" id="{69451986-7C5E-6327-5C0A-7919CEA3F539}"/>
              </a:ext>
            </a:extLst>
          </p:cNvPr>
          <p:cNvCxnSpPr>
            <a:cxnSpLocks/>
          </p:cNvCxnSpPr>
          <p:nvPr/>
        </p:nvCxnSpPr>
        <p:spPr>
          <a:xfrm>
            <a:off x="3251538" y="3801892"/>
            <a:ext cx="0" cy="20190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ritto 31">
            <a:extLst>
              <a:ext uri="{FF2B5EF4-FFF2-40B4-BE49-F238E27FC236}">
                <a16:creationId xmlns:a16="http://schemas.microsoft.com/office/drawing/2014/main" id="{8BA7DD6F-A9F9-D003-AD5C-EAA1C780628C}"/>
              </a:ext>
            </a:extLst>
          </p:cNvPr>
          <p:cNvCxnSpPr>
            <a:cxnSpLocks/>
          </p:cNvCxnSpPr>
          <p:nvPr/>
        </p:nvCxnSpPr>
        <p:spPr>
          <a:xfrm>
            <a:off x="7763287" y="3718474"/>
            <a:ext cx="0" cy="201909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72F2662E-9AB2-D5BC-92B5-551714E267A4}"/>
              </a:ext>
            </a:extLst>
          </p:cNvPr>
          <p:cNvSpPr txBox="1"/>
          <p:nvPr/>
        </p:nvSpPr>
        <p:spPr>
          <a:xfrm>
            <a:off x="5578015" y="4574131"/>
            <a:ext cx="9492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Efficiency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31098EFA-09B3-79E7-F5F7-EFBD898A4BF4}"/>
              </a:ext>
            </a:extLst>
          </p:cNvPr>
          <p:cNvSpPr txBox="1"/>
          <p:nvPr/>
        </p:nvSpPr>
        <p:spPr>
          <a:xfrm>
            <a:off x="3580259" y="4117904"/>
            <a:ext cx="94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Plateau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54DCE0C-9A80-E61A-DBF0-495EAD5A5E1E}"/>
              </a:ext>
            </a:extLst>
          </p:cNvPr>
          <p:cNvSpPr txBox="1"/>
          <p:nvPr/>
        </p:nvSpPr>
        <p:spPr>
          <a:xfrm>
            <a:off x="7781890" y="4010313"/>
            <a:ext cx="94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Plateau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8C11B1A4-0715-8EA6-6D6C-4F61FC61B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1163" y="987861"/>
            <a:ext cx="3357954" cy="2097414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6D5434A-9D0E-0B70-0B39-41440B644D8F}"/>
              </a:ext>
            </a:extLst>
          </p:cNvPr>
          <p:cNvSpPr txBox="1"/>
          <p:nvPr/>
        </p:nvSpPr>
        <p:spPr>
          <a:xfrm>
            <a:off x="6010715" y="1363123"/>
            <a:ext cx="1401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Time resolution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B3EDD06-BB9F-90A8-B62E-CE42C31C4CA1}"/>
              </a:ext>
            </a:extLst>
          </p:cNvPr>
          <p:cNvSpPr txBox="1"/>
          <p:nvPr/>
        </p:nvSpPr>
        <p:spPr>
          <a:xfrm>
            <a:off x="6095999" y="1652304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7F1C4E8E-0C27-72D4-5F49-D1D6FCC9D7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7905" y="980777"/>
            <a:ext cx="3357955" cy="2149301"/>
          </a:xfrm>
          <a:prstGeom prst="rect">
            <a:avLst/>
          </a:prstGeom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32B314CC-48BC-3C09-8AD7-9D13CE8AEBB9}"/>
              </a:ext>
            </a:extLst>
          </p:cNvPr>
          <p:cNvSpPr txBox="1"/>
          <p:nvPr/>
        </p:nvSpPr>
        <p:spPr>
          <a:xfrm>
            <a:off x="9843317" y="1344527"/>
            <a:ext cx="1648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noProof="0" dirty="0"/>
              <a:t>Position resolution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3C586B12-0C68-50F5-B4B2-BDFAB0B91FCC}"/>
              </a:ext>
            </a:extLst>
          </p:cNvPr>
          <p:cNvSpPr txBox="1"/>
          <p:nvPr/>
        </p:nvSpPr>
        <p:spPr>
          <a:xfrm>
            <a:off x="9794906" y="1763147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PRELIMINARY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BC34142E-2290-08CD-7E03-28EE29DAAF20}"/>
              </a:ext>
            </a:extLst>
          </p:cNvPr>
          <p:cNvSpPr txBox="1"/>
          <p:nvPr/>
        </p:nvSpPr>
        <p:spPr>
          <a:xfrm>
            <a:off x="9207631" y="6158244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0" dirty="0">
                <a:solidFill>
                  <a:srgbClr val="C00000"/>
                </a:solidFill>
              </a:rPr>
              <a:t>By Elena Sidoretti</a:t>
            </a:r>
          </a:p>
        </p:txBody>
      </p:sp>
    </p:spTree>
    <p:extLst>
      <p:ext uri="{BB962C8B-B14F-4D97-AF65-F5344CB8AC3E}">
        <p14:creationId xmlns:p14="http://schemas.microsoft.com/office/powerpoint/2010/main" val="1500136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8CB30D5-91AF-88C3-6E52-6695D0BE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75C5-0FD7-064F-B413-ADF2A1AB727E}" type="slidenum">
              <a:rPr lang="en-GB" noProof="1" smtClean="0"/>
              <a:t>26</a:t>
            </a:fld>
            <a:endParaRPr lang="en-GB" noProof="1"/>
          </a:p>
        </p:txBody>
      </p:sp>
      <p:pic>
        <p:nvPicPr>
          <p:cNvPr id="6" name="Immagine 5" descr="Immagine che contiene vestiti, persona, Viso umano, sorriso&#10;&#10;Il contenuto generato dall'IA potrebbe non essere corretto.">
            <a:extLst>
              <a:ext uri="{FF2B5EF4-FFF2-40B4-BE49-F238E27FC236}">
                <a16:creationId xmlns:a16="http://schemas.microsoft.com/office/drawing/2014/main" id="{72DA3FE2-2B5A-54DE-852A-A4142F0BFD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04" r="6743" b="15789"/>
          <a:stretch/>
        </p:blipFill>
        <p:spPr>
          <a:xfrm>
            <a:off x="-12914" y="3843789"/>
            <a:ext cx="4913933" cy="3134140"/>
          </a:xfrm>
          <a:prstGeom prst="rect">
            <a:avLst/>
          </a:prstGeom>
        </p:spPr>
      </p:pic>
      <p:pic>
        <p:nvPicPr>
          <p:cNvPr id="11" name="Immagine 10" descr="Immagine che contiene vestiti, persona, Viso umano, sorriso&#10;&#10;Il contenuto generato dall'IA potrebbe non essere corretto.">
            <a:extLst>
              <a:ext uri="{FF2B5EF4-FFF2-40B4-BE49-F238E27FC236}">
                <a16:creationId xmlns:a16="http://schemas.microsoft.com/office/drawing/2014/main" id="{549235F5-F29E-C5AB-C17C-C9A3BBF317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70" r="15051"/>
          <a:stretch/>
        </p:blipFill>
        <p:spPr>
          <a:xfrm>
            <a:off x="4825476" y="3849222"/>
            <a:ext cx="3200510" cy="3008778"/>
          </a:xfrm>
          <a:prstGeom prst="rect">
            <a:avLst/>
          </a:prstGeom>
        </p:spPr>
      </p:pic>
      <p:pic>
        <p:nvPicPr>
          <p:cNvPr id="16" name="Immagine 15" descr="Immagine che contiene persona, vestiti, Tecnico, Operaio&#10;&#10;Il contenuto generato dall'IA potrebbe non essere corretto.">
            <a:extLst>
              <a:ext uri="{FF2B5EF4-FFF2-40B4-BE49-F238E27FC236}">
                <a16:creationId xmlns:a16="http://schemas.microsoft.com/office/drawing/2014/main" id="{828B5846-173F-4A59-18BC-CD25900A78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41" t="24040" b="14804"/>
          <a:stretch/>
        </p:blipFill>
        <p:spPr>
          <a:xfrm>
            <a:off x="7899903" y="3090167"/>
            <a:ext cx="4276997" cy="3767834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DD6ABA4-7294-A694-6F3C-9EDC2403A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0920" y="3134140"/>
            <a:ext cx="3748984" cy="709650"/>
          </a:xfrm>
          <a:solidFill>
            <a:schemeClr val="tx1"/>
          </a:solidFill>
        </p:spPr>
        <p:txBody>
          <a:bodyPr anchor="ctr">
            <a:noAutofit/>
          </a:bodyPr>
          <a:lstStyle/>
          <a:p>
            <a:pPr algn="ctr"/>
            <a:r>
              <a:rPr lang="en-GB" sz="2800" b="1" noProof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0D0FBD0-FE75-B660-0419-A79C583E20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833"/>
          <a:stretch>
            <a:fillRect/>
          </a:stretch>
        </p:blipFill>
        <p:spPr>
          <a:xfrm>
            <a:off x="7328610" y="6056"/>
            <a:ext cx="5036984" cy="314182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9D61B28-E5BD-3E03-0C82-4980D846B1A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942" b="9841"/>
          <a:stretch>
            <a:fillRect/>
          </a:stretch>
        </p:blipFill>
        <p:spPr>
          <a:xfrm>
            <a:off x="-12914" y="0"/>
            <a:ext cx="4165012" cy="384378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5A0FBE7-BFD2-5932-D9F4-1A508268176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5" t="26233" r="-25" b="-26233"/>
          <a:stretch>
            <a:fillRect/>
          </a:stretch>
        </p:blipFill>
        <p:spPr>
          <a:xfrm>
            <a:off x="4150919" y="6056"/>
            <a:ext cx="3183747" cy="424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16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AF0EC-E63B-324A-B8E3-3DC771C81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F71C510-794E-A376-5D86-2EE73F27C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- What’s next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5422081-6E5F-99F5-C52B-A5155C3CF434}"/>
              </a:ext>
            </a:extLst>
          </p:cNvPr>
          <p:cNvSpPr txBox="1"/>
          <p:nvPr/>
        </p:nvSpPr>
        <p:spPr>
          <a:xfrm>
            <a:off x="236043" y="1071975"/>
            <a:ext cx="11955957" cy="49939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ePIC MPGD Trackers beam test program at CERN I July 2025 was very successful</a:t>
            </a:r>
          </a:p>
          <a:p>
            <a:pPr marL="365760" lvl="0" indent="-365760">
              <a:lnSpc>
                <a:spcPct val="20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Both MPGD-BOT and MPGD-ECT were able to complete their program and achieve their goals with large statistic data</a:t>
            </a:r>
          </a:p>
          <a:p>
            <a:pPr marL="365760" lvl="0" indent="-365760">
              <a:lnSpc>
                <a:spcPct val="20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We demonstrate that the two subsystem could operate with the same gas mixture anticipated to be used by CyMBaL</a:t>
            </a:r>
          </a:p>
          <a:p>
            <a:pPr marL="365760" lvl="0" indent="-365760">
              <a:lnSpc>
                <a:spcPct val="20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Thin Gap Hybrid Detectors operates flawlessly in 1.5T field in the GOLIATH magnet providing a critical information for the MPGD in ePIC magnetic field </a:t>
            </a:r>
          </a:p>
          <a:p>
            <a:pPr marL="365760" lvl="0" indent="-365760">
              <a:lnSpc>
                <a:spcPct val="20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The data analysis will take over now in the next few months and we anticipate to publish the beam test results in a peer-review journal with one year</a:t>
            </a:r>
          </a:p>
          <a:p>
            <a:pPr marL="365760" lvl="0" indent="-365760">
              <a:lnSpc>
                <a:spcPct val="20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Great thanks for all the CERN DRD1 colleagues for the wonderful organization and execution of the beam test campaign accommodating 16 different program</a:t>
            </a:r>
            <a:endParaRPr kumimoji="0" lang="en-US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4676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FCE6A-85A1-84CD-BC28-49E31ABEA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D7920EE-D32B-8BC6-CBB9-751B33D02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Backup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28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733F-4CCD-0605-87D5-7393A91BE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300223A-523F-3670-2829-E74C9995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results –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APV-SRS raw data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B9610E3-4CAA-0431-4886-A39C5F2F129E}"/>
              </a:ext>
            </a:extLst>
          </p:cNvPr>
          <p:cNvGrpSpPr>
            <a:grpSpLocks noChangeAspect="1"/>
          </p:cNvGrpSpPr>
          <p:nvPr/>
        </p:nvGrpSpPr>
        <p:grpSpPr>
          <a:xfrm>
            <a:off x="4615293" y="978875"/>
            <a:ext cx="7300230" cy="5029200"/>
            <a:chOff x="247370" y="2017864"/>
            <a:chExt cx="5249720" cy="361658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B50001F-B6A9-818E-7711-025E437BF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0897"/>
            <a:stretch>
              <a:fillRect/>
            </a:stretch>
          </p:blipFill>
          <p:spPr>
            <a:xfrm>
              <a:off x="247370" y="2017864"/>
              <a:ext cx="5249720" cy="3616584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9BEC4E-4F02-ADEF-1616-A6CA104FF782}"/>
                </a:ext>
              </a:extLst>
            </p:cNvPr>
            <p:cNvSpPr txBox="1"/>
            <p:nvPr/>
          </p:nvSpPr>
          <p:spPr>
            <a:xfrm flipH="1">
              <a:off x="1266634" y="2640740"/>
              <a:ext cx="723317" cy="221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CB6E336-F4BA-0324-9D81-1C5FBBF351B2}"/>
                </a:ext>
              </a:extLst>
            </p:cNvPr>
            <p:cNvSpPr txBox="1"/>
            <p:nvPr/>
          </p:nvSpPr>
          <p:spPr>
            <a:xfrm flipH="1">
              <a:off x="3764201" y="2640740"/>
              <a:ext cx="723317" cy="221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2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B56A3F-427D-ED76-0D2D-34D32015E2A2}"/>
                </a:ext>
              </a:extLst>
            </p:cNvPr>
            <p:cNvSpPr txBox="1"/>
            <p:nvPr/>
          </p:nvSpPr>
          <p:spPr>
            <a:xfrm flipH="1">
              <a:off x="1266634" y="3459229"/>
              <a:ext cx="723317" cy="221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5D4EF3-AA95-DEA5-C694-848D4112E0A9}"/>
                </a:ext>
              </a:extLst>
            </p:cNvPr>
            <p:cNvSpPr txBox="1"/>
            <p:nvPr/>
          </p:nvSpPr>
          <p:spPr>
            <a:xfrm flipH="1">
              <a:off x="3764201" y="3459229"/>
              <a:ext cx="723317" cy="221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Tracker 4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22B2EC9-D1FB-FBD1-723C-E4CB6B6E42DC}"/>
                </a:ext>
              </a:extLst>
            </p:cNvPr>
            <p:cNvSpPr txBox="1"/>
            <p:nvPr/>
          </p:nvSpPr>
          <p:spPr>
            <a:xfrm flipH="1">
              <a:off x="2312440" y="4295358"/>
              <a:ext cx="1117853" cy="221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DTGH side 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6308FE6-D721-4BAB-7892-596186A46F35}"/>
                </a:ext>
              </a:extLst>
            </p:cNvPr>
            <p:cNvSpPr txBox="1"/>
            <p:nvPr/>
          </p:nvSpPr>
          <p:spPr>
            <a:xfrm flipH="1">
              <a:off x="2312440" y="5067181"/>
              <a:ext cx="1117853" cy="221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DTGH side 2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17FD6D4D-1CE1-F65A-ADB9-621C43B81566}"/>
              </a:ext>
            </a:extLst>
          </p:cNvPr>
          <p:cNvSpPr txBox="1"/>
          <p:nvPr/>
        </p:nvSpPr>
        <p:spPr>
          <a:xfrm flipH="1">
            <a:off x="5574251" y="5953976"/>
            <a:ext cx="5605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 hit in the APV25 frame of each detector in the setup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E4D1A7-0382-85A9-1996-34B50664EDDB}"/>
              </a:ext>
            </a:extLst>
          </p:cNvPr>
          <p:cNvGrpSpPr/>
          <p:nvPr/>
        </p:nvGrpSpPr>
        <p:grpSpPr>
          <a:xfrm>
            <a:off x="475186" y="957857"/>
            <a:ext cx="3419654" cy="5294390"/>
            <a:chOff x="641335" y="990130"/>
            <a:chExt cx="3419654" cy="52943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62E82AA-EED9-CE12-8422-7A003E45D4FB}"/>
                </a:ext>
              </a:extLst>
            </p:cNvPr>
            <p:cNvGrpSpPr/>
            <p:nvPr/>
          </p:nvGrpSpPr>
          <p:grpSpPr>
            <a:xfrm>
              <a:off x="641335" y="2182620"/>
              <a:ext cx="3419654" cy="2886472"/>
              <a:chOff x="1688879" y="2031484"/>
              <a:chExt cx="3419654" cy="2886472"/>
            </a:xfrm>
          </p:grpSpPr>
          <p:pic>
            <p:nvPicPr>
              <p:cNvPr id="9" name="Picture 8" descr="A picture containing diagram&#10;&#10;AI-generated content may be incorrect.">
                <a:extLst>
                  <a:ext uri="{FF2B5EF4-FFF2-40B4-BE49-F238E27FC236}">
                    <a16:creationId xmlns:a16="http://schemas.microsoft.com/office/drawing/2014/main" id="{2E8DCB9B-5EEA-B3E9-100F-4498CCC5DE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417" b="16061"/>
              <a:stretch>
                <a:fillRect/>
              </a:stretch>
            </p:blipFill>
            <p:spPr>
              <a:xfrm>
                <a:off x="1688879" y="2031484"/>
                <a:ext cx="3419654" cy="2886472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5E86F86-80E0-6EC3-5831-66B3521099CE}"/>
                  </a:ext>
                </a:extLst>
              </p:cNvPr>
              <p:cNvSpPr txBox="1"/>
              <p:nvPr/>
            </p:nvSpPr>
            <p:spPr>
              <a:xfrm>
                <a:off x="3918490" y="2218153"/>
                <a:ext cx="86868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DTGH2</a:t>
                </a:r>
                <a:endParaRPr lang="en-US" sz="11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74FABC-AF36-1C7C-7626-44CE7D0762C6}"/>
                  </a:ext>
                </a:extLst>
              </p:cNvPr>
              <p:cNvSpPr txBox="1"/>
              <p:nvPr/>
            </p:nvSpPr>
            <p:spPr>
              <a:xfrm>
                <a:off x="1821323" y="4305082"/>
                <a:ext cx="822960" cy="2743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400" dirty="0"/>
                  <a:t>DTGH1 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396737-9FFB-446F-6DAE-8C798585A71B}"/>
                </a:ext>
              </a:extLst>
            </p:cNvPr>
            <p:cNvSpPr txBox="1"/>
            <p:nvPr/>
          </p:nvSpPr>
          <p:spPr>
            <a:xfrm>
              <a:off x="686655" y="5114969"/>
              <a:ext cx="3329014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b="1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DTGH1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- 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DLC </a:t>
              </a:r>
              <a:r>
                <a:rPr lang="fr-CH" sz="1400" dirty="0" err="1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resistivity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: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70 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-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95 M</a:t>
              </a:r>
              <a:r>
                <a:rPr lang="el-GR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μRWELL </a:t>
              </a:r>
              <a:r>
                <a:rPr lang="fr-CH" sz="1400" dirty="0" err="1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hole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Pitch = 100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OD = 70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ID = 40-50 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m</a:t>
              </a:r>
              <a:endParaRPr lang="en-US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13914F-D059-6C2F-915D-F0FE7561D74B}"/>
                </a:ext>
              </a:extLst>
            </p:cNvPr>
            <p:cNvSpPr txBox="1"/>
            <p:nvPr/>
          </p:nvSpPr>
          <p:spPr>
            <a:xfrm>
              <a:off x="686655" y="990130"/>
              <a:ext cx="3329014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b="1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DTGH2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- 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DLC </a:t>
              </a:r>
              <a:r>
                <a:rPr lang="fr-CH" sz="1400" dirty="0" err="1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resistivity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: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40 </a:t>
              </a:r>
              <a:r>
                <a:rPr lang="fr-CH" sz="1400" dirty="0"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-</a:t>
              </a:r>
              <a:r>
                <a:rPr lang="fr-CH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55 M</a:t>
              </a:r>
              <a:r>
                <a:rPr lang="el-GR" sz="1400" dirty="0">
                  <a:effectLst/>
                  <a:highlight>
                    <a:srgbClr val="FFFF00"/>
                  </a:highlight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Ω</a:t>
              </a:r>
              <a:r>
                <a:rPr lang="en-US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285750" marR="0" indent="-285750">
                <a:buFont typeface="Wingdings" panose="05000000000000000000" pitchFamily="2" charset="2"/>
                <a:buChar char="v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μRWELL </a:t>
              </a:r>
              <a:r>
                <a:rPr lang="fr-CH" sz="1400" dirty="0" err="1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hole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Pitch = 100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OD = 70 µm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ID = 40-50 </a:t>
              </a:r>
              <a:r>
                <a:rPr lang="fr-CH" sz="1400" dirty="0"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μ</a:t>
              </a:r>
              <a:r>
                <a:rPr lang="fr-CH" sz="14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m</a:t>
              </a:r>
              <a:endParaRPr lang="en-US" sz="1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510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F5B5-4B25-C469-87BE-41A75A712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621" y="1658679"/>
            <a:ext cx="11983278" cy="745578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ePIC MPGD Barrel Outer Tracker (MPGD-BOT)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984CA-F83A-B1FD-C7E1-1E5A30ADD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621" y="5226322"/>
            <a:ext cx="6805027" cy="557784"/>
          </a:xfrm>
        </p:spPr>
        <p:txBody>
          <a:bodyPr anchor="ctr">
            <a:no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ePIC TIC Meeting, August 24,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A2A0F-F73E-004D-868A-1A4D79DBE1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0621" y="3385326"/>
            <a:ext cx="10962105" cy="1445567"/>
          </a:xfrm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sz="2000" b="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Crew @ 2026 DRD1 beam test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JLab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Xinzhan Bai, Kondo Gnanvo, Seung Joon Lee, John McKisson, Surabhi Tarafdar</a:t>
            </a:r>
            <a:endParaRPr kumimoji="0" lang="en-US" sz="2000" b="0" i="0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UVa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Jacob McMurtry, Huong Nguyen</a:t>
            </a:r>
            <a:endParaRPr kumimoji="0" lang="en-US" sz="2000" b="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FAF653A7-2B0F-68CE-0090-41475B3736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0621" y="2681886"/>
            <a:ext cx="11171236" cy="501650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MPGD-BOT in 2026 DRD1 Beam Test @ the CERN SPS H4 Beam Line </a:t>
            </a:r>
            <a:r>
              <a:rPr lang="en-US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(sort of…)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F9BCA35-7A99-0C8E-7748-03C873765E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9588" y="0"/>
            <a:ext cx="11171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BBE3774C-2516-9CB3-B645-D2CAB59FAA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7991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9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23571-3D47-3431-2351-381DD3A38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0811605-7D5E-1DA9-2D0D-22264947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b="0" spc="-1" dirty="0">
                <a:solidFill>
                  <a:srgbClr val="0070C0"/>
                </a:solidFill>
                <a:latin typeface="Times New Roman"/>
              </a:rPr>
              <a:t>ePIC Gaseous Barrel Outer Tracker (MPGD-BOT):  </a:t>
            </a:r>
            <a:r>
              <a:rPr lang="fr-FR" sz="2800" b="0" spc="-1" dirty="0">
                <a:latin typeface="Times New Roman"/>
              </a:rPr>
              <a:t>Thin Gap GEM-μRWELL </a:t>
            </a:r>
            <a:r>
              <a:rPr lang="fr-FR" sz="2800" b="0" spc="-1" dirty="0" err="1">
                <a:latin typeface="Times New Roman"/>
              </a:rPr>
              <a:t>Hybrid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67B962-B246-B0EB-DAA6-7EE19AC992AD}"/>
              </a:ext>
            </a:extLst>
          </p:cNvPr>
          <p:cNvGrpSpPr>
            <a:grpSpLocks noChangeAspect="1"/>
          </p:cNvGrpSpPr>
          <p:nvPr/>
        </p:nvGrpSpPr>
        <p:grpSpPr>
          <a:xfrm>
            <a:off x="6029694" y="914154"/>
            <a:ext cx="6035040" cy="2835050"/>
            <a:chOff x="209276" y="948963"/>
            <a:chExt cx="5784314" cy="271726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0E3351-5880-8FFD-5F54-AA87F4B65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9276" y="1201214"/>
              <a:ext cx="5784314" cy="246501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C263A3-B976-7989-3A7F-515FBD0DB9BC}"/>
                </a:ext>
              </a:extLst>
            </p:cNvPr>
            <p:cNvSpPr txBox="1"/>
            <p:nvPr/>
          </p:nvSpPr>
          <p:spPr>
            <a:xfrm>
              <a:off x="877628" y="948963"/>
              <a:ext cx="5115962" cy="294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CAD design of the MPGD-BOT module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1055257-73DB-730D-E14E-F820432652D2}"/>
              </a:ext>
            </a:extLst>
          </p:cNvPr>
          <p:cNvGrpSpPr>
            <a:grpSpLocks noChangeAspect="1"/>
          </p:cNvGrpSpPr>
          <p:nvPr/>
        </p:nvGrpSpPr>
        <p:grpSpPr>
          <a:xfrm>
            <a:off x="431349" y="4198297"/>
            <a:ext cx="4719823" cy="2119414"/>
            <a:chOff x="454925" y="3906838"/>
            <a:chExt cx="4966950" cy="22303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7D6F6D9-E6E2-5EB0-2179-99D080AF2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925" y="4015923"/>
              <a:ext cx="4966950" cy="21213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729591-37D8-3327-5CC6-09B06711DEA6}"/>
                </a:ext>
              </a:extLst>
            </p:cNvPr>
            <p:cNvSpPr txBox="1"/>
            <p:nvPr/>
          </p:nvSpPr>
          <p:spPr>
            <a:xfrm>
              <a:off x="491807" y="3906838"/>
              <a:ext cx="4821941" cy="3238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Cross section view of thin-gap GEM-μRWELL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003509E-8B27-1085-9116-DD13FA162B24}"/>
              </a:ext>
            </a:extLst>
          </p:cNvPr>
          <p:cNvSpPr txBox="1"/>
          <p:nvPr/>
        </p:nvSpPr>
        <p:spPr>
          <a:xfrm>
            <a:off x="308125" y="826461"/>
            <a:ext cx="5787875" cy="31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MPGD-BOT module: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Thin-gap GEM-µRWELL hybrid detector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area: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1700 mm × 330 mm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amplification: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hybrid GEM &amp; μRWELL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gaps: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gap: 1.5 mm &amp; transfer gap: 2.5 mm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Readout plane: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Capacitive-sharing 2D strips readout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&amp; Y strips rotated 45</a:t>
            </a:r>
            <a:r>
              <a:rPr lang="en-US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pitch = 0.8 mm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Readout electronics: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 End Boards (FEBs) based on SALSA chips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FEBs / module (4 SALSA chips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256 e-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FEB)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4C57F33-B76D-796C-FD84-57E5ADD6A8BD}"/>
              </a:ext>
            </a:extLst>
          </p:cNvPr>
          <p:cNvGrpSpPr/>
          <p:nvPr/>
        </p:nvGrpSpPr>
        <p:grpSpPr>
          <a:xfrm>
            <a:off x="5645120" y="4115331"/>
            <a:ext cx="6468608" cy="2114128"/>
            <a:chOff x="5596127" y="3942538"/>
            <a:chExt cx="6468608" cy="21141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03E522-5AF7-D2E0-4579-601945F3B9D6}"/>
                </a:ext>
              </a:extLst>
            </p:cNvPr>
            <p:cNvSpPr txBox="1"/>
            <p:nvPr/>
          </p:nvSpPr>
          <p:spPr>
            <a:xfrm>
              <a:off x="6183386" y="3942538"/>
              <a:ext cx="50913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Capacitive-sharing U-V strip readout – baseline design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2E3614-28E3-31E4-A167-C860A8953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96127" y="4411807"/>
              <a:ext cx="3879083" cy="1644859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B157C10-A574-CE1E-B137-0CC3635673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638556" y="4238004"/>
              <a:ext cx="2426179" cy="1728016"/>
              <a:chOff x="9745561" y="4545172"/>
              <a:chExt cx="2017994" cy="143729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AD3598EB-58D0-3EC0-81C9-BC2F49508FB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0800000">
                <a:off x="9745561" y="4545172"/>
                <a:ext cx="2017994" cy="1437292"/>
                <a:chOff x="1558688" y="2676300"/>
                <a:chExt cx="2094773" cy="1491974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5FE12818-B52D-64DB-74C1-A109DAFF60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l="11684" t="23969" r="3486" b="-1"/>
                <a:stretch>
                  <a:fillRect/>
                </a:stretch>
              </p:blipFill>
              <p:spPr>
                <a:xfrm>
                  <a:off x="1558688" y="2745410"/>
                  <a:ext cx="2094773" cy="1422864"/>
                </a:xfrm>
                <a:prstGeom prst="rect">
                  <a:avLst/>
                </a:prstGeom>
                <a:ln w="19050">
                  <a:noFill/>
                </a:ln>
              </p:spPr>
            </p:pic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6389718-817C-5DDA-44D7-C27157D70CF6}"/>
                    </a:ext>
                  </a:extLst>
                </p:cNvPr>
                <p:cNvSpPr txBox="1"/>
                <p:nvPr/>
              </p:nvSpPr>
              <p:spPr>
                <a:xfrm rot="8100000">
                  <a:off x="2343484" y="2934043"/>
                  <a:ext cx="631597" cy="186015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ln>
                  <a:solidFill>
                    <a:srgbClr val="AAFF0F"/>
                  </a:solidFill>
                </a:ln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V-Strips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3E0BBFF-C1E7-8B36-BA23-39384F5DAA5C}"/>
                    </a:ext>
                  </a:extLst>
                </p:cNvPr>
                <p:cNvSpPr txBox="1"/>
                <p:nvPr/>
              </p:nvSpPr>
              <p:spPr>
                <a:xfrm rot="13500000">
                  <a:off x="3038895" y="2899090"/>
                  <a:ext cx="631595" cy="186015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ln>
                  <a:solidFill>
                    <a:srgbClr val="AAFF0F"/>
                  </a:solidFill>
                </a:ln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U-Strips</a:t>
                  </a: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AEABDC-7C7F-086C-958B-E4EC2322458C}"/>
                  </a:ext>
                </a:extLst>
              </p:cNvPr>
              <p:cNvGrpSpPr/>
              <p:nvPr/>
            </p:nvGrpSpPr>
            <p:grpSpPr>
              <a:xfrm>
                <a:off x="10155443" y="5349330"/>
                <a:ext cx="640163" cy="532392"/>
                <a:chOff x="10543569" y="4913970"/>
                <a:chExt cx="640163" cy="532392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42F223CE-9224-5127-7149-12A802B307CF}"/>
                    </a:ext>
                  </a:extLst>
                </p:cNvPr>
                <p:cNvGrpSpPr/>
                <p:nvPr/>
              </p:nvGrpSpPr>
              <p:grpSpPr>
                <a:xfrm>
                  <a:off x="10543569" y="4913970"/>
                  <a:ext cx="640163" cy="532392"/>
                  <a:chOff x="10543569" y="4913970"/>
                  <a:chExt cx="640163" cy="532392"/>
                </a:xfrm>
              </p:grpSpPr>
              <p:cxnSp>
                <p:nvCxnSpPr>
                  <p:cNvPr id="21" name="Straight Arrow Connector 20">
                    <a:extLst>
                      <a:ext uri="{FF2B5EF4-FFF2-40B4-BE49-F238E27FC236}">
                        <a16:creationId xmlns:a16="http://schemas.microsoft.com/office/drawing/2014/main" id="{219FF1C0-1768-5FF9-03DF-A0D76B72EA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2700000" flipV="1">
                    <a:off x="10917536" y="4919643"/>
                    <a:ext cx="0" cy="532392"/>
                  </a:xfrm>
                  <a:prstGeom prst="straightConnector1">
                    <a:avLst/>
                  </a:prstGeom>
                  <a:ln w="25400">
                    <a:solidFill>
                      <a:srgbClr val="AAFF0F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Arrow Connector 21">
                    <a:extLst>
                      <a:ext uri="{FF2B5EF4-FFF2-40B4-BE49-F238E27FC236}">
                        <a16:creationId xmlns:a16="http://schemas.microsoft.com/office/drawing/2014/main" id="{23DADB50-7177-93F1-97B1-B409BF216B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8900000" flipV="1">
                    <a:off x="10543569" y="4913970"/>
                    <a:ext cx="0" cy="532392"/>
                  </a:xfrm>
                  <a:prstGeom prst="straightConnector1">
                    <a:avLst/>
                  </a:prstGeom>
                  <a:ln w="25400">
                    <a:solidFill>
                      <a:srgbClr val="AAFF0F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A13054CB-88F7-AB44-8DF2-00F3586D4489}"/>
                    </a:ext>
                  </a:extLst>
                </p:cNvPr>
                <p:cNvSpPr/>
                <p:nvPr/>
              </p:nvSpPr>
              <p:spPr>
                <a:xfrm>
                  <a:off x="10605802" y="5149030"/>
                  <a:ext cx="207150" cy="114341"/>
                </a:xfrm>
                <a:custGeom>
                  <a:avLst/>
                  <a:gdLst>
                    <a:gd name="connsiteX0" fmla="*/ 0 w 264160"/>
                    <a:gd name="connsiteY0" fmla="*/ 56034 h 71274"/>
                    <a:gd name="connsiteX1" fmla="*/ 111760 w 264160"/>
                    <a:gd name="connsiteY1" fmla="*/ 154 h 71274"/>
                    <a:gd name="connsiteX2" fmla="*/ 264160 w 264160"/>
                    <a:gd name="connsiteY2" fmla="*/ 71274 h 71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4160" h="71274">
                      <a:moveTo>
                        <a:pt x="0" y="56034"/>
                      </a:moveTo>
                      <a:cubicBezTo>
                        <a:pt x="33866" y="26824"/>
                        <a:pt x="67733" y="-2386"/>
                        <a:pt x="111760" y="154"/>
                      </a:cubicBezTo>
                      <a:cubicBezTo>
                        <a:pt x="155787" y="2694"/>
                        <a:pt x="209973" y="36984"/>
                        <a:pt x="264160" y="71274"/>
                      </a:cubicBezTo>
                    </a:path>
                  </a:pathLst>
                </a:custGeom>
                <a:noFill/>
                <a:ln w="25400">
                  <a:solidFill>
                    <a:srgbClr val="AAFF0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92F1739-611A-02AA-1E8A-F7E6FC699191}"/>
                    </a:ext>
                  </a:extLst>
                </p:cNvPr>
                <p:cNvSpPr txBox="1"/>
                <p:nvPr/>
              </p:nvSpPr>
              <p:spPr>
                <a:xfrm>
                  <a:off x="10585895" y="4925383"/>
                  <a:ext cx="228168" cy="179197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ln>
                  <a:solidFill>
                    <a:srgbClr val="AAFF0F"/>
                  </a:solidFill>
                </a:ln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sz="1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90</a:t>
                  </a:r>
                  <a:r>
                    <a:rPr lang="en-US" sz="1400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</a:p>
              </p:txBody>
            </p:sp>
          </p:grp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A68AF225-562D-D4E3-E43C-AA7CB3B84B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71564" y="4969443"/>
                <a:ext cx="403519" cy="0"/>
              </a:xfrm>
              <a:prstGeom prst="straightConnector1">
                <a:avLst/>
              </a:prstGeom>
              <a:ln w="12700">
                <a:solidFill>
                  <a:srgbClr val="AAFF0F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198BB9A0-F78C-2176-4AF7-5A1446E10332}"/>
                  </a:ext>
                </a:extLst>
              </p:cNvPr>
              <p:cNvCxnSpPr>
                <a:cxnSpLocks/>
              </p:cNvCxnSpPr>
              <p:nvPr/>
            </p:nvCxnSpPr>
            <p:spPr>
              <a:xfrm rot="18900000">
                <a:off x="11296529" y="5145660"/>
                <a:ext cx="292608" cy="0"/>
              </a:xfrm>
              <a:prstGeom prst="straightConnector1">
                <a:avLst/>
              </a:prstGeom>
              <a:ln w="19050">
                <a:solidFill>
                  <a:srgbClr val="AAFF0F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DF06D4-BA54-5B2B-6F32-F452B8232E7E}"/>
                  </a:ext>
                </a:extLst>
              </p:cNvPr>
              <p:cNvSpPr txBox="1"/>
              <p:nvPr/>
            </p:nvSpPr>
            <p:spPr>
              <a:xfrm rot="18900000">
                <a:off x="11091861" y="4933382"/>
                <a:ext cx="532392" cy="179197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rgbClr val="AAFF0F"/>
                </a:solidFill>
              </a:ln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0.8 mm</a:t>
                </a:r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521B28F5-AF64-88B7-B8AD-55ABB244A11A}"/>
              </a:ext>
            </a:extLst>
          </p:cNvPr>
          <p:cNvSpPr/>
          <p:nvPr/>
        </p:nvSpPr>
        <p:spPr>
          <a:xfrm>
            <a:off x="7093463" y="6351063"/>
            <a:ext cx="3361754" cy="307777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 algn="ctr"/>
            <a:r>
              <a:rPr lang="en-US" sz="1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https://doi.org/10.1016/j.nima.2022.167782</a:t>
            </a:r>
            <a:r>
              <a:rPr lang="en-US" sz="1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153436-9286-5F88-602E-6A6CE6B35797}"/>
              </a:ext>
            </a:extLst>
          </p:cNvPr>
          <p:cNvSpPr txBox="1"/>
          <p:nvPr/>
        </p:nvSpPr>
        <p:spPr>
          <a:xfrm>
            <a:off x="10120125" y="4503357"/>
            <a:ext cx="731520" cy="18288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1.14 mm</a:t>
            </a:r>
          </a:p>
        </p:txBody>
      </p:sp>
    </p:spTree>
    <p:extLst>
      <p:ext uri="{BB962C8B-B14F-4D97-AF65-F5344CB8AC3E}">
        <p14:creationId xmlns:p14="http://schemas.microsoft.com/office/powerpoint/2010/main" val="405730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6C694-5BE1-17C2-2845-D12B60B6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3BECF98-0D74-2F7B-8239-3BD4FD4B6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ouble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hin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 GEM-μRWELL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ybrid Detectors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(DTGH)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8DACBC-6B41-3DD1-03F6-1577B9367803}"/>
              </a:ext>
            </a:extLst>
          </p:cNvPr>
          <p:cNvSpPr txBox="1"/>
          <p:nvPr/>
        </p:nvSpPr>
        <p:spPr>
          <a:xfrm>
            <a:off x="251052" y="1241387"/>
            <a:ext cx="11954254" cy="189449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Medium size (</a:t>
            </a: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30.72 cm x 30.72 cm) </a:t>
            </a:r>
            <a:r>
              <a:rPr lang="en-US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DTGH prototype: </a:t>
            </a: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Two sensitive volume with 2D readout each sharing one gas volume </a:t>
            </a:r>
          </a:p>
          <a:p>
            <a:pPr marL="365760" lvl="0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Detector sensitive volume:</a:t>
            </a: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hybrid GEM &amp; μRWELL amplification with 1 mm drift gap &amp; 2 mm transfer gap</a:t>
            </a:r>
            <a:endParaRPr lang="en-US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65760" marR="0" lvl="0" indent="-365760" defTabSz="914400" eaLnBrk="1" fontAlgn="auto" latinLnBrk="0" hangingPunct="1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sz="1600" b="1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2D readout strips: </a:t>
            </a: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1.2 mm pitch 256 </a:t>
            </a: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X-strips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and 256 Y-strips  Only 512 total channels for the two detectors</a:t>
            </a:r>
            <a:endParaRPr lang="en-US" sz="1600" kern="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822960" lvl="1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Strip has ASACUSA pattern  ensure de facto equal X/Y charge sharing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marL="822960" lvl="1" indent="-36576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v"/>
              <a:defRPr/>
            </a:pP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 Capacitive layers  to maintain good position resolution with large pitch strip readout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408CD4E-43B1-69CE-0B61-AD744E7A05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03"/>
          <a:stretch>
            <a:fillRect/>
          </a:stretch>
        </p:blipFill>
        <p:spPr>
          <a:xfrm>
            <a:off x="4170779" y="3604352"/>
            <a:ext cx="4114800" cy="242508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EDAB4C09-1E83-13FF-3494-D1DEF60CF17D}"/>
              </a:ext>
            </a:extLst>
          </p:cNvPr>
          <p:cNvGrpSpPr/>
          <p:nvPr/>
        </p:nvGrpSpPr>
        <p:grpSpPr>
          <a:xfrm>
            <a:off x="337498" y="3126621"/>
            <a:ext cx="3657600" cy="3127137"/>
            <a:chOff x="237746" y="3124283"/>
            <a:chExt cx="3657600" cy="31271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4316032-F7D4-000B-BA63-1A8758298A2D}"/>
                </a:ext>
              </a:extLst>
            </p:cNvPr>
            <p:cNvGrpSpPr/>
            <p:nvPr/>
          </p:nvGrpSpPr>
          <p:grpSpPr>
            <a:xfrm>
              <a:off x="237746" y="3124283"/>
              <a:ext cx="3657600" cy="2828043"/>
              <a:chOff x="237746" y="3124283"/>
              <a:chExt cx="3657600" cy="282804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EF9B4C5-B959-B65A-58C0-69D16C25D3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7746" y="3124283"/>
                <a:ext cx="3657600" cy="2828043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051A1C3-9F37-DC9F-E281-E3E8AB38BDC7}"/>
                  </a:ext>
                </a:extLst>
              </p:cNvPr>
              <p:cNvSpPr txBox="1"/>
              <p:nvPr/>
            </p:nvSpPr>
            <p:spPr>
              <a:xfrm>
                <a:off x="2632444" y="4005613"/>
                <a:ext cx="918841" cy="24622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 LAYER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1E886E4-E3B5-A95B-B908-669D2F840532}"/>
                  </a:ext>
                </a:extLst>
              </p:cNvPr>
              <p:cNvSpPr txBox="1"/>
              <p:nvPr/>
            </p:nvSpPr>
            <p:spPr>
              <a:xfrm>
                <a:off x="2614810" y="4879248"/>
                <a:ext cx="936475" cy="253916"/>
              </a:xfrm>
              <a:prstGeom prst="rect">
                <a:avLst/>
              </a:prstGeom>
              <a:solidFill>
                <a:srgbClr val="00F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 LAYER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1DD24F-7121-C9D7-497A-D3EDAC3A7CB6}"/>
                </a:ext>
              </a:extLst>
            </p:cNvPr>
            <p:cNvSpPr txBox="1"/>
            <p:nvPr/>
          </p:nvSpPr>
          <p:spPr>
            <a:xfrm>
              <a:off x="361047" y="5912866"/>
              <a:ext cx="34109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Cross sectional view of DTG Hybrid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F3044BC-B797-2ADD-3D0D-39C74A5C8BB0}"/>
              </a:ext>
            </a:extLst>
          </p:cNvPr>
          <p:cNvGrpSpPr>
            <a:grpSpLocks noChangeAspect="1"/>
          </p:cNvGrpSpPr>
          <p:nvPr/>
        </p:nvGrpSpPr>
        <p:grpSpPr>
          <a:xfrm>
            <a:off x="8584561" y="2999672"/>
            <a:ext cx="3462623" cy="3215103"/>
            <a:chOff x="8538552" y="2914486"/>
            <a:chExt cx="3619828" cy="336107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7A47954-182A-B559-1911-0DAC37FA9EE5}"/>
                </a:ext>
              </a:extLst>
            </p:cNvPr>
            <p:cNvGrpSpPr/>
            <p:nvPr/>
          </p:nvGrpSpPr>
          <p:grpSpPr>
            <a:xfrm>
              <a:off x="8561012" y="2914486"/>
              <a:ext cx="3574908" cy="3017520"/>
              <a:chOff x="8392787" y="586171"/>
              <a:chExt cx="3574908" cy="3017520"/>
            </a:xfrm>
          </p:grpSpPr>
          <p:pic>
            <p:nvPicPr>
              <p:cNvPr id="14" name="Picture 13" descr="A picture containing diagram&#10;&#10;AI-generated content may be incorrect.">
                <a:extLst>
                  <a:ext uri="{FF2B5EF4-FFF2-40B4-BE49-F238E27FC236}">
                    <a16:creationId xmlns:a16="http://schemas.microsoft.com/office/drawing/2014/main" id="{31FD2708-F6B9-30BB-FE91-A789BCB56F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417" b="16061"/>
              <a:stretch>
                <a:fillRect/>
              </a:stretch>
            </p:blipFill>
            <p:spPr>
              <a:xfrm>
                <a:off x="8392787" y="586171"/>
                <a:ext cx="3574908" cy="3017520"/>
              </a:xfrm>
              <a:prstGeom prst="rect">
                <a:avLst/>
              </a:prstGeom>
            </p:spPr>
          </p:pic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65AB096-4CA9-3C0A-7B2C-1CC5CAB83E73}"/>
                  </a:ext>
                </a:extLst>
              </p:cNvPr>
              <p:cNvGrpSpPr/>
              <p:nvPr/>
            </p:nvGrpSpPr>
            <p:grpSpPr>
              <a:xfrm>
                <a:off x="9124441" y="1100932"/>
                <a:ext cx="2116337" cy="1600200"/>
                <a:chOff x="1289696" y="1453896"/>
                <a:chExt cx="2116337" cy="1600200"/>
              </a:xfrm>
            </p:grpSpPr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id="{41B9CE20-006A-26A8-715B-28EA9E0817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77233" y="1542583"/>
                  <a:ext cx="1828800" cy="31846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B2A742E-FF32-60A4-2477-257CBB82D3B6}"/>
                    </a:ext>
                  </a:extLst>
                </p:cNvPr>
                <p:cNvSpPr txBox="1"/>
                <p:nvPr/>
              </p:nvSpPr>
              <p:spPr>
                <a:xfrm>
                  <a:off x="2035522" y="1542583"/>
                  <a:ext cx="9124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307.2 mm</a:t>
                  </a:r>
                </a:p>
              </p:txBody>
            </p: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3D35D477-46AA-BF01-8630-214D5E1B6B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89696" y="1453896"/>
                  <a:ext cx="394463" cy="1600200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C4207B5-E276-D469-36F6-F74F6F6C9D9D}"/>
                    </a:ext>
                  </a:extLst>
                </p:cNvPr>
                <p:cNvSpPr txBox="1"/>
                <p:nvPr/>
              </p:nvSpPr>
              <p:spPr>
                <a:xfrm rot="6240000">
                  <a:off x="1205476" y="2176970"/>
                  <a:ext cx="9124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307.2 mm</a:t>
                  </a:r>
                </a:p>
              </p:txBody>
            </p:sp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EE9FC62-6148-ED78-4A1A-4F5B7E4CD70E}"/>
                </a:ext>
              </a:extLst>
            </p:cNvPr>
            <p:cNvSpPr txBox="1"/>
            <p:nvPr/>
          </p:nvSpPr>
          <p:spPr>
            <a:xfrm>
              <a:off x="8538552" y="5921632"/>
              <a:ext cx="3619828" cy="3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 cm x 30 cm DTGH prototype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1C9BE48-B96E-030B-7FB3-B0F3B42585C1}"/>
              </a:ext>
            </a:extLst>
          </p:cNvPr>
          <p:cNvSpPr txBox="1"/>
          <p:nvPr/>
        </p:nvSpPr>
        <p:spPr>
          <a:xfrm>
            <a:off x="265173" y="876171"/>
            <a:ext cx="11760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EIC Generic Detector  R&amp;D Program: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https://wiki.bnl.gov/eic/index.php?title=File:20230714_eRD_tgMPGD_Proposal_FY23_Final.pdf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039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11604-9402-0414-39BC-84F796D40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29DFADA-C58F-3498-0672-9B6F562F1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Synergy between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DTGH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prototype and ePIC </a:t>
            </a:r>
            <a:r>
              <a:rPr lang="en-US" sz="2800" b="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MPGD-BOT</a:t>
            </a:r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test article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0986A6-D608-964E-8982-3529B6693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184570"/>
              </p:ext>
            </p:extLst>
          </p:nvPr>
        </p:nvGraphicFramePr>
        <p:xfrm>
          <a:off x="237758" y="896274"/>
          <a:ext cx="11954242" cy="53064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50557">
                  <a:extLst>
                    <a:ext uri="{9D8B030D-6E8A-4147-A177-3AD203B41FA5}">
                      <a16:colId xmlns:a16="http://schemas.microsoft.com/office/drawing/2014/main" val="582883315"/>
                    </a:ext>
                  </a:extLst>
                </a:gridCol>
                <a:gridCol w="3550782">
                  <a:extLst>
                    <a:ext uri="{9D8B030D-6E8A-4147-A177-3AD203B41FA5}">
                      <a16:colId xmlns:a16="http://schemas.microsoft.com/office/drawing/2014/main" val="2254495180"/>
                    </a:ext>
                  </a:extLst>
                </a:gridCol>
                <a:gridCol w="3561975">
                  <a:extLst>
                    <a:ext uri="{9D8B030D-6E8A-4147-A177-3AD203B41FA5}">
                      <a16:colId xmlns:a16="http://schemas.microsoft.com/office/drawing/2014/main" val="1456786309"/>
                    </a:ext>
                  </a:extLst>
                </a:gridCol>
                <a:gridCol w="2990928">
                  <a:extLst>
                    <a:ext uri="{9D8B030D-6E8A-4147-A177-3AD203B41FA5}">
                      <a16:colId xmlns:a16="http://schemas.microsoft.com/office/drawing/2014/main" val="1348636300"/>
                    </a:ext>
                  </a:extLst>
                </a:gridCol>
              </a:tblGrid>
              <a:tr h="379633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× 30 DTGH prototype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ePIC MPGD-BOT 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126967"/>
                  </a:ext>
                </a:extLst>
              </a:tr>
              <a:tr h="45551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thin gap GEM- μRWELL hybrid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thin gap GEM- μRWELL hybrid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463958"/>
                  </a:ext>
                </a:extLst>
              </a:tr>
              <a:tr h="34445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 in gas volume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Drift: 1 mm – transfer: 2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Drift: 1.5 mm – transfer: 2.5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055492"/>
                  </a:ext>
                </a:extLst>
              </a:tr>
              <a:tr h="53017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307.5 mm × 307.5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 mm × 330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000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91068"/>
                  </a:ext>
                </a:extLst>
              </a:tr>
              <a:tr h="53017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2D strip readout scheme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X-Y: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Pitch 1.2 mm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ASACCUSA design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capacitive layers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X-Y: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Pitch 0.8 mm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COMPASS design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capacitive layers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Strips 45</a:t>
                      </a:r>
                      <a:r>
                        <a:rPr lang="en-US" sz="16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w,r,t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detector sides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DTGH: Larger pitch = less readout channels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DTGH: ASACUSA design: de facto X / Y equal charge sharing but more challenging to manufacture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099131"/>
                  </a:ext>
                </a:extLst>
              </a:tr>
              <a:tr h="53017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 July Beam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Serves as a proxy for MPGD-BOT performance 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MPGD-BOT module not ready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 Assembly was delayed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DTGH performance directly applicable to MPGD-BOT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DTGH total active area is ~ ¼ of MPGD-BOT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performance with ASACUSA readout will be implemented in MPGD-BOT subsequent versions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135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899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37CFB-6B8B-E9F5-E57F-D9670A7D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5DD7E4-B2E8-0D48-0D1F-960D7F9C1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fr-FR" sz="2800" b="0" spc="-1" dirty="0">
                <a:solidFill>
                  <a:srgbClr val="0070C0"/>
                </a:solidFill>
                <a:latin typeface="Times New Roman"/>
              </a:rPr>
              <a:t>Small Thin-gap GEM-μRWELL </a:t>
            </a:r>
            <a:r>
              <a:rPr lang="fr-FR" sz="2800" b="0" spc="-1" dirty="0" err="1">
                <a:solidFill>
                  <a:srgbClr val="0070C0"/>
                </a:solidFill>
                <a:latin typeface="Times New Roman"/>
              </a:rPr>
              <a:t>Hybrid</a:t>
            </a:r>
            <a:r>
              <a:rPr lang="fr-FR" sz="2800" b="0" spc="-1" dirty="0">
                <a:solidFill>
                  <a:srgbClr val="0070C0"/>
                </a:solidFill>
                <a:latin typeface="Times New Roman"/>
              </a:rPr>
              <a:t> prototypes in </a:t>
            </a:r>
            <a:r>
              <a:rPr lang="fr-FR" sz="2800" b="0" spc="-1" dirty="0" err="1">
                <a:solidFill>
                  <a:srgbClr val="0070C0"/>
                </a:solidFill>
                <a:latin typeface="Times New Roman"/>
              </a:rPr>
              <a:t>past</a:t>
            </a:r>
            <a:r>
              <a:rPr lang="fr-FR" sz="2800" b="0" spc="-1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fr-FR" sz="2800" b="0" spc="-1" dirty="0" err="1">
                <a:solidFill>
                  <a:srgbClr val="0070C0"/>
                </a:solidFill>
                <a:latin typeface="Times New Roman"/>
              </a:rPr>
              <a:t>beam</a:t>
            </a:r>
            <a:r>
              <a:rPr lang="fr-FR" sz="2800" b="0" spc="-1" dirty="0">
                <a:solidFill>
                  <a:srgbClr val="0070C0"/>
                </a:solidFill>
                <a:latin typeface="Times New Roman"/>
              </a:rPr>
              <a:t> test</a:t>
            </a:r>
            <a:endParaRPr lang="en-GB" sz="28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EA271D-0BD0-E917-4413-C78F28720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65" y="2436836"/>
            <a:ext cx="3657600" cy="3087823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AC98565-01B7-1B56-5A1A-3E132F0B6202}"/>
              </a:ext>
            </a:extLst>
          </p:cNvPr>
          <p:cNvSpPr/>
          <p:nvPr/>
        </p:nvSpPr>
        <p:spPr>
          <a:xfrm>
            <a:off x="272967" y="5450614"/>
            <a:ext cx="3878609" cy="7174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 anchor="t">
            <a:spAutoFit/>
          </a:bodyPr>
          <a:lstStyle/>
          <a:p>
            <a:pPr algn="ctr" defTabSz="1105920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n-US" sz="1400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 resolution vs. track angle </a:t>
            </a:r>
            <a:endParaRPr lang="en-US" sz="1400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defTabSz="1105920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en-US" sz="140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https://doi.org/10.1016/j.nima.2025.170791</a:t>
            </a:r>
            <a:endParaRPr lang="en-US" sz="1400" strike="noStrike" spc="-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18A2B5EB-B63A-5781-8BE5-F72E9D01BFB6}"/>
              </a:ext>
            </a:extLst>
          </p:cNvPr>
          <p:cNvSpPr/>
          <p:nvPr/>
        </p:nvSpPr>
        <p:spPr>
          <a:xfrm>
            <a:off x="4669380" y="5619768"/>
            <a:ext cx="3355785" cy="3252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 anchor="t">
            <a:spAutoFit/>
          </a:bodyPr>
          <a:lstStyle/>
          <a:p>
            <a:pPr algn="ctr" defTabSz="1105920">
              <a:buClr>
                <a:srgbClr val="000000"/>
              </a:buClr>
              <a:buSzPct val="100000"/>
            </a:pPr>
            <a:r>
              <a:rPr lang="en-US" sz="1400" spc="-1" dirty="0">
                <a:solidFill>
                  <a:srgbClr val="000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Efficiency vs. HV for different gas mixtures</a:t>
            </a:r>
            <a:endParaRPr lang="en-US" sz="1400" strike="noStrike" spc="-1" dirty="0">
              <a:solidFill>
                <a:srgbClr val="000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 descr="Chart&#10;&#10;AI-generated content may be incorrect.">
            <a:extLst>
              <a:ext uri="{FF2B5EF4-FFF2-40B4-BE49-F238E27FC236}">
                <a16:creationId xmlns:a16="http://schemas.microsoft.com/office/drawing/2014/main" id="{B728B9BE-D3BD-F879-3D60-25380ABA5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178" y="2532533"/>
            <a:ext cx="3657600" cy="3087824"/>
          </a:xfrm>
          <a:prstGeom prst="rect">
            <a:avLst/>
          </a:prstGeom>
        </p:spPr>
      </p:pic>
      <p:pic>
        <p:nvPicPr>
          <p:cNvPr id="26" name="Picture 25" descr="A picture containing text, sky&#10;&#10;AI-generated content may be incorrect.">
            <a:extLst>
              <a:ext uri="{FF2B5EF4-FFF2-40B4-BE49-F238E27FC236}">
                <a16:creationId xmlns:a16="http://schemas.microsoft.com/office/drawing/2014/main" id="{956FCB67-9C3D-A2B6-6471-1FB6DB8C14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27" y="2521900"/>
            <a:ext cx="3657600" cy="3087820"/>
          </a:xfrm>
          <a:prstGeom prst="rect">
            <a:avLst/>
          </a:prstGeom>
        </p:spPr>
      </p:pic>
      <p:sp>
        <p:nvSpPr>
          <p:cNvPr id="27" name="Rectangle 5">
            <a:extLst>
              <a:ext uri="{FF2B5EF4-FFF2-40B4-BE49-F238E27FC236}">
                <a16:creationId xmlns:a16="http://schemas.microsoft.com/office/drawing/2014/main" id="{98D38C25-96B2-6D97-C5EA-11E08D4820DC}"/>
              </a:ext>
            </a:extLst>
          </p:cNvPr>
          <p:cNvSpPr/>
          <p:nvPr/>
        </p:nvSpPr>
        <p:spPr>
          <a:xfrm>
            <a:off x="8722334" y="5619767"/>
            <a:ext cx="3355785" cy="3252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 anchor="t">
            <a:spAutoFit/>
          </a:bodyPr>
          <a:lstStyle/>
          <a:p>
            <a:pPr algn="ctr" defTabSz="1105920">
              <a:buClr>
                <a:srgbClr val="000000"/>
              </a:buClr>
              <a:buSzPct val="100000"/>
            </a:pPr>
            <a:r>
              <a:rPr lang="en-US" sz="1400" spc="-1" dirty="0">
                <a:solidFill>
                  <a:srgbClr val="000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Efficiency vs. HV with </a:t>
            </a:r>
            <a:r>
              <a:rPr kumimoji="0" lang="en-US" sz="1400" i="0" u="none" strike="noStrike" kern="1200" cap="none" spc="-1" normalizeH="0" baseline="0" noProof="0" dirty="0">
                <a:ln>
                  <a:noFill/>
                </a:ln>
                <a:solidFill>
                  <a:srgbClr val="0003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Ar:CO</a:t>
            </a:r>
            <a:r>
              <a:rPr kumimoji="0" lang="en-US" sz="1400" i="0" u="none" strike="noStrike" kern="1200" cap="none" spc="-1" normalizeH="0" baseline="-25000" noProof="0" dirty="0">
                <a:ln>
                  <a:noFill/>
                </a:ln>
                <a:solidFill>
                  <a:srgbClr val="0003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1400" i="0" u="none" strike="noStrike" kern="1200" cap="none" spc="-1" normalizeH="0" baseline="0" noProof="0" dirty="0">
                <a:ln>
                  <a:noFill/>
                </a:ln>
                <a:solidFill>
                  <a:srgbClr val="0003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:C4H</a:t>
            </a:r>
            <a:r>
              <a:rPr kumimoji="0" lang="en-US" sz="1400" i="0" u="none" strike="noStrike" kern="1200" cap="none" spc="-1" normalizeH="0" baseline="-25000" noProof="0" dirty="0">
                <a:ln>
                  <a:noFill/>
                </a:ln>
                <a:solidFill>
                  <a:srgbClr val="0003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  <a:endParaRPr lang="en-US" sz="1400" strike="noStrike" spc="-1" dirty="0">
              <a:solidFill>
                <a:srgbClr val="000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BE835E-CE53-8108-1B6B-F10A9C0578A7}"/>
              </a:ext>
            </a:extLst>
          </p:cNvPr>
          <p:cNvSpPr txBox="1"/>
          <p:nvPr/>
        </p:nvSpPr>
        <p:spPr>
          <a:xfrm>
            <a:off x="4350935" y="857193"/>
            <a:ext cx="7727184" cy="396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05920">
              <a:lnSpc>
                <a:spcPts val="2600"/>
              </a:lnSpc>
              <a:buClr>
                <a:srgbClr val="000000"/>
              </a:buClr>
              <a:buSzPct val="100000"/>
            </a:pPr>
            <a:r>
              <a:rPr lang="en-US" strike="noStrike" spc="-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JLab 2025 beam test with small prototypes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D2415-BCD4-0A22-F764-F4DDDF76390A}"/>
              </a:ext>
            </a:extLst>
          </p:cNvPr>
          <p:cNvSpPr/>
          <p:nvPr/>
        </p:nvSpPr>
        <p:spPr>
          <a:xfrm>
            <a:off x="4350936" y="1270298"/>
            <a:ext cx="7727184" cy="4908269"/>
          </a:xfrm>
          <a:prstGeom prst="rect">
            <a:avLst/>
          </a:prstGeom>
          <a:noFill/>
          <a:ln w="127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C2F1064-6C37-F257-ECFA-E46380D406CD}"/>
              </a:ext>
            </a:extLst>
          </p:cNvPr>
          <p:cNvSpPr/>
          <p:nvPr/>
        </p:nvSpPr>
        <p:spPr>
          <a:xfrm>
            <a:off x="272967" y="1270299"/>
            <a:ext cx="3886869" cy="490826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706ED1-61EC-7D6B-1762-94DCF6F19BCC}"/>
              </a:ext>
            </a:extLst>
          </p:cNvPr>
          <p:cNvSpPr txBox="1"/>
          <p:nvPr/>
        </p:nvSpPr>
        <p:spPr>
          <a:xfrm>
            <a:off x="272967" y="863220"/>
            <a:ext cx="3886869" cy="396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05920">
              <a:lnSpc>
                <a:spcPts val="2600"/>
              </a:lnSpc>
              <a:buClr>
                <a:srgbClr val="000000"/>
              </a:buClr>
              <a:buSzPct val="100000"/>
            </a:pPr>
            <a:r>
              <a:rPr lang="en-US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FNAL 202</a:t>
            </a:r>
            <a:r>
              <a:rPr lang="en-US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beam test results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6BB8A8-48D2-6296-2E56-1696C8651C52}"/>
              </a:ext>
            </a:extLst>
          </p:cNvPr>
          <p:cNvSpPr txBox="1"/>
          <p:nvPr/>
        </p:nvSpPr>
        <p:spPr>
          <a:xfrm>
            <a:off x="440237" y="1285803"/>
            <a:ext cx="35729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105920">
              <a:buClr>
                <a:srgbClr val="000000"/>
              </a:buClr>
              <a:buSzPct val="100000"/>
            </a:pPr>
            <a:r>
              <a:rPr lang="en-US" sz="16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 improvement of spatial resolution for large angle tracks with thin-gap GEM-μRWELL hybrid detector </a:t>
            </a:r>
            <a:endParaRPr lang="en-US" sz="1600" i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91B6DA-01BB-2FE6-DBB4-042E9984472E}"/>
              </a:ext>
            </a:extLst>
          </p:cNvPr>
          <p:cNvSpPr txBox="1"/>
          <p:nvPr/>
        </p:nvSpPr>
        <p:spPr>
          <a:xfrm>
            <a:off x="4454378" y="1304557"/>
            <a:ext cx="36365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110592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Proto-1 (1-mm) proto 2 (1.5 mm) gap </a:t>
            </a:r>
          </a:p>
          <a:p>
            <a:pPr marL="285750" indent="-285750" algn="just" defTabSz="110592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Ar:CO</a:t>
            </a:r>
            <a:r>
              <a:rPr lang="en-US" sz="1600" spc="-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:C</a:t>
            </a:r>
            <a:r>
              <a:rPr lang="en-US" sz="1600" spc="-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spc="-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16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full efficiency is achieved at lower </a:t>
            </a: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voltages on both GEM and μRWELL</a:t>
            </a:r>
            <a:endParaRPr lang="en-US" sz="1600" i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2607FB-3037-792A-60BA-E93CC3D81859}"/>
              </a:ext>
            </a:extLst>
          </p:cNvPr>
          <p:cNvSpPr txBox="1"/>
          <p:nvPr/>
        </p:nvSpPr>
        <p:spPr>
          <a:xfrm>
            <a:off x="8298343" y="1270298"/>
            <a:ext cx="3572928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110592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Hybrid GEM &amp; μRWELL allows flexibility on operation working point</a:t>
            </a:r>
          </a:p>
          <a:p>
            <a:pPr marL="285750" indent="-285750" algn="just" defTabSz="1105920">
              <a:spcBef>
                <a:spcPts val="60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 efficiency reached at different  GEM &amp; μRWELL HVs combination</a:t>
            </a:r>
            <a:endParaRPr lang="en-US" sz="1600" i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7573EF-965D-DDA8-1D25-A5FF17BF0245}"/>
              </a:ext>
            </a:extLst>
          </p:cNvPr>
          <p:cNvSpPr txBox="1"/>
          <p:nvPr/>
        </p:nvSpPr>
        <p:spPr>
          <a:xfrm>
            <a:off x="5023047" y="2695519"/>
            <a:ext cx="99830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spc="-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sz="1000" spc="-1" baseline="-25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000" spc="-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:C</a:t>
            </a:r>
            <a:r>
              <a:rPr lang="en-US" sz="1000" spc="-1" baseline="-25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000" spc="-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000" spc="-1" baseline="-25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5E8D329-BE6E-A790-C974-C3DE86D57CBA}"/>
              </a:ext>
            </a:extLst>
          </p:cNvPr>
          <p:cNvSpPr txBox="1"/>
          <p:nvPr/>
        </p:nvSpPr>
        <p:spPr>
          <a:xfrm>
            <a:off x="5796302" y="3184735"/>
            <a:ext cx="9163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spc="-1" dirty="0">
                <a:solidFill>
                  <a:srgbClr val="000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sz="1000" spc="-1" baseline="-25000" dirty="0">
                <a:solidFill>
                  <a:srgbClr val="000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sz="1000" spc="-1" dirty="0">
                <a:solidFill>
                  <a:srgbClr val="000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90:10</a:t>
            </a:r>
            <a:endParaRPr lang="en-US" sz="1000" dirty="0">
              <a:solidFill>
                <a:srgbClr val="0003FF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E7382C-AD23-B5DD-2A16-287C96A11348}"/>
              </a:ext>
            </a:extLst>
          </p:cNvPr>
          <p:cNvSpPr txBox="1"/>
          <p:nvPr/>
        </p:nvSpPr>
        <p:spPr>
          <a:xfrm>
            <a:off x="7178140" y="3727445"/>
            <a:ext cx="9101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sz="1000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sz="10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80:20</a:t>
            </a:r>
            <a:endParaRPr lang="en-US" sz="1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48A3A4-8F27-B0BB-DFF8-4DF993FB09D4}"/>
              </a:ext>
            </a:extLst>
          </p:cNvPr>
          <p:cNvSpPr txBox="1"/>
          <p:nvPr/>
        </p:nvSpPr>
        <p:spPr>
          <a:xfrm>
            <a:off x="8804687" y="4852904"/>
            <a:ext cx="1417840" cy="307777"/>
          </a:xfrm>
          <a:prstGeom prst="rect">
            <a:avLst/>
          </a:prstGeom>
          <a:solidFill>
            <a:srgbClr val="FFFF00">
              <a:alpha val="21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sz="1400" b="1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:C</a:t>
            </a:r>
            <a:r>
              <a:rPr lang="en-US" sz="1400" b="1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4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400" b="1" spc="-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CB686E-5A98-D55E-1EA4-2F15622490B6}"/>
              </a:ext>
            </a:extLst>
          </p:cNvPr>
          <p:cNvSpPr txBox="1"/>
          <p:nvPr/>
        </p:nvSpPr>
        <p:spPr>
          <a:xfrm rot="20101491">
            <a:off x="5070997" y="3823370"/>
            <a:ext cx="2765207" cy="613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PRELIMINARY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0837AC-DC83-8F5B-E8F5-8717B130B689}"/>
              </a:ext>
            </a:extLst>
          </p:cNvPr>
          <p:cNvSpPr txBox="1"/>
          <p:nvPr/>
        </p:nvSpPr>
        <p:spPr>
          <a:xfrm rot="20101491">
            <a:off x="8796181" y="3806311"/>
            <a:ext cx="2765207" cy="613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3134627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282A7-0DC3-F9D5-4AB4-DB6617DFC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B1CDA06-2924-1F6B-17F2-72801E4A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DTGH setup in GOLIATH </a:t>
            </a:r>
            <a:r>
              <a:rPr lang="en-US" sz="2800" b="0" spc="-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 @ CERN SPS H4 –</a:t>
            </a:r>
            <a:r>
              <a:rPr lang="en-US" sz="2800" b="0" spc="-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Beam test 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oals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26">
            <a:extLst>
              <a:ext uri="{FF2B5EF4-FFF2-40B4-BE49-F238E27FC236}">
                <a16:creationId xmlns:a16="http://schemas.microsoft.com/office/drawing/2014/main" id="{877B3155-A2D0-A256-CBA5-2B7951760CDE}"/>
              </a:ext>
            </a:extLst>
          </p:cNvPr>
          <p:cNvSpPr txBox="1"/>
          <p:nvPr/>
        </p:nvSpPr>
        <p:spPr>
          <a:xfrm>
            <a:off x="215153" y="932034"/>
            <a:ext cx="11962373" cy="4993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00">
              <a:lnSpc>
                <a:spcPct val="200000"/>
              </a:lnSpc>
            </a:pP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The two main motivations for DTGH prototype (aka ePIC MPGD-BOT proxy) at the July DRD1 beam test</a:t>
            </a:r>
          </a:p>
          <a:p>
            <a:pPr marL="365760" lvl="1" indent="-365760" defTabSz="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Performance and operation stability of  Thin-Gap GEM-μRWELL detectors with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Ar:CO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:iC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gas mixture</a:t>
            </a:r>
          </a:p>
          <a:p>
            <a:pPr marL="822960" lvl="2" indent="-365760" defTabSz="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Demonstrate that the ePIC MPGD-BOT could operate with the same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gas mixture used by CyMBaL and MPGD-ECT</a:t>
            </a:r>
          </a:p>
          <a:p>
            <a:pPr marL="822960" lvl="2" indent="-365760" defTabSz="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Optimization of position, time resolution and efficiency through HV scans in different regions of the detector</a:t>
            </a:r>
          </a:p>
          <a:p>
            <a:pPr marL="365760" lvl="1" indent="-365760" defTabSz="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Study the performance and operation stability in a magnetic field up to 1.5 T field (similar to ePIC B-field)</a:t>
            </a:r>
          </a:p>
          <a:p>
            <a:pPr marL="822960" lvl="2" indent="-365760" defTabSz="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Dedicated runs in the GOLIATH magnet with pion beam </a:t>
            </a:r>
            <a:r>
              <a:rPr lang="en-GB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  <a:sym typeface="Wingdings" panose="05000000000000000000" pitchFamily="2" charset="2"/>
              </a:rPr>
              <a:t> scan from 0 to 1.5 T with different gas mixtures</a:t>
            </a:r>
          </a:p>
          <a:p>
            <a:pPr marL="0" lvl="1" defTabSz="457200">
              <a:lnSpc>
                <a:spcPct val="200000"/>
              </a:lnSpc>
            </a:pPr>
            <a:r>
              <a:rPr lang="en-GB" spc="-1" dirty="0">
                <a:solidFill>
                  <a:srgbClr val="0070C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  <a:sym typeface="Wingdings" panose="05000000000000000000" pitchFamily="2" charset="2"/>
              </a:rPr>
              <a:t>We were able to successfully complete the beam test program which includes various the HV scans, B-field scan for different gas studies during the two and half weeks of the beam test. </a:t>
            </a:r>
          </a:p>
          <a:p>
            <a:pPr marL="0" lvl="1" defTabSz="457200">
              <a:lnSpc>
                <a:spcPct val="200000"/>
              </a:lnSpc>
            </a:pPr>
            <a:r>
              <a:rPr lang="en-GB" spc="-1" dirty="0">
                <a:solidFill>
                  <a:srgbClr val="0070C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  <a:sym typeface="Wingdings" panose="05000000000000000000" pitchFamily="2" charset="2"/>
              </a:rPr>
              <a:t>Large amount of data (&gt; 200kEvts) were collected for each data point to allow clean data analysis with small statistical error </a:t>
            </a:r>
          </a:p>
        </p:txBody>
      </p:sp>
    </p:spTree>
    <p:extLst>
      <p:ext uri="{BB962C8B-B14F-4D97-AF65-F5344CB8AC3E}">
        <p14:creationId xmlns:p14="http://schemas.microsoft.com/office/powerpoint/2010/main" val="3032628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B2EE4-36F3-0D9F-35F7-EF9800AAC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BDC6522-BCBB-AFED-9843-D5790494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7526" cy="811212"/>
          </a:xfrm>
        </p:spPr>
        <p:txBody>
          <a:bodyPr>
            <a:normAutofit/>
          </a:bodyPr>
          <a:lstStyle/>
          <a:p>
            <a:pPr algn="ctr"/>
            <a:r>
              <a:rPr lang="en-US" sz="2800" b="0" spc="-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DRD1 Beam Test Layout – 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15</a:t>
            </a:r>
            <a:r>
              <a:rPr lang="en-US" sz="2800" b="0" spc="-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b="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August 3</a:t>
            </a:r>
            <a:r>
              <a:rPr lang="en-US" sz="2800" b="0" spc="-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endParaRPr lang="en-GB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A9731B-3419-1830-6163-0B10D6CA32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86"/>
          <a:stretch>
            <a:fillRect/>
          </a:stretch>
        </p:blipFill>
        <p:spPr>
          <a:xfrm>
            <a:off x="1031104" y="965944"/>
            <a:ext cx="10327968" cy="521208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BAF7C58-2B9E-D1C9-0FA8-E54C4EA3794A}"/>
              </a:ext>
            </a:extLst>
          </p:cNvPr>
          <p:cNvCxnSpPr>
            <a:cxnSpLocks/>
          </p:cNvCxnSpPr>
          <p:nvPr/>
        </p:nvCxnSpPr>
        <p:spPr>
          <a:xfrm flipV="1">
            <a:off x="5050465" y="2668772"/>
            <a:ext cx="701749" cy="2604977"/>
          </a:xfrm>
          <a:prstGeom prst="straightConnector1">
            <a:avLst/>
          </a:prstGeom>
          <a:ln w="1905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51034D0-0BD3-507B-66AE-EE900B122588}"/>
              </a:ext>
            </a:extLst>
          </p:cNvPr>
          <p:cNvCxnSpPr>
            <a:cxnSpLocks/>
          </p:cNvCxnSpPr>
          <p:nvPr/>
        </p:nvCxnSpPr>
        <p:spPr>
          <a:xfrm flipV="1">
            <a:off x="5050465" y="2551814"/>
            <a:ext cx="1775637" cy="3434316"/>
          </a:xfrm>
          <a:prstGeom prst="straightConnector1">
            <a:avLst/>
          </a:prstGeom>
          <a:ln w="1905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A60329A-D948-7B08-A2F8-2C0DFCA77E2F}"/>
              </a:ext>
            </a:extLst>
          </p:cNvPr>
          <p:cNvSpPr txBox="1"/>
          <p:nvPr/>
        </p:nvSpPr>
        <p:spPr>
          <a:xfrm>
            <a:off x="10442830" y="4268972"/>
            <a:ext cx="160396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setups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ePIC related</a:t>
            </a:r>
          </a:p>
        </p:txBody>
      </p:sp>
    </p:spTree>
    <p:extLst>
      <p:ext uri="{BB962C8B-B14F-4D97-AF65-F5344CB8AC3E}">
        <p14:creationId xmlns:p14="http://schemas.microsoft.com/office/powerpoint/2010/main" val="4137330172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56CE38D8689947A8F1FB877D0DEB18" ma:contentTypeVersion="12" ma:contentTypeDescription="Create a new document." ma:contentTypeScope="" ma:versionID="d840032918f609323e82645a94f72c19">
  <xsd:schema xmlns:xsd="http://www.w3.org/2001/XMLSchema" xmlns:xs="http://www.w3.org/2001/XMLSchema" xmlns:p="http://schemas.microsoft.com/office/2006/metadata/properties" xmlns:ns3="8961671f-b03a-4879-9e7b-3731f471a271" targetNamespace="http://schemas.microsoft.com/office/2006/metadata/properties" ma:root="true" ma:fieldsID="f173d96e220be10621f4157266cee7b2" ns3:_="">
    <xsd:import namespace="8961671f-b03a-4879-9e7b-3731f471a2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1671f-b03a-4879-9e7b-3731f471a2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961671f-b03a-4879-9e7b-3731f471a271" xsi:nil="true"/>
  </documentManagement>
</p:properties>
</file>

<file path=customXml/itemProps1.xml><?xml version="1.0" encoding="utf-8"?>
<ds:datastoreItem xmlns:ds="http://schemas.openxmlformats.org/officeDocument/2006/customXml" ds:itemID="{0F209D19-ECD3-440E-A44C-BD3D2F2668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421E19-D068-403B-97E4-C872C89E5C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61671f-b03a-4879-9e7b-3731f471a2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5637A3-DEB1-4C7D-9F81-D2184D65C3B4}">
  <ds:schemaRefs>
    <ds:schemaRef ds:uri="http://www.w3.org/XML/1998/namespace"/>
    <ds:schemaRef ds:uri="8961671f-b03a-4879-9e7b-3731f471a271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b4d7ee1f-4fb3-4f06-9037-2b5b522042ab}" enabled="0" method="" siteId="{b4d7ee1f-4fb3-4f06-9037-2b5b522042a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EIC Long Lead Procurement Widescreen PPT Template</Template>
  <TotalTime>24500</TotalTime>
  <Words>2792</Words>
  <Application>Microsoft Office PowerPoint</Application>
  <PresentationFormat>Widescreen</PresentationFormat>
  <Paragraphs>421</Paragraphs>
  <Slides>29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Cambria Math</vt:lpstr>
      <vt:lpstr>Wingdings</vt:lpstr>
      <vt:lpstr>Roboto</vt:lpstr>
      <vt:lpstr>Calibri</vt:lpstr>
      <vt:lpstr>Times New Roman</vt:lpstr>
      <vt:lpstr>Arial</vt:lpstr>
      <vt:lpstr>BNL</vt:lpstr>
      <vt:lpstr>Summary of MPGD beam test campaign at CERN SPS</vt:lpstr>
      <vt:lpstr>Outline</vt:lpstr>
      <vt:lpstr>ePIC MPGD Barrel Outer Tracker (MPGD-BOT)</vt:lpstr>
      <vt:lpstr>ePIC Gaseous Barrel Outer Tracker (MPGD-BOT):  Thin Gap GEM-μRWELL Hybrid</vt:lpstr>
      <vt:lpstr>Development of Double Thin Gap GEM-μRWELL Hybrid Detectors (DTGH)</vt:lpstr>
      <vt:lpstr>Synergy between DTGH prototype and ePIC MPGD-BOT test article</vt:lpstr>
      <vt:lpstr>Small Thin-gap GEM-μRWELL Hybrid prototypes in past beam test</vt:lpstr>
      <vt:lpstr>DTGH setup in GOLIATH Magnet @ CERN SPS H4 – Beam test goals</vt:lpstr>
      <vt:lpstr>DRD1 Beam Test Layout – July 15th to August 3rd</vt:lpstr>
      <vt:lpstr>DRD1 Beam Test @ CERN SPS H4 Beam Line (PPE134): July 15th to Aug. 3rd </vt:lpstr>
      <vt:lpstr>Double Thin Gap GEM-μRWELL Hybrids (DTGH) setup in GOLIATH Magnet</vt:lpstr>
      <vt:lpstr>DTGH setup in GOLIATH Magnet - ArCO2 (80:20) runs</vt:lpstr>
      <vt:lpstr>DTGH setup in GOLIATH Magnet – Ar:CO2:iC4H10 (93:5:2) runs</vt:lpstr>
      <vt:lpstr>Preliminary results – 2D hit Map</vt:lpstr>
      <vt:lpstr>Preliminary results – Efficiency plots</vt:lpstr>
      <vt:lpstr>DTGH Team</vt:lpstr>
      <vt:lpstr>MPGD ENDCAP Trackers (ECT) for ePIC</vt:lpstr>
      <vt:lpstr>MPGD-ECT Technical Performance Requirements</vt:lpstr>
      <vt:lpstr>GEM-µRWELL ECT Project Update: updated geometry</vt:lpstr>
      <vt:lpstr>New MPGD Technology: - GEM-μRWELL Hybrid Detector</vt:lpstr>
      <vt:lpstr>MPGD endcap - 2026 Test Beam</vt:lpstr>
      <vt:lpstr>PowerPoint Presentation</vt:lpstr>
      <vt:lpstr>Data taking plan</vt:lpstr>
      <vt:lpstr>PowerPoint Presentation</vt:lpstr>
      <vt:lpstr>PowerPoint Presentation</vt:lpstr>
      <vt:lpstr>Thank you!</vt:lpstr>
      <vt:lpstr>Summary - What’s next</vt:lpstr>
      <vt:lpstr>Backup</vt:lpstr>
      <vt:lpstr>Preliminary results –  APV-SRS raw data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&lt;LLP WBS – LLP Description&gt; CD-3A Director’s Review</dc:title>
  <dc:subject/>
  <dc:creator>ksmith@bnl.gov</dc:creator>
  <cp:keywords/>
  <dc:description/>
  <cp:lastModifiedBy>Kondo Gnanvo</cp:lastModifiedBy>
  <cp:revision>122</cp:revision>
  <dcterms:created xsi:type="dcterms:W3CDTF">2023-09-12T20:43:32Z</dcterms:created>
  <dcterms:modified xsi:type="dcterms:W3CDTF">2026-08-24T12:58:25Z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0x0101002156CE38D8689947A8F1FB877D0DEB18</vt:lpwstr>
  </property>
  <property fmtid="{D5CDD505-2E9C-101B-9397-08002B2CF9AE}" pid="3" name="MediaServiceImageTags">
    <vt:lpwstr/>
  </property>
</Properties>
</file>