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49" r:id="rId1"/>
  </p:sldMasterIdLst>
  <p:notesMasterIdLst>
    <p:notesMasterId r:id="rId9"/>
  </p:notesMasterIdLst>
  <p:handoutMasterIdLst>
    <p:handoutMasterId r:id="rId10"/>
  </p:handoutMasterIdLst>
  <p:sldIdLst>
    <p:sldId id="266" r:id="rId2"/>
    <p:sldId id="527" r:id="rId3"/>
    <p:sldId id="528" r:id="rId4"/>
    <p:sldId id="526" r:id="rId5"/>
    <p:sldId id="523" r:id="rId6"/>
    <p:sldId id="525" r:id="rId7"/>
    <p:sldId id="529" r:id="rId8"/>
  </p:sldIdLst>
  <p:sldSz cx="13003213" cy="9752013"/>
  <p:notesSz cx="6858000" cy="9144000"/>
  <p:defaultTextStyle>
    <a:defPPr>
      <a:defRPr lang="en-GB"/>
    </a:defPPr>
    <a:lvl1pPr algn="l" defTabSz="358775" rtl="0" eaLnBrk="0" fontAlgn="base" hangingPunct="0">
      <a:spcBef>
        <a:spcPct val="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chemeClr val="bg1"/>
        </a:solidFill>
        <a:latin typeface="Helvetica Neue Light" charset="0"/>
        <a:ea typeface="ヒラギノ角ゴ ProN W3" charset="0"/>
        <a:cs typeface="ヒラギノ角ゴ ProN W3" charset="0"/>
      </a:defRPr>
    </a:lvl1pPr>
    <a:lvl2pPr marL="742950" indent="-285750" algn="l" defTabSz="358775" rtl="0" eaLnBrk="0" fontAlgn="base" hangingPunct="0">
      <a:spcBef>
        <a:spcPct val="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chemeClr val="bg1"/>
        </a:solidFill>
        <a:latin typeface="Helvetica Neue Light" charset="0"/>
        <a:ea typeface="ヒラギノ角ゴ ProN W3" charset="0"/>
        <a:cs typeface="ヒラギノ角ゴ ProN W3" charset="0"/>
      </a:defRPr>
    </a:lvl2pPr>
    <a:lvl3pPr marL="1143000" indent="-228600" algn="l" defTabSz="358775" rtl="0" eaLnBrk="0" fontAlgn="base" hangingPunct="0">
      <a:spcBef>
        <a:spcPct val="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chemeClr val="bg1"/>
        </a:solidFill>
        <a:latin typeface="Helvetica Neue Light" charset="0"/>
        <a:ea typeface="ヒラギノ角ゴ ProN W3" charset="0"/>
        <a:cs typeface="ヒラギノ角ゴ ProN W3" charset="0"/>
      </a:defRPr>
    </a:lvl3pPr>
    <a:lvl4pPr marL="1600200" indent="-228600" algn="l" defTabSz="358775" rtl="0" eaLnBrk="0" fontAlgn="base" hangingPunct="0">
      <a:spcBef>
        <a:spcPct val="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chemeClr val="bg1"/>
        </a:solidFill>
        <a:latin typeface="Helvetica Neue Light" charset="0"/>
        <a:ea typeface="ヒラギノ角ゴ ProN W3" charset="0"/>
        <a:cs typeface="ヒラギノ角ゴ ProN W3" charset="0"/>
      </a:defRPr>
    </a:lvl4pPr>
    <a:lvl5pPr marL="2057400" indent="-228600" algn="l" defTabSz="358775" rtl="0" eaLnBrk="0" fontAlgn="base" hangingPunct="0">
      <a:spcBef>
        <a:spcPct val="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chemeClr val="bg1"/>
        </a:solidFill>
        <a:latin typeface="Helvetica Neue Light" charset="0"/>
        <a:ea typeface="ヒラギノ角ゴ ProN W3" charset="0"/>
        <a:cs typeface="ヒラギノ角ゴ ProN W3" charset="0"/>
      </a:defRPr>
    </a:lvl5pPr>
    <a:lvl6pPr marL="2286000" algn="l" defTabSz="457200" rtl="0" eaLnBrk="1" latinLnBrk="0" hangingPunct="1">
      <a:defRPr sz="1200" kern="1200">
        <a:solidFill>
          <a:schemeClr val="bg1"/>
        </a:solidFill>
        <a:latin typeface="Helvetica Neue Light" charset="0"/>
        <a:ea typeface="ヒラギノ角ゴ ProN W3" charset="0"/>
        <a:cs typeface="ヒラギノ角ゴ ProN W3" charset="0"/>
      </a:defRPr>
    </a:lvl6pPr>
    <a:lvl7pPr marL="2743200" algn="l" defTabSz="457200" rtl="0" eaLnBrk="1" latinLnBrk="0" hangingPunct="1">
      <a:defRPr sz="1200" kern="1200">
        <a:solidFill>
          <a:schemeClr val="bg1"/>
        </a:solidFill>
        <a:latin typeface="Helvetica Neue Light" charset="0"/>
        <a:ea typeface="ヒラギノ角ゴ ProN W3" charset="0"/>
        <a:cs typeface="ヒラギノ角ゴ ProN W3" charset="0"/>
      </a:defRPr>
    </a:lvl7pPr>
    <a:lvl8pPr marL="3200400" algn="l" defTabSz="457200" rtl="0" eaLnBrk="1" latinLnBrk="0" hangingPunct="1">
      <a:defRPr sz="1200" kern="1200">
        <a:solidFill>
          <a:schemeClr val="bg1"/>
        </a:solidFill>
        <a:latin typeface="Helvetica Neue Light" charset="0"/>
        <a:ea typeface="ヒラギノ角ゴ ProN W3" charset="0"/>
        <a:cs typeface="ヒラギノ角ゴ ProN W3" charset="0"/>
      </a:defRPr>
    </a:lvl8pPr>
    <a:lvl9pPr marL="3657600" algn="l" defTabSz="457200" rtl="0" eaLnBrk="1" latinLnBrk="0" hangingPunct="1">
      <a:defRPr sz="1200" kern="1200">
        <a:solidFill>
          <a:schemeClr val="bg1"/>
        </a:solidFill>
        <a:latin typeface="Helvetica Neue Light" charset="0"/>
        <a:ea typeface="ヒラギノ角ゴ ProN W3" charset="0"/>
        <a:cs typeface="ヒラギノ角ゴ ProN W3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AFFB7"/>
    <a:srgbClr val="004600"/>
    <a:srgbClr val="C6F2EE"/>
    <a:srgbClr val="00AD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481"/>
    <p:restoredTop sz="50000" autoAdjust="0"/>
  </p:normalViewPr>
  <p:slideViewPr>
    <p:cSldViewPr>
      <p:cViewPr varScale="1">
        <p:scale>
          <a:sx n="88" d="100"/>
          <a:sy n="88" d="100"/>
        </p:scale>
        <p:origin x="1144" y="192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672"/>
    </p:cViewPr>
  </p:sorter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FFDEA3-DE62-5748-B08F-A55EDB818D50}" type="datetimeFigureOut">
              <a:rPr lang="en-US" smtClean="0"/>
              <a:t>8/17/26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A87693-1090-C54A-9912-2240EF636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004299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AutoShape 1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360" cap="sq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9698" name="AutoShape 2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9699" name="AutoShape 3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9700" name="AutoShape 4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9701" name="AutoShape 5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9702" name="AutoShape 6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9703" name="Rectangle 7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-11798300" y="-11798300"/>
            <a:ext cx="11788775" cy="12482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9704" name="Rectangle 8"/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75288" cy="4103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62436654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358775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ＭＳ Ｐゴシック" charset="0"/>
      </a:defRPr>
    </a:lvl1pPr>
    <a:lvl2pPr marL="742950" indent="-285750" algn="l" defTabSz="358775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2pPr>
    <a:lvl3pPr marL="1143000" indent="-228600" algn="l" defTabSz="358775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3pPr>
    <a:lvl4pPr marL="1600200" indent="-228600" algn="l" defTabSz="358775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4pPr>
    <a:lvl5pPr marL="2057400" indent="-228600" algn="l" defTabSz="358775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Text Box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52226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9575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1E0C67E-3BCB-119A-2F4D-E3BE8B23C7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Text Box 1">
            <a:extLst>
              <a:ext uri="{FF2B5EF4-FFF2-40B4-BE49-F238E27FC236}">
                <a16:creationId xmlns:a16="http://schemas.microsoft.com/office/drawing/2014/main" id="{2AD98F03-1F77-7CA1-32C2-58DDBA125A69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52226" name="Text Box 2">
            <a:extLst>
              <a:ext uri="{FF2B5EF4-FFF2-40B4-BE49-F238E27FC236}">
                <a16:creationId xmlns:a16="http://schemas.microsoft.com/office/drawing/2014/main" id="{EA18E80D-E1B6-C59B-D04C-BDA21E18FE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93497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5CE80CE-7D41-A285-FB3E-29618F3680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Text Box 1">
            <a:extLst>
              <a:ext uri="{FF2B5EF4-FFF2-40B4-BE49-F238E27FC236}">
                <a16:creationId xmlns:a16="http://schemas.microsoft.com/office/drawing/2014/main" id="{11A14920-0DA5-8BBE-C8F3-0C2B5466F036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52226" name="Text Box 2">
            <a:extLst>
              <a:ext uri="{FF2B5EF4-FFF2-40B4-BE49-F238E27FC236}">
                <a16:creationId xmlns:a16="http://schemas.microsoft.com/office/drawing/2014/main" id="{16795B7B-6E2C-7461-95B4-3875238BB8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49183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28950"/>
            <a:ext cx="11053763" cy="209073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6088"/>
            <a:ext cx="9101137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9318625" y="9039225"/>
            <a:ext cx="3033713" cy="5191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854EC2-8F58-5C4F-8AEB-33CAAE66C4B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6472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9318625" y="9039225"/>
            <a:ext cx="3033713" cy="5191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854EC2-8F58-5C4F-8AEB-33CAAE66C4B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59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59913" y="328613"/>
            <a:ext cx="2962275" cy="85502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1500" y="328613"/>
            <a:ext cx="8736013" cy="85502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9318625" y="9039225"/>
            <a:ext cx="3033713" cy="5191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854EC2-8F58-5C4F-8AEB-33CAAE66C4B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52259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9318625" y="9039225"/>
            <a:ext cx="3033713" cy="5191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854EC2-8F58-5C4F-8AEB-33CAAE66C4B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8216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5863"/>
            <a:ext cx="11052175" cy="193833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2175" cy="2132013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9318625" y="9039225"/>
            <a:ext cx="3033713" cy="5191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854EC2-8F58-5C4F-8AEB-33CAAE66C4B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80584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71500" y="2324100"/>
            <a:ext cx="5848350" cy="6554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2250" y="2324100"/>
            <a:ext cx="5849938" cy="6554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9318625" y="9039225"/>
            <a:ext cx="3033713" cy="5191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854EC2-8F58-5C4F-8AEB-33CAAE66C4B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63820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1463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81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6750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6750" cy="56181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1"/>
          <p:cNvSpPr>
            <a:spLocks noGrp="1"/>
          </p:cNvSpPr>
          <p:nvPr>
            <p:ph type="sldNum" sz="quarter" idx="10"/>
          </p:nvPr>
        </p:nvSpPr>
        <p:spPr>
          <a:xfrm>
            <a:off x="9318625" y="9039225"/>
            <a:ext cx="3033713" cy="5191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854EC2-8F58-5C4F-8AEB-33CAAE66C4B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27608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9318625" y="9039225"/>
            <a:ext cx="3033713" cy="5191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854EC2-8F58-5C4F-8AEB-33CAAE66C4B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52399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9318625" y="9039225"/>
            <a:ext cx="3033713" cy="5191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854EC2-8F58-5C4F-8AEB-33CAAE66C4BD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D3A75A30-6073-1E96-174D-317EB5AD88E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1861" y="380206"/>
            <a:ext cx="1587371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77543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6725" cy="165100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3175" y="388938"/>
            <a:ext cx="7269163" cy="832167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39938"/>
            <a:ext cx="4276725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9318625" y="9039225"/>
            <a:ext cx="3033713" cy="5191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854EC2-8F58-5C4F-8AEB-33CAAE66C4B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79633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7938" y="6826250"/>
            <a:ext cx="7802562" cy="8064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7938" y="871538"/>
            <a:ext cx="7802562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7938" y="7632700"/>
            <a:ext cx="7802562" cy="114458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9318625" y="9039225"/>
            <a:ext cx="3033713" cy="5191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854EC2-8F58-5C4F-8AEB-33CAAE66C4B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73962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571500" y="328613"/>
            <a:ext cx="11850688" cy="1385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50760" tIns="50760" rIns="50760" bIns="5076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the title text format</a:t>
            </a:r>
          </a:p>
        </p:txBody>
      </p:sp>
      <p:sp>
        <p:nvSpPr>
          <p:cNvPr id="2050" name="Line 2"/>
          <p:cNvSpPr>
            <a:spLocks noChangeShapeType="1"/>
          </p:cNvSpPr>
          <p:nvPr/>
        </p:nvSpPr>
        <p:spPr bwMode="auto">
          <a:xfrm>
            <a:off x="647700" y="1968500"/>
            <a:ext cx="11709400" cy="1588"/>
          </a:xfrm>
          <a:prstGeom prst="line">
            <a:avLst/>
          </a:prstGeom>
          <a:noFill/>
          <a:ln w="12600" cap="sq">
            <a:solidFill>
              <a:srgbClr val="888888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71500" y="2324100"/>
            <a:ext cx="11850688" cy="6554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50760" tIns="50760" rIns="50760" bIns="5076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the outline text format</a:t>
            </a:r>
          </a:p>
          <a:p>
            <a:pPr lvl="1"/>
            <a:r>
              <a:rPr lang="en-GB"/>
              <a:t>Second Outline Level</a:t>
            </a:r>
          </a:p>
          <a:p>
            <a:pPr lvl="2"/>
            <a:r>
              <a:rPr lang="en-GB"/>
              <a:t>Third Outline Level</a:t>
            </a:r>
          </a:p>
          <a:p>
            <a:pPr lvl="3"/>
            <a:r>
              <a:rPr lang="en-GB"/>
              <a:t>Fourth Outline Level</a:t>
            </a:r>
          </a:p>
          <a:p>
            <a:pPr lvl="4"/>
            <a:r>
              <a:rPr lang="en-GB"/>
              <a:t>Fifth Outline Level</a:t>
            </a:r>
          </a:p>
          <a:p>
            <a:pPr lvl="4"/>
            <a:r>
              <a:rPr lang="en-GB"/>
              <a:t>Sixth Outline Level</a:t>
            </a:r>
          </a:p>
          <a:p>
            <a:pPr lvl="4"/>
            <a:r>
              <a:rPr lang="en-GB"/>
              <a:t>Seventh Outline Level</a:t>
            </a:r>
          </a:p>
        </p:txBody>
      </p:sp>
      <p:sp>
        <p:nvSpPr>
          <p:cNvPr id="5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9318625" y="9039225"/>
            <a:ext cx="3033713" cy="5191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854EC2-8F58-5C4F-8AEB-33CAAE66C4BD}" type="slidenum">
              <a:rPr lang="en-US" smtClean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hf hdr="0"/>
  <p:txStyles>
    <p:titleStyle>
      <a:lvl1pPr algn="l" defTabSz="358775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200">
          <a:solidFill>
            <a:srgbClr val="000000"/>
          </a:solidFill>
          <a:latin typeface="+mj-lt"/>
          <a:ea typeface="+mj-ea"/>
          <a:cs typeface="+mj-cs"/>
        </a:defRPr>
      </a:lvl1pPr>
      <a:lvl2pPr algn="l" defTabSz="358775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200">
          <a:solidFill>
            <a:srgbClr val="000000"/>
          </a:solidFill>
          <a:latin typeface="Helvetica Neue Light" charset="0"/>
          <a:ea typeface="ヒラギノ角ゴ ProN W3" charset="0"/>
          <a:cs typeface="ヒラギノ角ゴ ProN W3" charset="0"/>
        </a:defRPr>
      </a:lvl2pPr>
      <a:lvl3pPr algn="l" defTabSz="358775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200">
          <a:solidFill>
            <a:srgbClr val="000000"/>
          </a:solidFill>
          <a:latin typeface="Helvetica Neue Light" charset="0"/>
          <a:ea typeface="ヒラギノ角ゴ ProN W3" charset="0"/>
          <a:cs typeface="ヒラギノ角ゴ ProN W3" charset="0"/>
        </a:defRPr>
      </a:lvl3pPr>
      <a:lvl4pPr algn="l" defTabSz="358775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200">
          <a:solidFill>
            <a:srgbClr val="000000"/>
          </a:solidFill>
          <a:latin typeface="Helvetica Neue Light" charset="0"/>
          <a:ea typeface="ヒラギノ角ゴ ProN W3" charset="0"/>
          <a:cs typeface="ヒラギノ角ゴ ProN W3" charset="0"/>
        </a:defRPr>
      </a:lvl4pPr>
      <a:lvl5pPr algn="l" defTabSz="358775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200">
          <a:solidFill>
            <a:srgbClr val="000000"/>
          </a:solidFill>
          <a:latin typeface="Helvetica Neue Light" charset="0"/>
          <a:ea typeface="ヒラギノ角ゴ ProN W3" charset="0"/>
          <a:cs typeface="ヒラギノ角ゴ ProN W3" charset="0"/>
        </a:defRPr>
      </a:lvl5pPr>
      <a:lvl6pPr marL="2514600" indent="-228600" algn="l" defTabSz="358775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200">
          <a:solidFill>
            <a:srgbClr val="000000"/>
          </a:solidFill>
          <a:latin typeface="Helvetica Neue Light" charset="0"/>
          <a:ea typeface="ヒラギノ角ゴ ProN W3" charset="0"/>
          <a:cs typeface="ヒラギノ角ゴ ProN W3" charset="0"/>
        </a:defRPr>
      </a:lvl6pPr>
      <a:lvl7pPr marL="2971800" indent="-228600" algn="l" defTabSz="358775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200">
          <a:solidFill>
            <a:srgbClr val="000000"/>
          </a:solidFill>
          <a:latin typeface="Helvetica Neue Light" charset="0"/>
          <a:ea typeface="ヒラギノ角ゴ ProN W3" charset="0"/>
          <a:cs typeface="ヒラギノ角ゴ ProN W3" charset="0"/>
        </a:defRPr>
      </a:lvl7pPr>
      <a:lvl8pPr marL="3429000" indent="-228600" algn="l" defTabSz="358775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200">
          <a:solidFill>
            <a:srgbClr val="000000"/>
          </a:solidFill>
          <a:latin typeface="Helvetica Neue Light" charset="0"/>
          <a:ea typeface="ヒラギノ角ゴ ProN W3" charset="0"/>
          <a:cs typeface="ヒラギノ角ゴ ProN W3" charset="0"/>
        </a:defRPr>
      </a:lvl8pPr>
      <a:lvl9pPr marL="3886200" indent="-228600" algn="l" defTabSz="358775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200">
          <a:solidFill>
            <a:srgbClr val="000000"/>
          </a:solidFill>
          <a:latin typeface="Helvetica Neue Light" charset="0"/>
          <a:ea typeface="ヒラギノ角ゴ ProN W3" charset="0"/>
          <a:cs typeface="ヒラギノ角ゴ ProN W3" charset="0"/>
        </a:defRPr>
      </a:lvl9pPr>
    </p:titleStyle>
    <p:bodyStyle>
      <a:lvl1pPr marL="342900" indent="-342900" algn="l" defTabSz="358775" rtl="0" eaLnBrk="0" fontAlgn="base" hangingPunct="0">
        <a:spcBef>
          <a:spcPts val="48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600">
          <a:solidFill>
            <a:srgbClr val="606060"/>
          </a:solidFill>
          <a:latin typeface="+mn-lt"/>
          <a:ea typeface="+mn-ea"/>
          <a:cs typeface="+mn-cs"/>
        </a:defRPr>
      </a:lvl1pPr>
      <a:lvl2pPr marL="742950" indent="-285750" algn="l" defTabSz="358775" rtl="0" eaLnBrk="0" fontAlgn="base" hangingPunct="0">
        <a:spcBef>
          <a:spcPts val="48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600">
          <a:solidFill>
            <a:srgbClr val="606060"/>
          </a:solidFill>
          <a:latin typeface="+mn-lt"/>
          <a:ea typeface="+mn-ea"/>
          <a:cs typeface="+mn-cs"/>
        </a:defRPr>
      </a:lvl2pPr>
      <a:lvl3pPr marL="1143000" indent="-228600" algn="l" defTabSz="358775" rtl="0" eaLnBrk="0" fontAlgn="base" hangingPunct="0">
        <a:spcBef>
          <a:spcPts val="48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600">
          <a:solidFill>
            <a:srgbClr val="606060"/>
          </a:solidFill>
          <a:latin typeface="+mn-lt"/>
          <a:ea typeface="+mn-ea"/>
          <a:cs typeface="+mn-cs"/>
        </a:defRPr>
      </a:lvl3pPr>
      <a:lvl4pPr marL="1600200" indent="-228600" algn="l" defTabSz="358775" rtl="0" eaLnBrk="0" fontAlgn="base" hangingPunct="0">
        <a:spcBef>
          <a:spcPts val="48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600">
          <a:solidFill>
            <a:srgbClr val="606060"/>
          </a:solidFill>
          <a:latin typeface="+mn-lt"/>
          <a:ea typeface="+mn-ea"/>
          <a:cs typeface="+mn-cs"/>
        </a:defRPr>
      </a:lvl4pPr>
      <a:lvl5pPr marL="2057400" indent="-228600" algn="l" defTabSz="358775" rtl="0" eaLnBrk="0" fontAlgn="base" hangingPunct="0">
        <a:spcBef>
          <a:spcPts val="48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600">
          <a:solidFill>
            <a:srgbClr val="606060"/>
          </a:solidFill>
          <a:latin typeface="+mn-lt"/>
          <a:ea typeface="+mn-ea"/>
          <a:cs typeface="+mn-cs"/>
        </a:defRPr>
      </a:lvl5pPr>
      <a:lvl6pPr marL="2514600" indent="-228600" algn="l" defTabSz="358775" rtl="0" eaLnBrk="0" fontAlgn="base" hangingPunct="0">
        <a:spcBef>
          <a:spcPts val="48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600">
          <a:solidFill>
            <a:srgbClr val="606060"/>
          </a:solidFill>
          <a:latin typeface="+mn-lt"/>
          <a:ea typeface="+mn-ea"/>
          <a:cs typeface="+mn-cs"/>
        </a:defRPr>
      </a:lvl6pPr>
      <a:lvl7pPr marL="2971800" indent="-228600" algn="l" defTabSz="358775" rtl="0" eaLnBrk="0" fontAlgn="base" hangingPunct="0">
        <a:spcBef>
          <a:spcPts val="48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600">
          <a:solidFill>
            <a:srgbClr val="606060"/>
          </a:solidFill>
          <a:latin typeface="+mn-lt"/>
          <a:ea typeface="+mn-ea"/>
          <a:cs typeface="+mn-cs"/>
        </a:defRPr>
      </a:lvl7pPr>
      <a:lvl8pPr marL="3429000" indent="-228600" algn="l" defTabSz="358775" rtl="0" eaLnBrk="0" fontAlgn="base" hangingPunct="0">
        <a:spcBef>
          <a:spcPts val="48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600">
          <a:solidFill>
            <a:srgbClr val="606060"/>
          </a:solidFill>
          <a:latin typeface="+mn-lt"/>
          <a:ea typeface="+mn-ea"/>
          <a:cs typeface="+mn-cs"/>
        </a:defRPr>
      </a:lvl8pPr>
      <a:lvl9pPr marL="3886200" indent="-228600" algn="l" defTabSz="358775" rtl="0" eaLnBrk="0" fontAlgn="base" hangingPunct="0">
        <a:spcBef>
          <a:spcPts val="48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600">
          <a:solidFill>
            <a:srgbClr val="606060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gi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ext Box 1"/>
          <p:cNvSpPr txBox="1">
            <a:spLocks noChangeArrowheads="1"/>
          </p:cNvSpPr>
          <p:nvPr/>
        </p:nvSpPr>
        <p:spPr bwMode="auto">
          <a:xfrm>
            <a:off x="571500" y="328613"/>
            <a:ext cx="11861800" cy="139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50760" tIns="50760" rIns="50760" bIns="50760" anchor="b"/>
          <a:lstStyle>
            <a:lvl1pPr>
              <a:tabLst>
                <a:tab pos="0" algn="l"/>
                <a:tab pos="357188" algn="l"/>
                <a:tab pos="715963" algn="l"/>
                <a:tab pos="1074738" algn="l"/>
                <a:tab pos="1433513" algn="l"/>
                <a:tab pos="1792288" algn="l"/>
                <a:tab pos="2151063" algn="l"/>
                <a:tab pos="2509838" algn="l"/>
                <a:tab pos="2868613" algn="l"/>
                <a:tab pos="3227388" algn="l"/>
                <a:tab pos="3586163" algn="l"/>
                <a:tab pos="3944938" algn="l"/>
                <a:tab pos="4303713" algn="l"/>
                <a:tab pos="4662488" algn="l"/>
                <a:tab pos="5021263" algn="l"/>
                <a:tab pos="5380038" algn="l"/>
                <a:tab pos="5738813" algn="l"/>
                <a:tab pos="6097588" algn="l"/>
                <a:tab pos="6456363" algn="l"/>
                <a:tab pos="6815138" algn="l"/>
                <a:tab pos="7173913" algn="l"/>
                <a:tab pos="7207250" algn="l"/>
                <a:tab pos="7567613" algn="l"/>
                <a:tab pos="7927975" algn="l"/>
                <a:tab pos="8288338" algn="l"/>
                <a:tab pos="8648700" algn="l"/>
                <a:tab pos="9009063" algn="l"/>
                <a:tab pos="9369425" algn="l"/>
                <a:tab pos="9729788" algn="l"/>
                <a:tab pos="10090150" algn="l"/>
                <a:tab pos="10450513" algn="l"/>
                <a:tab pos="10810875" algn="l"/>
              </a:tabLst>
              <a:defRPr sz="12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</a:defRPr>
            </a:lvl1pPr>
            <a:lvl2pPr>
              <a:tabLst>
                <a:tab pos="0" algn="l"/>
                <a:tab pos="357188" algn="l"/>
                <a:tab pos="715963" algn="l"/>
                <a:tab pos="1074738" algn="l"/>
                <a:tab pos="1433513" algn="l"/>
                <a:tab pos="1792288" algn="l"/>
                <a:tab pos="2151063" algn="l"/>
                <a:tab pos="2509838" algn="l"/>
                <a:tab pos="2868613" algn="l"/>
                <a:tab pos="3227388" algn="l"/>
                <a:tab pos="3586163" algn="l"/>
                <a:tab pos="3944938" algn="l"/>
                <a:tab pos="4303713" algn="l"/>
                <a:tab pos="4662488" algn="l"/>
                <a:tab pos="5021263" algn="l"/>
                <a:tab pos="5380038" algn="l"/>
                <a:tab pos="5738813" algn="l"/>
                <a:tab pos="6097588" algn="l"/>
                <a:tab pos="6456363" algn="l"/>
                <a:tab pos="6815138" algn="l"/>
                <a:tab pos="7173913" algn="l"/>
                <a:tab pos="7207250" algn="l"/>
                <a:tab pos="7567613" algn="l"/>
                <a:tab pos="7927975" algn="l"/>
                <a:tab pos="8288338" algn="l"/>
                <a:tab pos="8648700" algn="l"/>
                <a:tab pos="9009063" algn="l"/>
                <a:tab pos="9369425" algn="l"/>
                <a:tab pos="9729788" algn="l"/>
                <a:tab pos="10090150" algn="l"/>
                <a:tab pos="10450513" algn="l"/>
                <a:tab pos="10810875" algn="l"/>
              </a:tabLst>
              <a:defRPr sz="12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</a:defRPr>
            </a:lvl2pPr>
            <a:lvl3pPr>
              <a:tabLst>
                <a:tab pos="0" algn="l"/>
                <a:tab pos="357188" algn="l"/>
                <a:tab pos="715963" algn="l"/>
                <a:tab pos="1074738" algn="l"/>
                <a:tab pos="1433513" algn="l"/>
                <a:tab pos="1792288" algn="l"/>
                <a:tab pos="2151063" algn="l"/>
                <a:tab pos="2509838" algn="l"/>
                <a:tab pos="2868613" algn="l"/>
                <a:tab pos="3227388" algn="l"/>
                <a:tab pos="3586163" algn="l"/>
                <a:tab pos="3944938" algn="l"/>
                <a:tab pos="4303713" algn="l"/>
                <a:tab pos="4662488" algn="l"/>
                <a:tab pos="5021263" algn="l"/>
                <a:tab pos="5380038" algn="l"/>
                <a:tab pos="5738813" algn="l"/>
                <a:tab pos="6097588" algn="l"/>
                <a:tab pos="6456363" algn="l"/>
                <a:tab pos="6815138" algn="l"/>
                <a:tab pos="7173913" algn="l"/>
                <a:tab pos="7207250" algn="l"/>
                <a:tab pos="7567613" algn="l"/>
                <a:tab pos="7927975" algn="l"/>
                <a:tab pos="8288338" algn="l"/>
                <a:tab pos="8648700" algn="l"/>
                <a:tab pos="9009063" algn="l"/>
                <a:tab pos="9369425" algn="l"/>
                <a:tab pos="9729788" algn="l"/>
                <a:tab pos="10090150" algn="l"/>
                <a:tab pos="10450513" algn="l"/>
                <a:tab pos="10810875" algn="l"/>
              </a:tabLst>
              <a:defRPr sz="12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</a:defRPr>
            </a:lvl3pPr>
            <a:lvl4pPr>
              <a:tabLst>
                <a:tab pos="0" algn="l"/>
                <a:tab pos="357188" algn="l"/>
                <a:tab pos="715963" algn="l"/>
                <a:tab pos="1074738" algn="l"/>
                <a:tab pos="1433513" algn="l"/>
                <a:tab pos="1792288" algn="l"/>
                <a:tab pos="2151063" algn="l"/>
                <a:tab pos="2509838" algn="l"/>
                <a:tab pos="2868613" algn="l"/>
                <a:tab pos="3227388" algn="l"/>
                <a:tab pos="3586163" algn="l"/>
                <a:tab pos="3944938" algn="l"/>
                <a:tab pos="4303713" algn="l"/>
                <a:tab pos="4662488" algn="l"/>
                <a:tab pos="5021263" algn="l"/>
                <a:tab pos="5380038" algn="l"/>
                <a:tab pos="5738813" algn="l"/>
                <a:tab pos="6097588" algn="l"/>
                <a:tab pos="6456363" algn="l"/>
                <a:tab pos="6815138" algn="l"/>
                <a:tab pos="7173913" algn="l"/>
                <a:tab pos="7207250" algn="l"/>
                <a:tab pos="7567613" algn="l"/>
                <a:tab pos="7927975" algn="l"/>
                <a:tab pos="8288338" algn="l"/>
                <a:tab pos="8648700" algn="l"/>
                <a:tab pos="9009063" algn="l"/>
                <a:tab pos="9369425" algn="l"/>
                <a:tab pos="9729788" algn="l"/>
                <a:tab pos="10090150" algn="l"/>
                <a:tab pos="10450513" algn="l"/>
                <a:tab pos="10810875" algn="l"/>
              </a:tabLst>
              <a:defRPr sz="12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</a:defRPr>
            </a:lvl4pPr>
            <a:lvl5pPr>
              <a:tabLst>
                <a:tab pos="0" algn="l"/>
                <a:tab pos="357188" algn="l"/>
                <a:tab pos="715963" algn="l"/>
                <a:tab pos="1074738" algn="l"/>
                <a:tab pos="1433513" algn="l"/>
                <a:tab pos="1792288" algn="l"/>
                <a:tab pos="2151063" algn="l"/>
                <a:tab pos="2509838" algn="l"/>
                <a:tab pos="2868613" algn="l"/>
                <a:tab pos="3227388" algn="l"/>
                <a:tab pos="3586163" algn="l"/>
                <a:tab pos="3944938" algn="l"/>
                <a:tab pos="4303713" algn="l"/>
                <a:tab pos="4662488" algn="l"/>
                <a:tab pos="5021263" algn="l"/>
                <a:tab pos="5380038" algn="l"/>
                <a:tab pos="5738813" algn="l"/>
                <a:tab pos="6097588" algn="l"/>
                <a:tab pos="6456363" algn="l"/>
                <a:tab pos="6815138" algn="l"/>
                <a:tab pos="7173913" algn="l"/>
                <a:tab pos="7207250" algn="l"/>
                <a:tab pos="7567613" algn="l"/>
                <a:tab pos="7927975" algn="l"/>
                <a:tab pos="8288338" algn="l"/>
                <a:tab pos="8648700" algn="l"/>
                <a:tab pos="9009063" algn="l"/>
                <a:tab pos="9369425" algn="l"/>
                <a:tab pos="9729788" algn="l"/>
                <a:tab pos="10090150" algn="l"/>
                <a:tab pos="10450513" algn="l"/>
                <a:tab pos="10810875" algn="l"/>
              </a:tabLst>
              <a:defRPr sz="12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</a:defRPr>
            </a:lvl5pPr>
            <a:lvl6pPr marL="2514600" indent="-228600" defTabSz="358775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357188" algn="l"/>
                <a:tab pos="715963" algn="l"/>
                <a:tab pos="1074738" algn="l"/>
                <a:tab pos="1433513" algn="l"/>
                <a:tab pos="1792288" algn="l"/>
                <a:tab pos="2151063" algn="l"/>
                <a:tab pos="2509838" algn="l"/>
                <a:tab pos="2868613" algn="l"/>
                <a:tab pos="3227388" algn="l"/>
                <a:tab pos="3586163" algn="l"/>
                <a:tab pos="3944938" algn="l"/>
                <a:tab pos="4303713" algn="l"/>
                <a:tab pos="4662488" algn="l"/>
                <a:tab pos="5021263" algn="l"/>
                <a:tab pos="5380038" algn="l"/>
                <a:tab pos="5738813" algn="l"/>
                <a:tab pos="6097588" algn="l"/>
                <a:tab pos="6456363" algn="l"/>
                <a:tab pos="6815138" algn="l"/>
                <a:tab pos="7173913" algn="l"/>
                <a:tab pos="7207250" algn="l"/>
                <a:tab pos="7567613" algn="l"/>
                <a:tab pos="7927975" algn="l"/>
                <a:tab pos="8288338" algn="l"/>
                <a:tab pos="8648700" algn="l"/>
                <a:tab pos="9009063" algn="l"/>
                <a:tab pos="9369425" algn="l"/>
                <a:tab pos="9729788" algn="l"/>
                <a:tab pos="10090150" algn="l"/>
                <a:tab pos="10450513" algn="l"/>
                <a:tab pos="10810875" algn="l"/>
              </a:tabLst>
              <a:defRPr sz="12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</a:defRPr>
            </a:lvl6pPr>
            <a:lvl7pPr marL="2971800" indent="-228600" defTabSz="358775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357188" algn="l"/>
                <a:tab pos="715963" algn="l"/>
                <a:tab pos="1074738" algn="l"/>
                <a:tab pos="1433513" algn="l"/>
                <a:tab pos="1792288" algn="l"/>
                <a:tab pos="2151063" algn="l"/>
                <a:tab pos="2509838" algn="l"/>
                <a:tab pos="2868613" algn="l"/>
                <a:tab pos="3227388" algn="l"/>
                <a:tab pos="3586163" algn="l"/>
                <a:tab pos="3944938" algn="l"/>
                <a:tab pos="4303713" algn="l"/>
                <a:tab pos="4662488" algn="l"/>
                <a:tab pos="5021263" algn="l"/>
                <a:tab pos="5380038" algn="l"/>
                <a:tab pos="5738813" algn="l"/>
                <a:tab pos="6097588" algn="l"/>
                <a:tab pos="6456363" algn="l"/>
                <a:tab pos="6815138" algn="l"/>
                <a:tab pos="7173913" algn="l"/>
                <a:tab pos="7207250" algn="l"/>
                <a:tab pos="7567613" algn="l"/>
                <a:tab pos="7927975" algn="l"/>
                <a:tab pos="8288338" algn="l"/>
                <a:tab pos="8648700" algn="l"/>
                <a:tab pos="9009063" algn="l"/>
                <a:tab pos="9369425" algn="l"/>
                <a:tab pos="9729788" algn="l"/>
                <a:tab pos="10090150" algn="l"/>
                <a:tab pos="10450513" algn="l"/>
                <a:tab pos="10810875" algn="l"/>
              </a:tabLst>
              <a:defRPr sz="12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</a:defRPr>
            </a:lvl7pPr>
            <a:lvl8pPr marL="3429000" indent="-228600" defTabSz="358775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357188" algn="l"/>
                <a:tab pos="715963" algn="l"/>
                <a:tab pos="1074738" algn="l"/>
                <a:tab pos="1433513" algn="l"/>
                <a:tab pos="1792288" algn="l"/>
                <a:tab pos="2151063" algn="l"/>
                <a:tab pos="2509838" algn="l"/>
                <a:tab pos="2868613" algn="l"/>
                <a:tab pos="3227388" algn="l"/>
                <a:tab pos="3586163" algn="l"/>
                <a:tab pos="3944938" algn="l"/>
                <a:tab pos="4303713" algn="l"/>
                <a:tab pos="4662488" algn="l"/>
                <a:tab pos="5021263" algn="l"/>
                <a:tab pos="5380038" algn="l"/>
                <a:tab pos="5738813" algn="l"/>
                <a:tab pos="6097588" algn="l"/>
                <a:tab pos="6456363" algn="l"/>
                <a:tab pos="6815138" algn="l"/>
                <a:tab pos="7173913" algn="l"/>
                <a:tab pos="7207250" algn="l"/>
                <a:tab pos="7567613" algn="l"/>
                <a:tab pos="7927975" algn="l"/>
                <a:tab pos="8288338" algn="l"/>
                <a:tab pos="8648700" algn="l"/>
                <a:tab pos="9009063" algn="l"/>
                <a:tab pos="9369425" algn="l"/>
                <a:tab pos="9729788" algn="l"/>
                <a:tab pos="10090150" algn="l"/>
                <a:tab pos="10450513" algn="l"/>
                <a:tab pos="10810875" algn="l"/>
              </a:tabLst>
              <a:defRPr sz="12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</a:defRPr>
            </a:lvl8pPr>
            <a:lvl9pPr marL="3886200" indent="-228600" defTabSz="358775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357188" algn="l"/>
                <a:tab pos="715963" algn="l"/>
                <a:tab pos="1074738" algn="l"/>
                <a:tab pos="1433513" algn="l"/>
                <a:tab pos="1792288" algn="l"/>
                <a:tab pos="2151063" algn="l"/>
                <a:tab pos="2509838" algn="l"/>
                <a:tab pos="2868613" algn="l"/>
                <a:tab pos="3227388" algn="l"/>
                <a:tab pos="3586163" algn="l"/>
                <a:tab pos="3944938" algn="l"/>
                <a:tab pos="4303713" algn="l"/>
                <a:tab pos="4662488" algn="l"/>
                <a:tab pos="5021263" algn="l"/>
                <a:tab pos="5380038" algn="l"/>
                <a:tab pos="5738813" algn="l"/>
                <a:tab pos="6097588" algn="l"/>
                <a:tab pos="6456363" algn="l"/>
                <a:tab pos="6815138" algn="l"/>
                <a:tab pos="7173913" algn="l"/>
                <a:tab pos="7207250" algn="l"/>
                <a:tab pos="7567613" algn="l"/>
                <a:tab pos="7927975" algn="l"/>
                <a:tab pos="8288338" algn="l"/>
                <a:tab pos="8648700" algn="l"/>
                <a:tab pos="9009063" algn="l"/>
                <a:tab pos="9369425" algn="l"/>
                <a:tab pos="9729788" algn="l"/>
                <a:tab pos="10090150" algn="l"/>
                <a:tab pos="10450513" algn="l"/>
                <a:tab pos="10810875" algn="l"/>
              </a:tabLst>
              <a:defRPr sz="12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</a:defRPr>
            </a:lvl9pPr>
          </a:lstStyle>
          <a:p>
            <a:pPr eaLnBrk="1" hangingPunct="1">
              <a:buClrTx/>
              <a:buFontTx/>
              <a:buNone/>
              <a:defRPr/>
            </a:pPr>
            <a:r>
              <a:rPr lang="en-US" sz="4200" dirty="0">
                <a:solidFill>
                  <a:srgbClr val="000000"/>
                </a:solidFill>
                <a:latin typeface="Arial Narrow" charset="0"/>
              </a:rPr>
              <a:t>BIC Analysis (</a:t>
            </a:r>
            <a:r>
              <a:rPr lang="en-US" sz="4200" dirty="0" err="1">
                <a:solidFill>
                  <a:srgbClr val="000000"/>
                </a:solidFill>
                <a:latin typeface="Arial Narrow" charset="0"/>
              </a:rPr>
              <a:t>mlp</a:t>
            </a:r>
            <a:r>
              <a:rPr lang="en-US" sz="4200" dirty="0">
                <a:solidFill>
                  <a:srgbClr val="000000"/>
                </a:solidFill>
                <a:latin typeface="Arial Narrow" charset="0"/>
              </a:rPr>
              <a:t>)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D854EC2-8F58-5C4F-8AEB-33CAAE66C4BD}" type="slidenum">
              <a:rPr lang="en-US" smtClean="0"/>
              <a:t>1</a:t>
            </a:fld>
            <a:endParaRPr lang="en-US" dirty="0"/>
          </a:p>
        </p:txBody>
      </p:sp>
      <p:sp>
        <p:nvSpPr>
          <p:cNvPr id="3" name="Text Box 2">
            <a:extLst>
              <a:ext uri="{FF2B5EF4-FFF2-40B4-BE49-F238E27FC236}">
                <a16:creationId xmlns:a16="http://schemas.microsoft.com/office/drawing/2014/main" id="{A0EF621B-D581-25EC-95B6-E8CEC8CAA4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5606" y="2361406"/>
            <a:ext cx="11681618" cy="441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50760" tIns="50760" rIns="50760" bIns="50760"/>
          <a:lstStyle>
            <a:lvl1pPr marL="342900" indent="-338138">
              <a:tabLst>
                <a:tab pos="342900" algn="l"/>
                <a:tab pos="700088" algn="l"/>
                <a:tab pos="1058863" algn="l"/>
                <a:tab pos="1417638" algn="l"/>
                <a:tab pos="1776413" algn="l"/>
                <a:tab pos="2135188" algn="l"/>
                <a:tab pos="2493963" algn="l"/>
                <a:tab pos="2852738" algn="l"/>
                <a:tab pos="3211513" algn="l"/>
                <a:tab pos="3570288" algn="l"/>
                <a:tab pos="3929063" algn="l"/>
                <a:tab pos="4287838" algn="l"/>
                <a:tab pos="4646613" algn="l"/>
                <a:tab pos="5005388" algn="l"/>
                <a:tab pos="5364163" algn="l"/>
                <a:tab pos="5722938" algn="l"/>
                <a:tab pos="6081713" algn="l"/>
                <a:tab pos="6440488" algn="l"/>
                <a:tab pos="6799263" algn="l"/>
                <a:tab pos="7158038" algn="l"/>
                <a:tab pos="7516813" algn="l"/>
                <a:tab pos="7567613" algn="l"/>
                <a:tab pos="7927975" algn="l"/>
                <a:tab pos="8288338" algn="l"/>
                <a:tab pos="8648700" algn="l"/>
                <a:tab pos="9009063" algn="l"/>
                <a:tab pos="9369425" algn="l"/>
                <a:tab pos="9729788" algn="l"/>
                <a:tab pos="10090150" algn="l"/>
                <a:tab pos="10450513" algn="l"/>
                <a:tab pos="10810875" algn="l"/>
                <a:tab pos="11171238" algn="l"/>
              </a:tabLst>
              <a:defRPr sz="12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</a:defRPr>
            </a:lvl1pPr>
            <a:lvl2pPr>
              <a:tabLst>
                <a:tab pos="342900" algn="l"/>
                <a:tab pos="700088" algn="l"/>
                <a:tab pos="1058863" algn="l"/>
                <a:tab pos="1417638" algn="l"/>
                <a:tab pos="1776413" algn="l"/>
                <a:tab pos="2135188" algn="l"/>
                <a:tab pos="2493963" algn="l"/>
                <a:tab pos="2852738" algn="l"/>
                <a:tab pos="3211513" algn="l"/>
                <a:tab pos="3570288" algn="l"/>
                <a:tab pos="3929063" algn="l"/>
                <a:tab pos="4287838" algn="l"/>
                <a:tab pos="4646613" algn="l"/>
                <a:tab pos="5005388" algn="l"/>
                <a:tab pos="5364163" algn="l"/>
                <a:tab pos="5722938" algn="l"/>
                <a:tab pos="6081713" algn="l"/>
                <a:tab pos="6440488" algn="l"/>
                <a:tab pos="6799263" algn="l"/>
                <a:tab pos="7158038" algn="l"/>
                <a:tab pos="7516813" algn="l"/>
                <a:tab pos="7567613" algn="l"/>
                <a:tab pos="7927975" algn="l"/>
                <a:tab pos="8288338" algn="l"/>
                <a:tab pos="8648700" algn="l"/>
                <a:tab pos="9009063" algn="l"/>
                <a:tab pos="9369425" algn="l"/>
                <a:tab pos="9729788" algn="l"/>
                <a:tab pos="10090150" algn="l"/>
                <a:tab pos="10450513" algn="l"/>
                <a:tab pos="10810875" algn="l"/>
                <a:tab pos="11171238" algn="l"/>
              </a:tabLst>
              <a:defRPr sz="12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</a:defRPr>
            </a:lvl2pPr>
            <a:lvl3pPr>
              <a:tabLst>
                <a:tab pos="342900" algn="l"/>
                <a:tab pos="700088" algn="l"/>
                <a:tab pos="1058863" algn="l"/>
                <a:tab pos="1417638" algn="l"/>
                <a:tab pos="1776413" algn="l"/>
                <a:tab pos="2135188" algn="l"/>
                <a:tab pos="2493963" algn="l"/>
                <a:tab pos="2852738" algn="l"/>
                <a:tab pos="3211513" algn="l"/>
                <a:tab pos="3570288" algn="l"/>
                <a:tab pos="3929063" algn="l"/>
                <a:tab pos="4287838" algn="l"/>
                <a:tab pos="4646613" algn="l"/>
                <a:tab pos="5005388" algn="l"/>
                <a:tab pos="5364163" algn="l"/>
                <a:tab pos="5722938" algn="l"/>
                <a:tab pos="6081713" algn="l"/>
                <a:tab pos="6440488" algn="l"/>
                <a:tab pos="6799263" algn="l"/>
                <a:tab pos="7158038" algn="l"/>
                <a:tab pos="7516813" algn="l"/>
                <a:tab pos="7567613" algn="l"/>
                <a:tab pos="7927975" algn="l"/>
                <a:tab pos="8288338" algn="l"/>
                <a:tab pos="8648700" algn="l"/>
                <a:tab pos="9009063" algn="l"/>
                <a:tab pos="9369425" algn="l"/>
                <a:tab pos="9729788" algn="l"/>
                <a:tab pos="10090150" algn="l"/>
                <a:tab pos="10450513" algn="l"/>
                <a:tab pos="10810875" algn="l"/>
                <a:tab pos="11171238" algn="l"/>
              </a:tabLst>
              <a:defRPr sz="12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</a:defRPr>
            </a:lvl3pPr>
            <a:lvl4pPr>
              <a:tabLst>
                <a:tab pos="342900" algn="l"/>
                <a:tab pos="700088" algn="l"/>
                <a:tab pos="1058863" algn="l"/>
                <a:tab pos="1417638" algn="l"/>
                <a:tab pos="1776413" algn="l"/>
                <a:tab pos="2135188" algn="l"/>
                <a:tab pos="2493963" algn="l"/>
                <a:tab pos="2852738" algn="l"/>
                <a:tab pos="3211513" algn="l"/>
                <a:tab pos="3570288" algn="l"/>
                <a:tab pos="3929063" algn="l"/>
                <a:tab pos="4287838" algn="l"/>
                <a:tab pos="4646613" algn="l"/>
                <a:tab pos="5005388" algn="l"/>
                <a:tab pos="5364163" algn="l"/>
                <a:tab pos="5722938" algn="l"/>
                <a:tab pos="6081713" algn="l"/>
                <a:tab pos="6440488" algn="l"/>
                <a:tab pos="6799263" algn="l"/>
                <a:tab pos="7158038" algn="l"/>
                <a:tab pos="7516813" algn="l"/>
                <a:tab pos="7567613" algn="l"/>
                <a:tab pos="7927975" algn="l"/>
                <a:tab pos="8288338" algn="l"/>
                <a:tab pos="8648700" algn="l"/>
                <a:tab pos="9009063" algn="l"/>
                <a:tab pos="9369425" algn="l"/>
                <a:tab pos="9729788" algn="l"/>
                <a:tab pos="10090150" algn="l"/>
                <a:tab pos="10450513" algn="l"/>
                <a:tab pos="10810875" algn="l"/>
                <a:tab pos="11171238" algn="l"/>
              </a:tabLst>
              <a:defRPr sz="12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</a:defRPr>
            </a:lvl4pPr>
            <a:lvl5pPr>
              <a:tabLst>
                <a:tab pos="342900" algn="l"/>
                <a:tab pos="700088" algn="l"/>
                <a:tab pos="1058863" algn="l"/>
                <a:tab pos="1417638" algn="l"/>
                <a:tab pos="1776413" algn="l"/>
                <a:tab pos="2135188" algn="l"/>
                <a:tab pos="2493963" algn="l"/>
                <a:tab pos="2852738" algn="l"/>
                <a:tab pos="3211513" algn="l"/>
                <a:tab pos="3570288" algn="l"/>
                <a:tab pos="3929063" algn="l"/>
                <a:tab pos="4287838" algn="l"/>
                <a:tab pos="4646613" algn="l"/>
                <a:tab pos="5005388" algn="l"/>
                <a:tab pos="5364163" algn="l"/>
                <a:tab pos="5722938" algn="l"/>
                <a:tab pos="6081713" algn="l"/>
                <a:tab pos="6440488" algn="l"/>
                <a:tab pos="6799263" algn="l"/>
                <a:tab pos="7158038" algn="l"/>
                <a:tab pos="7516813" algn="l"/>
                <a:tab pos="7567613" algn="l"/>
                <a:tab pos="7927975" algn="l"/>
                <a:tab pos="8288338" algn="l"/>
                <a:tab pos="8648700" algn="l"/>
                <a:tab pos="9009063" algn="l"/>
                <a:tab pos="9369425" algn="l"/>
                <a:tab pos="9729788" algn="l"/>
                <a:tab pos="10090150" algn="l"/>
                <a:tab pos="10450513" algn="l"/>
                <a:tab pos="10810875" algn="l"/>
                <a:tab pos="11171238" algn="l"/>
              </a:tabLst>
              <a:defRPr sz="12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</a:defRPr>
            </a:lvl5pPr>
            <a:lvl6pPr marL="2514600" indent="-228600" defTabSz="358775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342900" algn="l"/>
                <a:tab pos="700088" algn="l"/>
                <a:tab pos="1058863" algn="l"/>
                <a:tab pos="1417638" algn="l"/>
                <a:tab pos="1776413" algn="l"/>
                <a:tab pos="2135188" algn="l"/>
                <a:tab pos="2493963" algn="l"/>
                <a:tab pos="2852738" algn="l"/>
                <a:tab pos="3211513" algn="l"/>
                <a:tab pos="3570288" algn="l"/>
                <a:tab pos="3929063" algn="l"/>
                <a:tab pos="4287838" algn="l"/>
                <a:tab pos="4646613" algn="l"/>
                <a:tab pos="5005388" algn="l"/>
                <a:tab pos="5364163" algn="l"/>
                <a:tab pos="5722938" algn="l"/>
                <a:tab pos="6081713" algn="l"/>
                <a:tab pos="6440488" algn="l"/>
                <a:tab pos="6799263" algn="l"/>
                <a:tab pos="7158038" algn="l"/>
                <a:tab pos="7516813" algn="l"/>
                <a:tab pos="7567613" algn="l"/>
                <a:tab pos="7927975" algn="l"/>
                <a:tab pos="8288338" algn="l"/>
                <a:tab pos="8648700" algn="l"/>
                <a:tab pos="9009063" algn="l"/>
                <a:tab pos="9369425" algn="l"/>
                <a:tab pos="9729788" algn="l"/>
                <a:tab pos="10090150" algn="l"/>
                <a:tab pos="10450513" algn="l"/>
                <a:tab pos="10810875" algn="l"/>
                <a:tab pos="11171238" algn="l"/>
              </a:tabLst>
              <a:defRPr sz="12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</a:defRPr>
            </a:lvl6pPr>
            <a:lvl7pPr marL="2971800" indent="-228600" defTabSz="358775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342900" algn="l"/>
                <a:tab pos="700088" algn="l"/>
                <a:tab pos="1058863" algn="l"/>
                <a:tab pos="1417638" algn="l"/>
                <a:tab pos="1776413" algn="l"/>
                <a:tab pos="2135188" algn="l"/>
                <a:tab pos="2493963" algn="l"/>
                <a:tab pos="2852738" algn="l"/>
                <a:tab pos="3211513" algn="l"/>
                <a:tab pos="3570288" algn="l"/>
                <a:tab pos="3929063" algn="l"/>
                <a:tab pos="4287838" algn="l"/>
                <a:tab pos="4646613" algn="l"/>
                <a:tab pos="5005388" algn="l"/>
                <a:tab pos="5364163" algn="l"/>
                <a:tab pos="5722938" algn="l"/>
                <a:tab pos="6081713" algn="l"/>
                <a:tab pos="6440488" algn="l"/>
                <a:tab pos="6799263" algn="l"/>
                <a:tab pos="7158038" algn="l"/>
                <a:tab pos="7516813" algn="l"/>
                <a:tab pos="7567613" algn="l"/>
                <a:tab pos="7927975" algn="l"/>
                <a:tab pos="8288338" algn="l"/>
                <a:tab pos="8648700" algn="l"/>
                <a:tab pos="9009063" algn="l"/>
                <a:tab pos="9369425" algn="l"/>
                <a:tab pos="9729788" algn="l"/>
                <a:tab pos="10090150" algn="l"/>
                <a:tab pos="10450513" algn="l"/>
                <a:tab pos="10810875" algn="l"/>
                <a:tab pos="11171238" algn="l"/>
              </a:tabLst>
              <a:defRPr sz="12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</a:defRPr>
            </a:lvl7pPr>
            <a:lvl8pPr marL="3429000" indent="-228600" defTabSz="358775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342900" algn="l"/>
                <a:tab pos="700088" algn="l"/>
                <a:tab pos="1058863" algn="l"/>
                <a:tab pos="1417638" algn="l"/>
                <a:tab pos="1776413" algn="l"/>
                <a:tab pos="2135188" algn="l"/>
                <a:tab pos="2493963" algn="l"/>
                <a:tab pos="2852738" algn="l"/>
                <a:tab pos="3211513" algn="l"/>
                <a:tab pos="3570288" algn="l"/>
                <a:tab pos="3929063" algn="l"/>
                <a:tab pos="4287838" algn="l"/>
                <a:tab pos="4646613" algn="l"/>
                <a:tab pos="5005388" algn="l"/>
                <a:tab pos="5364163" algn="l"/>
                <a:tab pos="5722938" algn="l"/>
                <a:tab pos="6081713" algn="l"/>
                <a:tab pos="6440488" algn="l"/>
                <a:tab pos="6799263" algn="l"/>
                <a:tab pos="7158038" algn="l"/>
                <a:tab pos="7516813" algn="l"/>
                <a:tab pos="7567613" algn="l"/>
                <a:tab pos="7927975" algn="l"/>
                <a:tab pos="8288338" algn="l"/>
                <a:tab pos="8648700" algn="l"/>
                <a:tab pos="9009063" algn="l"/>
                <a:tab pos="9369425" algn="l"/>
                <a:tab pos="9729788" algn="l"/>
                <a:tab pos="10090150" algn="l"/>
                <a:tab pos="10450513" algn="l"/>
                <a:tab pos="10810875" algn="l"/>
                <a:tab pos="11171238" algn="l"/>
              </a:tabLst>
              <a:defRPr sz="12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</a:defRPr>
            </a:lvl8pPr>
            <a:lvl9pPr marL="3886200" indent="-228600" defTabSz="358775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342900" algn="l"/>
                <a:tab pos="700088" algn="l"/>
                <a:tab pos="1058863" algn="l"/>
                <a:tab pos="1417638" algn="l"/>
                <a:tab pos="1776413" algn="l"/>
                <a:tab pos="2135188" algn="l"/>
                <a:tab pos="2493963" algn="l"/>
                <a:tab pos="2852738" algn="l"/>
                <a:tab pos="3211513" algn="l"/>
                <a:tab pos="3570288" algn="l"/>
                <a:tab pos="3929063" algn="l"/>
                <a:tab pos="4287838" algn="l"/>
                <a:tab pos="4646613" algn="l"/>
                <a:tab pos="5005388" algn="l"/>
                <a:tab pos="5364163" algn="l"/>
                <a:tab pos="5722938" algn="l"/>
                <a:tab pos="6081713" algn="l"/>
                <a:tab pos="6440488" algn="l"/>
                <a:tab pos="6799263" algn="l"/>
                <a:tab pos="7158038" algn="l"/>
                <a:tab pos="7516813" algn="l"/>
                <a:tab pos="7567613" algn="l"/>
                <a:tab pos="7927975" algn="l"/>
                <a:tab pos="8288338" algn="l"/>
                <a:tab pos="8648700" algn="l"/>
                <a:tab pos="9009063" algn="l"/>
                <a:tab pos="9369425" algn="l"/>
                <a:tab pos="9729788" algn="l"/>
                <a:tab pos="10090150" algn="l"/>
                <a:tab pos="10450513" algn="l"/>
                <a:tab pos="10810875" algn="l"/>
                <a:tab pos="11171238" algn="l"/>
              </a:tabLst>
              <a:defRPr sz="12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</a:defRPr>
            </a:lvl9pPr>
          </a:lstStyle>
          <a:p>
            <a:pPr eaLnBrk="1" hangingPunct="1">
              <a:spcBef>
                <a:spcPts val="1363"/>
              </a:spcBef>
              <a:buClrTx/>
              <a:buFontTx/>
              <a:buNone/>
              <a:defRPr/>
            </a:pPr>
            <a:r>
              <a:rPr lang="en-US" sz="2400" dirty="0">
                <a:solidFill>
                  <a:schemeClr val="tx1"/>
                </a:solidFill>
                <a:latin typeface="Arial Narrow" charset="0"/>
              </a:rPr>
              <a:t>I still had a few items to be improved on my desk</a:t>
            </a:r>
          </a:p>
          <a:p>
            <a:pPr marL="347662" indent="-342900" eaLnBrk="1" hangingPunct="1">
              <a:spcBef>
                <a:spcPts val="1363"/>
              </a:spcBef>
              <a:buClrTx/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chemeClr val="tx1"/>
                </a:solidFill>
                <a:latin typeface="Arial Narrow" charset="0"/>
              </a:rPr>
              <a:t>Improving some quirks in the standard decoder (the only one we have been using so far)</a:t>
            </a:r>
          </a:p>
          <a:p>
            <a:pPr marL="347662" indent="-342900" eaLnBrk="1" hangingPunct="1">
              <a:spcBef>
                <a:spcPts val="1363"/>
              </a:spcBef>
              <a:buClrTx/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chemeClr val="tx1"/>
                </a:solidFill>
                <a:latin typeface="Arial Narrow" charset="0"/>
              </a:rPr>
              <a:t>Coming through with the event pool that stitches the broken-up waveforms back again</a:t>
            </a:r>
          </a:p>
          <a:p>
            <a:pPr marL="347662" indent="-342900" eaLnBrk="1" hangingPunct="1">
              <a:spcBef>
                <a:spcPts val="1363"/>
              </a:spcBef>
              <a:buClrTx/>
              <a:buFont typeface="Arial" panose="020B0604020202020204" pitchFamily="34" charset="0"/>
              <a:buChar char="•"/>
              <a:defRPr/>
            </a:pPr>
            <a:endParaRPr lang="en-US" sz="2400" dirty="0">
              <a:solidFill>
                <a:schemeClr val="tx1"/>
              </a:solidFill>
              <a:latin typeface="Arial Narrow" charset="0"/>
            </a:endParaRPr>
          </a:p>
          <a:p>
            <a:pPr marL="4762" indent="0" eaLnBrk="1" hangingPunct="1">
              <a:spcBef>
                <a:spcPts val="1363"/>
              </a:spcBef>
              <a:buClrTx/>
              <a:defRPr/>
            </a:pPr>
            <a:r>
              <a:rPr lang="en-US" sz="2400" dirty="0">
                <a:solidFill>
                  <a:schemeClr val="tx1"/>
                </a:solidFill>
                <a:latin typeface="Arial Narrow" charset="0"/>
              </a:rPr>
              <a:t>I have not yet installed my fixes in anyone’s orbit yet (carbon, </a:t>
            </a:r>
            <a:r>
              <a:rPr lang="en-US" sz="2400" dirty="0" err="1">
                <a:solidFill>
                  <a:schemeClr val="tx1"/>
                </a:solidFill>
                <a:latin typeface="Arial Narrow" charset="0"/>
              </a:rPr>
              <a:t>Jlab</a:t>
            </a:r>
            <a:r>
              <a:rPr lang="en-US" sz="2400" dirty="0">
                <a:solidFill>
                  <a:schemeClr val="tx1"/>
                </a:solidFill>
                <a:latin typeface="Arial Narrow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 Narrow" charset="0"/>
              </a:rPr>
              <a:t>ifarm</a:t>
            </a:r>
            <a:r>
              <a:rPr lang="en-US" sz="2400" dirty="0">
                <a:solidFill>
                  <a:schemeClr val="tx1"/>
                </a:solidFill>
                <a:latin typeface="Arial Narrow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 Narrow" charset="0"/>
              </a:rPr>
              <a:t>etc</a:t>
            </a:r>
            <a:r>
              <a:rPr lang="en-US" sz="2400" dirty="0">
                <a:solidFill>
                  <a:schemeClr val="tx1"/>
                </a:solidFill>
                <a:latin typeface="Arial Narrow" charset="0"/>
              </a:rPr>
              <a:t>) </a:t>
            </a:r>
          </a:p>
          <a:p>
            <a:pPr marL="4762" indent="0" eaLnBrk="1" hangingPunct="1">
              <a:spcBef>
                <a:spcPts val="1363"/>
              </a:spcBef>
              <a:buClrTx/>
              <a:defRPr/>
            </a:pPr>
            <a:r>
              <a:rPr lang="en-US" sz="2400" dirty="0">
                <a:solidFill>
                  <a:schemeClr val="tx1"/>
                </a:solidFill>
                <a:latin typeface="Arial Narrow" charset="0"/>
              </a:rPr>
              <a:t>Didn’t want to change anything behind your back without you knowing about it.  </a:t>
            </a:r>
          </a:p>
          <a:p>
            <a:pPr eaLnBrk="1" hangingPunct="1">
              <a:spcBef>
                <a:spcPts val="1363"/>
              </a:spcBef>
              <a:buClrTx/>
              <a:buFontTx/>
              <a:buNone/>
              <a:defRPr/>
            </a:pPr>
            <a:endParaRPr lang="en-US" sz="2400" dirty="0">
              <a:solidFill>
                <a:schemeClr val="tx1"/>
              </a:solidFill>
              <a:latin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840633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24FF1F-4189-9FBD-3638-B556ECE2E2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ext Box 1">
            <a:extLst>
              <a:ext uri="{FF2B5EF4-FFF2-40B4-BE49-F238E27FC236}">
                <a16:creationId xmlns:a16="http://schemas.microsoft.com/office/drawing/2014/main" id="{9884CC71-223F-E930-6708-66B989B601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" y="328613"/>
            <a:ext cx="11861800" cy="139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50760" tIns="50760" rIns="50760" bIns="50760" anchor="b"/>
          <a:lstStyle>
            <a:lvl1pPr>
              <a:tabLst>
                <a:tab pos="0" algn="l"/>
                <a:tab pos="357188" algn="l"/>
                <a:tab pos="715963" algn="l"/>
                <a:tab pos="1074738" algn="l"/>
                <a:tab pos="1433513" algn="l"/>
                <a:tab pos="1792288" algn="l"/>
                <a:tab pos="2151063" algn="l"/>
                <a:tab pos="2509838" algn="l"/>
                <a:tab pos="2868613" algn="l"/>
                <a:tab pos="3227388" algn="l"/>
                <a:tab pos="3586163" algn="l"/>
                <a:tab pos="3944938" algn="l"/>
                <a:tab pos="4303713" algn="l"/>
                <a:tab pos="4662488" algn="l"/>
                <a:tab pos="5021263" algn="l"/>
                <a:tab pos="5380038" algn="l"/>
                <a:tab pos="5738813" algn="l"/>
                <a:tab pos="6097588" algn="l"/>
                <a:tab pos="6456363" algn="l"/>
                <a:tab pos="6815138" algn="l"/>
                <a:tab pos="7173913" algn="l"/>
                <a:tab pos="7207250" algn="l"/>
                <a:tab pos="7567613" algn="l"/>
                <a:tab pos="7927975" algn="l"/>
                <a:tab pos="8288338" algn="l"/>
                <a:tab pos="8648700" algn="l"/>
                <a:tab pos="9009063" algn="l"/>
                <a:tab pos="9369425" algn="l"/>
                <a:tab pos="9729788" algn="l"/>
                <a:tab pos="10090150" algn="l"/>
                <a:tab pos="10450513" algn="l"/>
                <a:tab pos="10810875" algn="l"/>
              </a:tabLst>
              <a:defRPr sz="12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</a:defRPr>
            </a:lvl1pPr>
            <a:lvl2pPr>
              <a:tabLst>
                <a:tab pos="0" algn="l"/>
                <a:tab pos="357188" algn="l"/>
                <a:tab pos="715963" algn="l"/>
                <a:tab pos="1074738" algn="l"/>
                <a:tab pos="1433513" algn="l"/>
                <a:tab pos="1792288" algn="l"/>
                <a:tab pos="2151063" algn="l"/>
                <a:tab pos="2509838" algn="l"/>
                <a:tab pos="2868613" algn="l"/>
                <a:tab pos="3227388" algn="l"/>
                <a:tab pos="3586163" algn="l"/>
                <a:tab pos="3944938" algn="l"/>
                <a:tab pos="4303713" algn="l"/>
                <a:tab pos="4662488" algn="l"/>
                <a:tab pos="5021263" algn="l"/>
                <a:tab pos="5380038" algn="l"/>
                <a:tab pos="5738813" algn="l"/>
                <a:tab pos="6097588" algn="l"/>
                <a:tab pos="6456363" algn="l"/>
                <a:tab pos="6815138" algn="l"/>
                <a:tab pos="7173913" algn="l"/>
                <a:tab pos="7207250" algn="l"/>
                <a:tab pos="7567613" algn="l"/>
                <a:tab pos="7927975" algn="l"/>
                <a:tab pos="8288338" algn="l"/>
                <a:tab pos="8648700" algn="l"/>
                <a:tab pos="9009063" algn="l"/>
                <a:tab pos="9369425" algn="l"/>
                <a:tab pos="9729788" algn="l"/>
                <a:tab pos="10090150" algn="l"/>
                <a:tab pos="10450513" algn="l"/>
                <a:tab pos="10810875" algn="l"/>
              </a:tabLst>
              <a:defRPr sz="12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</a:defRPr>
            </a:lvl2pPr>
            <a:lvl3pPr>
              <a:tabLst>
                <a:tab pos="0" algn="l"/>
                <a:tab pos="357188" algn="l"/>
                <a:tab pos="715963" algn="l"/>
                <a:tab pos="1074738" algn="l"/>
                <a:tab pos="1433513" algn="l"/>
                <a:tab pos="1792288" algn="l"/>
                <a:tab pos="2151063" algn="l"/>
                <a:tab pos="2509838" algn="l"/>
                <a:tab pos="2868613" algn="l"/>
                <a:tab pos="3227388" algn="l"/>
                <a:tab pos="3586163" algn="l"/>
                <a:tab pos="3944938" algn="l"/>
                <a:tab pos="4303713" algn="l"/>
                <a:tab pos="4662488" algn="l"/>
                <a:tab pos="5021263" algn="l"/>
                <a:tab pos="5380038" algn="l"/>
                <a:tab pos="5738813" algn="l"/>
                <a:tab pos="6097588" algn="l"/>
                <a:tab pos="6456363" algn="l"/>
                <a:tab pos="6815138" algn="l"/>
                <a:tab pos="7173913" algn="l"/>
                <a:tab pos="7207250" algn="l"/>
                <a:tab pos="7567613" algn="l"/>
                <a:tab pos="7927975" algn="l"/>
                <a:tab pos="8288338" algn="l"/>
                <a:tab pos="8648700" algn="l"/>
                <a:tab pos="9009063" algn="l"/>
                <a:tab pos="9369425" algn="l"/>
                <a:tab pos="9729788" algn="l"/>
                <a:tab pos="10090150" algn="l"/>
                <a:tab pos="10450513" algn="l"/>
                <a:tab pos="10810875" algn="l"/>
              </a:tabLst>
              <a:defRPr sz="12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</a:defRPr>
            </a:lvl3pPr>
            <a:lvl4pPr>
              <a:tabLst>
                <a:tab pos="0" algn="l"/>
                <a:tab pos="357188" algn="l"/>
                <a:tab pos="715963" algn="l"/>
                <a:tab pos="1074738" algn="l"/>
                <a:tab pos="1433513" algn="l"/>
                <a:tab pos="1792288" algn="l"/>
                <a:tab pos="2151063" algn="l"/>
                <a:tab pos="2509838" algn="l"/>
                <a:tab pos="2868613" algn="l"/>
                <a:tab pos="3227388" algn="l"/>
                <a:tab pos="3586163" algn="l"/>
                <a:tab pos="3944938" algn="l"/>
                <a:tab pos="4303713" algn="l"/>
                <a:tab pos="4662488" algn="l"/>
                <a:tab pos="5021263" algn="l"/>
                <a:tab pos="5380038" algn="l"/>
                <a:tab pos="5738813" algn="l"/>
                <a:tab pos="6097588" algn="l"/>
                <a:tab pos="6456363" algn="l"/>
                <a:tab pos="6815138" algn="l"/>
                <a:tab pos="7173913" algn="l"/>
                <a:tab pos="7207250" algn="l"/>
                <a:tab pos="7567613" algn="l"/>
                <a:tab pos="7927975" algn="l"/>
                <a:tab pos="8288338" algn="l"/>
                <a:tab pos="8648700" algn="l"/>
                <a:tab pos="9009063" algn="l"/>
                <a:tab pos="9369425" algn="l"/>
                <a:tab pos="9729788" algn="l"/>
                <a:tab pos="10090150" algn="l"/>
                <a:tab pos="10450513" algn="l"/>
                <a:tab pos="10810875" algn="l"/>
              </a:tabLst>
              <a:defRPr sz="12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</a:defRPr>
            </a:lvl4pPr>
            <a:lvl5pPr>
              <a:tabLst>
                <a:tab pos="0" algn="l"/>
                <a:tab pos="357188" algn="l"/>
                <a:tab pos="715963" algn="l"/>
                <a:tab pos="1074738" algn="l"/>
                <a:tab pos="1433513" algn="l"/>
                <a:tab pos="1792288" algn="l"/>
                <a:tab pos="2151063" algn="l"/>
                <a:tab pos="2509838" algn="l"/>
                <a:tab pos="2868613" algn="l"/>
                <a:tab pos="3227388" algn="l"/>
                <a:tab pos="3586163" algn="l"/>
                <a:tab pos="3944938" algn="l"/>
                <a:tab pos="4303713" algn="l"/>
                <a:tab pos="4662488" algn="l"/>
                <a:tab pos="5021263" algn="l"/>
                <a:tab pos="5380038" algn="l"/>
                <a:tab pos="5738813" algn="l"/>
                <a:tab pos="6097588" algn="l"/>
                <a:tab pos="6456363" algn="l"/>
                <a:tab pos="6815138" algn="l"/>
                <a:tab pos="7173913" algn="l"/>
                <a:tab pos="7207250" algn="l"/>
                <a:tab pos="7567613" algn="l"/>
                <a:tab pos="7927975" algn="l"/>
                <a:tab pos="8288338" algn="l"/>
                <a:tab pos="8648700" algn="l"/>
                <a:tab pos="9009063" algn="l"/>
                <a:tab pos="9369425" algn="l"/>
                <a:tab pos="9729788" algn="l"/>
                <a:tab pos="10090150" algn="l"/>
                <a:tab pos="10450513" algn="l"/>
                <a:tab pos="10810875" algn="l"/>
              </a:tabLst>
              <a:defRPr sz="12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</a:defRPr>
            </a:lvl5pPr>
            <a:lvl6pPr marL="2514600" indent="-228600" defTabSz="358775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357188" algn="l"/>
                <a:tab pos="715963" algn="l"/>
                <a:tab pos="1074738" algn="l"/>
                <a:tab pos="1433513" algn="l"/>
                <a:tab pos="1792288" algn="l"/>
                <a:tab pos="2151063" algn="l"/>
                <a:tab pos="2509838" algn="l"/>
                <a:tab pos="2868613" algn="l"/>
                <a:tab pos="3227388" algn="l"/>
                <a:tab pos="3586163" algn="l"/>
                <a:tab pos="3944938" algn="l"/>
                <a:tab pos="4303713" algn="l"/>
                <a:tab pos="4662488" algn="l"/>
                <a:tab pos="5021263" algn="l"/>
                <a:tab pos="5380038" algn="l"/>
                <a:tab pos="5738813" algn="l"/>
                <a:tab pos="6097588" algn="l"/>
                <a:tab pos="6456363" algn="l"/>
                <a:tab pos="6815138" algn="l"/>
                <a:tab pos="7173913" algn="l"/>
                <a:tab pos="7207250" algn="l"/>
                <a:tab pos="7567613" algn="l"/>
                <a:tab pos="7927975" algn="l"/>
                <a:tab pos="8288338" algn="l"/>
                <a:tab pos="8648700" algn="l"/>
                <a:tab pos="9009063" algn="l"/>
                <a:tab pos="9369425" algn="l"/>
                <a:tab pos="9729788" algn="l"/>
                <a:tab pos="10090150" algn="l"/>
                <a:tab pos="10450513" algn="l"/>
                <a:tab pos="10810875" algn="l"/>
              </a:tabLst>
              <a:defRPr sz="12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</a:defRPr>
            </a:lvl6pPr>
            <a:lvl7pPr marL="2971800" indent="-228600" defTabSz="358775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357188" algn="l"/>
                <a:tab pos="715963" algn="l"/>
                <a:tab pos="1074738" algn="l"/>
                <a:tab pos="1433513" algn="l"/>
                <a:tab pos="1792288" algn="l"/>
                <a:tab pos="2151063" algn="l"/>
                <a:tab pos="2509838" algn="l"/>
                <a:tab pos="2868613" algn="l"/>
                <a:tab pos="3227388" algn="l"/>
                <a:tab pos="3586163" algn="l"/>
                <a:tab pos="3944938" algn="l"/>
                <a:tab pos="4303713" algn="l"/>
                <a:tab pos="4662488" algn="l"/>
                <a:tab pos="5021263" algn="l"/>
                <a:tab pos="5380038" algn="l"/>
                <a:tab pos="5738813" algn="l"/>
                <a:tab pos="6097588" algn="l"/>
                <a:tab pos="6456363" algn="l"/>
                <a:tab pos="6815138" algn="l"/>
                <a:tab pos="7173913" algn="l"/>
                <a:tab pos="7207250" algn="l"/>
                <a:tab pos="7567613" algn="l"/>
                <a:tab pos="7927975" algn="l"/>
                <a:tab pos="8288338" algn="l"/>
                <a:tab pos="8648700" algn="l"/>
                <a:tab pos="9009063" algn="l"/>
                <a:tab pos="9369425" algn="l"/>
                <a:tab pos="9729788" algn="l"/>
                <a:tab pos="10090150" algn="l"/>
                <a:tab pos="10450513" algn="l"/>
                <a:tab pos="10810875" algn="l"/>
              </a:tabLst>
              <a:defRPr sz="12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</a:defRPr>
            </a:lvl7pPr>
            <a:lvl8pPr marL="3429000" indent="-228600" defTabSz="358775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357188" algn="l"/>
                <a:tab pos="715963" algn="l"/>
                <a:tab pos="1074738" algn="l"/>
                <a:tab pos="1433513" algn="l"/>
                <a:tab pos="1792288" algn="l"/>
                <a:tab pos="2151063" algn="l"/>
                <a:tab pos="2509838" algn="l"/>
                <a:tab pos="2868613" algn="l"/>
                <a:tab pos="3227388" algn="l"/>
                <a:tab pos="3586163" algn="l"/>
                <a:tab pos="3944938" algn="l"/>
                <a:tab pos="4303713" algn="l"/>
                <a:tab pos="4662488" algn="l"/>
                <a:tab pos="5021263" algn="l"/>
                <a:tab pos="5380038" algn="l"/>
                <a:tab pos="5738813" algn="l"/>
                <a:tab pos="6097588" algn="l"/>
                <a:tab pos="6456363" algn="l"/>
                <a:tab pos="6815138" algn="l"/>
                <a:tab pos="7173913" algn="l"/>
                <a:tab pos="7207250" algn="l"/>
                <a:tab pos="7567613" algn="l"/>
                <a:tab pos="7927975" algn="l"/>
                <a:tab pos="8288338" algn="l"/>
                <a:tab pos="8648700" algn="l"/>
                <a:tab pos="9009063" algn="l"/>
                <a:tab pos="9369425" algn="l"/>
                <a:tab pos="9729788" algn="l"/>
                <a:tab pos="10090150" algn="l"/>
                <a:tab pos="10450513" algn="l"/>
                <a:tab pos="10810875" algn="l"/>
              </a:tabLst>
              <a:defRPr sz="12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</a:defRPr>
            </a:lvl8pPr>
            <a:lvl9pPr marL="3886200" indent="-228600" defTabSz="358775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357188" algn="l"/>
                <a:tab pos="715963" algn="l"/>
                <a:tab pos="1074738" algn="l"/>
                <a:tab pos="1433513" algn="l"/>
                <a:tab pos="1792288" algn="l"/>
                <a:tab pos="2151063" algn="l"/>
                <a:tab pos="2509838" algn="l"/>
                <a:tab pos="2868613" algn="l"/>
                <a:tab pos="3227388" algn="l"/>
                <a:tab pos="3586163" algn="l"/>
                <a:tab pos="3944938" algn="l"/>
                <a:tab pos="4303713" algn="l"/>
                <a:tab pos="4662488" algn="l"/>
                <a:tab pos="5021263" algn="l"/>
                <a:tab pos="5380038" algn="l"/>
                <a:tab pos="5738813" algn="l"/>
                <a:tab pos="6097588" algn="l"/>
                <a:tab pos="6456363" algn="l"/>
                <a:tab pos="6815138" algn="l"/>
                <a:tab pos="7173913" algn="l"/>
                <a:tab pos="7207250" algn="l"/>
                <a:tab pos="7567613" algn="l"/>
                <a:tab pos="7927975" algn="l"/>
                <a:tab pos="8288338" algn="l"/>
                <a:tab pos="8648700" algn="l"/>
                <a:tab pos="9009063" algn="l"/>
                <a:tab pos="9369425" algn="l"/>
                <a:tab pos="9729788" algn="l"/>
                <a:tab pos="10090150" algn="l"/>
                <a:tab pos="10450513" algn="l"/>
                <a:tab pos="10810875" algn="l"/>
              </a:tabLst>
              <a:defRPr sz="12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</a:defRPr>
            </a:lvl9pPr>
          </a:lstStyle>
          <a:p>
            <a:pPr eaLnBrk="1" hangingPunct="1">
              <a:buClrTx/>
              <a:buFontTx/>
              <a:buNone/>
              <a:defRPr/>
            </a:pPr>
            <a:r>
              <a:rPr lang="en-US" sz="4200" dirty="0">
                <a:solidFill>
                  <a:srgbClr val="000000"/>
                </a:solidFill>
                <a:latin typeface="Arial Narrow" charset="0"/>
              </a:rPr>
              <a:t>Bug fix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73EF8A8-F4AA-DEBA-8867-9887DAB6F8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D854EC2-8F58-5C4F-8AEB-33CAAE66C4BD}" type="slidenum">
              <a:rPr lang="en-US" smtClean="0"/>
              <a:t>2</a:t>
            </a:fld>
            <a:endParaRPr lang="en-US" dirty="0"/>
          </a:p>
        </p:txBody>
      </p:sp>
      <p:sp>
        <p:nvSpPr>
          <p:cNvPr id="3" name="Text Box 2">
            <a:extLst>
              <a:ext uri="{FF2B5EF4-FFF2-40B4-BE49-F238E27FC236}">
                <a16:creationId xmlns:a16="http://schemas.microsoft.com/office/drawing/2014/main" id="{F45A4814-0766-0686-DA4F-E0297A2BBD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5606" y="2361406"/>
            <a:ext cx="11681618" cy="441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50760" tIns="50760" rIns="50760" bIns="50760"/>
          <a:lstStyle>
            <a:lvl1pPr marL="342900" indent="-338138">
              <a:tabLst>
                <a:tab pos="342900" algn="l"/>
                <a:tab pos="700088" algn="l"/>
                <a:tab pos="1058863" algn="l"/>
                <a:tab pos="1417638" algn="l"/>
                <a:tab pos="1776413" algn="l"/>
                <a:tab pos="2135188" algn="l"/>
                <a:tab pos="2493963" algn="l"/>
                <a:tab pos="2852738" algn="l"/>
                <a:tab pos="3211513" algn="l"/>
                <a:tab pos="3570288" algn="l"/>
                <a:tab pos="3929063" algn="l"/>
                <a:tab pos="4287838" algn="l"/>
                <a:tab pos="4646613" algn="l"/>
                <a:tab pos="5005388" algn="l"/>
                <a:tab pos="5364163" algn="l"/>
                <a:tab pos="5722938" algn="l"/>
                <a:tab pos="6081713" algn="l"/>
                <a:tab pos="6440488" algn="l"/>
                <a:tab pos="6799263" algn="l"/>
                <a:tab pos="7158038" algn="l"/>
                <a:tab pos="7516813" algn="l"/>
                <a:tab pos="7567613" algn="l"/>
                <a:tab pos="7927975" algn="l"/>
                <a:tab pos="8288338" algn="l"/>
                <a:tab pos="8648700" algn="l"/>
                <a:tab pos="9009063" algn="l"/>
                <a:tab pos="9369425" algn="l"/>
                <a:tab pos="9729788" algn="l"/>
                <a:tab pos="10090150" algn="l"/>
                <a:tab pos="10450513" algn="l"/>
                <a:tab pos="10810875" algn="l"/>
                <a:tab pos="11171238" algn="l"/>
              </a:tabLst>
              <a:defRPr sz="12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</a:defRPr>
            </a:lvl1pPr>
            <a:lvl2pPr>
              <a:tabLst>
                <a:tab pos="342900" algn="l"/>
                <a:tab pos="700088" algn="l"/>
                <a:tab pos="1058863" algn="l"/>
                <a:tab pos="1417638" algn="l"/>
                <a:tab pos="1776413" algn="l"/>
                <a:tab pos="2135188" algn="l"/>
                <a:tab pos="2493963" algn="l"/>
                <a:tab pos="2852738" algn="l"/>
                <a:tab pos="3211513" algn="l"/>
                <a:tab pos="3570288" algn="l"/>
                <a:tab pos="3929063" algn="l"/>
                <a:tab pos="4287838" algn="l"/>
                <a:tab pos="4646613" algn="l"/>
                <a:tab pos="5005388" algn="l"/>
                <a:tab pos="5364163" algn="l"/>
                <a:tab pos="5722938" algn="l"/>
                <a:tab pos="6081713" algn="l"/>
                <a:tab pos="6440488" algn="l"/>
                <a:tab pos="6799263" algn="l"/>
                <a:tab pos="7158038" algn="l"/>
                <a:tab pos="7516813" algn="l"/>
                <a:tab pos="7567613" algn="l"/>
                <a:tab pos="7927975" algn="l"/>
                <a:tab pos="8288338" algn="l"/>
                <a:tab pos="8648700" algn="l"/>
                <a:tab pos="9009063" algn="l"/>
                <a:tab pos="9369425" algn="l"/>
                <a:tab pos="9729788" algn="l"/>
                <a:tab pos="10090150" algn="l"/>
                <a:tab pos="10450513" algn="l"/>
                <a:tab pos="10810875" algn="l"/>
                <a:tab pos="11171238" algn="l"/>
              </a:tabLst>
              <a:defRPr sz="12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</a:defRPr>
            </a:lvl2pPr>
            <a:lvl3pPr>
              <a:tabLst>
                <a:tab pos="342900" algn="l"/>
                <a:tab pos="700088" algn="l"/>
                <a:tab pos="1058863" algn="l"/>
                <a:tab pos="1417638" algn="l"/>
                <a:tab pos="1776413" algn="l"/>
                <a:tab pos="2135188" algn="l"/>
                <a:tab pos="2493963" algn="l"/>
                <a:tab pos="2852738" algn="l"/>
                <a:tab pos="3211513" algn="l"/>
                <a:tab pos="3570288" algn="l"/>
                <a:tab pos="3929063" algn="l"/>
                <a:tab pos="4287838" algn="l"/>
                <a:tab pos="4646613" algn="l"/>
                <a:tab pos="5005388" algn="l"/>
                <a:tab pos="5364163" algn="l"/>
                <a:tab pos="5722938" algn="l"/>
                <a:tab pos="6081713" algn="l"/>
                <a:tab pos="6440488" algn="l"/>
                <a:tab pos="6799263" algn="l"/>
                <a:tab pos="7158038" algn="l"/>
                <a:tab pos="7516813" algn="l"/>
                <a:tab pos="7567613" algn="l"/>
                <a:tab pos="7927975" algn="l"/>
                <a:tab pos="8288338" algn="l"/>
                <a:tab pos="8648700" algn="l"/>
                <a:tab pos="9009063" algn="l"/>
                <a:tab pos="9369425" algn="l"/>
                <a:tab pos="9729788" algn="l"/>
                <a:tab pos="10090150" algn="l"/>
                <a:tab pos="10450513" algn="l"/>
                <a:tab pos="10810875" algn="l"/>
                <a:tab pos="11171238" algn="l"/>
              </a:tabLst>
              <a:defRPr sz="12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</a:defRPr>
            </a:lvl3pPr>
            <a:lvl4pPr>
              <a:tabLst>
                <a:tab pos="342900" algn="l"/>
                <a:tab pos="700088" algn="l"/>
                <a:tab pos="1058863" algn="l"/>
                <a:tab pos="1417638" algn="l"/>
                <a:tab pos="1776413" algn="l"/>
                <a:tab pos="2135188" algn="l"/>
                <a:tab pos="2493963" algn="l"/>
                <a:tab pos="2852738" algn="l"/>
                <a:tab pos="3211513" algn="l"/>
                <a:tab pos="3570288" algn="l"/>
                <a:tab pos="3929063" algn="l"/>
                <a:tab pos="4287838" algn="l"/>
                <a:tab pos="4646613" algn="l"/>
                <a:tab pos="5005388" algn="l"/>
                <a:tab pos="5364163" algn="l"/>
                <a:tab pos="5722938" algn="l"/>
                <a:tab pos="6081713" algn="l"/>
                <a:tab pos="6440488" algn="l"/>
                <a:tab pos="6799263" algn="l"/>
                <a:tab pos="7158038" algn="l"/>
                <a:tab pos="7516813" algn="l"/>
                <a:tab pos="7567613" algn="l"/>
                <a:tab pos="7927975" algn="l"/>
                <a:tab pos="8288338" algn="l"/>
                <a:tab pos="8648700" algn="l"/>
                <a:tab pos="9009063" algn="l"/>
                <a:tab pos="9369425" algn="l"/>
                <a:tab pos="9729788" algn="l"/>
                <a:tab pos="10090150" algn="l"/>
                <a:tab pos="10450513" algn="l"/>
                <a:tab pos="10810875" algn="l"/>
                <a:tab pos="11171238" algn="l"/>
              </a:tabLst>
              <a:defRPr sz="12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</a:defRPr>
            </a:lvl4pPr>
            <a:lvl5pPr>
              <a:tabLst>
                <a:tab pos="342900" algn="l"/>
                <a:tab pos="700088" algn="l"/>
                <a:tab pos="1058863" algn="l"/>
                <a:tab pos="1417638" algn="l"/>
                <a:tab pos="1776413" algn="l"/>
                <a:tab pos="2135188" algn="l"/>
                <a:tab pos="2493963" algn="l"/>
                <a:tab pos="2852738" algn="l"/>
                <a:tab pos="3211513" algn="l"/>
                <a:tab pos="3570288" algn="l"/>
                <a:tab pos="3929063" algn="l"/>
                <a:tab pos="4287838" algn="l"/>
                <a:tab pos="4646613" algn="l"/>
                <a:tab pos="5005388" algn="l"/>
                <a:tab pos="5364163" algn="l"/>
                <a:tab pos="5722938" algn="l"/>
                <a:tab pos="6081713" algn="l"/>
                <a:tab pos="6440488" algn="l"/>
                <a:tab pos="6799263" algn="l"/>
                <a:tab pos="7158038" algn="l"/>
                <a:tab pos="7516813" algn="l"/>
                <a:tab pos="7567613" algn="l"/>
                <a:tab pos="7927975" algn="l"/>
                <a:tab pos="8288338" algn="l"/>
                <a:tab pos="8648700" algn="l"/>
                <a:tab pos="9009063" algn="l"/>
                <a:tab pos="9369425" algn="l"/>
                <a:tab pos="9729788" algn="l"/>
                <a:tab pos="10090150" algn="l"/>
                <a:tab pos="10450513" algn="l"/>
                <a:tab pos="10810875" algn="l"/>
                <a:tab pos="11171238" algn="l"/>
              </a:tabLst>
              <a:defRPr sz="12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</a:defRPr>
            </a:lvl5pPr>
            <a:lvl6pPr marL="2514600" indent="-228600" defTabSz="358775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342900" algn="l"/>
                <a:tab pos="700088" algn="l"/>
                <a:tab pos="1058863" algn="l"/>
                <a:tab pos="1417638" algn="l"/>
                <a:tab pos="1776413" algn="l"/>
                <a:tab pos="2135188" algn="l"/>
                <a:tab pos="2493963" algn="l"/>
                <a:tab pos="2852738" algn="l"/>
                <a:tab pos="3211513" algn="l"/>
                <a:tab pos="3570288" algn="l"/>
                <a:tab pos="3929063" algn="l"/>
                <a:tab pos="4287838" algn="l"/>
                <a:tab pos="4646613" algn="l"/>
                <a:tab pos="5005388" algn="l"/>
                <a:tab pos="5364163" algn="l"/>
                <a:tab pos="5722938" algn="l"/>
                <a:tab pos="6081713" algn="l"/>
                <a:tab pos="6440488" algn="l"/>
                <a:tab pos="6799263" algn="l"/>
                <a:tab pos="7158038" algn="l"/>
                <a:tab pos="7516813" algn="l"/>
                <a:tab pos="7567613" algn="l"/>
                <a:tab pos="7927975" algn="l"/>
                <a:tab pos="8288338" algn="l"/>
                <a:tab pos="8648700" algn="l"/>
                <a:tab pos="9009063" algn="l"/>
                <a:tab pos="9369425" algn="l"/>
                <a:tab pos="9729788" algn="l"/>
                <a:tab pos="10090150" algn="l"/>
                <a:tab pos="10450513" algn="l"/>
                <a:tab pos="10810875" algn="l"/>
                <a:tab pos="11171238" algn="l"/>
              </a:tabLst>
              <a:defRPr sz="12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</a:defRPr>
            </a:lvl6pPr>
            <a:lvl7pPr marL="2971800" indent="-228600" defTabSz="358775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342900" algn="l"/>
                <a:tab pos="700088" algn="l"/>
                <a:tab pos="1058863" algn="l"/>
                <a:tab pos="1417638" algn="l"/>
                <a:tab pos="1776413" algn="l"/>
                <a:tab pos="2135188" algn="l"/>
                <a:tab pos="2493963" algn="l"/>
                <a:tab pos="2852738" algn="l"/>
                <a:tab pos="3211513" algn="l"/>
                <a:tab pos="3570288" algn="l"/>
                <a:tab pos="3929063" algn="l"/>
                <a:tab pos="4287838" algn="l"/>
                <a:tab pos="4646613" algn="l"/>
                <a:tab pos="5005388" algn="l"/>
                <a:tab pos="5364163" algn="l"/>
                <a:tab pos="5722938" algn="l"/>
                <a:tab pos="6081713" algn="l"/>
                <a:tab pos="6440488" algn="l"/>
                <a:tab pos="6799263" algn="l"/>
                <a:tab pos="7158038" algn="l"/>
                <a:tab pos="7516813" algn="l"/>
                <a:tab pos="7567613" algn="l"/>
                <a:tab pos="7927975" algn="l"/>
                <a:tab pos="8288338" algn="l"/>
                <a:tab pos="8648700" algn="l"/>
                <a:tab pos="9009063" algn="l"/>
                <a:tab pos="9369425" algn="l"/>
                <a:tab pos="9729788" algn="l"/>
                <a:tab pos="10090150" algn="l"/>
                <a:tab pos="10450513" algn="l"/>
                <a:tab pos="10810875" algn="l"/>
                <a:tab pos="11171238" algn="l"/>
              </a:tabLst>
              <a:defRPr sz="12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</a:defRPr>
            </a:lvl7pPr>
            <a:lvl8pPr marL="3429000" indent="-228600" defTabSz="358775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342900" algn="l"/>
                <a:tab pos="700088" algn="l"/>
                <a:tab pos="1058863" algn="l"/>
                <a:tab pos="1417638" algn="l"/>
                <a:tab pos="1776413" algn="l"/>
                <a:tab pos="2135188" algn="l"/>
                <a:tab pos="2493963" algn="l"/>
                <a:tab pos="2852738" algn="l"/>
                <a:tab pos="3211513" algn="l"/>
                <a:tab pos="3570288" algn="l"/>
                <a:tab pos="3929063" algn="l"/>
                <a:tab pos="4287838" algn="l"/>
                <a:tab pos="4646613" algn="l"/>
                <a:tab pos="5005388" algn="l"/>
                <a:tab pos="5364163" algn="l"/>
                <a:tab pos="5722938" algn="l"/>
                <a:tab pos="6081713" algn="l"/>
                <a:tab pos="6440488" algn="l"/>
                <a:tab pos="6799263" algn="l"/>
                <a:tab pos="7158038" algn="l"/>
                <a:tab pos="7516813" algn="l"/>
                <a:tab pos="7567613" algn="l"/>
                <a:tab pos="7927975" algn="l"/>
                <a:tab pos="8288338" algn="l"/>
                <a:tab pos="8648700" algn="l"/>
                <a:tab pos="9009063" algn="l"/>
                <a:tab pos="9369425" algn="l"/>
                <a:tab pos="9729788" algn="l"/>
                <a:tab pos="10090150" algn="l"/>
                <a:tab pos="10450513" algn="l"/>
                <a:tab pos="10810875" algn="l"/>
                <a:tab pos="11171238" algn="l"/>
              </a:tabLst>
              <a:defRPr sz="12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</a:defRPr>
            </a:lvl8pPr>
            <a:lvl9pPr marL="3886200" indent="-228600" defTabSz="358775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342900" algn="l"/>
                <a:tab pos="700088" algn="l"/>
                <a:tab pos="1058863" algn="l"/>
                <a:tab pos="1417638" algn="l"/>
                <a:tab pos="1776413" algn="l"/>
                <a:tab pos="2135188" algn="l"/>
                <a:tab pos="2493963" algn="l"/>
                <a:tab pos="2852738" algn="l"/>
                <a:tab pos="3211513" algn="l"/>
                <a:tab pos="3570288" algn="l"/>
                <a:tab pos="3929063" algn="l"/>
                <a:tab pos="4287838" algn="l"/>
                <a:tab pos="4646613" algn="l"/>
                <a:tab pos="5005388" algn="l"/>
                <a:tab pos="5364163" algn="l"/>
                <a:tab pos="5722938" algn="l"/>
                <a:tab pos="6081713" algn="l"/>
                <a:tab pos="6440488" algn="l"/>
                <a:tab pos="6799263" algn="l"/>
                <a:tab pos="7158038" algn="l"/>
                <a:tab pos="7516813" algn="l"/>
                <a:tab pos="7567613" algn="l"/>
                <a:tab pos="7927975" algn="l"/>
                <a:tab pos="8288338" algn="l"/>
                <a:tab pos="8648700" algn="l"/>
                <a:tab pos="9009063" algn="l"/>
                <a:tab pos="9369425" algn="l"/>
                <a:tab pos="9729788" algn="l"/>
                <a:tab pos="10090150" algn="l"/>
                <a:tab pos="10450513" algn="l"/>
                <a:tab pos="10810875" algn="l"/>
                <a:tab pos="11171238" algn="l"/>
              </a:tabLst>
              <a:defRPr sz="12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</a:defRPr>
            </a:lvl9pPr>
          </a:lstStyle>
          <a:p>
            <a:pPr eaLnBrk="1" hangingPunct="1">
              <a:spcBef>
                <a:spcPts val="1363"/>
              </a:spcBef>
              <a:buClrTx/>
              <a:buFontTx/>
              <a:buNone/>
              <a:defRPr/>
            </a:pPr>
            <a:r>
              <a:rPr lang="en-US" sz="2400" dirty="0">
                <a:solidFill>
                  <a:schemeClr val="tx1"/>
                </a:solidFill>
                <a:latin typeface="Arial Narrow" charset="0"/>
              </a:rPr>
              <a:t>Norbert and I had long suspected that a sample of another waveform would “spill over”</a:t>
            </a:r>
          </a:p>
          <a:p>
            <a:pPr eaLnBrk="1" hangingPunct="1">
              <a:spcBef>
                <a:spcPts val="1363"/>
              </a:spcBef>
              <a:buClrTx/>
              <a:buFontTx/>
              <a:buNone/>
              <a:defRPr/>
            </a:pPr>
            <a:r>
              <a:rPr lang="en-US" sz="2400" dirty="0">
                <a:solidFill>
                  <a:schemeClr val="tx1"/>
                </a:solidFill>
                <a:latin typeface="Arial Narrow" charset="0"/>
              </a:rPr>
              <a:t>That turned out to be correct.  (It was a hell of debugging session…)</a:t>
            </a:r>
          </a:p>
          <a:p>
            <a:pPr eaLnBrk="1" hangingPunct="1">
              <a:spcBef>
                <a:spcPts val="1363"/>
              </a:spcBef>
              <a:buClrTx/>
              <a:buFontTx/>
              <a:buNone/>
              <a:defRPr/>
            </a:pPr>
            <a:endParaRPr lang="en-US" sz="2400" dirty="0">
              <a:solidFill>
                <a:schemeClr val="tx1"/>
              </a:solidFill>
              <a:latin typeface="Arial Narrow" charset="0"/>
            </a:endParaRPr>
          </a:p>
          <a:p>
            <a:pPr eaLnBrk="1" hangingPunct="1">
              <a:spcBef>
                <a:spcPts val="1363"/>
              </a:spcBef>
              <a:buClrTx/>
              <a:buFontTx/>
              <a:buNone/>
              <a:defRPr/>
            </a:pPr>
            <a:endParaRPr lang="en-US" sz="2400" dirty="0">
              <a:solidFill>
                <a:schemeClr val="tx1"/>
              </a:solidFill>
              <a:latin typeface="Arial Narrow" charset="0"/>
            </a:endParaRPr>
          </a:p>
          <a:p>
            <a:pPr eaLnBrk="1" hangingPunct="1">
              <a:spcBef>
                <a:spcPts val="1363"/>
              </a:spcBef>
              <a:buClrTx/>
              <a:buFontTx/>
              <a:buNone/>
              <a:defRPr/>
            </a:pPr>
            <a:endParaRPr lang="en-US" sz="2400" dirty="0">
              <a:solidFill>
                <a:schemeClr val="tx1"/>
              </a:solidFill>
              <a:latin typeface="Arial Narrow" charset="0"/>
            </a:endParaRPr>
          </a:p>
          <a:p>
            <a:pPr eaLnBrk="1" hangingPunct="1">
              <a:spcBef>
                <a:spcPts val="1363"/>
              </a:spcBef>
              <a:buClrTx/>
              <a:buFontTx/>
              <a:buNone/>
              <a:defRPr/>
            </a:pPr>
            <a:endParaRPr lang="en-US" sz="2400" dirty="0">
              <a:solidFill>
                <a:schemeClr val="tx1"/>
              </a:solidFill>
              <a:latin typeface="Arial Narrow" charset="0"/>
            </a:endParaRPr>
          </a:p>
          <a:p>
            <a:pPr eaLnBrk="1" hangingPunct="1">
              <a:spcBef>
                <a:spcPts val="1363"/>
              </a:spcBef>
              <a:buClrTx/>
              <a:buFontTx/>
              <a:buNone/>
              <a:defRPr/>
            </a:pPr>
            <a:endParaRPr lang="en-US" sz="2400" dirty="0">
              <a:solidFill>
                <a:schemeClr val="tx1"/>
              </a:solidFill>
              <a:latin typeface="Arial Narrow" charset="0"/>
            </a:endParaRPr>
          </a:p>
          <a:p>
            <a:pPr eaLnBrk="1" hangingPunct="1">
              <a:spcBef>
                <a:spcPts val="1363"/>
              </a:spcBef>
              <a:buClrTx/>
              <a:buFontTx/>
              <a:buNone/>
              <a:defRPr/>
            </a:pPr>
            <a:endParaRPr lang="en-US" sz="2400" dirty="0">
              <a:solidFill>
                <a:schemeClr val="tx1"/>
              </a:solidFill>
              <a:latin typeface="Arial Narrow" charset="0"/>
            </a:endParaRPr>
          </a:p>
          <a:p>
            <a:pPr eaLnBrk="1" hangingPunct="1">
              <a:spcBef>
                <a:spcPts val="1363"/>
              </a:spcBef>
              <a:buClrTx/>
              <a:buFontTx/>
              <a:buNone/>
              <a:defRPr/>
            </a:pPr>
            <a:endParaRPr lang="en-US" sz="2400" dirty="0">
              <a:solidFill>
                <a:schemeClr val="tx1"/>
              </a:solidFill>
              <a:latin typeface="Arial Narrow" charset="0"/>
            </a:endParaRPr>
          </a:p>
          <a:p>
            <a:pPr eaLnBrk="1" hangingPunct="1">
              <a:spcBef>
                <a:spcPts val="1363"/>
              </a:spcBef>
              <a:buClrTx/>
              <a:buFontTx/>
              <a:buNone/>
              <a:defRPr/>
            </a:pPr>
            <a:endParaRPr lang="en-US" sz="2400" dirty="0">
              <a:solidFill>
                <a:schemeClr val="tx1"/>
              </a:solidFill>
              <a:latin typeface="Arial Narrow" charset="0"/>
            </a:endParaRPr>
          </a:p>
          <a:p>
            <a:pPr eaLnBrk="1" hangingPunct="1">
              <a:spcBef>
                <a:spcPts val="1363"/>
              </a:spcBef>
              <a:buClrTx/>
              <a:buFontTx/>
              <a:buNone/>
              <a:defRPr/>
            </a:pPr>
            <a:endParaRPr lang="en-US" sz="2400" dirty="0">
              <a:solidFill>
                <a:schemeClr val="tx1"/>
              </a:solidFill>
              <a:latin typeface="Arial Narrow" charset="0"/>
            </a:endParaRPr>
          </a:p>
          <a:p>
            <a:pPr eaLnBrk="1" hangingPunct="1">
              <a:spcBef>
                <a:spcPts val="1363"/>
              </a:spcBef>
              <a:buClrTx/>
              <a:buFontTx/>
              <a:buNone/>
              <a:defRPr/>
            </a:pPr>
            <a:r>
              <a:rPr lang="en-US" sz="2400" dirty="0">
                <a:solidFill>
                  <a:schemeClr val="tx1"/>
                </a:solidFill>
                <a:latin typeface="Arial Narrow" charset="0"/>
              </a:rPr>
              <a:t>But more importantly, the “misplaced sample” would take one away from waveform 0</a:t>
            </a:r>
          </a:p>
          <a:p>
            <a:pPr eaLnBrk="1" hangingPunct="1">
              <a:spcBef>
                <a:spcPts val="1363"/>
              </a:spcBef>
              <a:buClrTx/>
              <a:buFontTx/>
              <a:buNone/>
              <a:defRPr/>
            </a:pPr>
            <a:endParaRPr lang="en-US" sz="2400" dirty="0">
              <a:solidFill>
                <a:schemeClr val="tx1"/>
              </a:solidFill>
              <a:latin typeface="Arial Narrow" charset="0"/>
            </a:endParaRPr>
          </a:p>
          <a:p>
            <a:pPr eaLnBrk="1" hangingPunct="1">
              <a:spcBef>
                <a:spcPts val="1363"/>
              </a:spcBef>
              <a:buClrTx/>
              <a:buFontTx/>
              <a:buNone/>
              <a:defRPr/>
            </a:pPr>
            <a:endParaRPr lang="en-US" sz="2400" dirty="0">
              <a:solidFill>
                <a:schemeClr val="tx1"/>
              </a:solidFill>
              <a:latin typeface="Arial Narrow" charset="0"/>
            </a:endParaRPr>
          </a:p>
          <a:p>
            <a:pPr eaLnBrk="1" hangingPunct="1">
              <a:spcBef>
                <a:spcPts val="1363"/>
              </a:spcBef>
              <a:buClrTx/>
              <a:buFontTx/>
              <a:buNone/>
              <a:defRPr/>
            </a:pPr>
            <a:endParaRPr lang="en-US" sz="2400" dirty="0">
              <a:solidFill>
                <a:schemeClr val="tx1"/>
              </a:solidFill>
              <a:latin typeface="Arial Narrow" charset="0"/>
            </a:endParaRPr>
          </a:p>
          <a:p>
            <a:pPr eaLnBrk="1" hangingPunct="1">
              <a:spcBef>
                <a:spcPts val="1363"/>
              </a:spcBef>
              <a:buClrTx/>
              <a:buFontTx/>
              <a:buNone/>
              <a:defRPr/>
            </a:pPr>
            <a:endParaRPr lang="en-US" sz="2400" dirty="0">
              <a:solidFill>
                <a:schemeClr val="tx1"/>
              </a:solidFill>
              <a:latin typeface="Arial Narrow" charset="0"/>
            </a:endParaRPr>
          </a:p>
          <a:p>
            <a:pPr eaLnBrk="1" hangingPunct="1">
              <a:spcBef>
                <a:spcPts val="1363"/>
              </a:spcBef>
              <a:buClrTx/>
              <a:buFontTx/>
              <a:buNone/>
              <a:defRPr/>
            </a:pPr>
            <a:endParaRPr lang="en-US" sz="2400" dirty="0">
              <a:solidFill>
                <a:schemeClr val="tx1"/>
              </a:solidFill>
              <a:latin typeface="Arial Narrow" charset="0"/>
            </a:endParaRPr>
          </a:p>
        </p:txBody>
      </p:sp>
      <p:pic>
        <p:nvPicPr>
          <p:cNvPr id="5" name="Picture 4" descr="Chart, histogram&#10;&#10;AI-generated content may be incorrect.">
            <a:extLst>
              <a:ext uri="{FF2B5EF4-FFF2-40B4-BE49-F238E27FC236}">
                <a16:creationId xmlns:a16="http://schemas.microsoft.com/office/drawing/2014/main" id="{0FCE98BA-C78A-E0F9-5AAD-FCB03EA7F7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220" y="3961606"/>
            <a:ext cx="5943600" cy="4053229"/>
          </a:xfrm>
          <a:prstGeom prst="rect">
            <a:avLst/>
          </a:prstGeom>
        </p:spPr>
      </p:pic>
      <p:pic>
        <p:nvPicPr>
          <p:cNvPr id="7" name="Picture 6" descr="Chart, histogram&#10;&#10;AI-generated content may be incorrect.">
            <a:extLst>
              <a:ext uri="{FF2B5EF4-FFF2-40B4-BE49-F238E27FC236}">
                <a16:creationId xmlns:a16="http://schemas.microsoft.com/office/drawing/2014/main" id="{CDA17951-3EF9-DA3E-3821-AD3459EEC6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08434" y="3961606"/>
            <a:ext cx="5943600" cy="4053229"/>
          </a:xfrm>
          <a:prstGeom prst="rect">
            <a:avLst/>
          </a:prstGeom>
        </p:spPr>
      </p:pic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52E8269E-0062-E5A8-8650-153B4CB09A62}"/>
              </a:ext>
            </a:extLst>
          </p:cNvPr>
          <p:cNvSpPr/>
          <p:nvPr/>
        </p:nvSpPr>
        <p:spPr bwMode="auto">
          <a:xfrm>
            <a:off x="939006" y="6476206"/>
            <a:ext cx="914400" cy="1447800"/>
          </a:xfrm>
          <a:prstGeom prst="round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3587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Helvetica Neue Light" charset="0"/>
              <a:ea typeface="ヒラギノ角ゴ ProN W3" charset="0"/>
              <a:cs typeface="ヒラギノ角ゴ ProN W3" charset="0"/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54C94A19-B2B4-5025-ADEC-92CA71754406}"/>
              </a:ext>
            </a:extLst>
          </p:cNvPr>
          <p:cNvSpPr/>
          <p:nvPr/>
        </p:nvSpPr>
        <p:spPr bwMode="auto">
          <a:xfrm>
            <a:off x="7035006" y="6549855"/>
            <a:ext cx="914400" cy="1447800"/>
          </a:xfrm>
          <a:prstGeom prst="round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3587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Helvetica Neue Light" charset="0"/>
              <a:ea typeface="ヒラギノ角ゴ ProN W3" charset="0"/>
              <a:cs typeface="ヒラギノ角ゴ ProN W3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359443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E17F85-8BFC-433D-28A7-7C39BF739C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ext Box 1">
            <a:extLst>
              <a:ext uri="{FF2B5EF4-FFF2-40B4-BE49-F238E27FC236}">
                <a16:creationId xmlns:a16="http://schemas.microsoft.com/office/drawing/2014/main" id="{4D5D7D5C-9C72-F911-9920-FDB3B50D5A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" y="328613"/>
            <a:ext cx="11861800" cy="139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50760" tIns="50760" rIns="50760" bIns="50760" anchor="b"/>
          <a:lstStyle>
            <a:lvl1pPr>
              <a:tabLst>
                <a:tab pos="0" algn="l"/>
                <a:tab pos="357188" algn="l"/>
                <a:tab pos="715963" algn="l"/>
                <a:tab pos="1074738" algn="l"/>
                <a:tab pos="1433513" algn="l"/>
                <a:tab pos="1792288" algn="l"/>
                <a:tab pos="2151063" algn="l"/>
                <a:tab pos="2509838" algn="l"/>
                <a:tab pos="2868613" algn="l"/>
                <a:tab pos="3227388" algn="l"/>
                <a:tab pos="3586163" algn="l"/>
                <a:tab pos="3944938" algn="l"/>
                <a:tab pos="4303713" algn="l"/>
                <a:tab pos="4662488" algn="l"/>
                <a:tab pos="5021263" algn="l"/>
                <a:tab pos="5380038" algn="l"/>
                <a:tab pos="5738813" algn="l"/>
                <a:tab pos="6097588" algn="l"/>
                <a:tab pos="6456363" algn="l"/>
                <a:tab pos="6815138" algn="l"/>
                <a:tab pos="7173913" algn="l"/>
                <a:tab pos="7207250" algn="l"/>
                <a:tab pos="7567613" algn="l"/>
                <a:tab pos="7927975" algn="l"/>
                <a:tab pos="8288338" algn="l"/>
                <a:tab pos="8648700" algn="l"/>
                <a:tab pos="9009063" algn="l"/>
                <a:tab pos="9369425" algn="l"/>
                <a:tab pos="9729788" algn="l"/>
                <a:tab pos="10090150" algn="l"/>
                <a:tab pos="10450513" algn="l"/>
                <a:tab pos="10810875" algn="l"/>
              </a:tabLst>
              <a:defRPr sz="12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</a:defRPr>
            </a:lvl1pPr>
            <a:lvl2pPr>
              <a:tabLst>
                <a:tab pos="0" algn="l"/>
                <a:tab pos="357188" algn="l"/>
                <a:tab pos="715963" algn="l"/>
                <a:tab pos="1074738" algn="l"/>
                <a:tab pos="1433513" algn="l"/>
                <a:tab pos="1792288" algn="l"/>
                <a:tab pos="2151063" algn="l"/>
                <a:tab pos="2509838" algn="l"/>
                <a:tab pos="2868613" algn="l"/>
                <a:tab pos="3227388" algn="l"/>
                <a:tab pos="3586163" algn="l"/>
                <a:tab pos="3944938" algn="l"/>
                <a:tab pos="4303713" algn="l"/>
                <a:tab pos="4662488" algn="l"/>
                <a:tab pos="5021263" algn="l"/>
                <a:tab pos="5380038" algn="l"/>
                <a:tab pos="5738813" algn="l"/>
                <a:tab pos="6097588" algn="l"/>
                <a:tab pos="6456363" algn="l"/>
                <a:tab pos="6815138" algn="l"/>
                <a:tab pos="7173913" algn="l"/>
                <a:tab pos="7207250" algn="l"/>
                <a:tab pos="7567613" algn="l"/>
                <a:tab pos="7927975" algn="l"/>
                <a:tab pos="8288338" algn="l"/>
                <a:tab pos="8648700" algn="l"/>
                <a:tab pos="9009063" algn="l"/>
                <a:tab pos="9369425" algn="l"/>
                <a:tab pos="9729788" algn="l"/>
                <a:tab pos="10090150" algn="l"/>
                <a:tab pos="10450513" algn="l"/>
                <a:tab pos="10810875" algn="l"/>
              </a:tabLst>
              <a:defRPr sz="12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</a:defRPr>
            </a:lvl2pPr>
            <a:lvl3pPr>
              <a:tabLst>
                <a:tab pos="0" algn="l"/>
                <a:tab pos="357188" algn="l"/>
                <a:tab pos="715963" algn="l"/>
                <a:tab pos="1074738" algn="l"/>
                <a:tab pos="1433513" algn="l"/>
                <a:tab pos="1792288" algn="l"/>
                <a:tab pos="2151063" algn="l"/>
                <a:tab pos="2509838" algn="l"/>
                <a:tab pos="2868613" algn="l"/>
                <a:tab pos="3227388" algn="l"/>
                <a:tab pos="3586163" algn="l"/>
                <a:tab pos="3944938" algn="l"/>
                <a:tab pos="4303713" algn="l"/>
                <a:tab pos="4662488" algn="l"/>
                <a:tab pos="5021263" algn="l"/>
                <a:tab pos="5380038" algn="l"/>
                <a:tab pos="5738813" algn="l"/>
                <a:tab pos="6097588" algn="l"/>
                <a:tab pos="6456363" algn="l"/>
                <a:tab pos="6815138" algn="l"/>
                <a:tab pos="7173913" algn="l"/>
                <a:tab pos="7207250" algn="l"/>
                <a:tab pos="7567613" algn="l"/>
                <a:tab pos="7927975" algn="l"/>
                <a:tab pos="8288338" algn="l"/>
                <a:tab pos="8648700" algn="l"/>
                <a:tab pos="9009063" algn="l"/>
                <a:tab pos="9369425" algn="l"/>
                <a:tab pos="9729788" algn="l"/>
                <a:tab pos="10090150" algn="l"/>
                <a:tab pos="10450513" algn="l"/>
                <a:tab pos="10810875" algn="l"/>
              </a:tabLst>
              <a:defRPr sz="12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</a:defRPr>
            </a:lvl3pPr>
            <a:lvl4pPr>
              <a:tabLst>
                <a:tab pos="0" algn="l"/>
                <a:tab pos="357188" algn="l"/>
                <a:tab pos="715963" algn="l"/>
                <a:tab pos="1074738" algn="l"/>
                <a:tab pos="1433513" algn="l"/>
                <a:tab pos="1792288" algn="l"/>
                <a:tab pos="2151063" algn="l"/>
                <a:tab pos="2509838" algn="l"/>
                <a:tab pos="2868613" algn="l"/>
                <a:tab pos="3227388" algn="l"/>
                <a:tab pos="3586163" algn="l"/>
                <a:tab pos="3944938" algn="l"/>
                <a:tab pos="4303713" algn="l"/>
                <a:tab pos="4662488" algn="l"/>
                <a:tab pos="5021263" algn="l"/>
                <a:tab pos="5380038" algn="l"/>
                <a:tab pos="5738813" algn="l"/>
                <a:tab pos="6097588" algn="l"/>
                <a:tab pos="6456363" algn="l"/>
                <a:tab pos="6815138" algn="l"/>
                <a:tab pos="7173913" algn="l"/>
                <a:tab pos="7207250" algn="l"/>
                <a:tab pos="7567613" algn="l"/>
                <a:tab pos="7927975" algn="l"/>
                <a:tab pos="8288338" algn="l"/>
                <a:tab pos="8648700" algn="l"/>
                <a:tab pos="9009063" algn="l"/>
                <a:tab pos="9369425" algn="l"/>
                <a:tab pos="9729788" algn="l"/>
                <a:tab pos="10090150" algn="l"/>
                <a:tab pos="10450513" algn="l"/>
                <a:tab pos="10810875" algn="l"/>
              </a:tabLst>
              <a:defRPr sz="12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</a:defRPr>
            </a:lvl4pPr>
            <a:lvl5pPr>
              <a:tabLst>
                <a:tab pos="0" algn="l"/>
                <a:tab pos="357188" algn="l"/>
                <a:tab pos="715963" algn="l"/>
                <a:tab pos="1074738" algn="l"/>
                <a:tab pos="1433513" algn="l"/>
                <a:tab pos="1792288" algn="l"/>
                <a:tab pos="2151063" algn="l"/>
                <a:tab pos="2509838" algn="l"/>
                <a:tab pos="2868613" algn="l"/>
                <a:tab pos="3227388" algn="l"/>
                <a:tab pos="3586163" algn="l"/>
                <a:tab pos="3944938" algn="l"/>
                <a:tab pos="4303713" algn="l"/>
                <a:tab pos="4662488" algn="l"/>
                <a:tab pos="5021263" algn="l"/>
                <a:tab pos="5380038" algn="l"/>
                <a:tab pos="5738813" algn="l"/>
                <a:tab pos="6097588" algn="l"/>
                <a:tab pos="6456363" algn="l"/>
                <a:tab pos="6815138" algn="l"/>
                <a:tab pos="7173913" algn="l"/>
                <a:tab pos="7207250" algn="l"/>
                <a:tab pos="7567613" algn="l"/>
                <a:tab pos="7927975" algn="l"/>
                <a:tab pos="8288338" algn="l"/>
                <a:tab pos="8648700" algn="l"/>
                <a:tab pos="9009063" algn="l"/>
                <a:tab pos="9369425" algn="l"/>
                <a:tab pos="9729788" algn="l"/>
                <a:tab pos="10090150" algn="l"/>
                <a:tab pos="10450513" algn="l"/>
                <a:tab pos="10810875" algn="l"/>
              </a:tabLst>
              <a:defRPr sz="12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</a:defRPr>
            </a:lvl5pPr>
            <a:lvl6pPr marL="2514600" indent="-228600" defTabSz="358775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357188" algn="l"/>
                <a:tab pos="715963" algn="l"/>
                <a:tab pos="1074738" algn="l"/>
                <a:tab pos="1433513" algn="l"/>
                <a:tab pos="1792288" algn="l"/>
                <a:tab pos="2151063" algn="l"/>
                <a:tab pos="2509838" algn="l"/>
                <a:tab pos="2868613" algn="l"/>
                <a:tab pos="3227388" algn="l"/>
                <a:tab pos="3586163" algn="l"/>
                <a:tab pos="3944938" algn="l"/>
                <a:tab pos="4303713" algn="l"/>
                <a:tab pos="4662488" algn="l"/>
                <a:tab pos="5021263" algn="l"/>
                <a:tab pos="5380038" algn="l"/>
                <a:tab pos="5738813" algn="l"/>
                <a:tab pos="6097588" algn="l"/>
                <a:tab pos="6456363" algn="l"/>
                <a:tab pos="6815138" algn="l"/>
                <a:tab pos="7173913" algn="l"/>
                <a:tab pos="7207250" algn="l"/>
                <a:tab pos="7567613" algn="l"/>
                <a:tab pos="7927975" algn="l"/>
                <a:tab pos="8288338" algn="l"/>
                <a:tab pos="8648700" algn="l"/>
                <a:tab pos="9009063" algn="l"/>
                <a:tab pos="9369425" algn="l"/>
                <a:tab pos="9729788" algn="l"/>
                <a:tab pos="10090150" algn="l"/>
                <a:tab pos="10450513" algn="l"/>
                <a:tab pos="10810875" algn="l"/>
              </a:tabLst>
              <a:defRPr sz="12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</a:defRPr>
            </a:lvl6pPr>
            <a:lvl7pPr marL="2971800" indent="-228600" defTabSz="358775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357188" algn="l"/>
                <a:tab pos="715963" algn="l"/>
                <a:tab pos="1074738" algn="l"/>
                <a:tab pos="1433513" algn="l"/>
                <a:tab pos="1792288" algn="l"/>
                <a:tab pos="2151063" algn="l"/>
                <a:tab pos="2509838" algn="l"/>
                <a:tab pos="2868613" algn="l"/>
                <a:tab pos="3227388" algn="l"/>
                <a:tab pos="3586163" algn="l"/>
                <a:tab pos="3944938" algn="l"/>
                <a:tab pos="4303713" algn="l"/>
                <a:tab pos="4662488" algn="l"/>
                <a:tab pos="5021263" algn="l"/>
                <a:tab pos="5380038" algn="l"/>
                <a:tab pos="5738813" algn="l"/>
                <a:tab pos="6097588" algn="l"/>
                <a:tab pos="6456363" algn="l"/>
                <a:tab pos="6815138" algn="l"/>
                <a:tab pos="7173913" algn="l"/>
                <a:tab pos="7207250" algn="l"/>
                <a:tab pos="7567613" algn="l"/>
                <a:tab pos="7927975" algn="l"/>
                <a:tab pos="8288338" algn="l"/>
                <a:tab pos="8648700" algn="l"/>
                <a:tab pos="9009063" algn="l"/>
                <a:tab pos="9369425" algn="l"/>
                <a:tab pos="9729788" algn="l"/>
                <a:tab pos="10090150" algn="l"/>
                <a:tab pos="10450513" algn="l"/>
                <a:tab pos="10810875" algn="l"/>
              </a:tabLst>
              <a:defRPr sz="12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</a:defRPr>
            </a:lvl7pPr>
            <a:lvl8pPr marL="3429000" indent="-228600" defTabSz="358775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357188" algn="l"/>
                <a:tab pos="715963" algn="l"/>
                <a:tab pos="1074738" algn="l"/>
                <a:tab pos="1433513" algn="l"/>
                <a:tab pos="1792288" algn="l"/>
                <a:tab pos="2151063" algn="l"/>
                <a:tab pos="2509838" algn="l"/>
                <a:tab pos="2868613" algn="l"/>
                <a:tab pos="3227388" algn="l"/>
                <a:tab pos="3586163" algn="l"/>
                <a:tab pos="3944938" algn="l"/>
                <a:tab pos="4303713" algn="l"/>
                <a:tab pos="4662488" algn="l"/>
                <a:tab pos="5021263" algn="l"/>
                <a:tab pos="5380038" algn="l"/>
                <a:tab pos="5738813" algn="l"/>
                <a:tab pos="6097588" algn="l"/>
                <a:tab pos="6456363" algn="l"/>
                <a:tab pos="6815138" algn="l"/>
                <a:tab pos="7173913" algn="l"/>
                <a:tab pos="7207250" algn="l"/>
                <a:tab pos="7567613" algn="l"/>
                <a:tab pos="7927975" algn="l"/>
                <a:tab pos="8288338" algn="l"/>
                <a:tab pos="8648700" algn="l"/>
                <a:tab pos="9009063" algn="l"/>
                <a:tab pos="9369425" algn="l"/>
                <a:tab pos="9729788" algn="l"/>
                <a:tab pos="10090150" algn="l"/>
                <a:tab pos="10450513" algn="l"/>
                <a:tab pos="10810875" algn="l"/>
              </a:tabLst>
              <a:defRPr sz="12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</a:defRPr>
            </a:lvl8pPr>
            <a:lvl9pPr marL="3886200" indent="-228600" defTabSz="358775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357188" algn="l"/>
                <a:tab pos="715963" algn="l"/>
                <a:tab pos="1074738" algn="l"/>
                <a:tab pos="1433513" algn="l"/>
                <a:tab pos="1792288" algn="l"/>
                <a:tab pos="2151063" algn="l"/>
                <a:tab pos="2509838" algn="l"/>
                <a:tab pos="2868613" algn="l"/>
                <a:tab pos="3227388" algn="l"/>
                <a:tab pos="3586163" algn="l"/>
                <a:tab pos="3944938" algn="l"/>
                <a:tab pos="4303713" algn="l"/>
                <a:tab pos="4662488" algn="l"/>
                <a:tab pos="5021263" algn="l"/>
                <a:tab pos="5380038" algn="l"/>
                <a:tab pos="5738813" algn="l"/>
                <a:tab pos="6097588" algn="l"/>
                <a:tab pos="6456363" algn="l"/>
                <a:tab pos="6815138" algn="l"/>
                <a:tab pos="7173913" algn="l"/>
                <a:tab pos="7207250" algn="l"/>
                <a:tab pos="7567613" algn="l"/>
                <a:tab pos="7927975" algn="l"/>
                <a:tab pos="8288338" algn="l"/>
                <a:tab pos="8648700" algn="l"/>
                <a:tab pos="9009063" algn="l"/>
                <a:tab pos="9369425" algn="l"/>
                <a:tab pos="9729788" algn="l"/>
                <a:tab pos="10090150" algn="l"/>
                <a:tab pos="10450513" algn="l"/>
                <a:tab pos="10810875" algn="l"/>
              </a:tabLst>
              <a:defRPr sz="12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</a:defRPr>
            </a:lvl9pPr>
          </a:lstStyle>
          <a:p>
            <a:pPr eaLnBrk="1" hangingPunct="1">
              <a:buClrTx/>
              <a:buFontTx/>
              <a:buNone/>
              <a:defRPr/>
            </a:pPr>
            <a:r>
              <a:rPr lang="en-US" sz="4200" dirty="0">
                <a:solidFill>
                  <a:srgbClr val="000000"/>
                </a:solidFill>
                <a:latin typeface="Arial Narrow" charset="0"/>
              </a:rPr>
              <a:t>Bug fix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2F79A8-AC0A-ED90-67AC-9D3370122B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D854EC2-8F58-5C4F-8AEB-33CAAE66C4BD}" type="slidenum">
              <a:rPr lang="en-US" smtClean="0"/>
              <a:t>3</a:t>
            </a:fld>
            <a:endParaRPr lang="en-US" dirty="0"/>
          </a:p>
        </p:txBody>
      </p:sp>
      <p:sp>
        <p:nvSpPr>
          <p:cNvPr id="3" name="Text Box 2">
            <a:extLst>
              <a:ext uri="{FF2B5EF4-FFF2-40B4-BE49-F238E27FC236}">
                <a16:creationId xmlns:a16="http://schemas.microsoft.com/office/drawing/2014/main" id="{3BE7CF17-06E3-E4C3-872D-72D12A75E9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8544" y="2062083"/>
            <a:ext cx="11681618" cy="735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50760" tIns="50760" rIns="50760" bIns="50760"/>
          <a:lstStyle>
            <a:lvl1pPr marL="342900" indent="-338138">
              <a:tabLst>
                <a:tab pos="342900" algn="l"/>
                <a:tab pos="700088" algn="l"/>
                <a:tab pos="1058863" algn="l"/>
                <a:tab pos="1417638" algn="l"/>
                <a:tab pos="1776413" algn="l"/>
                <a:tab pos="2135188" algn="l"/>
                <a:tab pos="2493963" algn="l"/>
                <a:tab pos="2852738" algn="l"/>
                <a:tab pos="3211513" algn="l"/>
                <a:tab pos="3570288" algn="l"/>
                <a:tab pos="3929063" algn="l"/>
                <a:tab pos="4287838" algn="l"/>
                <a:tab pos="4646613" algn="l"/>
                <a:tab pos="5005388" algn="l"/>
                <a:tab pos="5364163" algn="l"/>
                <a:tab pos="5722938" algn="l"/>
                <a:tab pos="6081713" algn="l"/>
                <a:tab pos="6440488" algn="l"/>
                <a:tab pos="6799263" algn="l"/>
                <a:tab pos="7158038" algn="l"/>
                <a:tab pos="7516813" algn="l"/>
                <a:tab pos="7567613" algn="l"/>
                <a:tab pos="7927975" algn="l"/>
                <a:tab pos="8288338" algn="l"/>
                <a:tab pos="8648700" algn="l"/>
                <a:tab pos="9009063" algn="l"/>
                <a:tab pos="9369425" algn="l"/>
                <a:tab pos="9729788" algn="l"/>
                <a:tab pos="10090150" algn="l"/>
                <a:tab pos="10450513" algn="l"/>
                <a:tab pos="10810875" algn="l"/>
                <a:tab pos="11171238" algn="l"/>
              </a:tabLst>
              <a:defRPr sz="12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</a:defRPr>
            </a:lvl1pPr>
            <a:lvl2pPr>
              <a:tabLst>
                <a:tab pos="342900" algn="l"/>
                <a:tab pos="700088" algn="l"/>
                <a:tab pos="1058863" algn="l"/>
                <a:tab pos="1417638" algn="l"/>
                <a:tab pos="1776413" algn="l"/>
                <a:tab pos="2135188" algn="l"/>
                <a:tab pos="2493963" algn="l"/>
                <a:tab pos="2852738" algn="l"/>
                <a:tab pos="3211513" algn="l"/>
                <a:tab pos="3570288" algn="l"/>
                <a:tab pos="3929063" algn="l"/>
                <a:tab pos="4287838" algn="l"/>
                <a:tab pos="4646613" algn="l"/>
                <a:tab pos="5005388" algn="l"/>
                <a:tab pos="5364163" algn="l"/>
                <a:tab pos="5722938" algn="l"/>
                <a:tab pos="6081713" algn="l"/>
                <a:tab pos="6440488" algn="l"/>
                <a:tab pos="6799263" algn="l"/>
                <a:tab pos="7158038" algn="l"/>
                <a:tab pos="7516813" algn="l"/>
                <a:tab pos="7567613" algn="l"/>
                <a:tab pos="7927975" algn="l"/>
                <a:tab pos="8288338" algn="l"/>
                <a:tab pos="8648700" algn="l"/>
                <a:tab pos="9009063" algn="l"/>
                <a:tab pos="9369425" algn="l"/>
                <a:tab pos="9729788" algn="l"/>
                <a:tab pos="10090150" algn="l"/>
                <a:tab pos="10450513" algn="l"/>
                <a:tab pos="10810875" algn="l"/>
                <a:tab pos="11171238" algn="l"/>
              </a:tabLst>
              <a:defRPr sz="12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</a:defRPr>
            </a:lvl2pPr>
            <a:lvl3pPr>
              <a:tabLst>
                <a:tab pos="342900" algn="l"/>
                <a:tab pos="700088" algn="l"/>
                <a:tab pos="1058863" algn="l"/>
                <a:tab pos="1417638" algn="l"/>
                <a:tab pos="1776413" algn="l"/>
                <a:tab pos="2135188" algn="l"/>
                <a:tab pos="2493963" algn="l"/>
                <a:tab pos="2852738" algn="l"/>
                <a:tab pos="3211513" algn="l"/>
                <a:tab pos="3570288" algn="l"/>
                <a:tab pos="3929063" algn="l"/>
                <a:tab pos="4287838" algn="l"/>
                <a:tab pos="4646613" algn="l"/>
                <a:tab pos="5005388" algn="l"/>
                <a:tab pos="5364163" algn="l"/>
                <a:tab pos="5722938" algn="l"/>
                <a:tab pos="6081713" algn="l"/>
                <a:tab pos="6440488" algn="l"/>
                <a:tab pos="6799263" algn="l"/>
                <a:tab pos="7158038" algn="l"/>
                <a:tab pos="7516813" algn="l"/>
                <a:tab pos="7567613" algn="l"/>
                <a:tab pos="7927975" algn="l"/>
                <a:tab pos="8288338" algn="l"/>
                <a:tab pos="8648700" algn="l"/>
                <a:tab pos="9009063" algn="l"/>
                <a:tab pos="9369425" algn="l"/>
                <a:tab pos="9729788" algn="l"/>
                <a:tab pos="10090150" algn="l"/>
                <a:tab pos="10450513" algn="l"/>
                <a:tab pos="10810875" algn="l"/>
                <a:tab pos="11171238" algn="l"/>
              </a:tabLst>
              <a:defRPr sz="12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</a:defRPr>
            </a:lvl3pPr>
            <a:lvl4pPr>
              <a:tabLst>
                <a:tab pos="342900" algn="l"/>
                <a:tab pos="700088" algn="l"/>
                <a:tab pos="1058863" algn="l"/>
                <a:tab pos="1417638" algn="l"/>
                <a:tab pos="1776413" algn="l"/>
                <a:tab pos="2135188" algn="l"/>
                <a:tab pos="2493963" algn="l"/>
                <a:tab pos="2852738" algn="l"/>
                <a:tab pos="3211513" algn="l"/>
                <a:tab pos="3570288" algn="l"/>
                <a:tab pos="3929063" algn="l"/>
                <a:tab pos="4287838" algn="l"/>
                <a:tab pos="4646613" algn="l"/>
                <a:tab pos="5005388" algn="l"/>
                <a:tab pos="5364163" algn="l"/>
                <a:tab pos="5722938" algn="l"/>
                <a:tab pos="6081713" algn="l"/>
                <a:tab pos="6440488" algn="l"/>
                <a:tab pos="6799263" algn="l"/>
                <a:tab pos="7158038" algn="l"/>
                <a:tab pos="7516813" algn="l"/>
                <a:tab pos="7567613" algn="l"/>
                <a:tab pos="7927975" algn="l"/>
                <a:tab pos="8288338" algn="l"/>
                <a:tab pos="8648700" algn="l"/>
                <a:tab pos="9009063" algn="l"/>
                <a:tab pos="9369425" algn="l"/>
                <a:tab pos="9729788" algn="l"/>
                <a:tab pos="10090150" algn="l"/>
                <a:tab pos="10450513" algn="l"/>
                <a:tab pos="10810875" algn="l"/>
                <a:tab pos="11171238" algn="l"/>
              </a:tabLst>
              <a:defRPr sz="12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</a:defRPr>
            </a:lvl4pPr>
            <a:lvl5pPr>
              <a:tabLst>
                <a:tab pos="342900" algn="l"/>
                <a:tab pos="700088" algn="l"/>
                <a:tab pos="1058863" algn="l"/>
                <a:tab pos="1417638" algn="l"/>
                <a:tab pos="1776413" algn="l"/>
                <a:tab pos="2135188" algn="l"/>
                <a:tab pos="2493963" algn="l"/>
                <a:tab pos="2852738" algn="l"/>
                <a:tab pos="3211513" algn="l"/>
                <a:tab pos="3570288" algn="l"/>
                <a:tab pos="3929063" algn="l"/>
                <a:tab pos="4287838" algn="l"/>
                <a:tab pos="4646613" algn="l"/>
                <a:tab pos="5005388" algn="l"/>
                <a:tab pos="5364163" algn="l"/>
                <a:tab pos="5722938" algn="l"/>
                <a:tab pos="6081713" algn="l"/>
                <a:tab pos="6440488" algn="l"/>
                <a:tab pos="6799263" algn="l"/>
                <a:tab pos="7158038" algn="l"/>
                <a:tab pos="7516813" algn="l"/>
                <a:tab pos="7567613" algn="l"/>
                <a:tab pos="7927975" algn="l"/>
                <a:tab pos="8288338" algn="l"/>
                <a:tab pos="8648700" algn="l"/>
                <a:tab pos="9009063" algn="l"/>
                <a:tab pos="9369425" algn="l"/>
                <a:tab pos="9729788" algn="l"/>
                <a:tab pos="10090150" algn="l"/>
                <a:tab pos="10450513" algn="l"/>
                <a:tab pos="10810875" algn="l"/>
                <a:tab pos="11171238" algn="l"/>
              </a:tabLst>
              <a:defRPr sz="12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</a:defRPr>
            </a:lvl5pPr>
            <a:lvl6pPr marL="2514600" indent="-228600" defTabSz="358775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342900" algn="l"/>
                <a:tab pos="700088" algn="l"/>
                <a:tab pos="1058863" algn="l"/>
                <a:tab pos="1417638" algn="l"/>
                <a:tab pos="1776413" algn="l"/>
                <a:tab pos="2135188" algn="l"/>
                <a:tab pos="2493963" algn="l"/>
                <a:tab pos="2852738" algn="l"/>
                <a:tab pos="3211513" algn="l"/>
                <a:tab pos="3570288" algn="l"/>
                <a:tab pos="3929063" algn="l"/>
                <a:tab pos="4287838" algn="l"/>
                <a:tab pos="4646613" algn="l"/>
                <a:tab pos="5005388" algn="l"/>
                <a:tab pos="5364163" algn="l"/>
                <a:tab pos="5722938" algn="l"/>
                <a:tab pos="6081713" algn="l"/>
                <a:tab pos="6440488" algn="l"/>
                <a:tab pos="6799263" algn="l"/>
                <a:tab pos="7158038" algn="l"/>
                <a:tab pos="7516813" algn="l"/>
                <a:tab pos="7567613" algn="l"/>
                <a:tab pos="7927975" algn="l"/>
                <a:tab pos="8288338" algn="l"/>
                <a:tab pos="8648700" algn="l"/>
                <a:tab pos="9009063" algn="l"/>
                <a:tab pos="9369425" algn="l"/>
                <a:tab pos="9729788" algn="l"/>
                <a:tab pos="10090150" algn="l"/>
                <a:tab pos="10450513" algn="l"/>
                <a:tab pos="10810875" algn="l"/>
                <a:tab pos="11171238" algn="l"/>
              </a:tabLst>
              <a:defRPr sz="12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</a:defRPr>
            </a:lvl6pPr>
            <a:lvl7pPr marL="2971800" indent="-228600" defTabSz="358775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342900" algn="l"/>
                <a:tab pos="700088" algn="l"/>
                <a:tab pos="1058863" algn="l"/>
                <a:tab pos="1417638" algn="l"/>
                <a:tab pos="1776413" algn="l"/>
                <a:tab pos="2135188" algn="l"/>
                <a:tab pos="2493963" algn="l"/>
                <a:tab pos="2852738" algn="l"/>
                <a:tab pos="3211513" algn="l"/>
                <a:tab pos="3570288" algn="l"/>
                <a:tab pos="3929063" algn="l"/>
                <a:tab pos="4287838" algn="l"/>
                <a:tab pos="4646613" algn="l"/>
                <a:tab pos="5005388" algn="l"/>
                <a:tab pos="5364163" algn="l"/>
                <a:tab pos="5722938" algn="l"/>
                <a:tab pos="6081713" algn="l"/>
                <a:tab pos="6440488" algn="l"/>
                <a:tab pos="6799263" algn="l"/>
                <a:tab pos="7158038" algn="l"/>
                <a:tab pos="7516813" algn="l"/>
                <a:tab pos="7567613" algn="l"/>
                <a:tab pos="7927975" algn="l"/>
                <a:tab pos="8288338" algn="l"/>
                <a:tab pos="8648700" algn="l"/>
                <a:tab pos="9009063" algn="l"/>
                <a:tab pos="9369425" algn="l"/>
                <a:tab pos="9729788" algn="l"/>
                <a:tab pos="10090150" algn="l"/>
                <a:tab pos="10450513" algn="l"/>
                <a:tab pos="10810875" algn="l"/>
                <a:tab pos="11171238" algn="l"/>
              </a:tabLst>
              <a:defRPr sz="12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</a:defRPr>
            </a:lvl7pPr>
            <a:lvl8pPr marL="3429000" indent="-228600" defTabSz="358775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342900" algn="l"/>
                <a:tab pos="700088" algn="l"/>
                <a:tab pos="1058863" algn="l"/>
                <a:tab pos="1417638" algn="l"/>
                <a:tab pos="1776413" algn="l"/>
                <a:tab pos="2135188" algn="l"/>
                <a:tab pos="2493963" algn="l"/>
                <a:tab pos="2852738" algn="l"/>
                <a:tab pos="3211513" algn="l"/>
                <a:tab pos="3570288" algn="l"/>
                <a:tab pos="3929063" algn="l"/>
                <a:tab pos="4287838" algn="l"/>
                <a:tab pos="4646613" algn="l"/>
                <a:tab pos="5005388" algn="l"/>
                <a:tab pos="5364163" algn="l"/>
                <a:tab pos="5722938" algn="l"/>
                <a:tab pos="6081713" algn="l"/>
                <a:tab pos="6440488" algn="l"/>
                <a:tab pos="6799263" algn="l"/>
                <a:tab pos="7158038" algn="l"/>
                <a:tab pos="7516813" algn="l"/>
                <a:tab pos="7567613" algn="l"/>
                <a:tab pos="7927975" algn="l"/>
                <a:tab pos="8288338" algn="l"/>
                <a:tab pos="8648700" algn="l"/>
                <a:tab pos="9009063" algn="l"/>
                <a:tab pos="9369425" algn="l"/>
                <a:tab pos="9729788" algn="l"/>
                <a:tab pos="10090150" algn="l"/>
                <a:tab pos="10450513" algn="l"/>
                <a:tab pos="10810875" algn="l"/>
                <a:tab pos="11171238" algn="l"/>
              </a:tabLst>
              <a:defRPr sz="12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</a:defRPr>
            </a:lvl8pPr>
            <a:lvl9pPr marL="3886200" indent="-228600" defTabSz="358775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342900" algn="l"/>
                <a:tab pos="700088" algn="l"/>
                <a:tab pos="1058863" algn="l"/>
                <a:tab pos="1417638" algn="l"/>
                <a:tab pos="1776413" algn="l"/>
                <a:tab pos="2135188" algn="l"/>
                <a:tab pos="2493963" algn="l"/>
                <a:tab pos="2852738" algn="l"/>
                <a:tab pos="3211513" algn="l"/>
                <a:tab pos="3570288" algn="l"/>
                <a:tab pos="3929063" algn="l"/>
                <a:tab pos="4287838" algn="l"/>
                <a:tab pos="4646613" algn="l"/>
                <a:tab pos="5005388" algn="l"/>
                <a:tab pos="5364163" algn="l"/>
                <a:tab pos="5722938" algn="l"/>
                <a:tab pos="6081713" algn="l"/>
                <a:tab pos="6440488" algn="l"/>
                <a:tab pos="6799263" algn="l"/>
                <a:tab pos="7158038" algn="l"/>
                <a:tab pos="7516813" algn="l"/>
                <a:tab pos="7567613" algn="l"/>
                <a:tab pos="7927975" algn="l"/>
                <a:tab pos="8288338" algn="l"/>
                <a:tab pos="8648700" algn="l"/>
                <a:tab pos="9009063" algn="l"/>
                <a:tab pos="9369425" algn="l"/>
                <a:tab pos="9729788" algn="l"/>
                <a:tab pos="10090150" algn="l"/>
                <a:tab pos="10450513" algn="l"/>
                <a:tab pos="10810875" algn="l"/>
                <a:tab pos="11171238" algn="l"/>
              </a:tabLst>
              <a:defRPr sz="12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</a:defRPr>
            </a:lvl9pPr>
          </a:lstStyle>
          <a:p>
            <a:pPr eaLnBrk="1" hangingPunct="1">
              <a:spcBef>
                <a:spcPts val="1363"/>
              </a:spcBef>
              <a:buClrTx/>
              <a:buFontTx/>
              <a:buNone/>
              <a:defRPr/>
            </a:pPr>
            <a:r>
              <a:rPr lang="en-US" sz="2400" dirty="0">
                <a:solidFill>
                  <a:schemeClr val="tx1"/>
                </a:solidFill>
                <a:latin typeface="Arial Narrow" charset="0"/>
              </a:rPr>
              <a:t>In addition, the “misplaced sample” would take one sample away from waveform 0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2F3DAFA-82BC-9C95-0281-6D0A6DBC2500}"/>
              </a:ext>
            </a:extLst>
          </p:cNvPr>
          <p:cNvSpPr txBox="1"/>
          <p:nvPr/>
        </p:nvSpPr>
        <p:spPr>
          <a:xfrm>
            <a:off x="571500" y="6862683"/>
            <a:ext cx="9911442" cy="2585323"/>
          </a:xfrm>
          <a:prstGeom prst="rect">
            <a:avLst/>
          </a:prstGeom>
          <a:solidFill>
            <a:srgbClr val="FAFFB7"/>
          </a:solidFill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Number of Waveforms: 17</a:t>
            </a:r>
          </a:p>
          <a:p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>
                <a:solidFill>
                  <a:srgbClr val="004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----- Waveform  0 Samples: 20  Timestamp: 0x40c40129  1086587177</a:t>
            </a:r>
          </a:p>
          <a:p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----- Waveform  1 Samples: 20  Timestamp: </a:t>
            </a:r>
            <a:r>
              <a:rPr lang="en-US" sz="1800" b="1" dirty="0">
                <a:solidFill>
                  <a:schemeClr val="accent5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0x480beded</a:t>
            </a:r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1208741357</a:t>
            </a:r>
          </a:p>
          <a:p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----- Waveform  2 Samples: 20  Timestamp: 0x4b7108f5  1265699061</a:t>
            </a:r>
          </a:p>
          <a:p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----- Waveform  3 Samples: 20  Timestamp: 0x509cdb29  1352457001</a:t>
            </a:r>
          </a:p>
          <a:p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----- Waveform  4 Samples: 20  Timestamp: 0x5890aeb5  1485876917</a:t>
            </a:r>
          </a:p>
          <a:p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----- Waveform  5 Samples: 20  Timestamp: 0x5dedc1e1  1575862753</a:t>
            </a:r>
          </a:p>
          <a:p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----- Waveform  6 Samples: 20  Timestamp: 0x6248ab8d  1648929677</a:t>
            </a:r>
          </a:p>
          <a:p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----- Waveform  7 Samples: 20  Timestamp: 0x63c2288d  1673668749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B900D7D-CD6C-CC3C-A036-D3495F8CBA34}"/>
              </a:ext>
            </a:extLst>
          </p:cNvPr>
          <p:cNvSpPr txBox="1"/>
          <p:nvPr/>
        </p:nvSpPr>
        <p:spPr>
          <a:xfrm>
            <a:off x="552562" y="3890883"/>
            <a:ext cx="9911443" cy="2585323"/>
          </a:xfrm>
          <a:prstGeom prst="rect">
            <a:avLst/>
          </a:prstGeom>
          <a:solidFill>
            <a:srgbClr val="FAFFB7"/>
          </a:solidFill>
          <a:ln>
            <a:noFill/>
          </a:ln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Number of Waveforms: 17</a:t>
            </a:r>
          </a:p>
          <a:p>
            <a:r>
              <a:rPr lang="en-US" sz="1800" b="1" dirty="0">
                <a:solidFill>
                  <a:srgbClr val="004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----- Waveform  0 Samples: 19  Timestamp: 0x40c40129</a:t>
            </a:r>
          </a:p>
          <a:p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----- Waveform  1 Samples: 20  Timestamp: </a:t>
            </a:r>
            <a:r>
              <a:rPr lang="en-US" sz="1800" b="1" dirty="0">
                <a:solidFill>
                  <a:schemeClr val="accent5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0x40c40d55</a:t>
            </a:r>
          </a:p>
          <a:p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----- Waveform  2 Samples: 20  Timestamp: 0x480bfa19</a:t>
            </a:r>
          </a:p>
          <a:p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----- Waveform  3 Samples: 20  Timestamp: 0x4b711521</a:t>
            </a:r>
          </a:p>
          <a:p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----- Waveform  4 Samples: 20  Timestamp: 0x509ce755</a:t>
            </a:r>
          </a:p>
          <a:p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----- Waveform  5 Samples: 20  Timestamp: 0x5890bae1</a:t>
            </a:r>
          </a:p>
          <a:p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----- Waveform  6 Samples: 20  Timestamp: 0x5dedce0d</a:t>
            </a:r>
          </a:p>
          <a:p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----- Waveform  7 Samples: 20  Timestamp: 0x6248b7b9</a:t>
            </a:r>
          </a:p>
        </p:txBody>
      </p:sp>
      <p:grpSp>
        <p:nvGrpSpPr>
          <p:cNvPr id="31750" name="Group 31749">
            <a:extLst>
              <a:ext uri="{FF2B5EF4-FFF2-40B4-BE49-F238E27FC236}">
                <a16:creationId xmlns:a16="http://schemas.microsoft.com/office/drawing/2014/main" id="{8DF5A9FD-15CA-3C7A-C3B6-EEB7C06CB547}"/>
              </a:ext>
            </a:extLst>
          </p:cNvPr>
          <p:cNvGrpSpPr/>
          <p:nvPr/>
        </p:nvGrpSpPr>
        <p:grpSpPr>
          <a:xfrm>
            <a:off x="552562" y="2666206"/>
            <a:ext cx="12197444" cy="381000"/>
            <a:chOff x="552562" y="2666206"/>
            <a:chExt cx="12600236" cy="3810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F08B19E-C84D-F45E-CAE8-EF70A38DE3FA}"/>
                </a:ext>
              </a:extLst>
            </p:cNvPr>
            <p:cNvSpPr/>
            <p:nvPr/>
          </p:nvSpPr>
          <p:spPr bwMode="auto">
            <a:xfrm>
              <a:off x="552562" y="2666206"/>
              <a:ext cx="234044" cy="381000"/>
            </a:xfrm>
            <a:prstGeom prst="rect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35877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Helvetica Neue Light" charset="0"/>
                <a:ea typeface="ヒラギノ角ゴ ProN W3" charset="0"/>
                <a:cs typeface="ヒラギノ角ゴ ProN W3" charset="0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D446F4C-EB51-2918-82A9-0C25F37D2FFF}"/>
                </a:ext>
              </a:extLst>
            </p:cNvPr>
            <p:cNvSpPr/>
            <p:nvPr/>
          </p:nvSpPr>
          <p:spPr bwMode="auto">
            <a:xfrm>
              <a:off x="786606" y="2666206"/>
              <a:ext cx="234044" cy="381000"/>
            </a:xfrm>
            <a:prstGeom prst="rect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35877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Helvetica Neue Light" charset="0"/>
                <a:ea typeface="ヒラギノ角ゴ ProN W3" charset="0"/>
                <a:cs typeface="ヒラギノ角ゴ ProN W3" charset="0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DF30D16-348A-804A-3AE9-22217326A213}"/>
                </a:ext>
              </a:extLst>
            </p:cNvPr>
            <p:cNvSpPr/>
            <p:nvPr/>
          </p:nvSpPr>
          <p:spPr bwMode="auto">
            <a:xfrm>
              <a:off x="1020650" y="2666206"/>
              <a:ext cx="234044" cy="381000"/>
            </a:xfrm>
            <a:prstGeom prst="rect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35877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Helvetica Neue Light" charset="0"/>
                <a:ea typeface="ヒラギノ角ゴ ProN W3" charset="0"/>
                <a:cs typeface="ヒラギノ角ゴ ProN W3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66B8D27-EC4C-5BC1-7053-88E808418D63}"/>
                </a:ext>
              </a:extLst>
            </p:cNvPr>
            <p:cNvSpPr/>
            <p:nvPr/>
          </p:nvSpPr>
          <p:spPr bwMode="auto">
            <a:xfrm>
              <a:off x="1254694" y="2666206"/>
              <a:ext cx="234044" cy="381000"/>
            </a:xfrm>
            <a:prstGeom prst="rect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35877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Helvetica Neue Light" charset="0"/>
                <a:ea typeface="ヒラギノ角ゴ ProN W3" charset="0"/>
                <a:cs typeface="ヒラギノ角ゴ ProN W3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CE105D4-5E2E-DF57-544F-7BC22BD8EEA9}"/>
                </a:ext>
              </a:extLst>
            </p:cNvPr>
            <p:cNvSpPr/>
            <p:nvPr/>
          </p:nvSpPr>
          <p:spPr bwMode="auto">
            <a:xfrm>
              <a:off x="1488738" y="2666206"/>
              <a:ext cx="234044" cy="381000"/>
            </a:xfrm>
            <a:prstGeom prst="rect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35877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Helvetica Neue Light" charset="0"/>
                <a:ea typeface="ヒラギノ角ゴ ProN W3" charset="0"/>
                <a:cs typeface="ヒラギノ角ゴ ProN W3" charset="0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29FDFFCE-1630-A16D-1432-BC013DCC0446}"/>
                </a:ext>
              </a:extLst>
            </p:cNvPr>
            <p:cNvSpPr/>
            <p:nvPr/>
          </p:nvSpPr>
          <p:spPr bwMode="auto">
            <a:xfrm>
              <a:off x="1722782" y="2666206"/>
              <a:ext cx="234044" cy="381000"/>
            </a:xfrm>
            <a:prstGeom prst="rect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35877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Helvetica Neue Light" charset="0"/>
                <a:ea typeface="ヒラギノ角ゴ ProN W3" charset="0"/>
                <a:cs typeface="ヒラギノ角ゴ ProN W3" charset="0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EFF5FF0D-5985-A3FB-E680-28543AD83097}"/>
                </a:ext>
              </a:extLst>
            </p:cNvPr>
            <p:cNvSpPr/>
            <p:nvPr/>
          </p:nvSpPr>
          <p:spPr bwMode="auto">
            <a:xfrm>
              <a:off x="1956826" y="2666206"/>
              <a:ext cx="234044" cy="381000"/>
            </a:xfrm>
            <a:prstGeom prst="rect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35877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Helvetica Neue Light" charset="0"/>
                <a:ea typeface="ヒラギノ角ゴ ProN W3" charset="0"/>
                <a:cs typeface="ヒラギノ角ゴ ProN W3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B17FBFB7-48C9-4916-4391-70CDA20DE053}"/>
                </a:ext>
              </a:extLst>
            </p:cNvPr>
            <p:cNvSpPr/>
            <p:nvPr/>
          </p:nvSpPr>
          <p:spPr bwMode="auto">
            <a:xfrm>
              <a:off x="2190870" y="2666206"/>
              <a:ext cx="234044" cy="381000"/>
            </a:xfrm>
            <a:prstGeom prst="rect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35877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Helvetica Neue Light" charset="0"/>
                <a:ea typeface="ヒラギノ角ゴ ProN W3" charset="0"/>
                <a:cs typeface="ヒラギノ角ゴ ProN W3" charset="0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8EDA7E8B-6C49-9FD9-618C-B5598BCF2001}"/>
                </a:ext>
              </a:extLst>
            </p:cNvPr>
            <p:cNvSpPr/>
            <p:nvPr/>
          </p:nvSpPr>
          <p:spPr bwMode="auto">
            <a:xfrm>
              <a:off x="2424914" y="2666206"/>
              <a:ext cx="234044" cy="381000"/>
            </a:xfrm>
            <a:prstGeom prst="rect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35877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Helvetica Neue Light" charset="0"/>
                <a:ea typeface="ヒラギノ角ゴ ProN W3" charset="0"/>
                <a:cs typeface="ヒラギノ角ゴ ProN W3" charset="0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E30E4C65-7ED0-0595-33F3-AD68E7A56C24}"/>
                </a:ext>
              </a:extLst>
            </p:cNvPr>
            <p:cNvSpPr/>
            <p:nvPr/>
          </p:nvSpPr>
          <p:spPr bwMode="auto">
            <a:xfrm>
              <a:off x="2658958" y="2666206"/>
              <a:ext cx="234044" cy="381000"/>
            </a:xfrm>
            <a:prstGeom prst="rect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35877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Helvetica Neue Light" charset="0"/>
                <a:ea typeface="ヒラギノ角ゴ ProN W3" charset="0"/>
                <a:cs typeface="ヒラギノ角ゴ ProN W3" charset="0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8E1C8521-11A3-82DA-BD43-08C121524B57}"/>
                </a:ext>
              </a:extLst>
            </p:cNvPr>
            <p:cNvSpPr/>
            <p:nvPr/>
          </p:nvSpPr>
          <p:spPr bwMode="auto">
            <a:xfrm>
              <a:off x="2893002" y="2666206"/>
              <a:ext cx="234044" cy="381000"/>
            </a:xfrm>
            <a:prstGeom prst="rect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35877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Helvetica Neue Light" charset="0"/>
                <a:ea typeface="ヒラギノ角ゴ ProN W3" charset="0"/>
                <a:cs typeface="ヒラギノ角ゴ ProN W3" charset="0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4A812ADE-29A0-4DB9-2DA0-F281159185B4}"/>
                </a:ext>
              </a:extLst>
            </p:cNvPr>
            <p:cNvSpPr/>
            <p:nvPr/>
          </p:nvSpPr>
          <p:spPr bwMode="auto">
            <a:xfrm>
              <a:off x="3127046" y="2666206"/>
              <a:ext cx="234044" cy="381000"/>
            </a:xfrm>
            <a:prstGeom prst="rect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35877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Helvetica Neue Light" charset="0"/>
                <a:ea typeface="ヒラギノ角ゴ ProN W3" charset="0"/>
                <a:cs typeface="ヒラギノ角ゴ ProN W3" charset="0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58B6ABEF-B0EE-DC12-6A72-CDF518E75F49}"/>
                </a:ext>
              </a:extLst>
            </p:cNvPr>
            <p:cNvSpPr/>
            <p:nvPr/>
          </p:nvSpPr>
          <p:spPr bwMode="auto">
            <a:xfrm>
              <a:off x="3361090" y="2666206"/>
              <a:ext cx="234044" cy="381000"/>
            </a:xfrm>
            <a:prstGeom prst="rect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35877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Helvetica Neue Light" charset="0"/>
                <a:ea typeface="ヒラギノ角ゴ ProN W3" charset="0"/>
                <a:cs typeface="ヒラギノ角ゴ ProN W3" charset="0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B3569723-BCAB-5A42-8FBE-6BA92E12EC49}"/>
                </a:ext>
              </a:extLst>
            </p:cNvPr>
            <p:cNvSpPr/>
            <p:nvPr/>
          </p:nvSpPr>
          <p:spPr bwMode="auto">
            <a:xfrm>
              <a:off x="3595134" y="2666206"/>
              <a:ext cx="234044" cy="381000"/>
            </a:xfrm>
            <a:prstGeom prst="rect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35877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Helvetica Neue Light" charset="0"/>
                <a:ea typeface="ヒラギノ角ゴ ProN W3" charset="0"/>
                <a:cs typeface="ヒラギノ角ゴ ProN W3" charset="0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D0B786DD-9692-CA1F-0E61-CF806668FCBB}"/>
                </a:ext>
              </a:extLst>
            </p:cNvPr>
            <p:cNvSpPr/>
            <p:nvPr/>
          </p:nvSpPr>
          <p:spPr bwMode="auto">
            <a:xfrm>
              <a:off x="3829178" y="2666206"/>
              <a:ext cx="234044" cy="381000"/>
            </a:xfrm>
            <a:prstGeom prst="rect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35877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Helvetica Neue Light" charset="0"/>
                <a:ea typeface="ヒラギノ角ゴ ProN W3" charset="0"/>
                <a:cs typeface="ヒラギノ角ゴ ProN W3" charset="0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E4583FA3-778B-1FA8-4709-4D78074363CB}"/>
                </a:ext>
              </a:extLst>
            </p:cNvPr>
            <p:cNvSpPr/>
            <p:nvPr/>
          </p:nvSpPr>
          <p:spPr bwMode="auto">
            <a:xfrm>
              <a:off x="4063222" y="2666206"/>
              <a:ext cx="234044" cy="381000"/>
            </a:xfrm>
            <a:prstGeom prst="rect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35877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Helvetica Neue Light" charset="0"/>
                <a:ea typeface="ヒラギノ角ゴ ProN W3" charset="0"/>
                <a:cs typeface="ヒラギノ角ゴ ProN W3" charset="0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F8BA1CE0-D5C5-8AEA-4E8A-55474344C534}"/>
                </a:ext>
              </a:extLst>
            </p:cNvPr>
            <p:cNvSpPr/>
            <p:nvPr/>
          </p:nvSpPr>
          <p:spPr bwMode="auto">
            <a:xfrm>
              <a:off x="4297266" y="2666206"/>
              <a:ext cx="234044" cy="381000"/>
            </a:xfrm>
            <a:prstGeom prst="rect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35877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Helvetica Neue Light" charset="0"/>
                <a:ea typeface="ヒラギノ角ゴ ProN W3" charset="0"/>
                <a:cs typeface="ヒラギノ角ゴ ProN W3" charset="0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EB5F481E-7C6B-D227-684B-A7713BB12A0F}"/>
                </a:ext>
              </a:extLst>
            </p:cNvPr>
            <p:cNvSpPr/>
            <p:nvPr/>
          </p:nvSpPr>
          <p:spPr bwMode="auto">
            <a:xfrm>
              <a:off x="4531310" y="2666206"/>
              <a:ext cx="234044" cy="381000"/>
            </a:xfrm>
            <a:prstGeom prst="rect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35877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Helvetica Neue Light" charset="0"/>
                <a:ea typeface="ヒラギノ角ゴ ProN W3" charset="0"/>
                <a:cs typeface="ヒラギノ角ゴ ProN W3" charset="0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C251559B-6CA5-267C-402D-91F9A0ACD51F}"/>
                </a:ext>
              </a:extLst>
            </p:cNvPr>
            <p:cNvSpPr/>
            <p:nvPr/>
          </p:nvSpPr>
          <p:spPr bwMode="auto">
            <a:xfrm>
              <a:off x="4749006" y="2666206"/>
              <a:ext cx="234044" cy="381000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35877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Helvetica Neue Light" charset="0"/>
                <a:ea typeface="ヒラギノ角ゴ ProN W3" charset="0"/>
                <a:cs typeface="ヒラギノ角ゴ ProN W3" charset="0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5A44E65A-7408-D796-370A-FAA8B320C9F3}"/>
                </a:ext>
              </a:extLst>
            </p:cNvPr>
            <p:cNvSpPr/>
            <p:nvPr/>
          </p:nvSpPr>
          <p:spPr bwMode="auto">
            <a:xfrm>
              <a:off x="4983050" y="2666206"/>
              <a:ext cx="234044" cy="381000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35877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Helvetica Neue Light" charset="0"/>
                <a:ea typeface="ヒラギノ角ゴ ProN W3" charset="0"/>
                <a:cs typeface="ヒラギノ角ゴ ProN W3" charset="0"/>
              </a:endParaRP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F7852265-D112-3E3E-89F9-27EE30861BAF}"/>
                </a:ext>
              </a:extLst>
            </p:cNvPr>
            <p:cNvSpPr/>
            <p:nvPr/>
          </p:nvSpPr>
          <p:spPr bwMode="auto">
            <a:xfrm>
              <a:off x="5217094" y="2666206"/>
              <a:ext cx="234044" cy="381000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35877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Helvetica Neue Light" charset="0"/>
                <a:ea typeface="ヒラギノ角ゴ ProN W3" charset="0"/>
                <a:cs typeface="ヒラギノ角ゴ ProN W3" charset="0"/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63F5C983-BC10-95BA-25BA-4D4D40879DFC}"/>
                </a:ext>
              </a:extLst>
            </p:cNvPr>
            <p:cNvSpPr/>
            <p:nvPr/>
          </p:nvSpPr>
          <p:spPr bwMode="auto">
            <a:xfrm>
              <a:off x="5451138" y="2666206"/>
              <a:ext cx="234044" cy="381000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35877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Helvetica Neue Light" charset="0"/>
                <a:ea typeface="ヒラギノ角ゴ ProN W3" charset="0"/>
                <a:cs typeface="ヒラギノ角ゴ ProN W3" charset="0"/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6F96528A-A0E6-C085-1F58-A04CC681B859}"/>
                </a:ext>
              </a:extLst>
            </p:cNvPr>
            <p:cNvSpPr/>
            <p:nvPr/>
          </p:nvSpPr>
          <p:spPr bwMode="auto">
            <a:xfrm>
              <a:off x="5685182" y="2666206"/>
              <a:ext cx="234044" cy="381000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35877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Helvetica Neue Light" charset="0"/>
                <a:ea typeface="ヒラギノ角ゴ ProN W3" charset="0"/>
                <a:cs typeface="ヒラギノ角ゴ ProN W3" charset="0"/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2E1A8CD8-484D-8AA9-42F0-3AE9B3A22F40}"/>
                </a:ext>
              </a:extLst>
            </p:cNvPr>
            <p:cNvSpPr/>
            <p:nvPr/>
          </p:nvSpPr>
          <p:spPr bwMode="auto">
            <a:xfrm>
              <a:off x="5919226" y="2666206"/>
              <a:ext cx="234044" cy="381000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35877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Helvetica Neue Light" charset="0"/>
                <a:ea typeface="ヒラギノ角ゴ ProN W3" charset="0"/>
                <a:cs typeface="ヒラギノ角ゴ ProN W3" charset="0"/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65E3D21E-6A5D-0A9C-5691-E0770BC6F188}"/>
                </a:ext>
              </a:extLst>
            </p:cNvPr>
            <p:cNvSpPr/>
            <p:nvPr/>
          </p:nvSpPr>
          <p:spPr bwMode="auto">
            <a:xfrm>
              <a:off x="6153270" y="2666206"/>
              <a:ext cx="234044" cy="381000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35877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Helvetica Neue Light" charset="0"/>
                <a:ea typeface="ヒラギノ角ゴ ProN W3" charset="0"/>
                <a:cs typeface="ヒラギノ角ゴ ProN W3" charset="0"/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D88C142B-A521-D1F2-BF8D-A0DC5F6DBCC8}"/>
                </a:ext>
              </a:extLst>
            </p:cNvPr>
            <p:cNvSpPr/>
            <p:nvPr/>
          </p:nvSpPr>
          <p:spPr bwMode="auto">
            <a:xfrm>
              <a:off x="6387314" y="2666206"/>
              <a:ext cx="234044" cy="381000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35877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Helvetica Neue Light" charset="0"/>
                <a:ea typeface="ヒラギノ角ゴ ProN W3" charset="0"/>
                <a:cs typeface="ヒラギノ角ゴ ProN W3" charset="0"/>
              </a:endParaRP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DBA46F22-5072-4F61-D0C2-7A18D1C174B7}"/>
                </a:ext>
              </a:extLst>
            </p:cNvPr>
            <p:cNvSpPr/>
            <p:nvPr/>
          </p:nvSpPr>
          <p:spPr bwMode="auto">
            <a:xfrm>
              <a:off x="6621358" y="2666206"/>
              <a:ext cx="234044" cy="381000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35877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Helvetica Neue Light" charset="0"/>
                <a:ea typeface="ヒラギノ角ゴ ProN W3" charset="0"/>
                <a:cs typeface="ヒラギノ角ゴ ProN W3" charset="0"/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AD827402-BA96-B014-DDEF-958167A96A54}"/>
                </a:ext>
              </a:extLst>
            </p:cNvPr>
            <p:cNvSpPr/>
            <p:nvPr/>
          </p:nvSpPr>
          <p:spPr bwMode="auto">
            <a:xfrm>
              <a:off x="6855402" y="2666206"/>
              <a:ext cx="234044" cy="381000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35877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Helvetica Neue Light" charset="0"/>
                <a:ea typeface="ヒラギノ角ゴ ProN W3" charset="0"/>
                <a:cs typeface="ヒラギノ角ゴ ProN W3" charset="0"/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9AD4086B-B013-9D84-3637-208695423725}"/>
                </a:ext>
              </a:extLst>
            </p:cNvPr>
            <p:cNvSpPr/>
            <p:nvPr/>
          </p:nvSpPr>
          <p:spPr bwMode="auto">
            <a:xfrm>
              <a:off x="7089446" y="2666206"/>
              <a:ext cx="234044" cy="381000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35877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Helvetica Neue Light" charset="0"/>
                <a:ea typeface="ヒラギノ角ゴ ProN W3" charset="0"/>
                <a:cs typeface="ヒラギノ角ゴ ProN W3" charset="0"/>
              </a:endParaRP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E6E38817-556B-B994-BC90-A70343E1AE60}"/>
                </a:ext>
              </a:extLst>
            </p:cNvPr>
            <p:cNvSpPr/>
            <p:nvPr/>
          </p:nvSpPr>
          <p:spPr bwMode="auto">
            <a:xfrm>
              <a:off x="7323490" y="2666206"/>
              <a:ext cx="234044" cy="381000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35877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Helvetica Neue Light" charset="0"/>
                <a:ea typeface="ヒラギノ角ゴ ProN W3" charset="0"/>
                <a:cs typeface="ヒラギノ角ゴ ProN W3" charset="0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A0428AA3-8512-F820-EEB0-ACF4C635CE1C}"/>
                </a:ext>
              </a:extLst>
            </p:cNvPr>
            <p:cNvSpPr/>
            <p:nvPr/>
          </p:nvSpPr>
          <p:spPr bwMode="auto">
            <a:xfrm>
              <a:off x="7557534" y="2666206"/>
              <a:ext cx="234044" cy="381000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35877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Helvetica Neue Light" charset="0"/>
                <a:ea typeface="ヒラギノ角ゴ ProN W3" charset="0"/>
                <a:cs typeface="ヒラギノ角ゴ ProN W3" charset="0"/>
              </a:endParaRP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ED954289-5351-A3FC-329F-2C1B1C2C4AC7}"/>
                </a:ext>
              </a:extLst>
            </p:cNvPr>
            <p:cNvSpPr/>
            <p:nvPr/>
          </p:nvSpPr>
          <p:spPr bwMode="auto">
            <a:xfrm>
              <a:off x="7791578" y="2666206"/>
              <a:ext cx="234044" cy="381000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35877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Helvetica Neue Light" charset="0"/>
                <a:ea typeface="ヒラギノ角ゴ ProN W3" charset="0"/>
                <a:cs typeface="ヒラギノ角ゴ ProN W3" charset="0"/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6CCF28E4-D472-D55A-9004-79B4EE059834}"/>
                </a:ext>
              </a:extLst>
            </p:cNvPr>
            <p:cNvSpPr/>
            <p:nvPr/>
          </p:nvSpPr>
          <p:spPr bwMode="auto">
            <a:xfrm>
              <a:off x="8025622" y="2666206"/>
              <a:ext cx="234044" cy="381000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35877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Helvetica Neue Light" charset="0"/>
                <a:ea typeface="ヒラギノ角ゴ ProN W3" charset="0"/>
                <a:cs typeface="ヒラギノ角ゴ ProN W3" charset="0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06EAD3F2-5620-774B-7446-F25A164BEA23}"/>
                </a:ext>
              </a:extLst>
            </p:cNvPr>
            <p:cNvSpPr/>
            <p:nvPr/>
          </p:nvSpPr>
          <p:spPr bwMode="auto">
            <a:xfrm>
              <a:off x="8259666" y="2666206"/>
              <a:ext cx="234044" cy="381000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35877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Helvetica Neue Light" charset="0"/>
                <a:ea typeface="ヒラギノ角ゴ ProN W3" charset="0"/>
                <a:cs typeface="ヒラギノ角ゴ ProN W3" charset="0"/>
              </a:endParaRP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43CC8BF8-E0F1-48A3-3268-D8E472F92911}"/>
                </a:ext>
              </a:extLst>
            </p:cNvPr>
            <p:cNvSpPr/>
            <p:nvPr/>
          </p:nvSpPr>
          <p:spPr bwMode="auto">
            <a:xfrm>
              <a:off x="8493710" y="2666206"/>
              <a:ext cx="234044" cy="381000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35877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Helvetica Neue Light" charset="0"/>
                <a:ea typeface="ヒラギノ角ゴ ProN W3" charset="0"/>
                <a:cs typeface="ヒラギノ角ゴ ProN W3" charset="0"/>
              </a:endParaRP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0B53EDB6-A86E-5844-160D-606BDE7968E6}"/>
                </a:ext>
              </a:extLst>
            </p:cNvPr>
            <p:cNvSpPr/>
            <p:nvPr/>
          </p:nvSpPr>
          <p:spPr bwMode="auto">
            <a:xfrm>
              <a:off x="8727754" y="2666206"/>
              <a:ext cx="234044" cy="381000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35877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Helvetica Neue Light" charset="0"/>
                <a:ea typeface="ヒラギノ角ゴ ProN W3" charset="0"/>
                <a:cs typeface="ヒラギノ角ゴ ProN W3" charset="0"/>
              </a:endParaRP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A41C230F-D469-B1EF-FC75-FF915963B89D}"/>
                </a:ext>
              </a:extLst>
            </p:cNvPr>
            <p:cNvSpPr/>
            <p:nvPr/>
          </p:nvSpPr>
          <p:spPr bwMode="auto">
            <a:xfrm>
              <a:off x="8940006" y="2666206"/>
              <a:ext cx="234044" cy="381000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35877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Helvetica Neue Light" charset="0"/>
                <a:ea typeface="ヒラギノ角ゴ ProN W3" charset="0"/>
                <a:cs typeface="ヒラギノ角ゴ ProN W3" charset="0"/>
              </a:endParaRP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D32F79D6-7A6F-D54F-7BFD-D057456A8718}"/>
                </a:ext>
              </a:extLst>
            </p:cNvPr>
            <p:cNvSpPr/>
            <p:nvPr/>
          </p:nvSpPr>
          <p:spPr bwMode="auto">
            <a:xfrm>
              <a:off x="9174050" y="2666206"/>
              <a:ext cx="234044" cy="381000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35877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Helvetica Neue Light" charset="0"/>
                <a:ea typeface="ヒラギノ角ゴ ProN W3" charset="0"/>
                <a:cs typeface="ヒラギノ角ゴ ProN W3" charset="0"/>
              </a:endParaRP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13FE5547-E590-59F3-F0B1-9F8F31F7018E}"/>
                </a:ext>
              </a:extLst>
            </p:cNvPr>
            <p:cNvSpPr/>
            <p:nvPr/>
          </p:nvSpPr>
          <p:spPr bwMode="auto">
            <a:xfrm>
              <a:off x="9408094" y="2666206"/>
              <a:ext cx="234044" cy="381000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35877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Helvetica Neue Light" charset="0"/>
                <a:ea typeface="ヒラギノ角ゴ ProN W3" charset="0"/>
                <a:cs typeface="ヒラギノ角ゴ ProN W3" charset="0"/>
              </a:endParaRP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93B77D55-FF9F-FE0F-AD3B-ECF14D2B5701}"/>
                </a:ext>
              </a:extLst>
            </p:cNvPr>
            <p:cNvSpPr/>
            <p:nvPr/>
          </p:nvSpPr>
          <p:spPr bwMode="auto">
            <a:xfrm>
              <a:off x="9642138" y="2666206"/>
              <a:ext cx="234044" cy="381000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35877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Helvetica Neue Light" charset="0"/>
                <a:ea typeface="ヒラギノ角ゴ ProN W3" charset="0"/>
                <a:cs typeface="ヒラギノ角ゴ ProN W3" charset="0"/>
              </a:endParaRP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6D26D148-7C7A-C5BE-6F43-D77330DF9BB4}"/>
                </a:ext>
              </a:extLst>
            </p:cNvPr>
            <p:cNvSpPr/>
            <p:nvPr/>
          </p:nvSpPr>
          <p:spPr bwMode="auto">
            <a:xfrm>
              <a:off x="9876182" y="2666206"/>
              <a:ext cx="234044" cy="381000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35877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Helvetica Neue Light" charset="0"/>
                <a:ea typeface="ヒラギノ角ゴ ProN W3" charset="0"/>
                <a:cs typeface="ヒラギノ角ゴ ProN W3" charset="0"/>
              </a:endParaRP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488832C8-7867-3B99-0ED2-BE4F350E25CD}"/>
                </a:ext>
              </a:extLst>
            </p:cNvPr>
            <p:cNvSpPr/>
            <p:nvPr/>
          </p:nvSpPr>
          <p:spPr bwMode="auto">
            <a:xfrm>
              <a:off x="10110226" y="2666206"/>
              <a:ext cx="234044" cy="381000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35877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Helvetica Neue Light" charset="0"/>
                <a:ea typeface="ヒラギノ角ゴ ProN W3" charset="0"/>
                <a:cs typeface="ヒラギノ角ゴ ProN W3" charset="0"/>
              </a:endParaRPr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8A451115-5222-F1FE-D6ED-6F599C4F9097}"/>
                </a:ext>
              </a:extLst>
            </p:cNvPr>
            <p:cNvSpPr/>
            <p:nvPr/>
          </p:nvSpPr>
          <p:spPr bwMode="auto">
            <a:xfrm>
              <a:off x="10344270" y="2666206"/>
              <a:ext cx="234044" cy="381000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35877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Helvetica Neue Light" charset="0"/>
                <a:ea typeface="ヒラギノ角ゴ ProN W3" charset="0"/>
                <a:cs typeface="ヒラギノ角ゴ ProN W3" charset="0"/>
              </a:endParaRPr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49D3BA79-DF00-D597-755B-2BBEF454DB96}"/>
                </a:ext>
              </a:extLst>
            </p:cNvPr>
            <p:cNvSpPr/>
            <p:nvPr/>
          </p:nvSpPr>
          <p:spPr bwMode="auto">
            <a:xfrm>
              <a:off x="10578314" y="2666206"/>
              <a:ext cx="234044" cy="381000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35877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Helvetica Neue Light" charset="0"/>
                <a:ea typeface="ヒラギノ角ゴ ProN W3" charset="0"/>
                <a:cs typeface="ヒラギノ角ゴ ProN W3" charset="0"/>
              </a:endParaRPr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C6A583C9-DA98-A193-D380-FA7F77EE700D}"/>
                </a:ext>
              </a:extLst>
            </p:cNvPr>
            <p:cNvSpPr/>
            <p:nvPr/>
          </p:nvSpPr>
          <p:spPr bwMode="auto">
            <a:xfrm>
              <a:off x="10812358" y="2666206"/>
              <a:ext cx="234044" cy="381000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35877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Helvetica Neue Light" charset="0"/>
                <a:ea typeface="ヒラギノ角ゴ ProN W3" charset="0"/>
                <a:cs typeface="ヒラギノ角ゴ ProN W3" charset="0"/>
              </a:endParaRPr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A0946912-1C7A-A7E5-4774-381FC9AF4F6D}"/>
                </a:ext>
              </a:extLst>
            </p:cNvPr>
            <p:cNvSpPr/>
            <p:nvPr/>
          </p:nvSpPr>
          <p:spPr bwMode="auto">
            <a:xfrm>
              <a:off x="11046402" y="2666206"/>
              <a:ext cx="234044" cy="381000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35877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Helvetica Neue Light" charset="0"/>
                <a:ea typeface="ヒラギノ角ゴ ProN W3" charset="0"/>
                <a:cs typeface="ヒラギノ角ゴ ProN W3" charset="0"/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311A45AA-3B3E-D829-BFB3-25141817A4C9}"/>
                </a:ext>
              </a:extLst>
            </p:cNvPr>
            <p:cNvSpPr/>
            <p:nvPr/>
          </p:nvSpPr>
          <p:spPr bwMode="auto">
            <a:xfrm>
              <a:off x="11280446" y="2666206"/>
              <a:ext cx="234044" cy="381000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35877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Helvetica Neue Light" charset="0"/>
                <a:ea typeface="ヒラギノ角ゴ ProN W3" charset="0"/>
                <a:cs typeface="ヒラギノ角ゴ ProN W3" charset="0"/>
              </a:endParaRPr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B25DBB19-4FFF-9E5B-771D-7D6225E0EA86}"/>
                </a:ext>
              </a:extLst>
            </p:cNvPr>
            <p:cNvSpPr/>
            <p:nvPr/>
          </p:nvSpPr>
          <p:spPr bwMode="auto">
            <a:xfrm>
              <a:off x="11514490" y="2666206"/>
              <a:ext cx="234044" cy="381000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35877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Helvetica Neue Light" charset="0"/>
                <a:ea typeface="ヒラギノ角ゴ ProN W3" charset="0"/>
                <a:cs typeface="ヒラギノ角ゴ ProN W3" charset="0"/>
              </a:endParaRP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D79D328A-AFAC-7D30-95BD-7AF5E3824408}"/>
                </a:ext>
              </a:extLst>
            </p:cNvPr>
            <p:cNvSpPr/>
            <p:nvPr/>
          </p:nvSpPr>
          <p:spPr bwMode="auto">
            <a:xfrm>
              <a:off x="11748534" y="2666206"/>
              <a:ext cx="234044" cy="381000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35877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Helvetica Neue Light" charset="0"/>
                <a:ea typeface="ヒラギノ角ゴ ProN W3" charset="0"/>
                <a:cs typeface="ヒラギノ角ゴ ProN W3" charset="0"/>
              </a:endParaRPr>
            </a:p>
          </p:txBody>
        </p:sp>
        <p:sp>
          <p:nvSpPr>
            <p:cNvPr id="31744" name="Rectangle 31743">
              <a:extLst>
                <a:ext uri="{FF2B5EF4-FFF2-40B4-BE49-F238E27FC236}">
                  <a16:creationId xmlns:a16="http://schemas.microsoft.com/office/drawing/2014/main" id="{D07508F9-5D43-98B3-1110-655C2ED730CD}"/>
                </a:ext>
              </a:extLst>
            </p:cNvPr>
            <p:cNvSpPr/>
            <p:nvPr/>
          </p:nvSpPr>
          <p:spPr bwMode="auto">
            <a:xfrm>
              <a:off x="11982578" y="2666206"/>
              <a:ext cx="234044" cy="381000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35877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Helvetica Neue Light" charset="0"/>
                <a:ea typeface="ヒラギノ角ゴ ProN W3" charset="0"/>
                <a:cs typeface="ヒラギノ角ゴ ProN W3" charset="0"/>
              </a:endParaRPr>
            </a:p>
          </p:txBody>
        </p:sp>
        <p:sp>
          <p:nvSpPr>
            <p:cNvPr id="31746" name="Rectangle 31745">
              <a:extLst>
                <a:ext uri="{FF2B5EF4-FFF2-40B4-BE49-F238E27FC236}">
                  <a16:creationId xmlns:a16="http://schemas.microsoft.com/office/drawing/2014/main" id="{CFD2A42A-FD34-7DE9-8ED4-945202558D12}"/>
                </a:ext>
              </a:extLst>
            </p:cNvPr>
            <p:cNvSpPr/>
            <p:nvPr/>
          </p:nvSpPr>
          <p:spPr bwMode="auto">
            <a:xfrm>
              <a:off x="12216622" y="2666206"/>
              <a:ext cx="234044" cy="381000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35877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Helvetica Neue Light" charset="0"/>
                <a:ea typeface="ヒラギノ角ゴ ProN W3" charset="0"/>
                <a:cs typeface="ヒラギノ角ゴ ProN W3" charset="0"/>
              </a:endParaRPr>
            </a:p>
          </p:txBody>
        </p:sp>
        <p:sp>
          <p:nvSpPr>
            <p:cNvPr id="31747" name="Rectangle 31746">
              <a:extLst>
                <a:ext uri="{FF2B5EF4-FFF2-40B4-BE49-F238E27FC236}">
                  <a16:creationId xmlns:a16="http://schemas.microsoft.com/office/drawing/2014/main" id="{B239EA69-7E6E-57CD-94D2-666CC09E3F6A}"/>
                </a:ext>
              </a:extLst>
            </p:cNvPr>
            <p:cNvSpPr/>
            <p:nvPr/>
          </p:nvSpPr>
          <p:spPr bwMode="auto">
            <a:xfrm>
              <a:off x="12450666" y="2666206"/>
              <a:ext cx="234044" cy="381000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35877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Helvetica Neue Light" charset="0"/>
                <a:ea typeface="ヒラギノ角ゴ ProN W3" charset="0"/>
                <a:cs typeface="ヒラギノ角ゴ ProN W3" charset="0"/>
              </a:endParaRPr>
            </a:p>
          </p:txBody>
        </p:sp>
        <p:sp>
          <p:nvSpPr>
            <p:cNvPr id="31748" name="Rectangle 31747">
              <a:extLst>
                <a:ext uri="{FF2B5EF4-FFF2-40B4-BE49-F238E27FC236}">
                  <a16:creationId xmlns:a16="http://schemas.microsoft.com/office/drawing/2014/main" id="{451AFEB7-418D-7C3E-C674-7650113A8809}"/>
                </a:ext>
              </a:extLst>
            </p:cNvPr>
            <p:cNvSpPr/>
            <p:nvPr/>
          </p:nvSpPr>
          <p:spPr bwMode="auto">
            <a:xfrm>
              <a:off x="12684710" y="2666206"/>
              <a:ext cx="234044" cy="381000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35877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Helvetica Neue Light" charset="0"/>
                <a:ea typeface="ヒラギノ角ゴ ProN W3" charset="0"/>
                <a:cs typeface="ヒラギノ角ゴ ProN W3" charset="0"/>
              </a:endParaRPr>
            </a:p>
          </p:txBody>
        </p:sp>
        <p:sp>
          <p:nvSpPr>
            <p:cNvPr id="31749" name="Rectangle 31748">
              <a:extLst>
                <a:ext uri="{FF2B5EF4-FFF2-40B4-BE49-F238E27FC236}">
                  <a16:creationId xmlns:a16="http://schemas.microsoft.com/office/drawing/2014/main" id="{51D95C18-2BDD-43EA-8D74-E9A9976E8934}"/>
                </a:ext>
              </a:extLst>
            </p:cNvPr>
            <p:cNvSpPr/>
            <p:nvPr/>
          </p:nvSpPr>
          <p:spPr bwMode="auto">
            <a:xfrm>
              <a:off x="12918754" y="2666206"/>
              <a:ext cx="234044" cy="381000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35877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Helvetica Neue Light" charset="0"/>
                <a:ea typeface="ヒラギノ角ゴ ProN W3" charset="0"/>
                <a:cs typeface="ヒラギノ角ゴ ProN W3" charset="0"/>
              </a:endParaRPr>
            </a:p>
          </p:txBody>
        </p:sp>
      </p:grpSp>
      <p:sp>
        <p:nvSpPr>
          <p:cNvPr id="31752" name="Rectangle 31751">
            <a:extLst>
              <a:ext uri="{FF2B5EF4-FFF2-40B4-BE49-F238E27FC236}">
                <a16:creationId xmlns:a16="http://schemas.microsoft.com/office/drawing/2014/main" id="{43844E2A-0950-5E53-91D9-275DE665C1C1}"/>
              </a:ext>
            </a:extLst>
          </p:cNvPr>
          <p:cNvSpPr/>
          <p:nvPr/>
        </p:nvSpPr>
        <p:spPr bwMode="auto">
          <a:xfrm>
            <a:off x="552562" y="2590006"/>
            <a:ext cx="3851559" cy="609600"/>
          </a:xfrm>
          <a:prstGeom prst="rect">
            <a:avLst/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3587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Helvetica Neue Light" charset="0"/>
              <a:ea typeface="ヒラギノ角ゴ ProN W3" charset="0"/>
              <a:cs typeface="ヒラギノ角ゴ ProN W3" charset="0"/>
            </a:endParaRPr>
          </a:p>
        </p:txBody>
      </p:sp>
      <p:sp>
        <p:nvSpPr>
          <p:cNvPr id="31753" name="Rectangle 31752">
            <a:extLst>
              <a:ext uri="{FF2B5EF4-FFF2-40B4-BE49-F238E27FC236}">
                <a16:creationId xmlns:a16="http://schemas.microsoft.com/office/drawing/2014/main" id="{2D917DCF-312F-6E86-217E-AAA65C2DEC2C}"/>
              </a:ext>
            </a:extLst>
          </p:cNvPr>
          <p:cNvSpPr/>
          <p:nvPr/>
        </p:nvSpPr>
        <p:spPr bwMode="auto">
          <a:xfrm>
            <a:off x="4394113" y="2590006"/>
            <a:ext cx="4051209" cy="609600"/>
          </a:xfrm>
          <a:prstGeom prst="rect">
            <a:avLst/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3587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Helvetica Neue Light" charset="0"/>
              <a:ea typeface="ヒラギノ角ゴ ProN W3" charset="0"/>
              <a:cs typeface="ヒラギノ角ゴ ProN W3" charset="0"/>
            </a:endParaRPr>
          </a:p>
        </p:txBody>
      </p:sp>
      <p:sp>
        <p:nvSpPr>
          <p:cNvPr id="31754" name="Rectangle 31753">
            <a:extLst>
              <a:ext uri="{FF2B5EF4-FFF2-40B4-BE49-F238E27FC236}">
                <a16:creationId xmlns:a16="http://schemas.microsoft.com/office/drawing/2014/main" id="{E1A0C6B7-BEB1-8BD7-8029-F9378D4CDF55}"/>
              </a:ext>
            </a:extLst>
          </p:cNvPr>
          <p:cNvSpPr/>
          <p:nvPr/>
        </p:nvSpPr>
        <p:spPr bwMode="auto">
          <a:xfrm>
            <a:off x="8438400" y="2590006"/>
            <a:ext cx="4051209" cy="609600"/>
          </a:xfrm>
          <a:prstGeom prst="rect">
            <a:avLst/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3587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Helvetica Neue Light" charset="0"/>
              <a:ea typeface="ヒラギノ角ゴ ProN W3" charset="0"/>
              <a:cs typeface="ヒラギノ角ゴ ProN W3" charset="0"/>
            </a:endParaRPr>
          </a:p>
        </p:txBody>
      </p:sp>
      <p:cxnSp>
        <p:nvCxnSpPr>
          <p:cNvPr id="31755" name="Straight Arrow Connector 31754">
            <a:extLst>
              <a:ext uri="{FF2B5EF4-FFF2-40B4-BE49-F238E27FC236}">
                <a16:creationId xmlns:a16="http://schemas.microsoft.com/office/drawing/2014/main" id="{9B606BE4-B51F-41AE-637A-38C8BD91EA9B}"/>
              </a:ext>
            </a:extLst>
          </p:cNvPr>
          <p:cNvCxnSpPr>
            <a:cxnSpLocks/>
          </p:cNvCxnSpPr>
          <p:nvPr/>
        </p:nvCxnSpPr>
        <p:spPr bwMode="auto">
          <a:xfrm flipV="1">
            <a:off x="4517402" y="3047206"/>
            <a:ext cx="0" cy="228600"/>
          </a:xfrm>
          <a:prstGeom prst="straightConnector1">
            <a:avLst/>
          </a:prstGeom>
          <a:solidFill>
            <a:srgbClr val="00B8FF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31757" name="Straight Arrow Connector 31756">
            <a:extLst>
              <a:ext uri="{FF2B5EF4-FFF2-40B4-BE49-F238E27FC236}">
                <a16:creationId xmlns:a16="http://schemas.microsoft.com/office/drawing/2014/main" id="{27054CA0-CD35-BB96-E78D-69C642893D0D}"/>
              </a:ext>
            </a:extLst>
          </p:cNvPr>
          <p:cNvCxnSpPr>
            <a:cxnSpLocks/>
          </p:cNvCxnSpPr>
          <p:nvPr/>
        </p:nvCxnSpPr>
        <p:spPr bwMode="auto">
          <a:xfrm flipV="1">
            <a:off x="8579698" y="3047206"/>
            <a:ext cx="0" cy="228600"/>
          </a:xfrm>
          <a:prstGeom prst="straightConnector1">
            <a:avLst/>
          </a:prstGeom>
          <a:solidFill>
            <a:srgbClr val="00B8FF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31759" name="Straight Arrow Connector 31758">
            <a:extLst>
              <a:ext uri="{FF2B5EF4-FFF2-40B4-BE49-F238E27FC236}">
                <a16:creationId xmlns:a16="http://schemas.microsoft.com/office/drawing/2014/main" id="{16C913C8-11CF-5894-467F-B5E77B1454B0}"/>
              </a:ext>
            </a:extLst>
          </p:cNvPr>
          <p:cNvCxnSpPr>
            <a:cxnSpLocks/>
          </p:cNvCxnSpPr>
          <p:nvPr/>
        </p:nvCxnSpPr>
        <p:spPr bwMode="auto">
          <a:xfrm>
            <a:off x="481806" y="3476698"/>
            <a:ext cx="3841551" cy="0"/>
          </a:xfrm>
          <a:prstGeom prst="straightConnector1">
            <a:avLst/>
          </a:prstGeom>
          <a:solidFill>
            <a:srgbClr val="00B8FF"/>
          </a:solidFill>
          <a:ln w="28575" cap="flat" cmpd="sng" algn="ctr">
            <a:solidFill>
              <a:srgbClr val="FF0000"/>
            </a:solidFill>
            <a:prstDash val="sysDash"/>
            <a:round/>
            <a:headEnd type="triangl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31760" name="TextBox 31759">
            <a:extLst>
              <a:ext uri="{FF2B5EF4-FFF2-40B4-BE49-F238E27FC236}">
                <a16:creationId xmlns:a16="http://schemas.microsoft.com/office/drawing/2014/main" id="{32855267-DA28-6106-0AEF-468AEA121E91}"/>
              </a:ext>
            </a:extLst>
          </p:cNvPr>
          <p:cNvSpPr txBox="1"/>
          <p:nvPr/>
        </p:nvSpPr>
        <p:spPr>
          <a:xfrm>
            <a:off x="2158206" y="3256696"/>
            <a:ext cx="470000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chemeClr val="accent5">
                    <a:lumMod val="50000"/>
                  </a:schemeClr>
                </a:solidFill>
              </a:rPr>
              <a:t>19</a:t>
            </a:r>
          </a:p>
        </p:txBody>
      </p:sp>
      <p:cxnSp>
        <p:nvCxnSpPr>
          <p:cNvPr id="31763" name="Straight Arrow Connector 31762">
            <a:extLst>
              <a:ext uri="{FF2B5EF4-FFF2-40B4-BE49-F238E27FC236}">
                <a16:creationId xmlns:a16="http://schemas.microsoft.com/office/drawing/2014/main" id="{3CC33CA5-F1BA-2820-940C-6BE5047516BE}"/>
              </a:ext>
            </a:extLst>
          </p:cNvPr>
          <p:cNvCxnSpPr>
            <a:cxnSpLocks/>
          </p:cNvCxnSpPr>
          <p:nvPr/>
        </p:nvCxnSpPr>
        <p:spPr bwMode="auto">
          <a:xfrm>
            <a:off x="4412655" y="3476698"/>
            <a:ext cx="3940481" cy="0"/>
          </a:xfrm>
          <a:prstGeom prst="straightConnector1">
            <a:avLst/>
          </a:prstGeom>
          <a:solidFill>
            <a:srgbClr val="00B8FF"/>
          </a:solidFill>
          <a:ln w="28575" cap="flat" cmpd="sng" algn="ctr">
            <a:solidFill>
              <a:srgbClr val="FF0000"/>
            </a:solidFill>
            <a:prstDash val="sysDash"/>
            <a:round/>
            <a:headEnd type="triangl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31765" name="TextBox 31764">
            <a:extLst>
              <a:ext uri="{FF2B5EF4-FFF2-40B4-BE49-F238E27FC236}">
                <a16:creationId xmlns:a16="http://schemas.microsoft.com/office/drawing/2014/main" id="{295B5E3C-F36A-9D77-8303-A026EC58F7B1}"/>
              </a:ext>
            </a:extLst>
          </p:cNvPr>
          <p:cNvSpPr txBox="1"/>
          <p:nvPr/>
        </p:nvSpPr>
        <p:spPr>
          <a:xfrm>
            <a:off x="6273006" y="3275806"/>
            <a:ext cx="470000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chemeClr val="accent5">
                    <a:lumMod val="50000"/>
                  </a:schemeClr>
                </a:solidFill>
              </a:rPr>
              <a:t>20</a:t>
            </a:r>
          </a:p>
        </p:txBody>
      </p:sp>
      <p:sp>
        <p:nvSpPr>
          <p:cNvPr id="31768" name="TextBox 31767">
            <a:extLst>
              <a:ext uri="{FF2B5EF4-FFF2-40B4-BE49-F238E27FC236}">
                <a16:creationId xmlns:a16="http://schemas.microsoft.com/office/drawing/2014/main" id="{5A490095-5F4E-54BE-AA68-3782BC554137}"/>
              </a:ext>
            </a:extLst>
          </p:cNvPr>
          <p:cNvSpPr txBox="1"/>
          <p:nvPr/>
        </p:nvSpPr>
        <p:spPr>
          <a:xfrm rot="19548035">
            <a:off x="10902396" y="7335987"/>
            <a:ext cx="136287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</a:rPr>
              <a:t>Fixed</a:t>
            </a:r>
          </a:p>
        </p:txBody>
      </p:sp>
      <p:cxnSp>
        <p:nvCxnSpPr>
          <p:cNvPr id="31769" name="Straight Arrow Connector 31768">
            <a:extLst>
              <a:ext uri="{FF2B5EF4-FFF2-40B4-BE49-F238E27FC236}">
                <a16:creationId xmlns:a16="http://schemas.microsoft.com/office/drawing/2014/main" id="{EDFEF8C5-5BBD-75F9-F83A-927515D54481}"/>
              </a:ext>
            </a:extLst>
          </p:cNvPr>
          <p:cNvCxnSpPr>
            <a:cxnSpLocks/>
          </p:cNvCxnSpPr>
          <p:nvPr/>
        </p:nvCxnSpPr>
        <p:spPr bwMode="auto">
          <a:xfrm>
            <a:off x="8482806" y="3476698"/>
            <a:ext cx="3940481" cy="0"/>
          </a:xfrm>
          <a:prstGeom prst="straightConnector1">
            <a:avLst/>
          </a:prstGeom>
          <a:solidFill>
            <a:srgbClr val="00B8FF"/>
          </a:solidFill>
          <a:ln w="28575" cap="flat" cmpd="sng" algn="ctr">
            <a:solidFill>
              <a:srgbClr val="FF0000"/>
            </a:solidFill>
            <a:prstDash val="sysDash"/>
            <a:round/>
            <a:headEnd type="triangl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31770" name="TextBox 31769">
            <a:extLst>
              <a:ext uri="{FF2B5EF4-FFF2-40B4-BE49-F238E27FC236}">
                <a16:creationId xmlns:a16="http://schemas.microsoft.com/office/drawing/2014/main" id="{CE1A9A1F-1CBB-251C-9312-BBAA69D07A34}"/>
              </a:ext>
            </a:extLst>
          </p:cNvPr>
          <p:cNvSpPr txBox="1"/>
          <p:nvPr/>
        </p:nvSpPr>
        <p:spPr>
          <a:xfrm>
            <a:off x="10343157" y="3275806"/>
            <a:ext cx="470000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chemeClr val="accent5">
                    <a:lumMod val="50000"/>
                  </a:schemeClr>
                </a:solidFill>
              </a:rPr>
              <a:t>20</a:t>
            </a:r>
          </a:p>
        </p:txBody>
      </p:sp>
    </p:spTree>
    <p:extLst>
      <p:ext uri="{BB962C8B-B14F-4D97-AF65-F5344CB8AC3E}">
        <p14:creationId xmlns:p14="http://schemas.microsoft.com/office/powerpoint/2010/main" val="332169033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3B7AFA-B1FC-B632-DB60-BB9DA80FBE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6DB0DA9-5F8C-A61E-F3A3-84CE5195B9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D854EC2-8F58-5C4F-8AEB-33CAAE66C4BD}" type="slidenum">
              <a:rPr lang="en-US" smtClean="0"/>
              <a:t>4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1D20783-5112-48F1-E728-F2249789A45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34206" y="328613"/>
            <a:ext cx="11216482" cy="1385887"/>
          </a:xfrm>
        </p:spPr>
        <p:txBody>
          <a:bodyPr/>
          <a:lstStyle/>
          <a:p>
            <a:r>
              <a:rPr lang="en-US" sz="3600" dirty="0">
                <a:latin typeface="Arial Narrow" panose="020B0604020202020204" pitchFamily="34" charset="0"/>
                <a:cs typeface="Arial Narrow" panose="020B0604020202020204" pitchFamily="34" charset="0"/>
              </a:rPr>
              <a:t>SRO packets chop where they chop</a:t>
            </a:r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845ABDAD-7030-6C28-4F4B-FB89FA5614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4206" y="2147211"/>
            <a:ext cx="11718132" cy="15932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028" tIns="65014" rIns="130028" bIns="65014">
            <a:spAutoFit/>
          </a:bodyPr>
          <a:lstStyle/>
          <a:p>
            <a:pPr>
              <a:spcAft>
                <a:spcPts val="600"/>
              </a:spcAft>
              <a:tabLst>
                <a:tab pos="1302535" algn="l"/>
                <a:tab pos="1555367" algn="l"/>
                <a:tab pos="2765346" algn="l"/>
              </a:tabLst>
            </a:pPr>
            <a:r>
              <a:rPr lang="en-US" sz="2000" dirty="0">
                <a:solidFill>
                  <a:srgbClr val="000000"/>
                </a:solidFill>
                <a:latin typeface="Helvetica Neue" panose="02000503000000020004" pitchFamily="2" charset="0"/>
              </a:rPr>
              <a:t>Streaming data have their individual channels’ hit data interleaved</a:t>
            </a:r>
          </a:p>
          <a:p>
            <a:pPr>
              <a:spcAft>
                <a:spcPts val="600"/>
              </a:spcAft>
              <a:tabLst>
                <a:tab pos="1302535" algn="l"/>
                <a:tab pos="1555367" algn="l"/>
                <a:tab pos="2765346" algn="l"/>
              </a:tabLst>
            </a:pPr>
            <a:r>
              <a:rPr lang="en-US" sz="2000" dirty="0">
                <a:solidFill>
                  <a:srgbClr val="000000"/>
                </a:solidFill>
                <a:latin typeface="Helvetica Neue" panose="02000503000000020004" pitchFamily="2" charset="0"/>
              </a:rPr>
              <a:t>There is no place where a crossing’s data (or even a hit) of multiple channels end</a:t>
            </a:r>
          </a:p>
          <a:p>
            <a:pPr>
              <a:spcAft>
                <a:spcPts val="600"/>
              </a:spcAft>
              <a:tabLst>
                <a:tab pos="1302535" algn="l"/>
                <a:tab pos="1555367" algn="l"/>
                <a:tab pos="2765346" algn="l"/>
              </a:tabLst>
            </a:pPr>
            <a:r>
              <a:rPr lang="en-US" sz="2000" dirty="0">
                <a:solidFill>
                  <a:srgbClr val="000000"/>
                </a:solidFill>
                <a:latin typeface="Helvetica Neue" panose="02000503000000020004" pitchFamily="2" charset="0"/>
              </a:rPr>
              <a:t>We simply say “stop” when a size limit is reached.</a:t>
            </a:r>
          </a:p>
          <a:p>
            <a:pPr>
              <a:spcAft>
                <a:spcPts val="600"/>
              </a:spcAft>
              <a:tabLst>
                <a:tab pos="1302535" algn="l"/>
                <a:tab pos="1555367" algn="l"/>
                <a:tab pos="2765346" algn="l"/>
              </a:tabLst>
            </a:pPr>
            <a:r>
              <a:rPr lang="en-US" sz="2000" dirty="0">
                <a:solidFill>
                  <a:srgbClr val="000000"/>
                </a:solidFill>
                <a:latin typeface="Helvetica Neue" panose="02000503000000020004" pitchFamily="2" charset="0"/>
              </a:rPr>
              <a:t>Some waveforms are cut off in the middle as we saw before:</a:t>
            </a:r>
          </a:p>
        </p:txBody>
      </p:sp>
      <p:sp>
        <p:nvSpPr>
          <p:cNvPr id="22" name="Rectangle 7">
            <a:extLst>
              <a:ext uri="{FF2B5EF4-FFF2-40B4-BE49-F238E27FC236}">
                <a16:creationId xmlns:a16="http://schemas.microsoft.com/office/drawing/2014/main" id="{58CF3514-CB54-345A-2D32-FED5C80237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4924" y="5454286"/>
            <a:ext cx="11718132" cy="2285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028" tIns="65014" rIns="130028" bIns="65014">
            <a:spAutoFit/>
          </a:bodyPr>
          <a:lstStyle/>
          <a:p>
            <a:pPr>
              <a:spcAft>
                <a:spcPts val="600"/>
              </a:spcAft>
              <a:tabLst>
                <a:tab pos="1302535" algn="l"/>
                <a:tab pos="1555367" algn="l"/>
                <a:tab pos="2765346" algn="l"/>
              </a:tabLst>
            </a:pPr>
            <a:r>
              <a:rPr lang="en-US" sz="2000" dirty="0">
                <a:solidFill>
                  <a:srgbClr val="000000"/>
                </a:solidFill>
                <a:latin typeface="Helvetica Neue" panose="02000503000000020004" pitchFamily="2" charset="0"/>
              </a:rPr>
              <a:t>We are chopping the streaming detector data into conveniently-sized packets for storage</a:t>
            </a:r>
          </a:p>
          <a:p>
            <a:pPr>
              <a:spcAft>
                <a:spcPts val="600"/>
              </a:spcAft>
              <a:tabLst>
                <a:tab pos="1302535" algn="l"/>
                <a:tab pos="1555367" algn="l"/>
                <a:tab pos="2765346" algn="l"/>
              </a:tabLst>
            </a:pPr>
            <a:r>
              <a:rPr lang="en-US" sz="2000" dirty="0">
                <a:solidFill>
                  <a:srgbClr val="000000"/>
                </a:solidFill>
                <a:latin typeface="Helvetica Neue" panose="02000503000000020004" pitchFamily="2" charset="0"/>
              </a:rPr>
              <a:t>There is </a:t>
            </a:r>
            <a:r>
              <a:rPr lang="en-US" sz="2000" i="1" dirty="0">
                <a:solidFill>
                  <a:srgbClr val="000000"/>
                </a:solidFill>
                <a:latin typeface="Helvetica Neue" panose="02000503000000020004" pitchFamily="2" charset="0"/>
              </a:rPr>
              <a:t>no</a:t>
            </a:r>
            <a:r>
              <a:rPr lang="en-US" sz="2000" dirty="0">
                <a:solidFill>
                  <a:srgbClr val="000000"/>
                </a:solidFill>
                <a:latin typeface="Helvetica Neue" panose="02000503000000020004" pitchFamily="2" charset="0"/>
              </a:rPr>
              <a:t> place in the data where all data structures end at the same time</a:t>
            </a:r>
          </a:p>
          <a:p>
            <a:pPr>
              <a:spcAft>
                <a:spcPts val="600"/>
              </a:spcAft>
              <a:tabLst>
                <a:tab pos="1302535" algn="l"/>
                <a:tab pos="1555367" algn="l"/>
                <a:tab pos="2765346" algn="l"/>
              </a:tabLst>
            </a:pPr>
            <a:r>
              <a:rPr lang="en-US" sz="2000" dirty="0">
                <a:solidFill>
                  <a:srgbClr val="000000"/>
                </a:solidFill>
                <a:latin typeface="Helvetica Neue" panose="02000503000000020004" pitchFamily="2" charset="0"/>
              </a:rPr>
              <a:t>and they are all interleaved</a:t>
            </a:r>
          </a:p>
          <a:p>
            <a:pPr>
              <a:spcAft>
                <a:spcPts val="600"/>
              </a:spcAft>
              <a:tabLst>
                <a:tab pos="1302535" algn="l"/>
                <a:tab pos="1555367" algn="l"/>
                <a:tab pos="2765346" algn="l"/>
              </a:tabLst>
            </a:pPr>
            <a:r>
              <a:rPr lang="en-US" sz="2000" dirty="0">
                <a:solidFill>
                  <a:srgbClr val="000000"/>
                </a:solidFill>
                <a:latin typeface="Helvetica Neue" panose="02000503000000020004" pitchFamily="2" charset="0"/>
              </a:rPr>
              <a:t>No matter where we cut, we will always cut off a hit between packet boundaries.</a:t>
            </a:r>
          </a:p>
          <a:p>
            <a:pPr>
              <a:spcAft>
                <a:spcPts val="600"/>
              </a:spcAft>
              <a:tabLst>
                <a:tab pos="1302535" algn="l"/>
                <a:tab pos="1555367" algn="l"/>
                <a:tab pos="2765346" algn="l"/>
              </a:tabLst>
            </a:pPr>
            <a:r>
              <a:rPr lang="en-US" sz="2000" dirty="0">
                <a:solidFill>
                  <a:srgbClr val="000000"/>
                </a:solidFill>
                <a:latin typeface="Helvetica Neue" panose="02000503000000020004" pitchFamily="2" charset="0"/>
              </a:rPr>
              <a:t>A packet has the purview of, well, its own data. It has no ability to look back or look forward in the data stream.</a:t>
            </a:r>
          </a:p>
        </p:txBody>
      </p:sp>
      <p:grpSp>
        <p:nvGrpSpPr>
          <p:cNvPr id="191" name="Group 190">
            <a:extLst>
              <a:ext uri="{FF2B5EF4-FFF2-40B4-BE49-F238E27FC236}">
                <a16:creationId xmlns:a16="http://schemas.microsoft.com/office/drawing/2014/main" id="{8E942F73-86CD-3A45-7CC1-81917B880AF0}"/>
              </a:ext>
            </a:extLst>
          </p:cNvPr>
          <p:cNvGrpSpPr/>
          <p:nvPr/>
        </p:nvGrpSpPr>
        <p:grpSpPr>
          <a:xfrm>
            <a:off x="329406" y="4038804"/>
            <a:ext cx="12573000" cy="913402"/>
            <a:chOff x="329406" y="4038804"/>
            <a:chExt cx="12573000" cy="913402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258AD63B-D88C-5CF0-1C05-DF0B39F37A9C}"/>
                </a:ext>
              </a:extLst>
            </p:cNvPr>
            <p:cNvSpPr/>
            <p:nvPr/>
          </p:nvSpPr>
          <p:spPr bwMode="auto">
            <a:xfrm>
              <a:off x="329406" y="4571206"/>
              <a:ext cx="226562" cy="381000"/>
            </a:xfrm>
            <a:prstGeom prst="rect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35877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Helvetica Neue Light" charset="0"/>
                <a:ea typeface="ヒラギノ角ゴ ProN W3" charset="0"/>
                <a:cs typeface="ヒラギノ角ゴ ProN W3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FA58B383-E0DD-8D69-A69C-40682D018C8C}"/>
                </a:ext>
              </a:extLst>
            </p:cNvPr>
            <p:cNvSpPr/>
            <p:nvPr/>
          </p:nvSpPr>
          <p:spPr bwMode="auto">
            <a:xfrm>
              <a:off x="555968" y="4571206"/>
              <a:ext cx="226562" cy="381000"/>
            </a:xfrm>
            <a:prstGeom prst="rect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35877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Helvetica Neue Light" charset="0"/>
                <a:ea typeface="ヒラギノ角ゴ ProN W3" charset="0"/>
                <a:cs typeface="ヒラギノ角ゴ ProN W3" charset="0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7FBFC5C-9499-EF0A-A141-1DDDE18D4255}"/>
                </a:ext>
              </a:extLst>
            </p:cNvPr>
            <p:cNvSpPr/>
            <p:nvPr/>
          </p:nvSpPr>
          <p:spPr bwMode="auto">
            <a:xfrm>
              <a:off x="782531" y="4571206"/>
              <a:ext cx="226562" cy="381000"/>
            </a:xfrm>
            <a:prstGeom prst="rect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35877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Helvetica Neue Light" charset="0"/>
                <a:ea typeface="ヒラギノ角ゴ ProN W3" charset="0"/>
                <a:cs typeface="ヒラギノ角ゴ ProN W3" charset="0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98C7D866-FBF7-C1CD-E9F8-C79754422D49}"/>
                </a:ext>
              </a:extLst>
            </p:cNvPr>
            <p:cNvSpPr/>
            <p:nvPr/>
          </p:nvSpPr>
          <p:spPr bwMode="auto">
            <a:xfrm>
              <a:off x="1009093" y="4571206"/>
              <a:ext cx="226562" cy="381000"/>
            </a:xfrm>
            <a:prstGeom prst="rect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35877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Helvetica Neue Light" charset="0"/>
                <a:ea typeface="ヒラギノ角ゴ ProN W3" charset="0"/>
                <a:cs typeface="ヒラギノ角ゴ ProN W3" charset="0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9DBBE753-C08C-0D35-58D0-6D36F5ED5DDB}"/>
                </a:ext>
              </a:extLst>
            </p:cNvPr>
            <p:cNvSpPr/>
            <p:nvPr/>
          </p:nvSpPr>
          <p:spPr bwMode="auto">
            <a:xfrm>
              <a:off x="1235655" y="4571206"/>
              <a:ext cx="226562" cy="381000"/>
            </a:xfrm>
            <a:prstGeom prst="rect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35877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Helvetica Neue Light" charset="0"/>
                <a:ea typeface="ヒラギノ角ゴ ProN W3" charset="0"/>
                <a:cs typeface="ヒラギノ角ゴ ProN W3" charset="0"/>
              </a:endParaRPr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459B37EF-93F9-3922-303B-A7A961A10317}"/>
                </a:ext>
              </a:extLst>
            </p:cNvPr>
            <p:cNvSpPr/>
            <p:nvPr/>
          </p:nvSpPr>
          <p:spPr bwMode="auto">
            <a:xfrm>
              <a:off x="1462218" y="4571206"/>
              <a:ext cx="226562" cy="381000"/>
            </a:xfrm>
            <a:prstGeom prst="rect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35877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Helvetica Neue Light" charset="0"/>
                <a:ea typeface="ヒラギノ角ゴ ProN W3" charset="0"/>
                <a:cs typeface="ヒラギノ角ゴ ProN W3" charset="0"/>
              </a:endParaRPr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6CCE759A-FAF1-55C2-C3EF-1617116577D8}"/>
                </a:ext>
              </a:extLst>
            </p:cNvPr>
            <p:cNvSpPr/>
            <p:nvPr/>
          </p:nvSpPr>
          <p:spPr bwMode="auto">
            <a:xfrm>
              <a:off x="1688780" y="4571206"/>
              <a:ext cx="226562" cy="381000"/>
            </a:xfrm>
            <a:prstGeom prst="rect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35877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Helvetica Neue Light" charset="0"/>
                <a:ea typeface="ヒラギノ角ゴ ProN W3" charset="0"/>
                <a:cs typeface="ヒラギノ角ゴ ProN W3" charset="0"/>
              </a:endParaRPr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284A33D3-2F79-52AB-A29F-4D335B08B1CD}"/>
                </a:ext>
              </a:extLst>
            </p:cNvPr>
            <p:cNvSpPr/>
            <p:nvPr/>
          </p:nvSpPr>
          <p:spPr bwMode="auto">
            <a:xfrm>
              <a:off x="1915342" y="4571206"/>
              <a:ext cx="226562" cy="381000"/>
            </a:xfrm>
            <a:prstGeom prst="rect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35877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Helvetica Neue Light" charset="0"/>
                <a:ea typeface="ヒラギノ角ゴ ProN W3" charset="0"/>
                <a:cs typeface="ヒラギノ角ゴ ProN W3" charset="0"/>
              </a:endParaRPr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A4E04BD9-A4A4-487E-ED18-F699CA9F314C}"/>
                </a:ext>
              </a:extLst>
            </p:cNvPr>
            <p:cNvSpPr/>
            <p:nvPr/>
          </p:nvSpPr>
          <p:spPr bwMode="auto">
            <a:xfrm>
              <a:off x="2141904" y="4571206"/>
              <a:ext cx="226562" cy="381000"/>
            </a:xfrm>
            <a:prstGeom prst="rect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35877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Helvetica Neue Light" charset="0"/>
                <a:ea typeface="ヒラギノ角ゴ ProN W3" charset="0"/>
                <a:cs typeface="ヒラギノ角ゴ ProN W3" charset="0"/>
              </a:endParaRPr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0C70C0AF-8B78-DFF6-DF2F-2D396D63A526}"/>
                </a:ext>
              </a:extLst>
            </p:cNvPr>
            <p:cNvSpPr/>
            <p:nvPr/>
          </p:nvSpPr>
          <p:spPr bwMode="auto">
            <a:xfrm>
              <a:off x="2368467" y="4571206"/>
              <a:ext cx="226562" cy="381000"/>
            </a:xfrm>
            <a:prstGeom prst="rect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35877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Helvetica Neue Light" charset="0"/>
                <a:ea typeface="ヒラギノ角ゴ ProN W3" charset="0"/>
                <a:cs typeface="ヒラギノ角ゴ ProN W3" charset="0"/>
              </a:endParaRPr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645B6886-CE0C-8627-795A-EDC5898A70B2}"/>
                </a:ext>
              </a:extLst>
            </p:cNvPr>
            <p:cNvSpPr/>
            <p:nvPr/>
          </p:nvSpPr>
          <p:spPr bwMode="auto">
            <a:xfrm>
              <a:off x="2595029" y="4571206"/>
              <a:ext cx="226562" cy="381000"/>
            </a:xfrm>
            <a:prstGeom prst="rect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35877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Helvetica Neue Light" charset="0"/>
                <a:ea typeface="ヒラギノ角ゴ ProN W3" charset="0"/>
                <a:cs typeface="ヒラギノ角ゴ ProN W3" charset="0"/>
              </a:endParaRPr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064C536D-E504-ED9F-F193-53BCC363B36C}"/>
                </a:ext>
              </a:extLst>
            </p:cNvPr>
            <p:cNvSpPr/>
            <p:nvPr/>
          </p:nvSpPr>
          <p:spPr bwMode="auto">
            <a:xfrm>
              <a:off x="2821591" y="4571206"/>
              <a:ext cx="226562" cy="381000"/>
            </a:xfrm>
            <a:prstGeom prst="rect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35877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Helvetica Neue Light" charset="0"/>
                <a:ea typeface="ヒラギノ角ゴ ProN W3" charset="0"/>
                <a:cs typeface="ヒラギノ角ゴ ProN W3" charset="0"/>
              </a:endParaRPr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D14A1D5F-F2B7-6E7A-F20C-488F3C4F1A0F}"/>
                </a:ext>
              </a:extLst>
            </p:cNvPr>
            <p:cNvSpPr/>
            <p:nvPr/>
          </p:nvSpPr>
          <p:spPr bwMode="auto">
            <a:xfrm>
              <a:off x="3048154" y="4571206"/>
              <a:ext cx="226562" cy="381000"/>
            </a:xfrm>
            <a:prstGeom prst="rect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35877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Helvetica Neue Light" charset="0"/>
                <a:ea typeface="ヒラギノ角ゴ ProN W3" charset="0"/>
                <a:cs typeface="ヒラギノ角ゴ ProN W3" charset="0"/>
              </a:endParaRPr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4EDF441A-39E3-1CEA-5EEE-D179F7169B14}"/>
                </a:ext>
              </a:extLst>
            </p:cNvPr>
            <p:cNvSpPr/>
            <p:nvPr/>
          </p:nvSpPr>
          <p:spPr bwMode="auto">
            <a:xfrm>
              <a:off x="3274716" y="4571206"/>
              <a:ext cx="226562" cy="381000"/>
            </a:xfrm>
            <a:prstGeom prst="rect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35877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Helvetica Neue Light" charset="0"/>
                <a:ea typeface="ヒラギノ角ゴ ProN W3" charset="0"/>
                <a:cs typeface="ヒラギノ角ゴ ProN W3" charset="0"/>
              </a:endParaRPr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8AFC624E-D6A8-9C9C-D287-FEDE471B44BE}"/>
                </a:ext>
              </a:extLst>
            </p:cNvPr>
            <p:cNvSpPr/>
            <p:nvPr/>
          </p:nvSpPr>
          <p:spPr bwMode="auto">
            <a:xfrm>
              <a:off x="3501278" y="4571206"/>
              <a:ext cx="226562" cy="381000"/>
            </a:xfrm>
            <a:prstGeom prst="rect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35877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Helvetica Neue Light" charset="0"/>
                <a:ea typeface="ヒラギノ角ゴ ProN W3" charset="0"/>
                <a:cs typeface="ヒラギノ角ゴ ProN W3" charset="0"/>
              </a:endParaRPr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B3118299-1AE4-DC1C-B3E0-08CB85B40F18}"/>
                </a:ext>
              </a:extLst>
            </p:cNvPr>
            <p:cNvSpPr/>
            <p:nvPr/>
          </p:nvSpPr>
          <p:spPr bwMode="auto">
            <a:xfrm>
              <a:off x="3727841" y="4571206"/>
              <a:ext cx="226562" cy="381000"/>
            </a:xfrm>
            <a:prstGeom prst="rect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35877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Helvetica Neue Light" charset="0"/>
                <a:ea typeface="ヒラギノ角ゴ ProN W3" charset="0"/>
                <a:cs typeface="ヒラギノ角ゴ ProN W3" charset="0"/>
              </a:endParaRPr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856C5C2A-6571-2EDC-3912-AFEB273B498D}"/>
                </a:ext>
              </a:extLst>
            </p:cNvPr>
            <p:cNvSpPr/>
            <p:nvPr/>
          </p:nvSpPr>
          <p:spPr bwMode="auto">
            <a:xfrm>
              <a:off x="3954403" y="4571206"/>
              <a:ext cx="226562" cy="381000"/>
            </a:xfrm>
            <a:prstGeom prst="rect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35877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Helvetica Neue Light" charset="0"/>
                <a:ea typeface="ヒラギノ角ゴ ProN W3" charset="0"/>
                <a:cs typeface="ヒラギノ角ゴ ProN W3" charset="0"/>
              </a:endParaRPr>
            </a:p>
          </p:txBody>
        </p:sp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59582CE5-E1E9-84E2-3EA4-08B3DB37662D}"/>
                </a:ext>
              </a:extLst>
            </p:cNvPr>
            <p:cNvSpPr/>
            <p:nvPr/>
          </p:nvSpPr>
          <p:spPr bwMode="auto">
            <a:xfrm>
              <a:off x="4180965" y="4571206"/>
              <a:ext cx="226562" cy="381000"/>
            </a:xfrm>
            <a:prstGeom prst="rect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35877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Helvetica Neue Light" charset="0"/>
                <a:ea typeface="ヒラギノ角ゴ ProN W3" charset="0"/>
                <a:cs typeface="ヒラギノ角ゴ ProN W3" charset="0"/>
              </a:endParaRPr>
            </a:p>
          </p:txBody>
        </p:sp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FBFAD741-D779-FDA6-CA8B-015EE82DC0F0}"/>
                </a:ext>
              </a:extLst>
            </p:cNvPr>
            <p:cNvSpPr/>
            <p:nvPr/>
          </p:nvSpPr>
          <p:spPr bwMode="auto">
            <a:xfrm>
              <a:off x="4391702" y="4571206"/>
              <a:ext cx="226562" cy="381000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35877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Helvetica Neue Light" charset="0"/>
                <a:ea typeface="ヒラギノ角ゴ ProN W3" charset="0"/>
                <a:cs typeface="ヒラギノ角ゴ ProN W3" charset="0"/>
              </a:endParaRPr>
            </a:p>
          </p:txBody>
        </p:sp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133D3D3C-0AC9-8F18-2DDD-C060E2F5771E}"/>
                </a:ext>
              </a:extLst>
            </p:cNvPr>
            <p:cNvSpPr/>
            <p:nvPr/>
          </p:nvSpPr>
          <p:spPr bwMode="auto">
            <a:xfrm>
              <a:off x="4618265" y="4571206"/>
              <a:ext cx="226562" cy="381000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35877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Helvetica Neue Light" charset="0"/>
                <a:ea typeface="ヒラギノ角ゴ ProN W3" charset="0"/>
                <a:cs typeface="ヒラギノ角ゴ ProN W3" charset="0"/>
              </a:endParaRPr>
            </a:p>
          </p:txBody>
        </p: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C3980C69-3B2D-C5A8-3E3A-FEA29DED12D1}"/>
                </a:ext>
              </a:extLst>
            </p:cNvPr>
            <p:cNvSpPr/>
            <p:nvPr/>
          </p:nvSpPr>
          <p:spPr bwMode="auto">
            <a:xfrm>
              <a:off x="4844827" y="4571206"/>
              <a:ext cx="226562" cy="381000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35877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Helvetica Neue Light" charset="0"/>
                <a:ea typeface="ヒラギノ角ゴ ProN W3" charset="0"/>
                <a:cs typeface="ヒラギノ角ゴ ProN W3" charset="0"/>
              </a:endParaRPr>
            </a:p>
          </p:txBody>
        </p:sp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4BFD9D8D-6E90-9B95-99D9-B0DD32FE9E9F}"/>
                </a:ext>
              </a:extLst>
            </p:cNvPr>
            <p:cNvSpPr/>
            <p:nvPr/>
          </p:nvSpPr>
          <p:spPr bwMode="auto">
            <a:xfrm>
              <a:off x="5071389" y="4571206"/>
              <a:ext cx="226562" cy="381000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35877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Helvetica Neue Light" charset="0"/>
                <a:ea typeface="ヒラギノ角ゴ ProN W3" charset="0"/>
                <a:cs typeface="ヒラギノ角ゴ ProN W3" charset="0"/>
              </a:endParaRPr>
            </a:p>
          </p:txBody>
        </p:sp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DB182CBA-BFA0-D313-FCD2-0B2E69886C89}"/>
                </a:ext>
              </a:extLst>
            </p:cNvPr>
            <p:cNvSpPr/>
            <p:nvPr/>
          </p:nvSpPr>
          <p:spPr bwMode="auto">
            <a:xfrm>
              <a:off x="5297951" y="4571206"/>
              <a:ext cx="226562" cy="381000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35877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Helvetica Neue Light" charset="0"/>
                <a:ea typeface="ヒラギノ角ゴ ProN W3" charset="0"/>
                <a:cs typeface="ヒラギノ角ゴ ProN W3" charset="0"/>
              </a:endParaRPr>
            </a:p>
          </p:txBody>
        </p:sp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id="{E37A3ED2-2B2A-7001-64FE-DC218F37775D}"/>
                </a:ext>
              </a:extLst>
            </p:cNvPr>
            <p:cNvSpPr/>
            <p:nvPr/>
          </p:nvSpPr>
          <p:spPr bwMode="auto">
            <a:xfrm>
              <a:off x="5524514" y="4571206"/>
              <a:ext cx="226562" cy="381000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35877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Helvetica Neue Light" charset="0"/>
                <a:ea typeface="ヒラギノ角ゴ ProN W3" charset="0"/>
                <a:cs typeface="ヒラギノ角ゴ ProN W3" charset="0"/>
              </a:endParaRPr>
            </a:p>
          </p:txBody>
        </p:sp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389F51EB-EF12-CAE7-F54F-BB3FF7A43FB4}"/>
                </a:ext>
              </a:extLst>
            </p:cNvPr>
            <p:cNvSpPr/>
            <p:nvPr/>
          </p:nvSpPr>
          <p:spPr bwMode="auto">
            <a:xfrm>
              <a:off x="5751076" y="4571206"/>
              <a:ext cx="226562" cy="381000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35877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Helvetica Neue Light" charset="0"/>
                <a:ea typeface="ヒラギノ角ゴ ProN W3" charset="0"/>
                <a:cs typeface="ヒラギノ角ゴ ProN W3" charset="0"/>
              </a:endParaRPr>
            </a:p>
          </p:txBody>
        </p:sp>
        <p:sp>
          <p:nvSpPr>
            <p:cNvPr id="90" name="Rectangle 89">
              <a:extLst>
                <a:ext uri="{FF2B5EF4-FFF2-40B4-BE49-F238E27FC236}">
                  <a16:creationId xmlns:a16="http://schemas.microsoft.com/office/drawing/2014/main" id="{5DCF47A3-F675-9413-48E4-9BE00AB00C6D}"/>
                </a:ext>
              </a:extLst>
            </p:cNvPr>
            <p:cNvSpPr/>
            <p:nvPr/>
          </p:nvSpPr>
          <p:spPr bwMode="auto">
            <a:xfrm>
              <a:off x="5977638" y="4571206"/>
              <a:ext cx="226562" cy="381000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35877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Helvetica Neue Light" charset="0"/>
                <a:ea typeface="ヒラギノ角ゴ ProN W3" charset="0"/>
                <a:cs typeface="ヒラギノ角ゴ ProN W3" charset="0"/>
              </a:endParaRPr>
            </a:p>
          </p:txBody>
        </p:sp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id="{09C7684A-49B3-1D1F-5D09-68EA231DAAC3}"/>
                </a:ext>
              </a:extLst>
            </p:cNvPr>
            <p:cNvSpPr/>
            <p:nvPr/>
          </p:nvSpPr>
          <p:spPr bwMode="auto">
            <a:xfrm>
              <a:off x="6204201" y="4571206"/>
              <a:ext cx="226562" cy="381000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35877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Helvetica Neue Light" charset="0"/>
                <a:ea typeface="ヒラギノ角ゴ ProN W3" charset="0"/>
                <a:cs typeface="ヒラギノ角ゴ ProN W3" charset="0"/>
              </a:endParaRPr>
            </a:p>
          </p:txBody>
        </p:sp>
        <p:sp>
          <p:nvSpPr>
            <p:cNvPr id="92" name="Rectangle 91">
              <a:extLst>
                <a:ext uri="{FF2B5EF4-FFF2-40B4-BE49-F238E27FC236}">
                  <a16:creationId xmlns:a16="http://schemas.microsoft.com/office/drawing/2014/main" id="{8EC45BE7-F20F-E985-523F-D9E0B5341EFC}"/>
                </a:ext>
              </a:extLst>
            </p:cNvPr>
            <p:cNvSpPr/>
            <p:nvPr/>
          </p:nvSpPr>
          <p:spPr bwMode="auto">
            <a:xfrm>
              <a:off x="6430763" y="4571206"/>
              <a:ext cx="226562" cy="381000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35877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Helvetica Neue Light" charset="0"/>
                <a:ea typeface="ヒラギノ角ゴ ProN W3" charset="0"/>
                <a:cs typeface="ヒラギノ角ゴ ProN W3" charset="0"/>
              </a:endParaRPr>
            </a:p>
          </p:txBody>
        </p:sp>
        <p:sp>
          <p:nvSpPr>
            <p:cNvPr id="93" name="Rectangle 92">
              <a:extLst>
                <a:ext uri="{FF2B5EF4-FFF2-40B4-BE49-F238E27FC236}">
                  <a16:creationId xmlns:a16="http://schemas.microsoft.com/office/drawing/2014/main" id="{2AE75C4D-DBEF-92AE-FDEC-7957CCF3B534}"/>
                </a:ext>
              </a:extLst>
            </p:cNvPr>
            <p:cNvSpPr/>
            <p:nvPr/>
          </p:nvSpPr>
          <p:spPr bwMode="auto">
            <a:xfrm>
              <a:off x="6657325" y="4571206"/>
              <a:ext cx="226562" cy="381000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35877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Helvetica Neue Light" charset="0"/>
                <a:ea typeface="ヒラギノ角ゴ ProN W3" charset="0"/>
                <a:cs typeface="ヒラギノ角ゴ ProN W3" charset="0"/>
              </a:endParaRPr>
            </a:p>
          </p:txBody>
        </p:sp>
        <p:sp>
          <p:nvSpPr>
            <p:cNvPr id="94" name="Rectangle 93">
              <a:extLst>
                <a:ext uri="{FF2B5EF4-FFF2-40B4-BE49-F238E27FC236}">
                  <a16:creationId xmlns:a16="http://schemas.microsoft.com/office/drawing/2014/main" id="{ADCEDC5C-60D2-965A-2D98-A765FE1B6B33}"/>
                </a:ext>
              </a:extLst>
            </p:cNvPr>
            <p:cNvSpPr/>
            <p:nvPr/>
          </p:nvSpPr>
          <p:spPr bwMode="auto">
            <a:xfrm>
              <a:off x="6883888" y="4571206"/>
              <a:ext cx="226562" cy="381000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35877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Helvetica Neue Light" charset="0"/>
                <a:ea typeface="ヒラギノ角ゴ ProN W3" charset="0"/>
                <a:cs typeface="ヒラギノ角ゴ ProN W3" charset="0"/>
              </a:endParaRPr>
            </a:p>
          </p:txBody>
        </p:sp>
        <p:sp>
          <p:nvSpPr>
            <p:cNvPr id="95" name="Rectangle 94">
              <a:extLst>
                <a:ext uri="{FF2B5EF4-FFF2-40B4-BE49-F238E27FC236}">
                  <a16:creationId xmlns:a16="http://schemas.microsoft.com/office/drawing/2014/main" id="{BD84C515-1822-3A84-CE10-2E7417CA3136}"/>
                </a:ext>
              </a:extLst>
            </p:cNvPr>
            <p:cNvSpPr/>
            <p:nvPr/>
          </p:nvSpPr>
          <p:spPr bwMode="auto">
            <a:xfrm>
              <a:off x="7110450" y="4571206"/>
              <a:ext cx="226562" cy="381000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35877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Helvetica Neue Light" charset="0"/>
                <a:ea typeface="ヒラギノ角ゴ ProN W3" charset="0"/>
                <a:cs typeface="ヒラギノ角ゴ ProN W3" charset="0"/>
              </a:endParaRPr>
            </a:p>
          </p:txBody>
        </p:sp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id="{4AE53E08-0F18-E616-0731-628CB51A489F}"/>
                </a:ext>
              </a:extLst>
            </p:cNvPr>
            <p:cNvSpPr/>
            <p:nvPr/>
          </p:nvSpPr>
          <p:spPr bwMode="auto">
            <a:xfrm>
              <a:off x="7712568" y="4571206"/>
              <a:ext cx="226562" cy="381000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35877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Helvetica Neue Light" charset="0"/>
                <a:ea typeface="ヒラギノ角ゴ ProN W3" charset="0"/>
                <a:cs typeface="ヒラギノ角ゴ ProN W3" charset="0"/>
              </a:endParaRPr>
            </a:p>
          </p:txBody>
        </p:sp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id="{067C26E3-7D46-FACA-3F58-1214F29128A8}"/>
                </a:ext>
              </a:extLst>
            </p:cNvPr>
            <p:cNvSpPr/>
            <p:nvPr/>
          </p:nvSpPr>
          <p:spPr bwMode="auto">
            <a:xfrm>
              <a:off x="7939131" y="4571206"/>
              <a:ext cx="226562" cy="381000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35877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Helvetica Neue Light" charset="0"/>
                <a:ea typeface="ヒラギノ角ゴ ProN W3" charset="0"/>
                <a:cs typeface="ヒラギノ角ゴ ProN W3" charset="0"/>
              </a:endParaRPr>
            </a:p>
          </p:txBody>
        </p:sp>
        <p:sp>
          <p:nvSpPr>
            <p:cNvPr id="98" name="Rectangle 97">
              <a:extLst>
                <a:ext uri="{FF2B5EF4-FFF2-40B4-BE49-F238E27FC236}">
                  <a16:creationId xmlns:a16="http://schemas.microsoft.com/office/drawing/2014/main" id="{7358EBFD-9D4B-D1B6-CE5C-85FF1E3C16F3}"/>
                </a:ext>
              </a:extLst>
            </p:cNvPr>
            <p:cNvSpPr/>
            <p:nvPr/>
          </p:nvSpPr>
          <p:spPr bwMode="auto">
            <a:xfrm>
              <a:off x="8165693" y="4571206"/>
              <a:ext cx="226562" cy="381000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35877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Helvetica Neue Light" charset="0"/>
                <a:ea typeface="ヒラギノ角ゴ ProN W3" charset="0"/>
                <a:cs typeface="ヒラギノ角ゴ ProN W3" charset="0"/>
              </a:endParaRPr>
            </a:p>
          </p:txBody>
        </p:sp>
        <p:sp>
          <p:nvSpPr>
            <p:cNvPr id="99" name="Rectangle 98">
              <a:extLst>
                <a:ext uri="{FF2B5EF4-FFF2-40B4-BE49-F238E27FC236}">
                  <a16:creationId xmlns:a16="http://schemas.microsoft.com/office/drawing/2014/main" id="{722CA476-9D22-6B09-933C-5A0F902FBEC6}"/>
                </a:ext>
              </a:extLst>
            </p:cNvPr>
            <p:cNvSpPr/>
            <p:nvPr/>
          </p:nvSpPr>
          <p:spPr bwMode="auto">
            <a:xfrm>
              <a:off x="8392255" y="4571206"/>
              <a:ext cx="226562" cy="381000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35877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Helvetica Neue Light" charset="0"/>
                <a:ea typeface="ヒラギノ角ゴ ProN W3" charset="0"/>
                <a:cs typeface="ヒラギノ角ゴ ProN W3" charset="0"/>
              </a:endParaRPr>
            </a:p>
          </p:txBody>
        </p:sp>
        <p:sp>
          <p:nvSpPr>
            <p:cNvPr id="100" name="Rectangle 99">
              <a:extLst>
                <a:ext uri="{FF2B5EF4-FFF2-40B4-BE49-F238E27FC236}">
                  <a16:creationId xmlns:a16="http://schemas.microsoft.com/office/drawing/2014/main" id="{77CA3724-30E3-D06D-69A9-4E1A1F4E8E07}"/>
                </a:ext>
              </a:extLst>
            </p:cNvPr>
            <p:cNvSpPr/>
            <p:nvPr/>
          </p:nvSpPr>
          <p:spPr bwMode="auto">
            <a:xfrm>
              <a:off x="8618817" y="4571206"/>
              <a:ext cx="226562" cy="381000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35877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Helvetica Neue Light" charset="0"/>
                <a:ea typeface="ヒラギノ角ゴ ProN W3" charset="0"/>
                <a:cs typeface="ヒラギノ角ゴ ProN W3" charset="0"/>
              </a:endParaRPr>
            </a:p>
          </p:txBody>
        </p:sp>
        <p:sp>
          <p:nvSpPr>
            <p:cNvPr id="101" name="Rectangle 100">
              <a:extLst>
                <a:ext uri="{FF2B5EF4-FFF2-40B4-BE49-F238E27FC236}">
                  <a16:creationId xmlns:a16="http://schemas.microsoft.com/office/drawing/2014/main" id="{3E808C35-B6F1-CDF3-E0F9-F3E6CC3FAEC0}"/>
                </a:ext>
              </a:extLst>
            </p:cNvPr>
            <p:cNvSpPr/>
            <p:nvPr/>
          </p:nvSpPr>
          <p:spPr bwMode="auto">
            <a:xfrm>
              <a:off x="8824284" y="4571206"/>
              <a:ext cx="226562" cy="381000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35877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Helvetica Neue Light" charset="0"/>
                <a:ea typeface="ヒラギノ角ゴ ProN W3" charset="0"/>
                <a:cs typeface="ヒラギノ角ゴ ProN W3" charset="0"/>
              </a:endParaRPr>
            </a:p>
          </p:txBody>
        </p:sp>
        <p:sp>
          <p:nvSpPr>
            <p:cNvPr id="102" name="Rectangle 101">
              <a:extLst>
                <a:ext uri="{FF2B5EF4-FFF2-40B4-BE49-F238E27FC236}">
                  <a16:creationId xmlns:a16="http://schemas.microsoft.com/office/drawing/2014/main" id="{3310E09F-10CE-7059-F047-3F11BE1D0CC6}"/>
                </a:ext>
              </a:extLst>
            </p:cNvPr>
            <p:cNvSpPr/>
            <p:nvPr/>
          </p:nvSpPr>
          <p:spPr bwMode="auto">
            <a:xfrm>
              <a:off x="9050847" y="4571206"/>
              <a:ext cx="226562" cy="381000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35877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Helvetica Neue Light" charset="0"/>
                <a:ea typeface="ヒラギノ角ゴ ProN W3" charset="0"/>
                <a:cs typeface="ヒラギノ角ゴ ProN W3" charset="0"/>
              </a:endParaRPr>
            </a:p>
          </p:txBody>
        </p:sp>
        <p:sp>
          <p:nvSpPr>
            <p:cNvPr id="103" name="Rectangle 102">
              <a:extLst>
                <a:ext uri="{FF2B5EF4-FFF2-40B4-BE49-F238E27FC236}">
                  <a16:creationId xmlns:a16="http://schemas.microsoft.com/office/drawing/2014/main" id="{946B12E5-0411-825D-74E2-F6DBFB54D55A}"/>
                </a:ext>
              </a:extLst>
            </p:cNvPr>
            <p:cNvSpPr/>
            <p:nvPr/>
          </p:nvSpPr>
          <p:spPr bwMode="auto">
            <a:xfrm>
              <a:off x="9277409" y="4571206"/>
              <a:ext cx="226562" cy="381000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35877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Helvetica Neue Light" charset="0"/>
                <a:ea typeface="ヒラギノ角ゴ ProN W3" charset="0"/>
                <a:cs typeface="ヒラギノ角ゴ ProN W3" charset="0"/>
              </a:endParaRPr>
            </a:p>
          </p:txBody>
        </p:sp>
        <p:sp>
          <p:nvSpPr>
            <p:cNvPr id="104" name="Rectangle 103">
              <a:extLst>
                <a:ext uri="{FF2B5EF4-FFF2-40B4-BE49-F238E27FC236}">
                  <a16:creationId xmlns:a16="http://schemas.microsoft.com/office/drawing/2014/main" id="{62992F1D-13DB-D4F4-8229-4F4326A98D11}"/>
                </a:ext>
              </a:extLst>
            </p:cNvPr>
            <p:cNvSpPr/>
            <p:nvPr/>
          </p:nvSpPr>
          <p:spPr bwMode="auto">
            <a:xfrm>
              <a:off x="9503971" y="4571206"/>
              <a:ext cx="226562" cy="381000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35877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Helvetica Neue Light" charset="0"/>
                <a:ea typeface="ヒラギノ角ゴ ProN W3" charset="0"/>
                <a:cs typeface="ヒラギノ角ゴ ProN W3" charset="0"/>
              </a:endParaRPr>
            </a:p>
          </p:txBody>
        </p:sp>
        <p:sp>
          <p:nvSpPr>
            <p:cNvPr id="105" name="Rectangle 104">
              <a:extLst>
                <a:ext uri="{FF2B5EF4-FFF2-40B4-BE49-F238E27FC236}">
                  <a16:creationId xmlns:a16="http://schemas.microsoft.com/office/drawing/2014/main" id="{10304237-FFC8-6459-1EFA-005EFAF7CF00}"/>
                </a:ext>
              </a:extLst>
            </p:cNvPr>
            <p:cNvSpPr/>
            <p:nvPr/>
          </p:nvSpPr>
          <p:spPr bwMode="auto">
            <a:xfrm>
              <a:off x="9730534" y="4571206"/>
              <a:ext cx="226562" cy="381000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35877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Helvetica Neue Light" charset="0"/>
                <a:ea typeface="ヒラギノ角ゴ ProN W3" charset="0"/>
                <a:cs typeface="ヒラギノ角ゴ ProN W3" charset="0"/>
              </a:endParaRPr>
            </a:p>
          </p:txBody>
        </p:sp>
        <p:sp>
          <p:nvSpPr>
            <p:cNvPr id="106" name="Rectangle 105">
              <a:extLst>
                <a:ext uri="{FF2B5EF4-FFF2-40B4-BE49-F238E27FC236}">
                  <a16:creationId xmlns:a16="http://schemas.microsoft.com/office/drawing/2014/main" id="{19683778-9E4E-444B-3153-EAF53290DBB9}"/>
                </a:ext>
              </a:extLst>
            </p:cNvPr>
            <p:cNvSpPr/>
            <p:nvPr/>
          </p:nvSpPr>
          <p:spPr bwMode="auto">
            <a:xfrm>
              <a:off x="9957096" y="4571206"/>
              <a:ext cx="226562" cy="381000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35877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Helvetica Neue Light" charset="0"/>
                <a:ea typeface="ヒラギノ角ゴ ProN W3" charset="0"/>
                <a:cs typeface="ヒラギノ角ゴ ProN W3" charset="0"/>
              </a:endParaRPr>
            </a:p>
          </p:txBody>
        </p:sp>
        <p:sp>
          <p:nvSpPr>
            <p:cNvPr id="107" name="Rectangle 106">
              <a:extLst>
                <a:ext uri="{FF2B5EF4-FFF2-40B4-BE49-F238E27FC236}">
                  <a16:creationId xmlns:a16="http://schemas.microsoft.com/office/drawing/2014/main" id="{8D086E6D-91EE-D318-00F2-2B6357152F5B}"/>
                </a:ext>
              </a:extLst>
            </p:cNvPr>
            <p:cNvSpPr/>
            <p:nvPr/>
          </p:nvSpPr>
          <p:spPr bwMode="auto">
            <a:xfrm>
              <a:off x="10183658" y="4571206"/>
              <a:ext cx="226562" cy="381000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35877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Helvetica Neue Light" charset="0"/>
                <a:ea typeface="ヒラギノ角ゴ ProN W3" charset="0"/>
                <a:cs typeface="ヒラギノ角ゴ ProN W3" charset="0"/>
              </a:endParaRPr>
            </a:p>
          </p:txBody>
        </p:sp>
        <p:sp>
          <p:nvSpPr>
            <p:cNvPr id="108" name="Rectangle 107">
              <a:extLst>
                <a:ext uri="{FF2B5EF4-FFF2-40B4-BE49-F238E27FC236}">
                  <a16:creationId xmlns:a16="http://schemas.microsoft.com/office/drawing/2014/main" id="{62D5E49A-A0B6-C15E-4B97-E148852E3CC8}"/>
                </a:ext>
              </a:extLst>
            </p:cNvPr>
            <p:cNvSpPr/>
            <p:nvPr/>
          </p:nvSpPr>
          <p:spPr bwMode="auto">
            <a:xfrm>
              <a:off x="10410221" y="4571206"/>
              <a:ext cx="226562" cy="381000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35877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Helvetica Neue Light" charset="0"/>
                <a:ea typeface="ヒラギノ角ゴ ProN W3" charset="0"/>
                <a:cs typeface="ヒラギノ角ゴ ProN W3" charset="0"/>
              </a:endParaRPr>
            </a:p>
          </p:txBody>
        </p:sp>
        <p:sp>
          <p:nvSpPr>
            <p:cNvPr id="109" name="Rectangle 108">
              <a:extLst>
                <a:ext uri="{FF2B5EF4-FFF2-40B4-BE49-F238E27FC236}">
                  <a16:creationId xmlns:a16="http://schemas.microsoft.com/office/drawing/2014/main" id="{19F8AE68-5B66-2829-29E3-0E3A47232030}"/>
                </a:ext>
              </a:extLst>
            </p:cNvPr>
            <p:cNvSpPr/>
            <p:nvPr/>
          </p:nvSpPr>
          <p:spPr bwMode="auto">
            <a:xfrm>
              <a:off x="10636783" y="4571206"/>
              <a:ext cx="226562" cy="381000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35877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Helvetica Neue Light" charset="0"/>
                <a:ea typeface="ヒラギノ角ゴ ProN W3" charset="0"/>
                <a:cs typeface="ヒラギノ角ゴ ProN W3" charset="0"/>
              </a:endParaRPr>
            </a:p>
          </p:txBody>
        </p:sp>
        <p:sp>
          <p:nvSpPr>
            <p:cNvPr id="110" name="Rectangle 109">
              <a:extLst>
                <a:ext uri="{FF2B5EF4-FFF2-40B4-BE49-F238E27FC236}">
                  <a16:creationId xmlns:a16="http://schemas.microsoft.com/office/drawing/2014/main" id="{C5B0CCAB-940B-5A40-B2DF-285BEC40D8E8}"/>
                </a:ext>
              </a:extLst>
            </p:cNvPr>
            <p:cNvSpPr/>
            <p:nvPr/>
          </p:nvSpPr>
          <p:spPr bwMode="auto">
            <a:xfrm>
              <a:off x="10863345" y="4571206"/>
              <a:ext cx="226562" cy="381000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35877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Helvetica Neue Light" charset="0"/>
                <a:ea typeface="ヒラギノ角ゴ ProN W3" charset="0"/>
                <a:cs typeface="ヒラギノ角ゴ ProN W3" charset="0"/>
              </a:endParaRPr>
            </a:p>
          </p:txBody>
        </p:sp>
        <p:sp>
          <p:nvSpPr>
            <p:cNvPr id="111" name="Rectangle 110">
              <a:extLst>
                <a:ext uri="{FF2B5EF4-FFF2-40B4-BE49-F238E27FC236}">
                  <a16:creationId xmlns:a16="http://schemas.microsoft.com/office/drawing/2014/main" id="{89052B26-3C63-B8AD-8523-D98767F4F36C}"/>
                </a:ext>
              </a:extLst>
            </p:cNvPr>
            <p:cNvSpPr/>
            <p:nvPr/>
          </p:nvSpPr>
          <p:spPr bwMode="auto">
            <a:xfrm>
              <a:off x="11089908" y="4571206"/>
              <a:ext cx="226562" cy="381000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35877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Helvetica Neue Light" charset="0"/>
                <a:ea typeface="ヒラギノ角ゴ ProN W3" charset="0"/>
                <a:cs typeface="ヒラギノ角ゴ ProN W3" charset="0"/>
              </a:endParaRPr>
            </a:p>
          </p:txBody>
        </p:sp>
        <p:sp>
          <p:nvSpPr>
            <p:cNvPr id="112" name="Rectangle 111">
              <a:extLst>
                <a:ext uri="{FF2B5EF4-FFF2-40B4-BE49-F238E27FC236}">
                  <a16:creationId xmlns:a16="http://schemas.microsoft.com/office/drawing/2014/main" id="{A9F53202-B647-FBA4-DDF5-D639F3C746E4}"/>
                </a:ext>
              </a:extLst>
            </p:cNvPr>
            <p:cNvSpPr/>
            <p:nvPr/>
          </p:nvSpPr>
          <p:spPr bwMode="auto">
            <a:xfrm>
              <a:off x="11316470" y="4571206"/>
              <a:ext cx="226562" cy="381000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35877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Helvetica Neue Light" charset="0"/>
                <a:ea typeface="ヒラギノ角ゴ ProN W3" charset="0"/>
                <a:cs typeface="ヒラギノ角ゴ ProN W3" charset="0"/>
              </a:endParaRPr>
            </a:p>
          </p:txBody>
        </p:sp>
        <p:sp>
          <p:nvSpPr>
            <p:cNvPr id="113" name="Rectangle 112">
              <a:extLst>
                <a:ext uri="{FF2B5EF4-FFF2-40B4-BE49-F238E27FC236}">
                  <a16:creationId xmlns:a16="http://schemas.microsoft.com/office/drawing/2014/main" id="{D78B8D0F-246D-1465-F130-1B63755E4091}"/>
                </a:ext>
              </a:extLst>
            </p:cNvPr>
            <p:cNvSpPr/>
            <p:nvPr/>
          </p:nvSpPr>
          <p:spPr bwMode="auto">
            <a:xfrm>
              <a:off x="11543032" y="4571206"/>
              <a:ext cx="226562" cy="381000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35877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Helvetica Neue Light" charset="0"/>
                <a:ea typeface="ヒラギノ角ゴ ProN W3" charset="0"/>
                <a:cs typeface="ヒラギノ角ゴ ProN W3" charset="0"/>
              </a:endParaRPr>
            </a:p>
          </p:txBody>
        </p:sp>
        <p:sp>
          <p:nvSpPr>
            <p:cNvPr id="114" name="Rectangle 113">
              <a:extLst>
                <a:ext uri="{FF2B5EF4-FFF2-40B4-BE49-F238E27FC236}">
                  <a16:creationId xmlns:a16="http://schemas.microsoft.com/office/drawing/2014/main" id="{4ED1313E-D188-AB0C-C048-04157FC95ADB}"/>
                </a:ext>
              </a:extLst>
            </p:cNvPr>
            <p:cNvSpPr/>
            <p:nvPr/>
          </p:nvSpPr>
          <p:spPr bwMode="auto">
            <a:xfrm>
              <a:off x="11769594" y="4571206"/>
              <a:ext cx="226562" cy="381000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35877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Helvetica Neue Light" charset="0"/>
                <a:ea typeface="ヒラギノ角ゴ ProN W3" charset="0"/>
                <a:cs typeface="ヒラギノ角ゴ ProN W3" charset="0"/>
              </a:endParaRPr>
            </a:p>
          </p:txBody>
        </p:sp>
        <p:sp>
          <p:nvSpPr>
            <p:cNvPr id="115" name="Rectangle 114">
              <a:extLst>
                <a:ext uri="{FF2B5EF4-FFF2-40B4-BE49-F238E27FC236}">
                  <a16:creationId xmlns:a16="http://schemas.microsoft.com/office/drawing/2014/main" id="{E32DA457-DA2A-E358-C988-71191F9102BA}"/>
                </a:ext>
              </a:extLst>
            </p:cNvPr>
            <p:cNvSpPr/>
            <p:nvPr/>
          </p:nvSpPr>
          <p:spPr bwMode="auto">
            <a:xfrm>
              <a:off x="11996157" y="4571206"/>
              <a:ext cx="226562" cy="381000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35877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Helvetica Neue Light" charset="0"/>
                <a:ea typeface="ヒラギノ角ゴ ProN W3" charset="0"/>
                <a:cs typeface="ヒラギノ角ゴ ProN W3" charset="0"/>
              </a:endParaRPr>
            </a:p>
          </p:txBody>
        </p:sp>
        <p:sp>
          <p:nvSpPr>
            <p:cNvPr id="116" name="Rectangle 115">
              <a:extLst>
                <a:ext uri="{FF2B5EF4-FFF2-40B4-BE49-F238E27FC236}">
                  <a16:creationId xmlns:a16="http://schemas.microsoft.com/office/drawing/2014/main" id="{0F8BAC05-B2B3-7C21-2318-8D415A1CF66E}"/>
                </a:ext>
              </a:extLst>
            </p:cNvPr>
            <p:cNvSpPr/>
            <p:nvPr/>
          </p:nvSpPr>
          <p:spPr bwMode="auto">
            <a:xfrm>
              <a:off x="12222719" y="4571206"/>
              <a:ext cx="226562" cy="381000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35877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Helvetica Neue Light" charset="0"/>
                <a:ea typeface="ヒラギノ角ゴ ProN W3" charset="0"/>
                <a:cs typeface="ヒラギノ角ゴ ProN W3" charset="0"/>
              </a:endParaRPr>
            </a:p>
          </p:txBody>
        </p:sp>
        <p:sp>
          <p:nvSpPr>
            <p:cNvPr id="117" name="Rectangle 116">
              <a:extLst>
                <a:ext uri="{FF2B5EF4-FFF2-40B4-BE49-F238E27FC236}">
                  <a16:creationId xmlns:a16="http://schemas.microsoft.com/office/drawing/2014/main" id="{6929EF83-82E0-1C54-1C0A-E761CCFDA6BF}"/>
                </a:ext>
              </a:extLst>
            </p:cNvPr>
            <p:cNvSpPr/>
            <p:nvPr/>
          </p:nvSpPr>
          <p:spPr bwMode="auto">
            <a:xfrm>
              <a:off x="12449281" y="4571206"/>
              <a:ext cx="226562" cy="381000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35877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Helvetica Neue Light" charset="0"/>
                <a:ea typeface="ヒラギノ角ゴ ProN W3" charset="0"/>
                <a:cs typeface="ヒラギノ角ゴ ProN W3" charset="0"/>
              </a:endParaRPr>
            </a:p>
          </p:txBody>
        </p:sp>
        <p:sp>
          <p:nvSpPr>
            <p:cNvPr id="170" name="Rectangle 169">
              <a:extLst>
                <a:ext uri="{FF2B5EF4-FFF2-40B4-BE49-F238E27FC236}">
                  <a16:creationId xmlns:a16="http://schemas.microsoft.com/office/drawing/2014/main" id="{996D3679-0302-3F21-0019-E7900B282526}"/>
                </a:ext>
              </a:extLst>
            </p:cNvPr>
            <p:cNvSpPr/>
            <p:nvPr/>
          </p:nvSpPr>
          <p:spPr bwMode="auto">
            <a:xfrm>
              <a:off x="12675844" y="4571206"/>
              <a:ext cx="226562" cy="381000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35877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Helvetica Neue Light" charset="0"/>
                <a:ea typeface="ヒラギノ角ゴ ProN W3" charset="0"/>
                <a:cs typeface="ヒラギノ角ゴ ProN W3" charset="0"/>
              </a:endParaRPr>
            </a:p>
          </p:txBody>
        </p:sp>
        <p:sp>
          <p:nvSpPr>
            <p:cNvPr id="188" name="Lightning Bolt 187">
              <a:extLst>
                <a:ext uri="{FF2B5EF4-FFF2-40B4-BE49-F238E27FC236}">
                  <a16:creationId xmlns:a16="http://schemas.microsoft.com/office/drawing/2014/main" id="{9CE78F8A-6AE9-A676-E2B7-5891BEFAAFCB}"/>
                </a:ext>
              </a:extLst>
            </p:cNvPr>
            <p:cNvSpPr/>
            <p:nvPr/>
          </p:nvSpPr>
          <p:spPr bwMode="auto">
            <a:xfrm rot="19662721" flipH="1">
              <a:off x="7284014" y="4346531"/>
              <a:ext cx="509067" cy="509067"/>
            </a:xfrm>
            <a:prstGeom prst="lightningBolt">
              <a:avLst/>
            </a:prstGeom>
            <a:solidFill>
              <a:srgbClr val="FF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35877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Helvetica Neue Light" charset="0"/>
                <a:ea typeface="ヒラギノ角ゴ ProN W3" charset="0"/>
                <a:cs typeface="ヒラギノ角ゴ ProN W3" charset="0"/>
              </a:endParaRPr>
            </a:p>
          </p:txBody>
        </p:sp>
        <p:sp>
          <p:nvSpPr>
            <p:cNvPr id="190" name="TextBox 189">
              <a:extLst>
                <a:ext uri="{FF2B5EF4-FFF2-40B4-BE49-F238E27FC236}">
                  <a16:creationId xmlns:a16="http://schemas.microsoft.com/office/drawing/2014/main" id="{98EF9576-F936-20BE-F852-90A5E5B541C4}"/>
                </a:ext>
              </a:extLst>
            </p:cNvPr>
            <p:cNvSpPr txBox="1"/>
            <p:nvPr/>
          </p:nvSpPr>
          <p:spPr>
            <a:xfrm>
              <a:off x="6544044" y="4038804"/>
              <a:ext cx="1769975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600" dirty="0">
                  <a:solidFill>
                    <a:srgbClr val="000000"/>
                  </a:solidFill>
                  <a:latin typeface="Helvetica Neue" panose="02000503000000020004" pitchFamily="2" charset="0"/>
                </a:rPr>
                <a:t>Packet boundary</a:t>
              </a:r>
              <a:endParaRPr lang="en-US" sz="1600" dirty="0"/>
            </a:p>
          </p:txBody>
        </p:sp>
      </p:grpSp>
    </p:spTree>
    <p:extLst>
      <p:ext uri="{BB962C8B-B14F-4D97-AF65-F5344CB8AC3E}">
        <p14:creationId xmlns:p14="http://schemas.microsoft.com/office/powerpoint/2010/main" val="35784350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BC2A165-9297-B940-9210-D14CA062BC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D854EC2-8F58-5C4F-8AEB-33CAAE66C4BD}" type="slidenum">
              <a:rPr lang="en-US" smtClean="0"/>
              <a:t>5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634206" y="328613"/>
            <a:ext cx="11216482" cy="1385887"/>
          </a:xfrm>
        </p:spPr>
        <p:txBody>
          <a:bodyPr/>
          <a:lstStyle/>
          <a:p>
            <a:r>
              <a:rPr lang="en-US" sz="3600" dirty="0">
                <a:latin typeface="Arial Narrow" panose="020B0604020202020204" pitchFamily="34" charset="0"/>
                <a:cs typeface="Arial Narrow" panose="020B0604020202020204" pitchFamily="34" charset="0"/>
              </a:rPr>
              <a:t>You can see this easily</a:t>
            </a:r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EB3CB2C2-9FC5-8908-9893-15C5045179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4206" y="2147211"/>
            <a:ext cx="11718132" cy="4390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028" tIns="65014" rIns="130028" bIns="65014">
            <a:spAutoFit/>
          </a:bodyPr>
          <a:lstStyle/>
          <a:p>
            <a:pPr>
              <a:spcAft>
                <a:spcPts val="600"/>
              </a:spcAft>
              <a:tabLst>
                <a:tab pos="1302535" algn="l"/>
                <a:tab pos="1555367" algn="l"/>
                <a:tab pos="2765346" algn="l"/>
              </a:tabLst>
            </a:pPr>
            <a:r>
              <a:rPr lang="en-US" sz="2000" dirty="0">
                <a:solidFill>
                  <a:srgbClr val="000000"/>
                </a:solidFill>
                <a:latin typeface="Helvetica Neue" panose="02000503000000020004" pitchFamily="2" charset="0"/>
              </a:rPr>
              <a:t>Here is an example of a “broken up” waveform</a:t>
            </a:r>
          </a:p>
        </p:txBody>
      </p:sp>
      <p:sp>
        <p:nvSpPr>
          <p:cNvPr id="22" name="Rectangle 7">
            <a:extLst>
              <a:ext uri="{FF2B5EF4-FFF2-40B4-BE49-F238E27FC236}">
                <a16:creationId xmlns:a16="http://schemas.microsoft.com/office/drawing/2014/main" id="{820DA06F-0A45-2840-8C1C-AA2BEAF83A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4206" y="5142357"/>
            <a:ext cx="11718132" cy="41323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028" tIns="65014" rIns="130028" bIns="65014">
            <a:spAutoFit/>
          </a:bodyPr>
          <a:lstStyle/>
          <a:p>
            <a:pPr>
              <a:spcAft>
                <a:spcPts val="600"/>
              </a:spcAft>
              <a:tabLst>
                <a:tab pos="1302535" algn="l"/>
                <a:tab pos="1555367" algn="l"/>
                <a:tab pos="2765346" algn="l"/>
              </a:tabLst>
            </a:pPr>
            <a:r>
              <a:rPr lang="en-US" sz="2000" dirty="0">
                <a:solidFill>
                  <a:srgbClr val="000000"/>
                </a:solidFill>
                <a:latin typeface="Helvetica Neue" panose="02000503000000020004" pitchFamily="2" charset="0"/>
              </a:rPr>
              <a:t>It looks like waveform 16 of one packet with 13 samples has its continuation in the next packet with 6 samples</a:t>
            </a:r>
          </a:p>
          <a:p>
            <a:pPr>
              <a:spcAft>
                <a:spcPts val="600"/>
              </a:spcAft>
              <a:tabLst>
                <a:tab pos="1302535" algn="l"/>
                <a:tab pos="1555367" algn="l"/>
                <a:tab pos="2765346" algn="l"/>
              </a:tabLst>
            </a:pPr>
            <a:r>
              <a:rPr lang="en-US" sz="2000" dirty="0">
                <a:solidFill>
                  <a:srgbClr val="000000"/>
                </a:solidFill>
                <a:latin typeface="Helvetica Neue" panose="02000503000000020004" pitchFamily="2" charset="0"/>
              </a:rPr>
              <a:t>Ok, it should be 20, not 19… different issue..</a:t>
            </a:r>
          </a:p>
          <a:p>
            <a:pPr>
              <a:spcAft>
                <a:spcPts val="600"/>
              </a:spcAft>
              <a:tabLst>
                <a:tab pos="1302535" algn="l"/>
                <a:tab pos="1555367" algn="l"/>
                <a:tab pos="2765346" algn="l"/>
              </a:tabLst>
            </a:pPr>
            <a:r>
              <a:rPr lang="en-US" sz="2000" dirty="0">
                <a:solidFill>
                  <a:srgbClr val="000000"/>
                </a:solidFill>
                <a:latin typeface="Helvetica Neue" panose="02000503000000020004" pitchFamily="2" charset="0"/>
              </a:rPr>
              <a:t>Let’s look at the clock start (2210278589) of WF 16 with 13 samples 0..12 </a:t>
            </a:r>
          </a:p>
          <a:p>
            <a:pPr>
              <a:spcAft>
                <a:spcPts val="600"/>
              </a:spcAft>
              <a:tabLst>
                <a:tab pos="1302535" algn="l"/>
                <a:tab pos="1555367" algn="l"/>
                <a:tab pos="2765346" algn="l"/>
              </a:tabLst>
            </a:pPr>
            <a:r>
              <a:rPr lang="en-US" sz="2000" dirty="0">
                <a:solidFill>
                  <a:srgbClr val="000000"/>
                </a:solidFill>
                <a:latin typeface="Helvetica Neue" panose="02000503000000020004" pitchFamily="2" charset="0"/>
              </a:rPr>
              <a:t>It ends with 2210278589 + 12*164 = 2210280557 </a:t>
            </a:r>
          </a:p>
          <a:p>
            <a:pPr>
              <a:spcAft>
                <a:spcPts val="600"/>
              </a:spcAft>
              <a:tabLst>
                <a:tab pos="1302535" algn="l"/>
                <a:tab pos="1555367" algn="l"/>
                <a:tab pos="2765346" algn="l"/>
              </a:tabLst>
            </a:pPr>
            <a:r>
              <a:rPr lang="en-US" sz="2000" dirty="0">
                <a:solidFill>
                  <a:srgbClr val="000000"/>
                </a:solidFill>
                <a:latin typeface="Helvetica Neue" panose="02000503000000020004" pitchFamily="2" charset="0"/>
              </a:rPr>
              <a:t>Then we are still missing one sample (13)</a:t>
            </a:r>
          </a:p>
          <a:p>
            <a:pPr>
              <a:spcAft>
                <a:spcPts val="600"/>
              </a:spcAft>
              <a:tabLst>
                <a:tab pos="1302535" algn="l"/>
                <a:tab pos="1555367" algn="l"/>
                <a:tab pos="2765346" algn="l"/>
              </a:tabLst>
            </a:pPr>
            <a:r>
              <a:rPr lang="en-US" sz="2000" dirty="0">
                <a:solidFill>
                  <a:srgbClr val="000000"/>
                </a:solidFill>
                <a:latin typeface="Helvetica Neue" panose="02000503000000020004" pitchFamily="2" charset="0"/>
              </a:rPr>
              <a:t>And sample 14 is 2210278589 + 14*164 = 2210280885</a:t>
            </a:r>
          </a:p>
          <a:p>
            <a:pPr>
              <a:spcAft>
                <a:spcPts val="600"/>
              </a:spcAft>
              <a:tabLst>
                <a:tab pos="1302535" algn="l"/>
                <a:tab pos="1555367" algn="l"/>
                <a:tab pos="2765346" algn="l"/>
              </a:tabLst>
            </a:pPr>
            <a:r>
              <a:rPr lang="en-US" sz="2000" dirty="0">
                <a:solidFill>
                  <a:srgbClr val="000000"/>
                </a:solidFill>
                <a:latin typeface="Helvetica Neue" panose="02000503000000020004" pitchFamily="2" charset="0"/>
              </a:rPr>
              <a:t>So we continue with sample 15…20 </a:t>
            </a:r>
          </a:p>
          <a:p>
            <a:pPr>
              <a:spcAft>
                <a:spcPts val="600"/>
              </a:spcAft>
              <a:tabLst>
                <a:tab pos="1302535" algn="l"/>
                <a:tab pos="1555367" algn="l"/>
                <a:tab pos="2765346" algn="l"/>
              </a:tabLst>
            </a:pPr>
            <a:endParaRPr lang="en-US" sz="2000" dirty="0">
              <a:solidFill>
                <a:srgbClr val="000000"/>
              </a:solidFill>
              <a:latin typeface="Helvetica Neue" panose="02000503000000020004" pitchFamily="2" charset="0"/>
            </a:endParaRPr>
          </a:p>
          <a:p>
            <a:pPr>
              <a:spcAft>
                <a:spcPts val="600"/>
              </a:spcAft>
              <a:tabLst>
                <a:tab pos="1302535" algn="l"/>
                <a:tab pos="1555367" algn="l"/>
                <a:tab pos="2765346" algn="l"/>
              </a:tabLst>
            </a:pPr>
            <a:r>
              <a:rPr lang="en-US" sz="2000" dirty="0">
                <a:solidFill>
                  <a:srgbClr val="000000"/>
                </a:solidFill>
                <a:latin typeface="Helvetica Neue" panose="02000503000000020004" pitchFamily="2" charset="0"/>
              </a:rPr>
              <a:t>(still, sample 13 is missing. I’m in the process of “pencil-decoding” the data to see if I disregard the last one somehow.)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C8BD289-BD4C-A296-CE82-F2285789E9AA}"/>
              </a:ext>
            </a:extLst>
          </p:cNvPr>
          <p:cNvSpPr txBox="1"/>
          <p:nvPr/>
        </p:nvSpPr>
        <p:spPr>
          <a:xfrm>
            <a:off x="939006" y="2666206"/>
            <a:ext cx="11049000" cy="2031325"/>
          </a:xfrm>
          <a:prstGeom prst="rect">
            <a:avLst/>
          </a:prstGeom>
          <a:solidFill>
            <a:srgbClr val="FAFFB7"/>
          </a:solidFill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----- Waveform  14 Samples: 20  Timestamp: 0x73db98d1  1943771345</a:t>
            </a:r>
          </a:p>
          <a:p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----- Waveform  15 Samples: 20  Timestamp: 0x7b7bbbd9  2071706585</a:t>
            </a:r>
          </a:p>
          <a:p>
            <a:r>
              <a:rPr lang="en-US" sz="18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----- Waveform  16 Samples: 13  Timestamp: 0x83be2cbd  2210278589</a:t>
            </a:r>
          </a:p>
          <a:p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&gt;&gt;&gt;&gt;&gt; packet boundary &lt;&lt;&lt;&lt;&lt;&lt;</a:t>
            </a:r>
          </a:p>
          <a:p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Number of Waveforms: 2</a:t>
            </a:r>
          </a:p>
          <a:p>
            <a:r>
              <a:rPr lang="en-US" sz="18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----- Waveform  0 Samples: 6  Timestamp: 0x83be35b5  2210280885</a:t>
            </a:r>
          </a:p>
          <a:p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----- Waveform  1 Samples: 19  Timestamp: 0x8715cdd5  2266353109</a:t>
            </a:r>
          </a:p>
        </p:txBody>
      </p:sp>
      <p:cxnSp>
        <p:nvCxnSpPr>
          <p:cNvPr id="75" name="Straight Arrow Connector 74">
            <a:extLst>
              <a:ext uri="{FF2B5EF4-FFF2-40B4-BE49-F238E27FC236}">
                <a16:creationId xmlns:a16="http://schemas.microsoft.com/office/drawing/2014/main" id="{7DF9C42B-871A-2AC4-9630-99A91D3FC0F7}"/>
              </a:ext>
            </a:extLst>
          </p:cNvPr>
          <p:cNvCxnSpPr/>
          <p:nvPr/>
        </p:nvCxnSpPr>
        <p:spPr bwMode="auto">
          <a:xfrm flipV="1">
            <a:off x="5206206" y="3504406"/>
            <a:ext cx="3581400" cy="2819400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4DBBF699-18B7-36DF-B8F2-02EA944236FD}"/>
              </a:ext>
            </a:extLst>
          </p:cNvPr>
          <p:cNvCxnSpPr>
            <a:cxnSpLocks/>
          </p:cNvCxnSpPr>
          <p:nvPr/>
        </p:nvCxnSpPr>
        <p:spPr bwMode="auto">
          <a:xfrm flipV="1">
            <a:off x="5968206" y="4300664"/>
            <a:ext cx="3350419" cy="3166142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402593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BC2A165-9297-B940-9210-D14CA062BC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D854EC2-8F58-5C4F-8AEB-33CAAE66C4BD}" type="slidenum">
              <a:rPr lang="en-US" smtClean="0"/>
              <a:t>6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558006" y="328613"/>
            <a:ext cx="11292682" cy="1385887"/>
          </a:xfrm>
        </p:spPr>
        <p:txBody>
          <a:bodyPr/>
          <a:lstStyle/>
          <a:p>
            <a:r>
              <a:rPr lang="en-US" sz="3600" dirty="0">
                <a:latin typeface="Arial Narrow" panose="020B0604020202020204" pitchFamily="34" charset="0"/>
                <a:cs typeface="Arial Narrow" panose="020B0604020202020204" pitchFamily="34" charset="0"/>
              </a:rPr>
              <a:t>Enter the pool</a:t>
            </a:r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EB3CB2C2-9FC5-8908-9893-15C5045179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4206" y="2147211"/>
            <a:ext cx="11718132" cy="72101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028" tIns="65014" rIns="130028" bIns="65014">
            <a:spAutoFit/>
          </a:bodyPr>
          <a:lstStyle/>
          <a:p>
            <a:pPr>
              <a:spcAft>
                <a:spcPts val="600"/>
              </a:spcAft>
              <a:tabLst>
                <a:tab pos="1302535" algn="l"/>
                <a:tab pos="1555367" algn="l"/>
                <a:tab pos="2765346" algn="l"/>
              </a:tabLst>
            </a:pPr>
            <a:r>
              <a:rPr lang="en-US" sz="2000" dirty="0">
                <a:solidFill>
                  <a:srgbClr val="000000"/>
                </a:solidFill>
                <a:latin typeface="Helvetica Neue" panose="02000503000000020004" pitchFamily="2" charset="0"/>
              </a:rPr>
              <a:t>The pool is putting together again the pieces that were cut into packets, as if that packetizing had never happened</a:t>
            </a:r>
          </a:p>
          <a:p>
            <a:pPr>
              <a:spcAft>
                <a:spcPts val="600"/>
              </a:spcAft>
              <a:tabLst>
                <a:tab pos="1302535" algn="l"/>
                <a:tab pos="1555367" algn="l"/>
                <a:tab pos="2765346" algn="l"/>
              </a:tabLst>
            </a:pPr>
            <a:r>
              <a:rPr lang="en-US" sz="2000" dirty="0">
                <a:solidFill>
                  <a:srgbClr val="000000"/>
                </a:solidFill>
                <a:latin typeface="Helvetica Neue" panose="02000503000000020004" pitchFamily="2" charset="0"/>
              </a:rPr>
              <a:t>Of course it cannot put together a 200GB structure again in memory</a:t>
            </a:r>
          </a:p>
          <a:p>
            <a:pPr>
              <a:spcAft>
                <a:spcPts val="600"/>
              </a:spcAft>
              <a:tabLst>
                <a:tab pos="1302535" algn="l"/>
                <a:tab pos="1555367" algn="l"/>
                <a:tab pos="2765346" algn="l"/>
              </a:tabLst>
            </a:pPr>
            <a:endParaRPr lang="en-US" sz="2000" dirty="0">
              <a:solidFill>
                <a:srgbClr val="000000"/>
              </a:solidFill>
              <a:latin typeface="Helvetica Neue" panose="02000503000000020004" pitchFamily="2" charset="0"/>
            </a:endParaRPr>
          </a:p>
          <a:p>
            <a:pPr>
              <a:spcAft>
                <a:spcPts val="600"/>
              </a:spcAft>
              <a:tabLst>
                <a:tab pos="1302535" algn="l"/>
                <a:tab pos="1555367" algn="l"/>
                <a:tab pos="2765346" algn="l"/>
              </a:tabLst>
            </a:pPr>
            <a:endParaRPr lang="en-US" sz="2000" dirty="0">
              <a:solidFill>
                <a:srgbClr val="000000"/>
              </a:solidFill>
              <a:latin typeface="Helvetica Neue" panose="02000503000000020004" pitchFamily="2" charset="0"/>
            </a:endParaRPr>
          </a:p>
          <a:p>
            <a:pPr>
              <a:spcAft>
                <a:spcPts val="600"/>
              </a:spcAft>
              <a:tabLst>
                <a:tab pos="1302535" algn="l"/>
                <a:tab pos="1555367" algn="l"/>
                <a:tab pos="2765346" algn="l"/>
              </a:tabLst>
            </a:pPr>
            <a:endParaRPr lang="en-US" sz="2000" dirty="0">
              <a:solidFill>
                <a:srgbClr val="000000"/>
              </a:solidFill>
              <a:latin typeface="Helvetica Neue" panose="02000503000000020004" pitchFamily="2" charset="0"/>
            </a:endParaRPr>
          </a:p>
          <a:p>
            <a:pPr>
              <a:spcAft>
                <a:spcPts val="600"/>
              </a:spcAft>
              <a:tabLst>
                <a:tab pos="1302535" algn="l"/>
                <a:tab pos="1555367" algn="l"/>
                <a:tab pos="2765346" algn="l"/>
              </a:tabLst>
            </a:pPr>
            <a:endParaRPr lang="en-US" sz="2000" dirty="0">
              <a:solidFill>
                <a:srgbClr val="000000"/>
              </a:solidFill>
              <a:latin typeface="Helvetica Neue" panose="02000503000000020004" pitchFamily="2" charset="0"/>
            </a:endParaRPr>
          </a:p>
          <a:p>
            <a:pPr>
              <a:spcAft>
                <a:spcPts val="600"/>
              </a:spcAft>
              <a:tabLst>
                <a:tab pos="1302535" algn="l"/>
                <a:tab pos="1555367" algn="l"/>
                <a:tab pos="2765346" algn="l"/>
              </a:tabLst>
            </a:pPr>
            <a:endParaRPr lang="en-US" sz="2000" dirty="0">
              <a:solidFill>
                <a:srgbClr val="000000"/>
              </a:solidFill>
              <a:latin typeface="Helvetica Neue" panose="02000503000000020004" pitchFamily="2" charset="0"/>
            </a:endParaRPr>
          </a:p>
          <a:p>
            <a:pPr>
              <a:spcAft>
                <a:spcPts val="600"/>
              </a:spcAft>
              <a:tabLst>
                <a:tab pos="1302535" algn="l"/>
                <a:tab pos="1555367" algn="l"/>
                <a:tab pos="2765346" algn="l"/>
              </a:tabLst>
            </a:pPr>
            <a:endParaRPr lang="en-US" sz="2000" dirty="0">
              <a:solidFill>
                <a:srgbClr val="000000"/>
              </a:solidFill>
              <a:latin typeface="Helvetica Neue" panose="02000503000000020004" pitchFamily="2" charset="0"/>
            </a:endParaRPr>
          </a:p>
          <a:p>
            <a:pPr>
              <a:spcAft>
                <a:spcPts val="600"/>
              </a:spcAft>
              <a:tabLst>
                <a:tab pos="1302535" algn="l"/>
                <a:tab pos="1555367" algn="l"/>
                <a:tab pos="2765346" algn="l"/>
              </a:tabLst>
            </a:pPr>
            <a:endParaRPr lang="en-US" sz="2000" dirty="0">
              <a:solidFill>
                <a:srgbClr val="000000"/>
              </a:solidFill>
              <a:latin typeface="Helvetica Neue" panose="02000503000000020004" pitchFamily="2" charset="0"/>
            </a:endParaRPr>
          </a:p>
          <a:p>
            <a:pPr>
              <a:spcAft>
                <a:spcPts val="600"/>
              </a:spcAft>
              <a:tabLst>
                <a:tab pos="1302535" algn="l"/>
                <a:tab pos="1555367" algn="l"/>
                <a:tab pos="2765346" algn="l"/>
              </a:tabLst>
            </a:pPr>
            <a:r>
              <a:rPr lang="en-US" sz="2000" dirty="0">
                <a:solidFill>
                  <a:srgbClr val="000000"/>
                </a:solidFill>
                <a:latin typeface="Helvetica Neue" panose="02000503000000020004" pitchFamily="2" charset="0"/>
              </a:rPr>
              <a:t>But it provides a </a:t>
            </a:r>
            <a:r>
              <a:rPr lang="en-US" sz="2000" b="1" dirty="0">
                <a:solidFill>
                  <a:srgbClr val="000000"/>
                </a:solidFill>
                <a:latin typeface="Helvetica Neue" panose="02000503000000020004" pitchFamily="2" charset="0"/>
              </a:rPr>
              <a:t>sliding window </a:t>
            </a:r>
            <a:r>
              <a:rPr lang="en-US" sz="2000" dirty="0">
                <a:solidFill>
                  <a:srgbClr val="000000"/>
                </a:solidFill>
                <a:latin typeface="Helvetica Neue" panose="02000503000000020004" pitchFamily="2" charset="0"/>
              </a:rPr>
              <a:t>across the data timeline large enough that all data from one crossing are in that window</a:t>
            </a:r>
          </a:p>
          <a:p>
            <a:pPr>
              <a:spcAft>
                <a:spcPts val="600"/>
              </a:spcAft>
              <a:tabLst>
                <a:tab pos="1302535" algn="l"/>
                <a:tab pos="1555367" algn="l"/>
                <a:tab pos="2765346" algn="l"/>
              </a:tabLst>
            </a:pPr>
            <a:r>
              <a:rPr lang="en-US" sz="2000" dirty="0">
                <a:solidFill>
                  <a:srgbClr val="000000"/>
                </a:solidFill>
                <a:latin typeface="Helvetica Neue" panose="02000503000000020004" pitchFamily="2" charset="0"/>
              </a:rPr>
              <a:t>Drop data / BCOs that have been processed, fill in new data</a:t>
            </a:r>
          </a:p>
          <a:p>
            <a:pPr>
              <a:spcAft>
                <a:spcPts val="600"/>
              </a:spcAft>
              <a:tabLst>
                <a:tab pos="1302535" algn="l"/>
                <a:tab pos="1555367" algn="l"/>
                <a:tab pos="2765346" algn="l"/>
              </a:tabLst>
            </a:pPr>
            <a:r>
              <a:rPr lang="en-US" sz="2000" dirty="0">
                <a:solidFill>
                  <a:srgbClr val="000000"/>
                </a:solidFill>
                <a:latin typeface="Helvetica Neue" panose="02000503000000020004" pitchFamily="2" charset="0"/>
              </a:rPr>
              <a:t>One pool / packet id ( 2 pools for 2 KCUs)</a:t>
            </a:r>
          </a:p>
          <a:p>
            <a:pPr>
              <a:spcAft>
                <a:spcPts val="600"/>
              </a:spcAft>
              <a:tabLst>
                <a:tab pos="1302535" algn="l"/>
                <a:tab pos="1555367" algn="l"/>
                <a:tab pos="2765346" algn="l"/>
              </a:tabLst>
            </a:pPr>
            <a:r>
              <a:rPr lang="en-US" sz="2000" dirty="0">
                <a:solidFill>
                  <a:srgbClr val="000000"/>
                </a:solidFill>
                <a:latin typeface="Helvetica Neue" panose="02000503000000020004" pitchFamily="2" charset="0"/>
              </a:rPr>
              <a:t>Go through the data without excessive memory usage (I used 64 packets depth, can be tuned)</a:t>
            </a:r>
          </a:p>
          <a:p>
            <a:pPr>
              <a:spcAft>
                <a:spcPts val="600"/>
              </a:spcAft>
              <a:tabLst>
                <a:tab pos="1302535" algn="l"/>
                <a:tab pos="1555367" algn="l"/>
                <a:tab pos="2765346" algn="l"/>
              </a:tabLst>
            </a:pPr>
            <a:r>
              <a:rPr lang="en-US" sz="2000" dirty="0">
                <a:solidFill>
                  <a:srgbClr val="000000"/>
                </a:solidFill>
                <a:latin typeface="Helvetica Neue" panose="02000503000000020004" pitchFamily="2" charset="0"/>
              </a:rPr>
              <a:t>Instead of the “keyhole” actual packet, you use the pool instead</a:t>
            </a:r>
          </a:p>
          <a:p>
            <a:pPr>
              <a:spcAft>
                <a:spcPts val="600"/>
              </a:spcAft>
              <a:tabLst>
                <a:tab pos="1302535" algn="l"/>
                <a:tab pos="1555367" algn="l"/>
                <a:tab pos="2765346" algn="l"/>
              </a:tabLst>
            </a:pPr>
            <a:r>
              <a:rPr lang="en-US" sz="2000" dirty="0">
                <a:solidFill>
                  <a:srgbClr val="000000"/>
                </a:solidFill>
                <a:latin typeface="Helvetica Neue" panose="02000503000000020004" pitchFamily="2" charset="0"/>
              </a:rPr>
              <a:t>Keep throwing in packets until prescribed depth is reached</a:t>
            </a:r>
          </a:p>
          <a:p>
            <a:pPr>
              <a:spcAft>
                <a:spcPts val="600"/>
              </a:spcAft>
              <a:tabLst>
                <a:tab pos="1302535" algn="l"/>
                <a:tab pos="1555367" algn="l"/>
                <a:tab pos="2765346" algn="l"/>
              </a:tabLst>
            </a:pPr>
            <a:r>
              <a:rPr lang="en-US" sz="2000" dirty="0">
                <a:solidFill>
                  <a:srgbClr val="000000"/>
                </a:solidFill>
                <a:latin typeface="Helvetica Neue" panose="02000503000000020004" pitchFamily="2" charset="0"/>
              </a:rPr>
              <a:t>APIs are (by design) very similar to the packet itself, </a:t>
            </a:r>
            <a:r>
              <a:rPr lang="en-US" sz="2000" dirty="0" err="1">
                <a:solidFill>
                  <a:srgbClr val="000000"/>
                </a:solidFill>
                <a:latin typeface="Helvetica Neue" panose="02000503000000020004" pitchFamily="2" charset="0"/>
              </a:rPr>
              <a:t>iValue</a:t>
            </a:r>
            <a:r>
              <a:rPr lang="en-US" sz="2000" dirty="0">
                <a:solidFill>
                  <a:srgbClr val="000000"/>
                </a:solidFill>
                <a:latin typeface="Helvetica Neue" panose="02000503000000020004" pitchFamily="2" charset="0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Helvetica Neue" panose="02000503000000020004" pitchFamily="2" charset="0"/>
              </a:rPr>
              <a:t>lValue</a:t>
            </a:r>
            <a:r>
              <a:rPr lang="en-US" sz="2000" dirty="0">
                <a:solidFill>
                  <a:srgbClr val="000000"/>
                </a:solidFill>
                <a:latin typeface="Helvetica Neue" panose="02000503000000020004" pitchFamily="2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Helvetica Neue" panose="02000503000000020004" pitchFamily="2" charset="0"/>
              </a:rPr>
              <a:t>etc</a:t>
            </a:r>
            <a:r>
              <a:rPr lang="en-US" sz="2000" dirty="0">
                <a:solidFill>
                  <a:srgbClr val="000000"/>
                </a:solidFill>
                <a:latin typeface="Helvetica Neue" panose="02000503000000020004" pitchFamily="2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Helvetica Neue" panose="02000503000000020004" pitchFamily="2" charset="0"/>
              </a:rPr>
              <a:t>etc</a:t>
            </a:r>
            <a:endParaRPr lang="en-US" sz="2000" dirty="0">
              <a:solidFill>
                <a:srgbClr val="000000"/>
              </a:solidFill>
              <a:latin typeface="Helvetica Neue" panose="02000503000000020004" pitchFamily="2" charset="0"/>
            </a:endParaRPr>
          </a:p>
          <a:p>
            <a:pPr>
              <a:spcAft>
                <a:spcPts val="600"/>
              </a:spcAft>
              <a:tabLst>
                <a:tab pos="1302535" algn="l"/>
                <a:tab pos="1555367" algn="l"/>
                <a:tab pos="2765346" algn="l"/>
              </a:tabLst>
            </a:pPr>
            <a:r>
              <a:rPr lang="en-US" sz="2000" b="1" dirty="0">
                <a:solidFill>
                  <a:srgbClr val="000000"/>
                </a:solidFill>
                <a:latin typeface="Helvetica Neue" panose="02000503000000020004" pitchFamily="2" charset="0"/>
              </a:rPr>
              <a:t>I’m still working on fine-tuning this, next week more</a:t>
            </a:r>
          </a:p>
        </p:txBody>
      </p:sp>
      <p:sp>
        <p:nvSpPr>
          <p:cNvPr id="222" name="Rectangle 221">
            <a:extLst>
              <a:ext uri="{FF2B5EF4-FFF2-40B4-BE49-F238E27FC236}">
                <a16:creationId xmlns:a16="http://schemas.microsoft.com/office/drawing/2014/main" id="{55232DB9-9F35-9CC4-3AF7-8E9DBC02C276}"/>
              </a:ext>
            </a:extLst>
          </p:cNvPr>
          <p:cNvSpPr/>
          <p:nvPr/>
        </p:nvSpPr>
        <p:spPr bwMode="auto">
          <a:xfrm>
            <a:off x="5800339" y="4952206"/>
            <a:ext cx="2743200" cy="838199"/>
          </a:xfrm>
          <a:prstGeom prst="rect">
            <a:avLst/>
          </a:prstGeom>
          <a:solidFill>
            <a:srgbClr val="92D050">
              <a:alpha val="16078"/>
            </a:srgbClr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3587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Helvetica Neue Light" charset="0"/>
              <a:ea typeface="ヒラギノ角ゴ ProN W3" charset="0"/>
              <a:cs typeface="ヒラギノ角ゴ ProN W3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64B1BEF-5D0A-FE6F-A73E-9C7B3616416C}"/>
              </a:ext>
            </a:extLst>
          </p:cNvPr>
          <p:cNvSpPr/>
          <p:nvPr/>
        </p:nvSpPr>
        <p:spPr bwMode="auto">
          <a:xfrm>
            <a:off x="329406" y="3884408"/>
            <a:ext cx="226562" cy="381000"/>
          </a:xfrm>
          <a:prstGeom prst="rect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3587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Helvetica Neue Light" charset="0"/>
              <a:ea typeface="ヒラギノ角ゴ ProN W3" charset="0"/>
              <a:cs typeface="ヒラギノ角ゴ ProN W3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B063F69-BCAE-4FB5-58F2-DE91C297A678}"/>
              </a:ext>
            </a:extLst>
          </p:cNvPr>
          <p:cNvSpPr/>
          <p:nvPr/>
        </p:nvSpPr>
        <p:spPr bwMode="auto">
          <a:xfrm>
            <a:off x="555968" y="3884408"/>
            <a:ext cx="226562" cy="381000"/>
          </a:xfrm>
          <a:prstGeom prst="rect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3587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Helvetica Neue Light" charset="0"/>
              <a:ea typeface="ヒラギノ角ゴ ProN W3" charset="0"/>
              <a:cs typeface="ヒラギノ角ゴ ProN W3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22DD9F7-04F0-4168-6DAB-A5D9AE3C0975}"/>
              </a:ext>
            </a:extLst>
          </p:cNvPr>
          <p:cNvSpPr/>
          <p:nvPr/>
        </p:nvSpPr>
        <p:spPr bwMode="auto">
          <a:xfrm>
            <a:off x="782531" y="3884408"/>
            <a:ext cx="226562" cy="381000"/>
          </a:xfrm>
          <a:prstGeom prst="rect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3587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Helvetica Neue Light" charset="0"/>
              <a:ea typeface="ヒラギノ角ゴ ProN W3" charset="0"/>
              <a:cs typeface="ヒラギノ角ゴ ProN W3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49EBFE5-E352-A2BD-872C-49769C8A377E}"/>
              </a:ext>
            </a:extLst>
          </p:cNvPr>
          <p:cNvSpPr/>
          <p:nvPr/>
        </p:nvSpPr>
        <p:spPr bwMode="auto">
          <a:xfrm>
            <a:off x="1009093" y="3884408"/>
            <a:ext cx="226562" cy="381000"/>
          </a:xfrm>
          <a:prstGeom prst="rect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3587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Helvetica Neue Light" charset="0"/>
              <a:ea typeface="ヒラギノ角ゴ ProN W3" charset="0"/>
              <a:cs typeface="ヒラギノ角ゴ ProN W3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67C03B5-C02F-5364-36F0-5C14FFDE0EA9}"/>
              </a:ext>
            </a:extLst>
          </p:cNvPr>
          <p:cNvSpPr/>
          <p:nvPr/>
        </p:nvSpPr>
        <p:spPr bwMode="auto">
          <a:xfrm>
            <a:off x="1235655" y="3884408"/>
            <a:ext cx="226562" cy="381000"/>
          </a:xfrm>
          <a:prstGeom prst="rect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3587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Helvetica Neue Light" charset="0"/>
              <a:ea typeface="ヒラギノ角ゴ ProN W3" charset="0"/>
              <a:cs typeface="ヒラギノ角ゴ ProN W3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608EFBB-9335-3F0C-9FD2-BA9D958DD85B}"/>
              </a:ext>
            </a:extLst>
          </p:cNvPr>
          <p:cNvSpPr/>
          <p:nvPr/>
        </p:nvSpPr>
        <p:spPr bwMode="auto">
          <a:xfrm>
            <a:off x="1462218" y="3884408"/>
            <a:ext cx="226562" cy="381000"/>
          </a:xfrm>
          <a:prstGeom prst="rect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3587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Helvetica Neue Light" charset="0"/>
              <a:ea typeface="ヒラギノ角ゴ ProN W3" charset="0"/>
              <a:cs typeface="ヒラギノ角ゴ ProN W3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39BFF9E-54C4-6319-16B8-F11974A01876}"/>
              </a:ext>
            </a:extLst>
          </p:cNvPr>
          <p:cNvSpPr/>
          <p:nvPr/>
        </p:nvSpPr>
        <p:spPr bwMode="auto">
          <a:xfrm>
            <a:off x="1688780" y="3884408"/>
            <a:ext cx="226562" cy="381000"/>
          </a:xfrm>
          <a:prstGeom prst="rect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3587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Helvetica Neue Light" charset="0"/>
              <a:ea typeface="ヒラギノ角ゴ ProN W3" charset="0"/>
              <a:cs typeface="ヒラギノ角ゴ ProN W3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E317889-9C46-9012-8AA5-97F3A613A221}"/>
              </a:ext>
            </a:extLst>
          </p:cNvPr>
          <p:cNvSpPr/>
          <p:nvPr/>
        </p:nvSpPr>
        <p:spPr bwMode="auto">
          <a:xfrm>
            <a:off x="1915342" y="3884408"/>
            <a:ext cx="226562" cy="381000"/>
          </a:xfrm>
          <a:prstGeom prst="rect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3587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Helvetica Neue Light" charset="0"/>
              <a:ea typeface="ヒラギノ角ゴ ProN W3" charset="0"/>
              <a:cs typeface="ヒラギノ角ゴ ProN W3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F1500FE-DAC4-CECD-37FA-15FC9BF634D8}"/>
              </a:ext>
            </a:extLst>
          </p:cNvPr>
          <p:cNvSpPr/>
          <p:nvPr/>
        </p:nvSpPr>
        <p:spPr bwMode="auto">
          <a:xfrm>
            <a:off x="2141904" y="3884408"/>
            <a:ext cx="226562" cy="381000"/>
          </a:xfrm>
          <a:prstGeom prst="rect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3587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Helvetica Neue Light" charset="0"/>
              <a:ea typeface="ヒラギノ角ゴ ProN W3" charset="0"/>
              <a:cs typeface="ヒラギノ角ゴ ProN W3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92D5BBC-54B2-F56B-EFE8-CC5BE1798F25}"/>
              </a:ext>
            </a:extLst>
          </p:cNvPr>
          <p:cNvSpPr/>
          <p:nvPr/>
        </p:nvSpPr>
        <p:spPr bwMode="auto">
          <a:xfrm>
            <a:off x="2368467" y="3884408"/>
            <a:ext cx="226562" cy="381000"/>
          </a:xfrm>
          <a:prstGeom prst="rect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3587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Helvetica Neue Light" charset="0"/>
              <a:ea typeface="ヒラギノ角ゴ ProN W3" charset="0"/>
              <a:cs typeface="ヒラギノ角ゴ ProN W3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E884300F-375C-E184-3DF5-FA77F3731C36}"/>
              </a:ext>
            </a:extLst>
          </p:cNvPr>
          <p:cNvSpPr/>
          <p:nvPr/>
        </p:nvSpPr>
        <p:spPr bwMode="auto">
          <a:xfrm>
            <a:off x="2595029" y="3884408"/>
            <a:ext cx="226562" cy="381000"/>
          </a:xfrm>
          <a:prstGeom prst="rect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3587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Helvetica Neue Light" charset="0"/>
              <a:ea typeface="ヒラギノ角ゴ ProN W3" charset="0"/>
              <a:cs typeface="ヒラギノ角ゴ ProN W3" charset="0"/>
            </a:endParaRPr>
          </a:p>
        </p:txBody>
      </p:sp>
      <p:sp>
        <p:nvSpPr>
          <p:cNvPr id="118" name="Rectangle 117">
            <a:extLst>
              <a:ext uri="{FF2B5EF4-FFF2-40B4-BE49-F238E27FC236}">
                <a16:creationId xmlns:a16="http://schemas.microsoft.com/office/drawing/2014/main" id="{455C3585-892F-3E7D-92DF-ADCE406BF5EC}"/>
              </a:ext>
            </a:extLst>
          </p:cNvPr>
          <p:cNvSpPr/>
          <p:nvPr/>
        </p:nvSpPr>
        <p:spPr bwMode="auto">
          <a:xfrm>
            <a:off x="2821591" y="3884408"/>
            <a:ext cx="226562" cy="381000"/>
          </a:xfrm>
          <a:prstGeom prst="rect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3587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Helvetica Neue Light" charset="0"/>
              <a:ea typeface="ヒラギノ角ゴ ProN W3" charset="0"/>
              <a:cs typeface="ヒラギノ角ゴ ProN W3" charset="0"/>
            </a:endParaRPr>
          </a:p>
        </p:txBody>
      </p:sp>
      <p:sp>
        <p:nvSpPr>
          <p:cNvPr id="119" name="Rectangle 118">
            <a:extLst>
              <a:ext uri="{FF2B5EF4-FFF2-40B4-BE49-F238E27FC236}">
                <a16:creationId xmlns:a16="http://schemas.microsoft.com/office/drawing/2014/main" id="{C3B255B1-DC77-7682-1454-D77CBE3C3C25}"/>
              </a:ext>
            </a:extLst>
          </p:cNvPr>
          <p:cNvSpPr/>
          <p:nvPr/>
        </p:nvSpPr>
        <p:spPr bwMode="auto">
          <a:xfrm>
            <a:off x="3048154" y="3884408"/>
            <a:ext cx="226562" cy="381000"/>
          </a:xfrm>
          <a:prstGeom prst="rect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3587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Helvetica Neue Light" charset="0"/>
              <a:ea typeface="ヒラギノ角ゴ ProN W3" charset="0"/>
              <a:cs typeface="ヒラギノ角ゴ ProN W3" charset="0"/>
            </a:endParaRPr>
          </a:p>
        </p:txBody>
      </p:sp>
      <p:sp>
        <p:nvSpPr>
          <p:cNvPr id="120" name="Rectangle 119">
            <a:extLst>
              <a:ext uri="{FF2B5EF4-FFF2-40B4-BE49-F238E27FC236}">
                <a16:creationId xmlns:a16="http://schemas.microsoft.com/office/drawing/2014/main" id="{FD83ED5D-9D02-E91A-66BC-83756D4B6251}"/>
              </a:ext>
            </a:extLst>
          </p:cNvPr>
          <p:cNvSpPr/>
          <p:nvPr/>
        </p:nvSpPr>
        <p:spPr bwMode="auto">
          <a:xfrm>
            <a:off x="3274716" y="3884408"/>
            <a:ext cx="226562" cy="381000"/>
          </a:xfrm>
          <a:prstGeom prst="rect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3587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Helvetica Neue Light" charset="0"/>
              <a:ea typeface="ヒラギノ角ゴ ProN W3" charset="0"/>
              <a:cs typeface="ヒラギノ角ゴ ProN W3" charset="0"/>
            </a:endParaRPr>
          </a:p>
        </p:txBody>
      </p:sp>
      <p:sp>
        <p:nvSpPr>
          <p:cNvPr id="121" name="Rectangle 120">
            <a:extLst>
              <a:ext uri="{FF2B5EF4-FFF2-40B4-BE49-F238E27FC236}">
                <a16:creationId xmlns:a16="http://schemas.microsoft.com/office/drawing/2014/main" id="{A33EAE68-3CFD-FA06-300D-1265CED61C21}"/>
              </a:ext>
            </a:extLst>
          </p:cNvPr>
          <p:cNvSpPr/>
          <p:nvPr/>
        </p:nvSpPr>
        <p:spPr bwMode="auto">
          <a:xfrm>
            <a:off x="3501278" y="3884408"/>
            <a:ext cx="226562" cy="381000"/>
          </a:xfrm>
          <a:prstGeom prst="rect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3587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Helvetica Neue Light" charset="0"/>
              <a:ea typeface="ヒラギノ角ゴ ProN W3" charset="0"/>
              <a:cs typeface="ヒラギノ角ゴ ProN W3" charset="0"/>
            </a:endParaRPr>
          </a:p>
        </p:txBody>
      </p:sp>
      <p:sp>
        <p:nvSpPr>
          <p:cNvPr id="122" name="Rectangle 121">
            <a:extLst>
              <a:ext uri="{FF2B5EF4-FFF2-40B4-BE49-F238E27FC236}">
                <a16:creationId xmlns:a16="http://schemas.microsoft.com/office/drawing/2014/main" id="{3CF0BBE0-2F96-5DA4-4BCB-19AED3A2176C}"/>
              </a:ext>
            </a:extLst>
          </p:cNvPr>
          <p:cNvSpPr/>
          <p:nvPr/>
        </p:nvSpPr>
        <p:spPr bwMode="auto">
          <a:xfrm>
            <a:off x="3727841" y="3884408"/>
            <a:ext cx="226562" cy="381000"/>
          </a:xfrm>
          <a:prstGeom prst="rect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3587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Helvetica Neue Light" charset="0"/>
              <a:ea typeface="ヒラギノ角ゴ ProN W3" charset="0"/>
              <a:cs typeface="ヒラギノ角ゴ ProN W3" charset="0"/>
            </a:endParaRPr>
          </a:p>
        </p:txBody>
      </p:sp>
      <p:sp>
        <p:nvSpPr>
          <p:cNvPr id="123" name="Rectangle 122">
            <a:extLst>
              <a:ext uri="{FF2B5EF4-FFF2-40B4-BE49-F238E27FC236}">
                <a16:creationId xmlns:a16="http://schemas.microsoft.com/office/drawing/2014/main" id="{5E7E0DB0-FE9B-0BD8-BE70-E1E5D8E8996B}"/>
              </a:ext>
            </a:extLst>
          </p:cNvPr>
          <p:cNvSpPr/>
          <p:nvPr/>
        </p:nvSpPr>
        <p:spPr bwMode="auto">
          <a:xfrm>
            <a:off x="3954403" y="3884408"/>
            <a:ext cx="226562" cy="381000"/>
          </a:xfrm>
          <a:prstGeom prst="rect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3587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Helvetica Neue Light" charset="0"/>
              <a:ea typeface="ヒラギノ角ゴ ProN W3" charset="0"/>
              <a:cs typeface="ヒラギノ角ゴ ProN W3" charset="0"/>
            </a:endParaRPr>
          </a:p>
        </p:txBody>
      </p:sp>
      <p:sp>
        <p:nvSpPr>
          <p:cNvPr id="124" name="Rectangle 123">
            <a:extLst>
              <a:ext uri="{FF2B5EF4-FFF2-40B4-BE49-F238E27FC236}">
                <a16:creationId xmlns:a16="http://schemas.microsoft.com/office/drawing/2014/main" id="{7E33880C-05AE-E74F-8053-A10354AC67FE}"/>
              </a:ext>
            </a:extLst>
          </p:cNvPr>
          <p:cNvSpPr/>
          <p:nvPr/>
        </p:nvSpPr>
        <p:spPr bwMode="auto">
          <a:xfrm>
            <a:off x="4180965" y="3884408"/>
            <a:ext cx="226562" cy="381000"/>
          </a:xfrm>
          <a:prstGeom prst="rect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3587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Helvetica Neue Light" charset="0"/>
              <a:ea typeface="ヒラギノ角ゴ ProN W3" charset="0"/>
              <a:cs typeface="ヒラギノ角ゴ ProN W3" charset="0"/>
            </a:endParaRPr>
          </a:p>
        </p:txBody>
      </p:sp>
      <p:sp>
        <p:nvSpPr>
          <p:cNvPr id="125" name="Rectangle 124">
            <a:extLst>
              <a:ext uri="{FF2B5EF4-FFF2-40B4-BE49-F238E27FC236}">
                <a16:creationId xmlns:a16="http://schemas.microsoft.com/office/drawing/2014/main" id="{3B72428E-DF4E-A71F-2722-B8EF0489EE17}"/>
              </a:ext>
            </a:extLst>
          </p:cNvPr>
          <p:cNvSpPr/>
          <p:nvPr/>
        </p:nvSpPr>
        <p:spPr bwMode="auto">
          <a:xfrm>
            <a:off x="4391702" y="3884408"/>
            <a:ext cx="226562" cy="381000"/>
          </a:xfrm>
          <a:prstGeom prst="rect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3587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Helvetica Neue Light" charset="0"/>
              <a:ea typeface="ヒラギノ角ゴ ProN W3" charset="0"/>
              <a:cs typeface="ヒラギノ角ゴ ProN W3" charset="0"/>
            </a:endParaRPr>
          </a:p>
        </p:txBody>
      </p:sp>
      <p:sp>
        <p:nvSpPr>
          <p:cNvPr id="126" name="Rectangle 125">
            <a:extLst>
              <a:ext uri="{FF2B5EF4-FFF2-40B4-BE49-F238E27FC236}">
                <a16:creationId xmlns:a16="http://schemas.microsoft.com/office/drawing/2014/main" id="{B9EB2D48-EB3B-CD27-9D55-8691272DBE80}"/>
              </a:ext>
            </a:extLst>
          </p:cNvPr>
          <p:cNvSpPr/>
          <p:nvPr/>
        </p:nvSpPr>
        <p:spPr bwMode="auto">
          <a:xfrm>
            <a:off x="4618265" y="3884408"/>
            <a:ext cx="226562" cy="381000"/>
          </a:xfrm>
          <a:prstGeom prst="rect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3587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Helvetica Neue Light" charset="0"/>
              <a:ea typeface="ヒラギノ角ゴ ProN W3" charset="0"/>
              <a:cs typeface="ヒラギノ角ゴ ProN W3" charset="0"/>
            </a:endParaRPr>
          </a:p>
        </p:txBody>
      </p:sp>
      <p:sp>
        <p:nvSpPr>
          <p:cNvPr id="127" name="Rectangle 126">
            <a:extLst>
              <a:ext uri="{FF2B5EF4-FFF2-40B4-BE49-F238E27FC236}">
                <a16:creationId xmlns:a16="http://schemas.microsoft.com/office/drawing/2014/main" id="{F08E39EF-0AF9-BFF8-DC78-E7E18A092972}"/>
              </a:ext>
            </a:extLst>
          </p:cNvPr>
          <p:cNvSpPr/>
          <p:nvPr/>
        </p:nvSpPr>
        <p:spPr bwMode="auto">
          <a:xfrm>
            <a:off x="4844827" y="3884408"/>
            <a:ext cx="226562" cy="381000"/>
          </a:xfrm>
          <a:prstGeom prst="rect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3587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Helvetica Neue Light" charset="0"/>
              <a:ea typeface="ヒラギノ角ゴ ProN W3" charset="0"/>
              <a:cs typeface="ヒラギノ角ゴ ProN W3" charset="0"/>
            </a:endParaRPr>
          </a:p>
        </p:txBody>
      </p:sp>
      <p:sp>
        <p:nvSpPr>
          <p:cNvPr id="128" name="Rectangle 127">
            <a:extLst>
              <a:ext uri="{FF2B5EF4-FFF2-40B4-BE49-F238E27FC236}">
                <a16:creationId xmlns:a16="http://schemas.microsoft.com/office/drawing/2014/main" id="{3798F54C-A4B8-5969-01B0-59DA49C4C403}"/>
              </a:ext>
            </a:extLst>
          </p:cNvPr>
          <p:cNvSpPr/>
          <p:nvPr/>
        </p:nvSpPr>
        <p:spPr bwMode="auto">
          <a:xfrm>
            <a:off x="5071389" y="3884408"/>
            <a:ext cx="226562" cy="381000"/>
          </a:xfrm>
          <a:prstGeom prst="rect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3587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Helvetica Neue Light" charset="0"/>
              <a:ea typeface="ヒラギノ角ゴ ProN W3" charset="0"/>
              <a:cs typeface="ヒラギノ角ゴ ProN W3" charset="0"/>
            </a:endParaRPr>
          </a:p>
        </p:txBody>
      </p:sp>
      <p:sp>
        <p:nvSpPr>
          <p:cNvPr id="129" name="Rectangle 128">
            <a:extLst>
              <a:ext uri="{FF2B5EF4-FFF2-40B4-BE49-F238E27FC236}">
                <a16:creationId xmlns:a16="http://schemas.microsoft.com/office/drawing/2014/main" id="{B7D583BE-7670-8417-79A3-864CA98A25CE}"/>
              </a:ext>
            </a:extLst>
          </p:cNvPr>
          <p:cNvSpPr/>
          <p:nvPr/>
        </p:nvSpPr>
        <p:spPr bwMode="auto">
          <a:xfrm>
            <a:off x="5297951" y="3884408"/>
            <a:ext cx="226562" cy="381000"/>
          </a:xfrm>
          <a:prstGeom prst="rect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3587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Helvetica Neue Light" charset="0"/>
              <a:ea typeface="ヒラギノ角ゴ ProN W3" charset="0"/>
              <a:cs typeface="ヒラギノ角ゴ ProN W3" charset="0"/>
            </a:endParaRPr>
          </a:p>
        </p:txBody>
      </p:sp>
      <p:sp>
        <p:nvSpPr>
          <p:cNvPr id="130" name="Rectangle 129">
            <a:extLst>
              <a:ext uri="{FF2B5EF4-FFF2-40B4-BE49-F238E27FC236}">
                <a16:creationId xmlns:a16="http://schemas.microsoft.com/office/drawing/2014/main" id="{117AB28D-B1F1-B8B9-7AAD-10575E1DFC43}"/>
              </a:ext>
            </a:extLst>
          </p:cNvPr>
          <p:cNvSpPr/>
          <p:nvPr/>
        </p:nvSpPr>
        <p:spPr bwMode="auto">
          <a:xfrm>
            <a:off x="5524514" y="3884408"/>
            <a:ext cx="226562" cy="381000"/>
          </a:xfrm>
          <a:prstGeom prst="rect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3587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Helvetica Neue Light" charset="0"/>
              <a:ea typeface="ヒラギノ角ゴ ProN W3" charset="0"/>
              <a:cs typeface="ヒラギノ角ゴ ProN W3" charset="0"/>
            </a:endParaRPr>
          </a:p>
        </p:txBody>
      </p:sp>
      <p:sp>
        <p:nvSpPr>
          <p:cNvPr id="131" name="Rectangle 130">
            <a:extLst>
              <a:ext uri="{FF2B5EF4-FFF2-40B4-BE49-F238E27FC236}">
                <a16:creationId xmlns:a16="http://schemas.microsoft.com/office/drawing/2014/main" id="{31FE0490-5C09-F06B-EFED-2E53D93AD6AD}"/>
              </a:ext>
            </a:extLst>
          </p:cNvPr>
          <p:cNvSpPr/>
          <p:nvPr/>
        </p:nvSpPr>
        <p:spPr bwMode="auto">
          <a:xfrm>
            <a:off x="5751076" y="3884408"/>
            <a:ext cx="226562" cy="381000"/>
          </a:xfrm>
          <a:prstGeom prst="rect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3587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Helvetica Neue Light" charset="0"/>
              <a:ea typeface="ヒラギノ角ゴ ProN W3" charset="0"/>
              <a:cs typeface="ヒラギノ角ゴ ProN W3" charset="0"/>
            </a:endParaRPr>
          </a:p>
        </p:txBody>
      </p:sp>
      <p:sp>
        <p:nvSpPr>
          <p:cNvPr id="132" name="Rectangle 131">
            <a:extLst>
              <a:ext uri="{FF2B5EF4-FFF2-40B4-BE49-F238E27FC236}">
                <a16:creationId xmlns:a16="http://schemas.microsoft.com/office/drawing/2014/main" id="{89F991EC-69E9-E0ED-E290-665AF946366B}"/>
              </a:ext>
            </a:extLst>
          </p:cNvPr>
          <p:cNvSpPr/>
          <p:nvPr/>
        </p:nvSpPr>
        <p:spPr bwMode="auto">
          <a:xfrm>
            <a:off x="5977638" y="3884408"/>
            <a:ext cx="226562" cy="381000"/>
          </a:xfrm>
          <a:prstGeom prst="rect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3587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Helvetica Neue Light" charset="0"/>
              <a:ea typeface="ヒラギノ角ゴ ProN W3" charset="0"/>
              <a:cs typeface="ヒラギノ角ゴ ProN W3" charset="0"/>
            </a:endParaRPr>
          </a:p>
        </p:txBody>
      </p:sp>
      <p:sp>
        <p:nvSpPr>
          <p:cNvPr id="133" name="Rectangle 132">
            <a:extLst>
              <a:ext uri="{FF2B5EF4-FFF2-40B4-BE49-F238E27FC236}">
                <a16:creationId xmlns:a16="http://schemas.microsoft.com/office/drawing/2014/main" id="{7DE5FCA9-3E13-BC24-2B2D-EE79AC7736E6}"/>
              </a:ext>
            </a:extLst>
          </p:cNvPr>
          <p:cNvSpPr/>
          <p:nvPr/>
        </p:nvSpPr>
        <p:spPr bwMode="auto">
          <a:xfrm>
            <a:off x="6204201" y="3884408"/>
            <a:ext cx="226562" cy="381000"/>
          </a:xfrm>
          <a:prstGeom prst="rect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3587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Helvetica Neue Light" charset="0"/>
              <a:ea typeface="ヒラギノ角ゴ ProN W3" charset="0"/>
              <a:cs typeface="ヒラギノ角ゴ ProN W3" charset="0"/>
            </a:endParaRPr>
          </a:p>
        </p:txBody>
      </p:sp>
      <p:sp>
        <p:nvSpPr>
          <p:cNvPr id="134" name="Rectangle 133">
            <a:extLst>
              <a:ext uri="{FF2B5EF4-FFF2-40B4-BE49-F238E27FC236}">
                <a16:creationId xmlns:a16="http://schemas.microsoft.com/office/drawing/2014/main" id="{15ADEA0D-974F-6E87-154F-7DBEF854139C}"/>
              </a:ext>
            </a:extLst>
          </p:cNvPr>
          <p:cNvSpPr/>
          <p:nvPr/>
        </p:nvSpPr>
        <p:spPr bwMode="auto">
          <a:xfrm>
            <a:off x="6430763" y="3884408"/>
            <a:ext cx="226562" cy="381000"/>
          </a:xfrm>
          <a:prstGeom prst="rect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3587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Helvetica Neue Light" charset="0"/>
              <a:ea typeface="ヒラギノ角ゴ ProN W3" charset="0"/>
              <a:cs typeface="ヒラギノ角ゴ ProN W3" charset="0"/>
            </a:endParaRPr>
          </a:p>
        </p:txBody>
      </p:sp>
      <p:sp>
        <p:nvSpPr>
          <p:cNvPr id="135" name="Rectangle 134">
            <a:extLst>
              <a:ext uri="{FF2B5EF4-FFF2-40B4-BE49-F238E27FC236}">
                <a16:creationId xmlns:a16="http://schemas.microsoft.com/office/drawing/2014/main" id="{258DA2FC-15E3-9F88-A4B6-711E65D49043}"/>
              </a:ext>
            </a:extLst>
          </p:cNvPr>
          <p:cNvSpPr/>
          <p:nvPr/>
        </p:nvSpPr>
        <p:spPr bwMode="auto">
          <a:xfrm>
            <a:off x="6657325" y="3884408"/>
            <a:ext cx="226562" cy="381000"/>
          </a:xfrm>
          <a:prstGeom prst="rect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3587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Helvetica Neue Light" charset="0"/>
              <a:ea typeface="ヒラギノ角ゴ ProN W3" charset="0"/>
              <a:cs typeface="ヒラギノ角ゴ ProN W3" charset="0"/>
            </a:endParaRPr>
          </a:p>
        </p:txBody>
      </p:sp>
      <p:sp>
        <p:nvSpPr>
          <p:cNvPr id="136" name="Rectangle 135">
            <a:extLst>
              <a:ext uri="{FF2B5EF4-FFF2-40B4-BE49-F238E27FC236}">
                <a16:creationId xmlns:a16="http://schemas.microsoft.com/office/drawing/2014/main" id="{A19B1469-F04B-42B9-CBBD-374EA37128E1}"/>
              </a:ext>
            </a:extLst>
          </p:cNvPr>
          <p:cNvSpPr/>
          <p:nvPr/>
        </p:nvSpPr>
        <p:spPr bwMode="auto">
          <a:xfrm>
            <a:off x="6883888" y="3884408"/>
            <a:ext cx="226562" cy="381000"/>
          </a:xfrm>
          <a:prstGeom prst="rect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3587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Helvetica Neue Light" charset="0"/>
              <a:ea typeface="ヒラギノ角ゴ ProN W3" charset="0"/>
              <a:cs typeface="ヒラギノ角ゴ ProN W3" charset="0"/>
            </a:endParaRPr>
          </a:p>
        </p:txBody>
      </p:sp>
      <p:sp>
        <p:nvSpPr>
          <p:cNvPr id="137" name="Rectangle 136">
            <a:extLst>
              <a:ext uri="{FF2B5EF4-FFF2-40B4-BE49-F238E27FC236}">
                <a16:creationId xmlns:a16="http://schemas.microsoft.com/office/drawing/2014/main" id="{849B58B8-561B-5D9B-6F92-D143F2BAA107}"/>
              </a:ext>
            </a:extLst>
          </p:cNvPr>
          <p:cNvSpPr/>
          <p:nvPr/>
        </p:nvSpPr>
        <p:spPr bwMode="auto">
          <a:xfrm>
            <a:off x="7110450" y="3884408"/>
            <a:ext cx="226562" cy="381000"/>
          </a:xfrm>
          <a:prstGeom prst="rect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3587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Helvetica Neue Light" charset="0"/>
              <a:ea typeface="ヒラギノ角ゴ ProN W3" charset="0"/>
              <a:cs typeface="ヒラギノ角ゴ ProN W3" charset="0"/>
            </a:endParaRPr>
          </a:p>
        </p:txBody>
      </p:sp>
      <p:sp>
        <p:nvSpPr>
          <p:cNvPr id="138" name="Rectangle 137">
            <a:extLst>
              <a:ext uri="{FF2B5EF4-FFF2-40B4-BE49-F238E27FC236}">
                <a16:creationId xmlns:a16="http://schemas.microsoft.com/office/drawing/2014/main" id="{32653BC2-37AE-5B66-1510-8FEB1E0C92DB}"/>
              </a:ext>
            </a:extLst>
          </p:cNvPr>
          <p:cNvSpPr/>
          <p:nvPr/>
        </p:nvSpPr>
        <p:spPr bwMode="auto">
          <a:xfrm>
            <a:off x="7712568" y="3884408"/>
            <a:ext cx="226562" cy="381000"/>
          </a:xfrm>
          <a:prstGeom prst="rect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3587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Helvetica Neue Light" charset="0"/>
              <a:ea typeface="ヒラギノ角ゴ ProN W3" charset="0"/>
              <a:cs typeface="ヒラギノ角ゴ ProN W3" charset="0"/>
            </a:endParaRPr>
          </a:p>
        </p:txBody>
      </p:sp>
      <p:sp>
        <p:nvSpPr>
          <p:cNvPr id="139" name="Rectangle 138">
            <a:extLst>
              <a:ext uri="{FF2B5EF4-FFF2-40B4-BE49-F238E27FC236}">
                <a16:creationId xmlns:a16="http://schemas.microsoft.com/office/drawing/2014/main" id="{5DF3FB5E-2A6B-80D9-F2C1-C4D853FF68D2}"/>
              </a:ext>
            </a:extLst>
          </p:cNvPr>
          <p:cNvSpPr/>
          <p:nvPr/>
        </p:nvSpPr>
        <p:spPr bwMode="auto">
          <a:xfrm>
            <a:off x="7939131" y="3884408"/>
            <a:ext cx="226562" cy="381000"/>
          </a:xfrm>
          <a:prstGeom prst="rect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3587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Helvetica Neue Light" charset="0"/>
              <a:ea typeface="ヒラギノ角ゴ ProN W3" charset="0"/>
              <a:cs typeface="ヒラギノ角ゴ ProN W3" charset="0"/>
            </a:endParaRPr>
          </a:p>
        </p:txBody>
      </p:sp>
      <p:sp>
        <p:nvSpPr>
          <p:cNvPr id="140" name="Rectangle 139">
            <a:extLst>
              <a:ext uri="{FF2B5EF4-FFF2-40B4-BE49-F238E27FC236}">
                <a16:creationId xmlns:a16="http://schemas.microsoft.com/office/drawing/2014/main" id="{FED1D990-4743-5E19-AB6F-1877D747F9BD}"/>
              </a:ext>
            </a:extLst>
          </p:cNvPr>
          <p:cNvSpPr/>
          <p:nvPr/>
        </p:nvSpPr>
        <p:spPr bwMode="auto">
          <a:xfrm>
            <a:off x="8165693" y="3884408"/>
            <a:ext cx="226562" cy="381000"/>
          </a:xfrm>
          <a:prstGeom prst="rect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3587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Helvetica Neue Light" charset="0"/>
              <a:ea typeface="ヒラギノ角ゴ ProN W3" charset="0"/>
              <a:cs typeface="ヒラギノ角ゴ ProN W3" charset="0"/>
            </a:endParaRPr>
          </a:p>
        </p:txBody>
      </p:sp>
      <p:sp>
        <p:nvSpPr>
          <p:cNvPr id="141" name="Rectangle 140">
            <a:extLst>
              <a:ext uri="{FF2B5EF4-FFF2-40B4-BE49-F238E27FC236}">
                <a16:creationId xmlns:a16="http://schemas.microsoft.com/office/drawing/2014/main" id="{D888A9A0-FB89-445D-CFC4-FC531460D86E}"/>
              </a:ext>
            </a:extLst>
          </p:cNvPr>
          <p:cNvSpPr/>
          <p:nvPr/>
        </p:nvSpPr>
        <p:spPr bwMode="auto">
          <a:xfrm>
            <a:off x="8392255" y="3884408"/>
            <a:ext cx="226562" cy="381000"/>
          </a:xfrm>
          <a:prstGeom prst="rect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3587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Helvetica Neue Light" charset="0"/>
              <a:ea typeface="ヒラギノ角ゴ ProN W3" charset="0"/>
              <a:cs typeface="ヒラギノ角ゴ ProN W3" charset="0"/>
            </a:endParaRPr>
          </a:p>
        </p:txBody>
      </p:sp>
      <p:sp>
        <p:nvSpPr>
          <p:cNvPr id="142" name="Rectangle 141">
            <a:extLst>
              <a:ext uri="{FF2B5EF4-FFF2-40B4-BE49-F238E27FC236}">
                <a16:creationId xmlns:a16="http://schemas.microsoft.com/office/drawing/2014/main" id="{523DD389-B19E-465D-852D-3F90EB078D39}"/>
              </a:ext>
            </a:extLst>
          </p:cNvPr>
          <p:cNvSpPr/>
          <p:nvPr/>
        </p:nvSpPr>
        <p:spPr bwMode="auto">
          <a:xfrm>
            <a:off x="8618817" y="3884408"/>
            <a:ext cx="226562" cy="381000"/>
          </a:xfrm>
          <a:prstGeom prst="rect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3587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Helvetica Neue Light" charset="0"/>
              <a:ea typeface="ヒラギノ角ゴ ProN W3" charset="0"/>
              <a:cs typeface="ヒラギノ角ゴ ProN W3" charset="0"/>
            </a:endParaRPr>
          </a:p>
        </p:txBody>
      </p:sp>
      <p:sp>
        <p:nvSpPr>
          <p:cNvPr id="143" name="Rectangle 142">
            <a:extLst>
              <a:ext uri="{FF2B5EF4-FFF2-40B4-BE49-F238E27FC236}">
                <a16:creationId xmlns:a16="http://schemas.microsoft.com/office/drawing/2014/main" id="{EBA1172D-A0DA-5C98-B0ED-046619AB8DB4}"/>
              </a:ext>
            </a:extLst>
          </p:cNvPr>
          <p:cNvSpPr/>
          <p:nvPr/>
        </p:nvSpPr>
        <p:spPr bwMode="auto">
          <a:xfrm>
            <a:off x="8824284" y="3884408"/>
            <a:ext cx="226562" cy="381000"/>
          </a:xfrm>
          <a:prstGeom prst="rect">
            <a:avLst/>
          </a:prstGeom>
          <a:solidFill>
            <a:srgbClr val="0070C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3587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Helvetica Neue Light" charset="0"/>
              <a:ea typeface="ヒラギノ角ゴ ProN W3" charset="0"/>
              <a:cs typeface="ヒラギノ角ゴ ProN W3" charset="0"/>
            </a:endParaRPr>
          </a:p>
        </p:txBody>
      </p:sp>
      <p:sp>
        <p:nvSpPr>
          <p:cNvPr id="144" name="Rectangle 143">
            <a:extLst>
              <a:ext uri="{FF2B5EF4-FFF2-40B4-BE49-F238E27FC236}">
                <a16:creationId xmlns:a16="http://schemas.microsoft.com/office/drawing/2014/main" id="{EB8049F3-58B3-9D4F-8B15-AF73A0FE74E6}"/>
              </a:ext>
            </a:extLst>
          </p:cNvPr>
          <p:cNvSpPr/>
          <p:nvPr/>
        </p:nvSpPr>
        <p:spPr bwMode="auto">
          <a:xfrm>
            <a:off x="9050847" y="3884408"/>
            <a:ext cx="226562" cy="381000"/>
          </a:xfrm>
          <a:prstGeom prst="rect">
            <a:avLst/>
          </a:prstGeom>
          <a:solidFill>
            <a:srgbClr val="0070C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3587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Helvetica Neue Light" charset="0"/>
              <a:ea typeface="ヒラギノ角ゴ ProN W3" charset="0"/>
              <a:cs typeface="ヒラギノ角ゴ ProN W3" charset="0"/>
            </a:endParaRPr>
          </a:p>
        </p:txBody>
      </p:sp>
      <p:sp>
        <p:nvSpPr>
          <p:cNvPr id="145" name="Rectangle 144">
            <a:extLst>
              <a:ext uri="{FF2B5EF4-FFF2-40B4-BE49-F238E27FC236}">
                <a16:creationId xmlns:a16="http://schemas.microsoft.com/office/drawing/2014/main" id="{367A3314-618C-62FD-6F4B-204ACE6D13F4}"/>
              </a:ext>
            </a:extLst>
          </p:cNvPr>
          <p:cNvSpPr/>
          <p:nvPr/>
        </p:nvSpPr>
        <p:spPr bwMode="auto">
          <a:xfrm>
            <a:off x="9277409" y="3884408"/>
            <a:ext cx="226562" cy="381000"/>
          </a:xfrm>
          <a:prstGeom prst="rect">
            <a:avLst/>
          </a:prstGeom>
          <a:solidFill>
            <a:srgbClr val="0070C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3587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Helvetica Neue Light" charset="0"/>
              <a:ea typeface="ヒラギノ角ゴ ProN W3" charset="0"/>
              <a:cs typeface="ヒラギノ角ゴ ProN W3" charset="0"/>
            </a:endParaRPr>
          </a:p>
        </p:txBody>
      </p:sp>
      <p:sp>
        <p:nvSpPr>
          <p:cNvPr id="146" name="Rectangle 145">
            <a:extLst>
              <a:ext uri="{FF2B5EF4-FFF2-40B4-BE49-F238E27FC236}">
                <a16:creationId xmlns:a16="http://schemas.microsoft.com/office/drawing/2014/main" id="{C1C54221-1349-F0E2-4C21-49DB9B7EAD56}"/>
              </a:ext>
            </a:extLst>
          </p:cNvPr>
          <p:cNvSpPr/>
          <p:nvPr/>
        </p:nvSpPr>
        <p:spPr bwMode="auto">
          <a:xfrm>
            <a:off x="9503971" y="3884408"/>
            <a:ext cx="226562" cy="381000"/>
          </a:xfrm>
          <a:prstGeom prst="rect">
            <a:avLst/>
          </a:prstGeom>
          <a:solidFill>
            <a:srgbClr val="0070C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3587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Helvetica Neue Light" charset="0"/>
              <a:ea typeface="ヒラギノ角ゴ ProN W3" charset="0"/>
              <a:cs typeface="ヒラギノ角ゴ ProN W3" charset="0"/>
            </a:endParaRPr>
          </a:p>
        </p:txBody>
      </p:sp>
      <p:sp>
        <p:nvSpPr>
          <p:cNvPr id="147" name="Rectangle 146">
            <a:extLst>
              <a:ext uri="{FF2B5EF4-FFF2-40B4-BE49-F238E27FC236}">
                <a16:creationId xmlns:a16="http://schemas.microsoft.com/office/drawing/2014/main" id="{5C051771-F765-D5BB-7784-26AB4B858088}"/>
              </a:ext>
            </a:extLst>
          </p:cNvPr>
          <p:cNvSpPr/>
          <p:nvPr/>
        </p:nvSpPr>
        <p:spPr bwMode="auto">
          <a:xfrm>
            <a:off x="9730534" y="3884408"/>
            <a:ext cx="226562" cy="381000"/>
          </a:xfrm>
          <a:prstGeom prst="rect">
            <a:avLst/>
          </a:prstGeom>
          <a:solidFill>
            <a:srgbClr val="0070C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3587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Helvetica Neue Light" charset="0"/>
              <a:ea typeface="ヒラギノ角ゴ ProN W3" charset="0"/>
              <a:cs typeface="ヒラギノ角ゴ ProN W3" charset="0"/>
            </a:endParaRPr>
          </a:p>
        </p:txBody>
      </p:sp>
      <p:sp>
        <p:nvSpPr>
          <p:cNvPr id="148" name="Rectangle 147">
            <a:extLst>
              <a:ext uri="{FF2B5EF4-FFF2-40B4-BE49-F238E27FC236}">
                <a16:creationId xmlns:a16="http://schemas.microsoft.com/office/drawing/2014/main" id="{CC485604-9065-D433-B04B-97AE64062101}"/>
              </a:ext>
            </a:extLst>
          </p:cNvPr>
          <p:cNvSpPr/>
          <p:nvPr/>
        </p:nvSpPr>
        <p:spPr bwMode="auto">
          <a:xfrm>
            <a:off x="9957096" y="3884408"/>
            <a:ext cx="226562" cy="381000"/>
          </a:xfrm>
          <a:prstGeom prst="rect">
            <a:avLst/>
          </a:prstGeom>
          <a:solidFill>
            <a:srgbClr val="0070C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3587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Helvetica Neue Light" charset="0"/>
              <a:ea typeface="ヒラギノ角ゴ ProN W3" charset="0"/>
              <a:cs typeface="ヒラギノ角ゴ ProN W3" charset="0"/>
            </a:endParaRPr>
          </a:p>
        </p:txBody>
      </p:sp>
      <p:sp>
        <p:nvSpPr>
          <p:cNvPr id="149" name="Rectangle 148">
            <a:extLst>
              <a:ext uri="{FF2B5EF4-FFF2-40B4-BE49-F238E27FC236}">
                <a16:creationId xmlns:a16="http://schemas.microsoft.com/office/drawing/2014/main" id="{0A53C6C0-0847-1037-226B-A76E9CEF1F52}"/>
              </a:ext>
            </a:extLst>
          </p:cNvPr>
          <p:cNvSpPr/>
          <p:nvPr/>
        </p:nvSpPr>
        <p:spPr bwMode="auto">
          <a:xfrm>
            <a:off x="10183658" y="3884408"/>
            <a:ext cx="226562" cy="381000"/>
          </a:xfrm>
          <a:prstGeom prst="rect">
            <a:avLst/>
          </a:prstGeom>
          <a:solidFill>
            <a:srgbClr val="0070C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3587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Helvetica Neue Light" charset="0"/>
              <a:ea typeface="ヒラギノ角ゴ ProN W3" charset="0"/>
              <a:cs typeface="ヒラギノ角ゴ ProN W3" charset="0"/>
            </a:endParaRPr>
          </a:p>
        </p:txBody>
      </p:sp>
      <p:sp>
        <p:nvSpPr>
          <p:cNvPr id="150" name="Rectangle 149">
            <a:extLst>
              <a:ext uri="{FF2B5EF4-FFF2-40B4-BE49-F238E27FC236}">
                <a16:creationId xmlns:a16="http://schemas.microsoft.com/office/drawing/2014/main" id="{14250182-3E83-A307-ED11-9F5E5DC31F05}"/>
              </a:ext>
            </a:extLst>
          </p:cNvPr>
          <p:cNvSpPr/>
          <p:nvPr/>
        </p:nvSpPr>
        <p:spPr bwMode="auto">
          <a:xfrm>
            <a:off x="10410221" y="3884408"/>
            <a:ext cx="226562" cy="381000"/>
          </a:xfrm>
          <a:prstGeom prst="rect">
            <a:avLst/>
          </a:prstGeom>
          <a:solidFill>
            <a:srgbClr val="0070C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3587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Helvetica Neue Light" charset="0"/>
              <a:ea typeface="ヒラギノ角ゴ ProN W3" charset="0"/>
              <a:cs typeface="ヒラギノ角ゴ ProN W3" charset="0"/>
            </a:endParaRPr>
          </a:p>
        </p:txBody>
      </p:sp>
      <p:sp>
        <p:nvSpPr>
          <p:cNvPr id="151" name="Rectangle 150">
            <a:extLst>
              <a:ext uri="{FF2B5EF4-FFF2-40B4-BE49-F238E27FC236}">
                <a16:creationId xmlns:a16="http://schemas.microsoft.com/office/drawing/2014/main" id="{17B8DD7C-DC3E-7D99-1423-E76A7BE0994A}"/>
              </a:ext>
            </a:extLst>
          </p:cNvPr>
          <p:cNvSpPr/>
          <p:nvPr/>
        </p:nvSpPr>
        <p:spPr bwMode="auto">
          <a:xfrm>
            <a:off x="10636783" y="3884408"/>
            <a:ext cx="226562" cy="381000"/>
          </a:xfrm>
          <a:prstGeom prst="rect">
            <a:avLst/>
          </a:prstGeom>
          <a:solidFill>
            <a:srgbClr val="0070C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3587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Helvetica Neue Light" charset="0"/>
              <a:ea typeface="ヒラギノ角ゴ ProN W3" charset="0"/>
              <a:cs typeface="ヒラギノ角ゴ ProN W3" charset="0"/>
            </a:endParaRPr>
          </a:p>
        </p:txBody>
      </p:sp>
      <p:sp>
        <p:nvSpPr>
          <p:cNvPr id="152" name="Rectangle 151">
            <a:extLst>
              <a:ext uri="{FF2B5EF4-FFF2-40B4-BE49-F238E27FC236}">
                <a16:creationId xmlns:a16="http://schemas.microsoft.com/office/drawing/2014/main" id="{A94FE873-7C3D-0F7A-802A-485CCE9E248C}"/>
              </a:ext>
            </a:extLst>
          </p:cNvPr>
          <p:cNvSpPr/>
          <p:nvPr/>
        </p:nvSpPr>
        <p:spPr bwMode="auto">
          <a:xfrm>
            <a:off x="10863345" y="3884408"/>
            <a:ext cx="226562" cy="381000"/>
          </a:xfrm>
          <a:prstGeom prst="rect">
            <a:avLst/>
          </a:prstGeom>
          <a:solidFill>
            <a:srgbClr val="0070C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3587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Helvetica Neue Light" charset="0"/>
              <a:ea typeface="ヒラギノ角ゴ ProN W3" charset="0"/>
              <a:cs typeface="ヒラギノ角ゴ ProN W3" charset="0"/>
            </a:endParaRPr>
          </a:p>
        </p:txBody>
      </p:sp>
      <p:sp>
        <p:nvSpPr>
          <p:cNvPr id="153" name="Rectangle 152">
            <a:extLst>
              <a:ext uri="{FF2B5EF4-FFF2-40B4-BE49-F238E27FC236}">
                <a16:creationId xmlns:a16="http://schemas.microsoft.com/office/drawing/2014/main" id="{0B6A1E2D-2583-9779-4A1B-0B71554329AB}"/>
              </a:ext>
            </a:extLst>
          </p:cNvPr>
          <p:cNvSpPr/>
          <p:nvPr/>
        </p:nvSpPr>
        <p:spPr bwMode="auto">
          <a:xfrm>
            <a:off x="11089908" y="3884408"/>
            <a:ext cx="226562" cy="381000"/>
          </a:xfrm>
          <a:prstGeom prst="rect">
            <a:avLst/>
          </a:prstGeom>
          <a:solidFill>
            <a:srgbClr val="0070C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3587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Helvetica Neue Light" charset="0"/>
              <a:ea typeface="ヒラギノ角ゴ ProN W3" charset="0"/>
              <a:cs typeface="ヒラギノ角ゴ ProN W3" charset="0"/>
            </a:endParaRPr>
          </a:p>
        </p:txBody>
      </p:sp>
      <p:sp>
        <p:nvSpPr>
          <p:cNvPr id="154" name="Rectangle 153">
            <a:extLst>
              <a:ext uri="{FF2B5EF4-FFF2-40B4-BE49-F238E27FC236}">
                <a16:creationId xmlns:a16="http://schemas.microsoft.com/office/drawing/2014/main" id="{3BD7003F-1244-3AAC-B069-E26BDE6AC140}"/>
              </a:ext>
            </a:extLst>
          </p:cNvPr>
          <p:cNvSpPr/>
          <p:nvPr/>
        </p:nvSpPr>
        <p:spPr bwMode="auto">
          <a:xfrm>
            <a:off x="11316470" y="3884408"/>
            <a:ext cx="226562" cy="381000"/>
          </a:xfrm>
          <a:prstGeom prst="rect">
            <a:avLst/>
          </a:prstGeom>
          <a:solidFill>
            <a:srgbClr val="0070C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3587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Helvetica Neue Light" charset="0"/>
              <a:ea typeface="ヒラギノ角ゴ ProN W3" charset="0"/>
              <a:cs typeface="ヒラギノ角ゴ ProN W3" charset="0"/>
            </a:endParaRPr>
          </a:p>
        </p:txBody>
      </p:sp>
      <p:sp>
        <p:nvSpPr>
          <p:cNvPr id="155" name="Rectangle 154">
            <a:extLst>
              <a:ext uri="{FF2B5EF4-FFF2-40B4-BE49-F238E27FC236}">
                <a16:creationId xmlns:a16="http://schemas.microsoft.com/office/drawing/2014/main" id="{A5B18B09-9CDC-455D-B90D-D7B0FAB6E68F}"/>
              </a:ext>
            </a:extLst>
          </p:cNvPr>
          <p:cNvSpPr/>
          <p:nvPr/>
        </p:nvSpPr>
        <p:spPr bwMode="auto">
          <a:xfrm>
            <a:off x="11543032" y="3884408"/>
            <a:ext cx="226562" cy="381000"/>
          </a:xfrm>
          <a:prstGeom prst="rect">
            <a:avLst/>
          </a:prstGeom>
          <a:solidFill>
            <a:srgbClr val="0070C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3587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Helvetica Neue Light" charset="0"/>
              <a:ea typeface="ヒラギノ角ゴ ProN W3" charset="0"/>
              <a:cs typeface="ヒラギノ角ゴ ProN W3" charset="0"/>
            </a:endParaRPr>
          </a:p>
        </p:txBody>
      </p:sp>
      <p:sp>
        <p:nvSpPr>
          <p:cNvPr id="156" name="Rectangle 155">
            <a:extLst>
              <a:ext uri="{FF2B5EF4-FFF2-40B4-BE49-F238E27FC236}">
                <a16:creationId xmlns:a16="http://schemas.microsoft.com/office/drawing/2014/main" id="{31BAE277-BDF5-FF80-7749-97017D7CFA2C}"/>
              </a:ext>
            </a:extLst>
          </p:cNvPr>
          <p:cNvSpPr/>
          <p:nvPr/>
        </p:nvSpPr>
        <p:spPr bwMode="auto">
          <a:xfrm>
            <a:off x="11769594" y="3884408"/>
            <a:ext cx="226562" cy="381000"/>
          </a:xfrm>
          <a:prstGeom prst="rect">
            <a:avLst/>
          </a:prstGeom>
          <a:solidFill>
            <a:srgbClr val="0070C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3587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Helvetica Neue Light" charset="0"/>
              <a:ea typeface="ヒラギノ角ゴ ProN W3" charset="0"/>
              <a:cs typeface="ヒラギノ角ゴ ProN W3" charset="0"/>
            </a:endParaRPr>
          </a:p>
        </p:txBody>
      </p:sp>
      <p:sp>
        <p:nvSpPr>
          <p:cNvPr id="157" name="Rectangle 156">
            <a:extLst>
              <a:ext uri="{FF2B5EF4-FFF2-40B4-BE49-F238E27FC236}">
                <a16:creationId xmlns:a16="http://schemas.microsoft.com/office/drawing/2014/main" id="{EEE17849-A00E-FB0B-7603-DA96EE75A514}"/>
              </a:ext>
            </a:extLst>
          </p:cNvPr>
          <p:cNvSpPr/>
          <p:nvPr/>
        </p:nvSpPr>
        <p:spPr bwMode="auto">
          <a:xfrm>
            <a:off x="11996157" y="3884408"/>
            <a:ext cx="226562" cy="381000"/>
          </a:xfrm>
          <a:prstGeom prst="rect">
            <a:avLst/>
          </a:prstGeom>
          <a:solidFill>
            <a:srgbClr val="0070C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3587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Helvetica Neue Light" charset="0"/>
              <a:ea typeface="ヒラギノ角ゴ ProN W3" charset="0"/>
              <a:cs typeface="ヒラギノ角ゴ ProN W3" charset="0"/>
            </a:endParaRPr>
          </a:p>
        </p:txBody>
      </p:sp>
      <p:sp>
        <p:nvSpPr>
          <p:cNvPr id="158" name="Rectangle 157">
            <a:extLst>
              <a:ext uri="{FF2B5EF4-FFF2-40B4-BE49-F238E27FC236}">
                <a16:creationId xmlns:a16="http://schemas.microsoft.com/office/drawing/2014/main" id="{F25C7D1D-4692-8023-6709-84DD343D2868}"/>
              </a:ext>
            </a:extLst>
          </p:cNvPr>
          <p:cNvSpPr/>
          <p:nvPr/>
        </p:nvSpPr>
        <p:spPr bwMode="auto">
          <a:xfrm>
            <a:off x="12222719" y="3884408"/>
            <a:ext cx="226562" cy="381000"/>
          </a:xfrm>
          <a:prstGeom prst="rect">
            <a:avLst/>
          </a:prstGeom>
          <a:solidFill>
            <a:srgbClr val="0070C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3587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Helvetica Neue Light" charset="0"/>
              <a:ea typeface="ヒラギノ角ゴ ProN W3" charset="0"/>
              <a:cs typeface="ヒラギノ角ゴ ProN W3" charset="0"/>
            </a:endParaRPr>
          </a:p>
        </p:txBody>
      </p:sp>
      <p:sp>
        <p:nvSpPr>
          <p:cNvPr id="159" name="Rectangle 158">
            <a:extLst>
              <a:ext uri="{FF2B5EF4-FFF2-40B4-BE49-F238E27FC236}">
                <a16:creationId xmlns:a16="http://schemas.microsoft.com/office/drawing/2014/main" id="{049F451B-F32A-8DA5-0EB3-7A217D5519B4}"/>
              </a:ext>
            </a:extLst>
          </p:cNvPr>
          <p:cNvSpPr/>
          <p:nvPr/>
        </p:nvSpPr>
        <p:spPr bwMode="auto">
          <a:xfrm>
            <a:off x="12449281" y="3884408"/>
            <a:ext cx="226562" cy="381000"/>
          </a:xfrm>
          <a:prstGeom prst="rect">
            <a:avLst/>
          </a:prstGeom>
          <a:solidFill>
            <a:srgbClr val="0070C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3587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Helvetica Neue Light" charset="0"/>
              <a:ea typeface="ヒラギノ角ゴ ProN W3" charset="0"/>
              <a:cs typeface="ヒラギノ角ゴ ProN W3" charset="0"/>
            </a:endParaRPr>
          </a:p>
        </p:txBody>
      </p:sp>
      <p:sp>
        <p:nvSpPr>
          <p:cNvPr id="160" name="Rectangle 159">
            <a:extLst>
              <a:ext uri="{FF2B5EF4-FFF2-40B4-BE49-F238E27FC236}">
                <a16:creationId xmlns:a16="http://schemas.microsoft.com/office/drawing/2014/main" id="{422D2512-88CB-4094-231E-C4B2343CAD77}"/>
              </a:ext>
            </a:extLst>
          </p:cNvPr>
          <p:cNvSpPr/>
          <p:nvPr/>
        </p:nvSpPr>
        <p:spPr bwMode="auto">
          <a:xfrm>
            <a:off x="12675844" y="3884408"/>
            <a:ext cx="226562" cy="381000"/>
          </a:xfrm>
          <a:prstGeom prst="rect">
            <a:avLst/>
          </a:prstGeom>
          <a:solidFill>
            <a:srgbClr val="0070C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3587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Helvetica Neue Light" charset="0"/>
              <a:ea typeface="ヒラギノ角ゴ ProN W3" charset="0"/>
              <a:cs typeface="ヒラギノ角ゴ ProN W3" charset="0"/>
            </a:endParaRPr>
          </a:p>
        </p:txBody>
      </p:sp>
      <p:sp>
        <p:nvSpPr>
          <p:cNvPr id="161" name="Lightning Bolt 160">
            <a:extLst>
              <a:ext uri="{FF2B5EF4-FFF2-40B4-BE49-F238E27FC236}">
                <a16:creationId xmlns:a16="http://schemas.microsoft.com/office/drawing/2014/main" id="{12F53F50-CA92-E15A-B075-517400B2A202}"/>
              </a:ext>
            </a:extLst>
          </p:cNvPr>
          <p:cNvSpPr/>
          <p:nvPr/>
        </p:nvSpPr>
        <p:spPr bwMode="auto">
          <a:xfrm rot="19662721" flipH="1">
            <a:off x="7284014" y="3659733"/>
            <a:ext cx="509067" cy="509067"/>
          </a:xfrm>
          <a:prstGeom prst="lightningBol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3587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Helvetica Neue Light" charset="0"/>
              <a:ea typeface="ヒラギノ角ゴ ProN W3" charset="0"/>
              <a:cs typeface="ヒラギノ角ゴ ProN W3" charset="0"/>
            </a:endParaRPr>
          </a:p>
        </p:txBody>
      </p:sp>
      <p:sp>
        <p:nvSpPr>
          <p:cNvPr id="162" name="TextBox 161">
            <a:extLst>
              <a:ext uri="{FF2B5EF4-FFF2-40B4-BE49-F238E27FC236}">
                <a16:creationId xmlns:a16="http://schemas.microsoft.com/office/drawing/2014/main" id="{6F7F4098-F2D2-0946-EFD1-831EB8245220}"/>
              </a:ext>
            </a:extLst>
          </p:cNvPr>
          <p:cNvSpPr txBox="1"/>
          <p:nvPr/>
        </p:nvSpPr>
        <p:spPr>
          <a:xfrm>
            <a:off x="6544044" y="3352006"/>
            <a:ext cx="176997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rgbClr val="000000"/>
                </a:solidFill>
                <a:latin typeface="Helvetica Neue" panose="02000503000000020004" pitchFamily="2" charset="0"/>
              </a:rPr>
              <a:t>Packet boundary</a:t>
            </a:r>
            <a:endParaRPr lang="en-US" sz="1600" dirty="0"/>
          </a:p>
        </p:txBody>
      </p:sp>
      <p:sp>
        <p:nvSpPr>
          <p:cNvPr id="163" name="Rectangle 162">
            <a:extLst>
              <a:ext uri="{FF2B5EF4-FFF2-40B4-BE49-F238E27FC236}">
                <a16:creationId xmlns:a16="http://schemas.microsoft.com/office/drawing/2014/main" id="{183B2580-C34A-611A-3085-10C3469ABC3D}"/>
              </a:ext>
            </a:extLst>
          </p:cNvPr>
          <p:cNvSpPr/>
          <p:nvPr/>
        </p:nvSpPr>
        <p:spPr bwMode="auto">
          <a:xfrm>
            <a:off x="405606" y="5180806"/>
            <a:ext cx="226562" cy="381000"/>
          </a:xfrm>
          <a:prstGeom prst="rect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3587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Helvetica Neue Light" charset="0"/>
              <a:ea typeface="ヒラギノ角ゴ ProN W3" charset="0"/>
              <a:cs typeface="ヒラギノ角ゴ ProN W3" charset="0"/>
            </a:endParaRPr>
          </a:p>
        </p:txBody>
      </p:sp>
      <p:sp>
        <p:nvSpPr>
          <p:cNvPr id="164" name="Rectangle 163">
            <a:extLst>
              <a:ext uri="{FF2B5EF4-FFF2-40B4-BE49-F238E27FC236}">
                <a16:creationId xmlns:a16="http://schemas.microsoft.com/office/drawing/2014/main" id="{CF0901CC-4130-DB47-FC15-E08DA0B9BC5B}"/>
              </a:ext>
            </a:extLst>
          </p:cNvPr>
          <p:cNvSpPr/>
          <p:nvPr/>
        </p:nvSpPr>
        <p:spPr bwMode="auto">
          <a:xfrm>
            <a:off x="632168" y="5180806"/>
            <a:ext cx="226562" cy="381000"/>
          </a:xfrm>
          <a:prstGeom prst="rect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3587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Helvetica Neue Light" charset="0"/>
              <a:ea typeface="ヒラギノ角ゴ ProN W3" charset="0"/>
              <a:cs typeface="ヒラギノ角ゴ ProN W3" charset="0"/>
            </a:endParaRPr>
          </a:p>
        </p:txBody>
      </p:sp>
      <p:sp>
        <p:nvSpPr>
          <p:cNvPr id="165" name="Rectangle 164">
            <a:extLst>
              <a:ext uri="{FF2B5EF4-FFF2-40B4-BE49-F238E27FC236}">
                <a16:creationId xmlns:a16="http://schemas.microsoft.com/office/drawing/2014/main" id="{CA61D4C5-E136-A118-2FDA-4103BCA546DE}"/>
              </a:ext>
            </a:extLst>
          </p:cNvPr>
          <p:cNvSpPr/>
          <p:nvPr/>
        </p:nvSpPr>
        <p:spPr bwMode="auto">
          <a:xfrm>
            <a:off x="858731" y="5180806"/>
            <a:ext cx="226562" cy="381000"/>
          </a:xfrm>
          <a:prstGeom prst="rect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3587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Helvetica Neue Light" charset="0"/>
              <a:ea typeface="ヒラギノ角ゴ ProN W3" charset="0"/>
              <a:cs typeface="ヒラギノ角ゴ ProN W3" charset="0"/>
            </a:endParaRPr>
          </a:p>
        </p:txBody>
      </p:sp>
      <p:sp>
        <p:nvSpPr>
          <p:cNvPr id="166" name="Rectangle 165">
            <a:extLst>
              <a:ext uri="{FF2B5EF4-FFF2-40B4-BE49-F238E27FC236}">
                <a16:creationId xmlns:a16="http://schemas.microsoft.com/office/drawing/2014/main" id="{73E722FB-F886-114A-CAB1-60519421A270}"/>
              </a:ext>
            </a:extLst>
          </p:cNvPr>
          <p:cNvSpPr/>
          <p:nvPr/>
        </p:nvSpPr>
        <p:spPr bwMode="auto">
          <a:xfrm>
            <a:off x="1085293" y="5180806"/>
            <a:ext cx="226562" cy="381000"/>
          </a:xfrm>
          <a:prstGeom prst="rect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3587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Helvetica Neue Light" charset="0"/>
              <a:ea typeface="ヒラギノ角ゴ ProN W3" charset="0"/>
              <a:cs typeface="ヒラギノ角ゴ ProN W3" charset="0"/>
            </a:endParaRPr>
          </a:p>
        </p:txBody>
      </p:sp>
      <p:sp>
        <p:nvSpPr>
          <p:cNvPr id="167" name="Rectangle 166">
            <a:extLst>
              <a:ext uri="{FF2B5EF4-FFF2-40B4-BE49-F238E27FC236}">
                <a16:creationId xmlns:a16="http://schemas.microsoft.com/office/drawing/2014/main" id="{61DECB94-F0A5-6310-53FD-40C1C2F20C22}"/>
              </a:ext>
            </a:extLst>
          </p:cNvPr>
          <p:cNvSpPr/>
          <p:nvPr/>
        </p:nvSpPr>
        <p:spPr bwMode="auto">
          <a:xfrm>
            <a:off x="1311855" y="5180806"/>
            <a:ext cx="226562" cy="381000"/>
          </a:xfrm>
          <a:prstGeom prst="rect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3587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Helvetica Neue Light" charset="0"/>
              <a:ea typeface="ヒラギノ角ゴ ProN W3" charset="0"/>
              <a:cs typeface="ヒラギノ角ゴ ProN W3" charset="0"/>
            </a:endParaRPr>
          </a:p>
        </p:txBody>
      </p:sp>
      <p:sp>
        <p:nvSpPr>
          <p:cNvPr id="168" name="Rectangle 167">
            <a:extLst>
              <a:ext uri="{FF2B5EF4-FFF2-40B4-BE49-F238E27FC236}">
                <a16:creationId xmlns:a16="http://schemas.microsoft.com/office/drawing/2014/main" id="{D2DFF3D5-0031-ED98-223A-E09FE6CC3E73}"/>
              </a:ext>
            </a:extLst>
          </p:cNvPr>
          <p:cNvSpPr/>
          <p:nvPr/>
        </p:nvSpPr>
        <p:spPr bwMode="auto">
          <a:xfrm>
            <a:off x="1538418" y="5180806"/>
            <a:ext cx="226562" cy="381000"/>
          </a:xfrm>
          <a:prstGeom prst="rect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3587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Helvetica Neue Light" charset="0"/>
              <a:ea typeface="ヒラギノ角ゴ ProN W3" charset="0"/>
              <a:cs typeface="ヒラギノ角ゴ ProN W3" charset="0"/>
            </a:endParaRPr>
          </a:p>
        </p:txBody>
      </p:sp>
      <p:sp>
        <p:nvSpPr>
          <p:cNvPr id="169" name="Rectangle 168">
            <a:extLst>
              <a:ext uri="{FF2B5EF4-FFF2-40B4-BE49-F238E27FC236}">
                <a16:creationId xmlns:a16="http://schemas.microsoft.com/office/drawing/2014/main" id="{1C1B9285-3D53-9D86-E0B1-A07903C9AB11}"/>
              </a:ext>
            </a:extLst>
          </p:cNvPr>
          <p:cNvSpPr/>
          <p:nvPr/>
        </p:nvSpPr>
        <p:spPr bwMode="auto">
          <a:xfrm>
            <a:off x="1764980" y="5180806"/>
            <a:ext cx="226562" cy="381000"/>
          </a:xfrm>
          <a:prstGeom prst="rect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3587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Helvetica Neue Light" charset="0"/>
              <a:ea typeface="ヒラギノ角ゴ ProN W3" charset="0"/>
              <a:cs typeface="ヒラギノ角ゴ ProN W3" charset="0"/>
            </a:endParaRPr>
          </a:p>
        </p:txBody>
      </p:sp>
      <p:sp>
        <p:nvSpPr>
          <p:cNvPr id="172" name="Rectangle 171">
            <a:extLst>
              <a:ext uri="{FF2B5EF4-FFF2-40B4-BE49-F238E27FC236}">
                <a16:creationId xmlns:a16="http://schemas.microsoft.com/office/drawing/2014/main" id="{0D6C95CA-CE50-21AB-7480-ECE055FA8725}"/>
              </a:ext>
            </a:extLst>
          </p:cNvPr>
          <p:cNvSpPr/>
          <p:nvPr/>
        </p:nvSpPr>
        <p:spPr bwMode="auto">
          <a:xfrm>
            <a:off x="1991542" y="5180806"/>
            <a:ext cx="226562" cy="381000"/>
          </a:xfrm>
          <a:prstGeom prst="rect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3587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Helvetica Neue Light" charset="0"/>
              <a:ea typeface="ヒラギノ角ゴ ProN W3" charset="0"/>
              <a:cs typeface="ヒラギノ角ゴ ProN W3" charset="0"/>
            </a:endParaRPr>
          </a:p>
        </p:txBody>
      </p:sp>
      <p:sp>
        <p:nvSpPr>
          <p:cNvPr id="173" name="Rectangle 172">
            <a:extLst>
              <a:ext uri="{FF2B5EF4-FFF2-40B4-BE49-F238E27FC236}">
                <a16:creationId xmlns:a16="http://schemas.microsoft.com/office/drawing/2014/main" id="{E158A9A5-0092-7AD6-0A65-A1301CD40C2A}"/>
              </a:ext>
            </a:extLst>
          </p:cNvPr>
          <p:cNvSpPr/>
          <p:nvPr/>
        </p:nvSpPr>
        <p:spPr bwMode="auto">
          <a:xfrm>
            <a:off x="2218104" y="5180806"/>
            <a:ext cx="226562" cy="381000"/>
          </a:xfrm>
          <a:prstGeom prst="rect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3587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Helvetica Neue Light" charset="0"/>
              <a:ea typeface="ヒラギノ角ゴ ProN W3" charset="0"/>
              <a:cs typeface="ヒラギノ角ゴ ProN W3" charset="0"/>
            </a:endParaRPr>
          </a:p>
        </p:txBody>
      </p:sp>
      <p:sp>
        <p:nvSpPr>
          <p:cNvPr id="174" name="Rectangle 173">
            <a:extLst>
              <a:ext uri="{FF2B5EF4-FFF2-40B4-BE49-F238E27FC236}">
                <a16:creationId xmlns:a16="http://schemas.microsoft.com/office/drawing/2014/main" id="{0EB9F639-998E-CD92-5B2F-0EE8550CE4AE}"/>
              </a:ext>
            </a:extLst>
          </p:cNvPr>
          <p:cNvSpPr/>
          <p:nvPr/>
        </p:nvSpPr>
        <p:spPr bwMode="auto">
          <a:xfrm>
            <a:off x="2444667" y="5180806"/>
            <a:ext cx="226562" cy="381000"/>
          </a:xfrm>
          <a:prstGeom prst="rect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3587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Helvetica Neue Light" charset="0"/>
              <a:ea typeface="ヒラギノ角ゴ ProN W3" charset="0"/>
              <a:cs typeface="ヒラギノ角ゴ ProN W3" charset="0"/>
            </a:endParaRPr>
          </a:p>
        </p:txBody>
      </p:sp>
      <p:sp>
        <p:nvSpPr>
          <p:cNvPr id="175" name="Rectangle 174">
            <a:extLst>
              <a:ext uri="{FF2B5EF4-FFF2-40B4-BE49-F238E27FC236}">
                <a16:creationId xmlns:a16="http://schemas.microsoft.com/office/drawing/2014/main" id="{DEFE1869-8844-B697-E081-A0D7046766CD}"/>
              </a:ext>
            </a:extLst>
          </p:cNvPr>
          <p:cNvSpPr/>
          <p:nvPr/>
        </p:nvSpPr>
        <p:spPr bwMode="auto">
          <a:xfrm>
            <a:off x="2671229" y="5180806"/>
            <a:ext cx="226562" cy="381000"/>
          </a:xfrm>
          <a:prstGeom prst="rect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3587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Helvetica Neue Light" charset="0"/>
              <a:ea typeface="ヒラギノ角ゴ ProN W3" charset="0"/>
              <a:cs typeface="ヒラギノ角ゴ ProN W3" charset="0"/>
            </a:endParaRPr>
          </a:p>
        </p:txBody>
      </p:sp>
      <p:sp>
        <p:nvSpPr>
          <p:cNvPr id="176" name="Rectangle 175">
            <a:extLst>
              <a:ext uri="{FF2B5EF4-FFF2-40B4-BE49-F238E27FC236}">
                <a16:creationId xmlns:a16="http://schemas.microsoft.com/office/drawing/2014/main" id="{C874ADF4-1638-3D6C-D54F-2DE6C46E0588}"/>
              </a:ext>
            </a:extLst>
          </p:cNvPr>
          <p:cNvSpPr/>
          <p:nvPr/>
        </p:nvSpPr>
        <p:spPr bwMode="auto">
          <a:xfrm>
            <a:off x="2897791" y="5180806"/>
            <a:ext cx="226562" cy="381000"/>
          </a:xfrm>
          <a:prstGeom prst="rect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3587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Helvetica Neue Light" charset="0"/>
              <a:ea typeface="ヒラギノ角ゴ ProN W3" charset="0"/>
              <a:cs typeface="ヒラギノ角ゴ ProN W3" charset="0"/>
            </a:endParaRPr>
          </a:p>
        </p:txBody>
      </p:sp>
      <p:sp>
        <p:nvSpPr>
          <p:cNvPr id="177" name="Rectangle 176">
            <a:extLst>
              <a:ext uri="{FF2B5EF4-FFF2-40B4-BE49-F238E27FC236}">
                <a16:creationId xmlns:a16="http://schemas.microsoft.com/office/drawing/2014/main" id="{081C6049-F33E-77F4-B82F-E0D4BCFE9FE4}"/>
              </a:ext>
            </a:extLst>
          </p:cNvPr>
          <p:cNvSpPr/>
          <p:nvPr/>
        </p:nvSpPr>
        <p:spPr bwMode="auto">
          <a:xfrm>
            <a:off x="3124354" y="5180806"/>
            <a:ext cx="226562" cy="381000"/>
          </a:xfrm>
          <a:prstGeom prst="rect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3587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Helvetica Neue Light" charset="0"/>
              <a:ea typeface="ヒラギノ角ゴ ProN W3" charset="0"/>
              <a:cs typeface="ヒラギノ角ゴ ProN W3" charset="0"/>
            </a:endParaRPr>
          </a:p>
        </p:txBody>
      </p:sp>
      <p:sp>
        <p:nvSpPr>
          <p:cNvPr id="223" name="Rectangle 222">
            <a:extLst>
              <a:ext uri="{FF2B5EF4-FFF2-40B4-BE49-F238E27FC236}">
                <a16:creationId xmlns:a16="http://schemas.microsoft.com/office/drawing/2014/main" id="{0F504855-0145-CEAD-0CE8-CB0FBC9E2572}"/>
              </a:ext>
            </a:extLst>
          </p:cNvPr>
          <p:cNvSpPr/>
          <p:nvPr/>
        </p:nvSpPr>
        <p:spPr bwMode="auto">
          <a:xfrm>
            <a:off x="3350916" y="5180806"/>
            <a:ext cx="226562" cy="381000"/>
          </a:xfrm>
          <a:prstGeom prst="rect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3587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Helvetica Neue Light" charset="0"/>
              <a:ea typeface="ヒラギノ角ゴ ProN W3" charset="0"/>
              <a:cs typeface="ヒラギノ角ゴ ProN W3" charset="0"/>
            </a:endParaRPr>
          </a:p>
        </p:txBody>
      </p:sp>
      <p:sp>
        <p:nvSpPr>
          <p:cNvPr id="225" name="Rectangle 224">
            <a:extLst>
              <a:ext uri="{FF2B5EF4-FFF2-40B4-BE49-F238E27FC236}">
                <a16:creationId xmlns:a16="http://schemas.microsoft.com/office/drawing/2014/main" id="{CAEC4345-85D4-1C25-CA7E-14CCADE62ADB}"/>
              </a:ext>
            </a:extLst>
          </p:cNvPr>
          <p:cNvSpPr/>
          <p:nvPr/>
        </p:nvSpPr>
        <p:spPr bwMode="auto">
          <a:xfrm>
            <a:off x="3577478" y="5180806"/>
            <a:ext cx="226562" cy="381000"/>
          </a:xfrm>
          <a:prstGeom prst="rect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3587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Helvetica Neue Light" charset="0"/>
              <a:ea typeface="ヒラギノ角ゴ ProN W3" charset="0"/>
              <a:cs typeface="ヒラギノ角ゴ ProN W3" charset="0"/>
            </a:endParaRPr>
          </a:p>
        </p:txBody>
      </p:sp>
      <p:sp>
        <p:nvSpPr>
          <p:cNvPr id="226" name="Rectangle 225">
            <a:extLst>
              <a:ext uri="{FF2B5EF4-FFF2-40B4-BE49-F238E27FC236}">
                <a16:creationId xmlns:a16="http://schemas.microsoft.com/office/drawing/2014/main" id="{9A50F450-5291-4E18-CB3B-0CCAC7C34F08}"/>
              </a:ext>
            </a:extLst>
          </p:cNvPr>
          <p:cNvSpPr/>
          <p:nvPr/>
        </p:nvSpPr>
        <p:spPr bwMode="auto">
          <a:xfrm>
            <a:off x="3804041" y="5180806"/>
            <a:ext cx="226562" cy="381000"/>
          </a:xfrm>
          <a:prstGeom prst="rect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3587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Helvetica Neue Light" charset="0"/>
              <a:ea typeface="ヒラギノ角ゴ ProN W3" charset="0"/>
              <a:cs typeface="ヒラギノ角ゴ ProN W3" charset="0"/>
            </a:endParaRPr>
          </a:p>
        </p:txBody>
      </p:sp>
      <p:sp>
        <p:nvSpPr>
          <p:cNvPr id="227" name="Rectangle 226">
            <a:extLst>
              <a:ext uri="{FF2B5EF4-FFF2-40B4-BE49-F238E27FC236}">
                <a16:creationId xmlns:a16="http://schemas.microsoft.com/office/drawing/2014/main" id="{5C45CBAC-09CD-1877-C0FF-F539CA92C4B1}"/>
              </a:ext>
            </a:extLst>
          </p:cNvPr>
          <p:cNvSpPr/>
          <p:nvPr/>
        </p:nvSpPr>
        <p:spPr bwMode="auto">
          <a:xfrm>
            <a:off x="4030603" y="5180806"/>
            <a:ext cx="226562" cy="381000"/>
          </a:xfrm>
          <a:prstGeom prst="rect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3587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Helvetica Neue Light" charset="0"/>
              <a:ea typeface="ヒラギノ角ゴ ProN W3" charset="0"/>
              <a:cs typeface="ヒラギノ角ゴ ProN W3" charset="0"/>
            </a:endParaRPr>
          </a:p>
        </p:txBody>
      </p:sp>
      <p:sp>
        <p:nvSpPr>
          <p:cNvPr id="228" name="Rectangle 227">
            <a:extLst>
              <a:ext uri="{FF2B5EF4-FFF2-40B4-BE49-F238E27FC236}">
                <a16:creationId xmlns:a16="http://schemas.microsoft.com/office/drawing/2014/main" id="{DDBC2328-D138-1203-4166-0C66317F1A62}"/>
              </a:ext>
            </a:extLst>
          </p:cNvPr>
          <p:cNvSpPr/>
          <p:nvPr/>
        </p:nvSpPr>
        <p:spPr bwMode="auto">
          <a:xfrm>
            <a:off x="4257165" y="5180806"/>
            <a:ext cx="226562" cy="381000"/>
          </a:xfrm>
          <a:prstGeom prst="rect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3587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Helvetica Neue Light" charset="0"/>
              <a:ea typeface="ヒラギノ角ゴ ProN W3" charset="0"/>
              <a:cs typeface="ヒラギノ角ゴ ProN W3" charset="0"/>
            </a:endParaRPr>
          </a:p>
        </p:txBody>
      </p:sp>
      <p:sp>
        <p:nvSpPr>
          <p:cNvPr id="229" name="Rectangle 228">
            <a:extLst>
              <a:ext uri="{FF2B5EF4-FFF2-40B4-BE49-F238E27FC236}">
                <a16:creationId xmlns:a16="http://schemas.microsoft.com/office/drawing/2014/main" id="{F7524314-1FBD-AE4F-1C6D-B8759D3A8CCC}"/>
              </a:ext>
            </a:extLst>
          </p:cNvPr>
          <p:cNvSpPr/>
          <p:nvPr/>
        </p:nvSpPr>
        <p:spPr bwMode="auto">
          <a:xfrm>
            <a:off x="4467902" y="5180806"/>
            <a:ext cx="226562" cy="381000"/>
          </a:xfrm>
          <a:prstGeom prst="rect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3587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Helvetica Neue Light" charset="0"/>
              <a:ea typeface="ヒラギノ角ゴ ProN W3" charset="0"/>
              <a:cs typeface="ヒラギノ角ゴ ProN W3" charset="0"/>
            </a:endParaRPr>
          </a:p>
        </p:txBody>
      </p:sp>
      <p:sp>
        <p:nvSpPr>
          <p:cNvPr id="230" name="Rectangle 229">
            <a:extLst>
              <a:ext uri="{FF2B5EF4-FFF2-40B4-BE49-F238E27FC236}">
                <a16:creationId xmlns:a16="http://schemas.microsoft.com/office/drawing/2014/main" id="{7CAAAF2D-4E62-0D12-397A-5E54E1565E05}"/>
              </a:ext>
            </a:extLst>
          </p:cNvPr>
          <p:cNvSpPr/>
          <p:nvPr/>
        </p:nvSpPr>
        <p:spPr bwMode="auto">
          <a:xfrm>
            <a:off x="4694465" y="5180806"/>
            <a:ext cx="226562" cy="381000"/>
          </a:xfrm>
          <a:prstGeom prst="rect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3587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Helvetica Neue Light" charset="0"/>
              <a:ea typeface="ヒラギノ角ゴ ProN W3" charset="0"/>
              <a:cs typeface="ヒラギノ角ゴ ProN W3" charset="0"/>
            </a:endParaRPr>
          </a:p>
        </p:txBody>
      </p:sp>
      <p:sp>
        <p:nvSpPr>
          <p:cNvPr id="231" name="Rectangle 230">
            <a:extLst>
              <a:ext uri="{FF2B5EF4-FFF2-40B4-BE49-F238E27FC236}">
                <a16:creationId xmlns:a16="http://schemas.microsoft.com/office/drawing/2014/main" id="{F63D1359-2C9D-1823-4C1E-7B346AC8F787}"/>
              </a:ext>
            </a:extLst>
          </p:cNvPr>
          <p:cNvSpPr/>
          <p:nvPr/>
        </p:nvSpPr>
        <p:spPr bwMode="auto">
          <a:xfrm>
            <a:off x="4921027" y="5180806"/>
            <a:ext cx="226562" cy="381000"/>
          </a:xfrm>
          <a:prstGeom prst="rect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3587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Helvetica Neue Light" charset="0"/>
              <a:ea typeface="ヒラギノ角ゴ ProN W3" charset="0"/>
              <a:cs typeface="ヒラギノ角ゴ ProN W3" charset="0"/>
            </a:endParaRPr>
          </a:p>
        </p:txBody>
      </p:sp>
      <p:sp>
        <p:nvSpPr>
          <p:cNvPr id="232" name="Rectangle 231">
            <a:extLst>
              <a:ext uri="{FF2B5EF4-FFF2-40B4-BE49-F238E27FC236}">
                <a16:creationId xmlns:a16="http://schemas.microsoft.com/office/drawing/2014/main" id="{D73A1F92-4422-20B6-1C55-F38DF6644763}"/>
              </a:ext>
            </a:extLst>
          </p:cNvPr>
          <p:cNvSpPr/>
          <p:nvPr/>
        </p:nvSpPr>
        <p:spPr bwMode="auto">
          <a:xfrm>
            <a:off x="5147589" y="5180806"/>
            <a:ext cx="226562" cy="381000"/>
          </a:xfrm>
          <a:prstGeom prst="rect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3587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Helvetica Neue Light" charset="0"/>
              <a:ea typeface="ヒラギノ角ゴ ProN W3" charset="0"/>
              <a:cs typeface="ヒラギノ角ゴ ProN W3" charset="0"/>
            </a:endParaRPr>
          </a:p>
        </p:txBody>
      </p:sp>
      <p:sp>
        <p:nvSpPr>
          <p:cNvPr id="233" name="Rectangle 232">
            <a:extLst>
              <a:ext uri="{FF2B5EF4-FFF2-40B4-BE49-F238E27FC236}">
                <a16:creationId xmlns:a16="http://schemas.microsoft.com/office/drawing/2014/main" id="{3E1D07DF-47A7-773C-DEC7-111CBAE5F82D}"/>
              </a:ext>
            </a:extLst>
          </p:cNvPr>
          <p:cNvSpPr/>
          <p:nvPr/>
        </p:nvSpPr>
        <p:spPr bwMode="auto">
          <a:xfrm>
            <a:off x="5374151" y="5180806"/>
            <a:ext cx="226562" cy="381000"/>
          </a:xfrm>
          <a:prstGeom prst="rect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3587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Helvetica Neue Light" charset="0"/>
              <a:ea typeface="ヒラギノ角ゴ ProN W3" charset="0"/>
              <a:cs typeface="ヒラギノ角ゴ ProN W3" charset="0"/>
            </a:endParaRPr>
          </a:p>
        </p:txBody>
      </p:sp>
      <p:sp>
        <p:nvSpPr>
          <p:cNvPr id="234" name="Rectangle 233">
            <a:extLst>
              <a:ext uri="{FF2B5EF4-FFF2-40B4-BE49-F238E27FC236}">
                <a16:creationId xmlns:a16="http://schemas.microsoft.com/office/drawing/2014/main" id="{1EBA1511-3909-E9DD-DF53-2499C25B0727}"/>
              </a:ext>
            </a:extLst>
          </p:cNvPr>
          <p:cNvSpPr/>
          <p:nvPr/>
        </p:nvSpPr>
        <p:spPr bwMode="auto">
          <a:xfrm>
            <a:off x="5600714" y="5180806"/>
            <a:ext cx="226562" cy="381000"/>
          </a:xfrm>
          <a:prstGeom prst="rect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3587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Helvetica Neue Light" charset="0"/>
              <a:ea typeface="ヒラギノ角ゴ ProN W3" charset="0"/>
              <a:cs typeface="ヒラギノ角ゴ ProN W3" charset="0"/>
            </a:endParaRPr>
          </a:p>
        </p:txBody>
      </p:sp>
      <p:sp>
        <p:nvSpPr>
          <p:cNvPr id="235" name="Rectangle 234">
            <a:extLst>
              <a:ext uri="{FF2B5EF4-FFF2-40B4-BE49-F238E27FC236}">
                <a16:creationId xmlns:a16="http://schemas.microsoft.com/office/drawing/2014/main" id="{B3717088-0578-6EB7-D089-53A0E8704C88}"/>
              </a:ext>
            </a:extLst>
          </p:cNvPr>
          <p:cNvSpPr/>
          <p:nvPr/>
        </p:nvSpPr>
        <p:spPr bwMode="auto">
          <a:xfrm>
            <a:off x="5827276" y="5180806"/>
            <a:ext cx="226562" cy="381000"/>
          </a:xfrm>
          <a:prstGeom prst="rect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3587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Helvetica Neue Light" charset="0"/>
              <a:ea typeface="ヒラギノ角ゴ ProN W3" charset="0"/>
              <a:cs typeface="ヒラギノ角ゴ ProN W3" charset="0"/>
            </a:endParaRPr>
          </a:p>
        </p:txBody>
      </p:sp>
      <p:sp>
        <p:nvSpPr>
          <p:cNvPr id="236" name="Rectangle 235">
            <a:extLst>
              <a:ext uri="{FF2B5EF4-FFF2-40B4-BE49-F238E27FC236}">
                <a16:creationId xmlns:a16="http://schemas.microsoft.com/office/drawing/2014/main" id="{7D2625E5-D59E-4439-7D59-F68F783BF2D6}"/>
              </a:ext>
            </a:extLst>
          </p:cNvPr>
          <p:cNvSpPr/>
          <p:nvPr/>
        </p:nvSpPr>
        <p:spPr bwMode="auto">
          <a:xfrm>
            <a:off x="6053838" y="5180806"/>
            <a:ext cx="226562" cy="381000"/>
          </a:xfrm>
          <a:prstGeom prst="rect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3587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Helvetica Neue Light" charset="0"/>
              <a:ea typeface="ヒラギノ角ゴ ProN W3" charset="0"/>
              <a:cs typeface="ヒラギノ角ゴ ProN W3" charset="0"/>
            </a:endParaRPr>
          </a:p>
        </p:txBody>
      </p:sp>
      <p:sp>
        <p:nvSpPr>
          <p:cNvPr id="237" name="Rectangle 236">
            <a:extLst>
              <a:ext uri="{FF2B5EF4-FFF2-40B4-BE49-F238E27FC236}">
                <a16:creationId xmlns:a16="http://schemas.microsoft.com/office/drawing/2014/main" id="{1E7DA187-925F-1424-F6A7-30525AC905A1}"/>
              </a:ext>
            </a:extLst>
          </p:cNvPr>
          <p:cNvSpPr/>
          <p:nvPr/>
        </p:nvSpPr>
        <p:spPr bwMode="auto">
          <a:xfrm>
            <a:off x="6280401" y="5180806"/>
            <a:ext cx="226562" cy="381000"/>
          </a:xfrm>
          <a:prstGeom prst="rect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3587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Helvetica Neue Light" charset="0"/>
              <a:ea typeface="ヒラギノ角ゴ ProN W3" charset="0"/>
              <a:cs typeface="ヒラギノ角ゴ ProN W3" charset="0"/>
            </a:endParaRPr>
          </a:p>
        </p:txBody>
      </p:sp>
      <p:sp>
        <p:nvSpPr>
          <p:cNvPr id="238" name="Rectangle 237">
            <a:extLst>
              <a:ext uri="{FF2B5EF4-FFF2-40B4-BE49-F238E27FC236}">
                <a16:creationId xmlns:a16="http://schemas.microsoft.com/office/drawing/2014/main" id="{07CD2D42-569D-A02F-E4AA-C7507171D38D}"/>
              </a:ext>
            </a:extLst>
          </p:cNvPr>
          <p:cNvSpPr/>
          <p:nvPr/>
        </p:nvSpPr>
        <p:spPr bwMode="auto">
          <a:xfrm>
            <a:off x="6506963" y="5180806"/>
            <a:ext cx="226562" cy="381000"/>
          </a:xfrm>
          <a:prstGeom prst="rect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3587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Helvetica Neue Light" charset="0"/>
              <a:ea typeface="ヒラギノ角ゴ ProN W3" charset="0"/>
              <a:cs typeface="ヒラギノ角ゴ ProN W3" charset="0"/>
            </a:endParaRPr>
          </a:p>
        </p:txBody>
      </p:sp>
      <p:sp>
        <p:nvSpPr>
          <p:cNvPr id="239" name="Rectangle 238">
            <a:extLst>
              <a:ext uri="{FF2B5EF4-FFF2-40B4-BE49-F238E27FC236}">
                <a16:creationId xmlns:a16="http://schemas.microsoft.com/office/drawing/2014/main" id="{B05B6165-A0EC-190F-5F44-FE0173DAF037}"/>
              </a:ext>
            </a:extLst>
          </p:cNvPr>
          <p:cNvSpPr/>
          <p:nvPr/>
        </p:nvSpPr>
        <p:spPr bwMode="auto">
          <a:xfrm>
            <a:off x="6733525" y="5180806"/>
            <a:ext cx="226562" cy="381000"/>
          </a:xfrm>
          <a:prstGeom prst="rect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3587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Helvetica Neue Light" charset="0"/>
              <a:ea typeface="ヒラギノ角ゴ ProN W3" charset="0"/>
              <a:cs typeface="ヒラギノ角ゴ ProN W3" charset="0"/>
            </a:endParaRPr>
          </a:p>
        </p:txBody>
      </p:sp>
      <p:sp>
        <p:nvSpPr>
          <p:cNvPr id="240" name="Rectangle 239">
            <a:extLst>
              <a:ext uri="{FF2B5EF4-FFF2-40B4-BE49-F238E27FC236}">
                <a16:creationId xmlns:a16="http://schemas.microsoft.com/office/drawing/2014/main" id="{6CBEF781-3409-AAF1-083B-9B83A6F4E7B7}"/>
              </a:ext>
            </a:extLst>
          </p:cNvPr>
          <p:cNvSpPr/>
          <p:nvPr/>
        </p:nvSpPr>
        <p:spPr bwMode="auto">
          <a:xfrm>
            <a:off x="6960088" y="5180806"/>
            <a:ext cx="226562" cy="381000"/>
          </a:xfrm>
          <a:prstGeom prst="rect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3587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Helvetica Neue Light" charset="0"/>
              <a:ea typeface="ヒラギノ角ゴ ProN W3" charset="0"/>
              <a:cs typeface="ヒラギノ角ゴ ProN W3" charset="0"/>
            </a:endParaRPr>
          </a:p>
        </p:txBody>
      </p:sp>
      <p:sp>
        <p:nvSpPr>
          <p:cNvPr id="241" name="Rectangle 240">
            <a:extLst>
              <a:ext uri="{FF2B5EF4-FFF2-40B4-BE49-F238E27FC236}">
                <a16:creationId xmlns:a16="http://schemas.microsoft.com/office/drawing/2014/main" id="{8930A076-86EB-C60B-DFF1-0FF11A0E2FFB}"/>
              </a:ext>
            </a:extLst>
          </p:cNvPr>
          <p:cNvSpPr/>
          <p:nvPr/>
        </p:nvSpPr>
        <p:spPr bwMode="auto">
          <a:xfrm>
            <a:off x="7186650" y="5180806"/>
            <a:ext cx="226562" cy="381000"/>
          </a:xfrm>
          <a:prstGeom prst="rect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3587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Helvetica Neue Light" charset="0"/>
              <a:ea typeface="ヒラギノ角ゴ ProN W3" charset="0"/>
              <a:cs typeface="ヒラギノ角ゴ ProN W3" charset="0"/>
            </a:endParaRPr>
          </a:p>
        </p:txBody>
      </p:sp>
      <p:sp>
        <p:nvSpPr>
          <p:cNvPr id="242" name="Rectangle 241">
            <a:extLst>
              <a:ext uri="{FF2B5EF4-FFF2-40B4-BE49-F238E27FC236}">
                <a16:creationId xmlns:a16="http://schemas.microsoft.com/office/drawing/2014/main" id="{5544CE48-3815-C624-7CFB-0764FEE6549D}"/>
              </a:ext>
            </a:extLst>
          </p:cNvPr>
          <p:cNvSpPr/>
          <p:nvPr/>
        </p:nvSpPr>
        <p:spPr bwMode="auto">
          <a:xfrm>
            <a:off x="7416006" y="5180806"/>
            <a:ext cx="226562" cy="381000"/>
          </a:xfrm>
          <a:prstGeom prst="rect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3587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Helvetica Neue Light" charset="0"/>
              <a:ea typeface="ヒラギノ角ゴ ProN W3" charset="0"/>
              <a:cs typeface="ヒラギノ角ゴ ProN W3" charset="0"/>
            </a:endParaRPr>
          </a:p>
        </p:txBody>
      </p:sp>
      <p:sp>
        <p:nvSpPr>
          <p:cNvPr id="243" name="Rectangle 242">
            <a:extLst>
              <a:ext uri="{FF2B5EF4-FFF2-40B4-BE49-F238E27FC236}">
                <a16:creationId xmlns:a16="http://schemas.microsoft.com/office/drawing/2014/main" id="{BE6132CA-3841-1E35-7FDB-AFBA8458F6EB}"/>
              </a:ext>
            </a:extLst>
          </p:cNvPr>
          <p:cNvSpPr/>
          <p:nvPr/>
        </p:nvSpPr>
        <p:spPr bwMode="auto">
          <a:xfrm>
            <a:off x="7642569" y="5180806"/>
            <a:ext cx="226562" cy="381000"/>
          </a:xfrm>
          <a:prstGeom prst="rect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3587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Helvetica Neue Light" charset="0"/>
              <a:ea typeface="ヒラギノ角ゴ ProN W3" charset="0"/>
              <a:cs typeface="ヒラギノ角ゴ ProN W3" charset="0"/>
            </a:endParaRPr>
          </a:p>
        </p:txBody>
      </p:sp>
      <p:sp>
        <p:nvSpPr>
          <p:cNvPr id="244" name="Rectangle 243">
            <a:extLst>
              <a:ext uri="{FF2B5EF4-FFF2-40B4-BE49-F238E27FC236}">
                <a16:creationId xmlns:a16="http://schemas.microsoft.com/office/drawing/2014/main" id="{09E72C82-B004-57F1-000A-2A9DC4D09776}"/>
              </a:ext>
            </a:extLst>
          </p:cNvPr>
          <p:cNvSpPr/>
          <p:nvPr/>
        </p:nvSpPr>
        <p:spPr bwMode="auto">
          <a:xfrm>
            <a:off x="7869131" y="5180806"/>
            <a:ext cx="226562" cy="381000"/>
          </a:xfrm>
          <a:prstGeom prst="rect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3587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Helvetica Neue Light" charset="0"/>
              <a:ea typeface="ヒラギノ角ゴ ProN W3" charset="0"/>
              <a:cs typeface="ヒラギノ角ゴ ProN W3" charset="0"/>
            </a:endParaRPr>
          </a:p>
        </p:txBody>
      </p:sp>
      <p:sp>
        <p:nvSpPr>
          <p:cNvPr id="245" name="Rectangle 244">
            <a:extLst>
              <a:ext uri="{FF2B5EF4-FFF2-40B4-BE49-F238E27FC236}">
                <a16:creationId xmlns:a16="http://schemas.microsoft.com/office/drawing/2014/main" id="{27D8620A-9B0C-2992-FE1A-FEB737B44551}"/>
              </a:ext>
            </a:extLst>
          </p:cNvPr>
          <p:cNvSpPr/>
          <p:nvPr/>
        </p:nvSpPr>
        <p:spPr bwMode="auto">
          <a:xfrm>
            <a:off x="8095693" y="5180806"/>
            <a:ext cx="226562" cy="381000"/>
          </a:xfrm>
          <a:prstGeom prst="rect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3587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Helvetica Neue Light" charset="0"/>
              <a:ea typeface="ヒラギノ角ゴ ProN W3" charset="0"/>
              <a:cs typeface="ヒラギノ角ゴ ProN W3" charset="0"/>
            </a:endParaRPr>
          </a:p>
        </p:txBody>
      </p:sp>
      <p:sp>
        <p:nvSpPr>
          <p:cNvPr id="246" name="Rectangle 245">
            <a:extLst>
              <a:ext uri="{FF2B5EF4-FFF2-40B4-BE49-F238E27FC236}">
                <a16:creationId xmlns:a16="http://schemas.microsoft.com/office/drawing/2014/main" id="{9181AE81-DB71-5E27-8F1C-853593E7FAF5}"/>
              </a:ext>
            </a:extLst>
          </p:cNvPr>
          <p:cNvSpPr/>
          <p:nvPr/>
        </p:nvSpPr>
        <p:spPr bwMode="auto">
          <a:xfrm>
            <a:off x="8322255" y="5180806"/>
            <a:ext cx="226562" cy="381000"/>
          </a:xfrm>
          <a:prstGeom prst="rect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3587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Helvetica Neue Light" charset="0"/>
              <a:ea typeface="ヒラギノ角ゴ ProN W3" charset="0"/>
              <a:cs typeface="ヒラギノ角ゴ ProN W3" charset="0"/>
            </a:endParaRPr>
          </a:p>
        </p:txBody>
      </p:sp>
      <p:sp>
        <p:nvSpPr>
          <p:cNvPr id="247" name="Rectangle 246">
            <a:extLst>
              <a:ext uri="{FF2B5EF4-FFF2-40B4-BE49-F238E27FC236}">
                <a16:creationId xmlns:a16="http://schemas.microsoft.com/office/drawing/2014/main" id="{DA9ECD2A-0CA0-0950-CBFE-29FC72A2A098}"/>
              </a:ext>
            </a:extLst>
          </p:cNvPr>
          <p:cNvSpPr/>
          <p:nvPr/>
        </p:nvSpPr>
        <p:spPr bwMode="auto">
          <a:xfrm>
            <a:off x="8527722" y="5180806"/>
            <a:ext cx="226562" cy="381000"/>
          </a:xfrm>
          <a:prstGeom prst="rect">
            <a:avLst/>
          </a:prstGeom>
          <a:solidFill>
            <a:srgbClr val="0070C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3587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Helvetica Neue Light" charset="0"/>
              <a:ea typeface="ヒラギノ角ゴ ProN W3" charset="0"/>
              <a:cs typeface="ヒラギノ角ゴ ProN W3" charset="0"/>
            </a:endParaRPr>
          </a:p>
        </p:txBody>
      </p:sp>
      <p:sp>
        <p:nvSpPr>
          <p:cNvPr id="248" name="Rectangle 247">
            <a:extLst>
              <a:ext uri="{FF2B5EF4-FFF2-40B4-BE49-F238E27FC236}">
                <a16:creationId xmlns:a16="http://schemas.microsoft.com/office/drawing/2014/main" id="{D2222BC5-DD94-D36F-5A0C-015B048D2EA5}"/>
              </a:ext>
            </a:extLst>
          </p:cNvPr>
          <p:cNvSpPr/>
          <p:nvPr/>
        </p:nvSpPr>
        <p:spPr bwMode="auto">
          <a:xfrm>
            <a:off x="8754285" y="5180806"/>
            <a:ext cx="226562" cy="381000"/>
          </a:xfrm>
          <a:prstGeom prst="rect">
            <a:avLst/>
          </a:prstGeom>
          <a:solidFill>
            <a:srgbClr val="0070C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3587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Helvetica Neue Light" charset="0"/>
              <a:ea typeface="ヒラギノ角ゴ ProN W3" charset="0"/>
              <a:cs typeface="ヒラギノ角ゴ ProN W3" charset="0"/>
            </a:endParaRPr>
          </a:p>
        </p:txBody>
      </p:sp>
      <p:sp>
        <p:nvSpPr>
          <p:cNvPr id="249" name="Rectangle 248">
            <a:extLst>
              <a:ext uri="{FF2B5EF4-FFF2-40B4-BE49-F238E27FC236}">
                <a16:creationId xmlns:a16="http://schemas.microsoft.com/office/drawing/2014/main" id="{31AA8C5B-B597-DD67-588D-83094B80343E}"/>
              </a:ext>
            </a:extLst>
          </p:cNvPr>
          <p:cNvSpPr/>
          <p:nvPr/>
        </p:nvSpPr>
        <p:spPr bwMode="auto">
          <a:xfrm>
            <a:off x="8980847" y="5180806"/>
            <a:ext cx="226562" cy="381000"/>
          </a:xfrm>
          <a:prstGeom prst="rect">
            <a:avLst/>
          </a:prstGeom>
          <a:solidFill>
            <a:srgbClr val="0070C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3587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Helvetica Neue Light" charset="0"/>
              <a:ea typeface="ヒラギノ角ゴ ProN W3" charset="0"/>
              <a:cs typeface="ヒラギノ角ゴ ProN W3" charset="0"/>
            </a:endParaRPr>
          </a:p>
        </p:txBody>
      </p:sp>
      <p:sp>
        <p:nvSpPr>
          <p:cNvPr id="250" name="Rectangle 249">
            <a:extLst>
              <a:ext uri="{FF2B5EF4-FFF2-40B4-BE49-F238E27FC236}">
                <a16:creationId xmlns:a16="http://schemas.microsoft.com/office/drawing/2014/main" id="{27D36FEB-7372-997C-F87E-6760D3BE6282}"/>
              </a:ext>
            </a:extLst>
          </p:cNvPr>
          <p:cNvSpPr/>
          <p:nvPr/>
        </p:nvSpPr>
        <p:spPr bwMode="auto">
          <a:xfrm>
            <a:off x="9207409" y="5180806"/>
            <a:ext cx="226562" cy="381000"/>
          </a:xfrm>
          <a:prstGeom prst="rect">
            <a:avLst/>
          </a:prstGeom>
          <a:solidFill>
            <a:srgbClr val="0070C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3587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Helvetica Neue Light" charset="0"/>
              <a:ea typeface="ヒラギノ角ゴ ProN W3" charset="0"/>
              <a:cs typeface="ヒラギノ角ゴ ProN W3" charset="0"/>
            </a:endParaRPr>
          </a:p>
        </p:txBody>
      </p:sp>
      <p:sp>
        <p:nvSpPr>
          <p:cNvPr id="251" name="Rectangle 250">
            <a:extLst>
              <a:ext uri="{FF2B5EF4-FFF2-40B4-BE49-F238E27FC236}">
                <a16:creationId xmlns:a16="http://schemas.microsoft.com/office/drawing/2014/main" id="{D46CCD02-C55D-72DF-697A-C82A0B62F506}"/>
              </a:ext>
            </a:extLst>
          </p:cNvPr>
          <p:cNvSpPr/>
          <p:nvPr/>
        </p:nvSpPr>
        <p:spPr bwMode="auto">
          <a:xfrm>
            <a:off x="9433972" y="5180806"/>
            <a:ext cx="226562" cy="381000"/>
          </a:xfrm>
          <a:prstGeom prst="rect">
            <a:avLst/>
          </a:prstGeom>
          <a:solidFill>
            <a:srgbClr val="0070C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3587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Helvetica Neue Light" charset="0"/>
              <a:ea typeface="ヒラギノ角ゴ ProN W3" charset="0"/>
              <a:cs typeface="ヒラギノ角ゴ ProN W3" charset="0"/>
            </a:endParaRPr>
          </a:p>
        </p:txBody>
      </p:sp>
      <p:sp>
        <p:nvSpPr>
          <p:cNvPr id="252" name="Rectangle 251">
            <a:extLst>
              <a:ext uri="{FF2B5EF4-FFF2-40B4-BE49-F238E27FC236}">
                <a16:creationId xmlns:a16="http://schemas.microsoft.com/office/drawing/2014/main" id="{4C9F5A0D-386E-790B-7290-8C62370F3688}"/>
              </a:ext>
            </a:extLst>
          </p:cNvPr>
          <p:cNvSpPr/>
          <p:nvPr/>
        </p:nvSpPr>
        <p:spPr bwMode="auto">
          <a:xfrm>
            <a:off x="9660534" y="5180806"/>
            <a:ext cx="226562" cy="381000"/>
          </a:xfrm>
          <a:prstGeom prst="rect">
            <a:avLst/>
          </a:prstGeom>
          <a:solidFill>
            <a:srgbClr val="0070C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3587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Helvetica Neue Light" charset="0"/>
              <a:ea typeface="ヒラギノ角ゴ ProN W3" charset="0"/>
              <a:cs typeface="ヒラギノ角ゴ ProN W3" charset="0"/>
            </a:endParaRPr>
          </a:p>
        </p:txBody>
      </p:sp>
      <p:sp>
        <p:nvSpPr>
          <p:cNvPr id="253" name="Rectangle 252">
            <a:extLst>
              <a:ext uri="{FF2B5EF4-FFF2-40B4-BE49-F238E27FC236}">
                <a16:creationId xmlns:a16="http://schemas.microsoft.com/office/drawing/2014/main" id="{9EABBED2-45DF-39A9-C136-0DC415E83E4A}"/>
              </a:ext>
            </a:extLst>
          </p:cNvPr>
          <p:cNvSpPr/>
          <p:nvPr/>
        </p:nvSpPr>
        <p:spPr bwMode="auto">
          <a:xfrm>
            <a:off x="9887096" y="5180806"/>
            <a:ext cx="226562" cy="381000"/>
          </a:xfrm>
          <a:prstGeom prst="rect">
            <a:avLst/>
          </a:prstGeom>
          <a:solidFill>
            <a:srgbClr val="0070C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3587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Helvetica Neue Light" charset="0"/>
              <a:ea typeface="ヒラギノ角ゴ ProN W3" charset="0"/>
              <a:cs typeface="ヒラギノ角ゴ ProN W3" charset="0"/>
            </a:endParaRPr>
          </a:p>
        </p:txBody>
      </p:sp>
      <p:sp>
        <p:nvSpPr>
          <p:cNvPr id="254" name="Rectangle 253">
            <a:extLst>
              <a:ext uri="{FF2B5EF4-FFF2-40B4-BE49-F238E27FC236}">
                <a16:creationId xmlns:a16="http://schemas.microsoft.com/office/drawing/2014/main" id="{E00969C1-3476-1E3C-0EF4-4F84C0B3B4CA}"/>
              </a:ext>
            </a:extLst>
          </p:cNvPr>
          <p:cNvSpPr/>
          <p:nvPr/>
        </p:nvSpPr>
        <p:spPr bwMode="auto">
          <a:xfrm>
            <a:off x="10113659" y="5180806"/>
            <a:ext cx="226562" cy="381000"/>
          </a:xfrm>
          <a:prstGeom prst="rect">
            <a:avLst/>
          </a:prstGeom>
          <a:solidFill>
            <a:srgbClr val="0070C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3587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Helvetica Neue Light" charset="0"/>
              <a:ea typeface="ヒラギノ角ゴ ProN W3" charset="0"/>
              <a:cs typeface="ヒラギノ角ゴ ProN W3" charset="0"/>
            </a:endParaRPr>
          </a:p>
        </p:txBody>
      </p:sp>
      <p:sp>
        <p:nvSpPr>
          <p:cNvPr id="255" name="Rectangle 254">
            <a:extLst>
              <a:ext uri="{FF2B5EF4-FFF2-40B4-BE49-F238E27FC236}">
                <a16:creationId xmlns:a16="http://schemas.microsoft.com/office/drawing/2014/main" id="{8B76B666-BDF6-1EBF-3EEC-89FD1795290F}"/>
              </a:ext>
            </a:extLst>
          </p:cNvPr>
          <p:cNvSpPr/>
          <p:nvPr/>
        </p:nvSpPr>
        <p:spPr bwMode="auto">
          <a:xfrm>
            <a:off x="10340221" y="5180806"/>
            <a:ext cx="226562" cy="381000"/>
          </a:xfrm>
          <a:prstGeom prst="rect">
            <a:avLst/>
          </a:prstGeom>
          <a:solidFill>
            <a:srgbClr val="0070C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3587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Helvetica Neue Light" charset="0"/>
              <a:ea typeface="ヒラギノ角ゴ ProN W3" charset="0"/>
              <a:cs typeface="ヒラギノ角ゴ ProN W3" charset="0"/>
            </a:endParaRPr>
          </a:p>
        </p:txBody>
      </p:sp>
      <p:sp>
        <p:nvSpPr>
          <p:cNvPr id="256" name="Rectangle 255">
            <a:extLst>
              <a:ext uri="{FF2B5EF4-FFF2-40B4-BE49-F238E27FC236}">
                <a16:creationId xmlns:a16="http://schemas.microsoft.com/office/drawing/2014/main" id="{4582E50C-90C8-5535-61E8-B1B2B893A551}"/>
              </a:ext>
            </a:extLst>
          </p:cNvPr>
          <p:cNvSpPr/>
          <p:nvPr/>
        </p:nvSpPr>
        <p:spPr bwMode="auto">
          <a:xfrm>
            <a:off x="10566783" y="5180806"/>
            <a:ext cx="226562" cy="381000"/>
          </a:xfrm>
          <a:prstGeom prst="rect">
            <a:avLst/>
          </a:prstGeom>
          <a:solidFill>
            <a:srgbClr val="0070C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3587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Helvetica Neue Light" charset="0"/>
              <a:ea typeface="ヒラギノ角ゴ ProN W3" charset="0"/>
              <a:cs typeface="ヒラギノ角ゴ ProN W3" charset="0"/>
            </a:endParaRPr>
          </a:p>
        </p:txBody>
      </p:sp>
      <p:sp>
        <p:nvSpPr>
          <p:cNvPr id="257" name="Rectangle 256">
            <a:extLst>
              <a:ext uri="{FF2B5EF4-FFF2-40B4-BE49-F238E27FC236}">
                <a16:creationId xmlns:a16="http://schemas.microsoft.com/office/drawing/2014/main" id="{D6B72E3C-1AAE-ABAE-369D-10D8DFB4519D}"/>
              </a:ext>
            </a:extLst>
          </p:cNvPr>
          <p:cNvSpPr/>
          <p:nvPr/>
        </p:nvSpPr>
        <p:spPr bwMode="auto">
          <a:xfrm>
            <a:off x="10793346" y="5180806"/>
            <a:ext cx="226562" cy="381000"/>
          </a:xfrm>
          <a:prstGeom prst="rect">
            <a:avLst/>
          </a:prstGeom>
          <a:solidFill>
            <a:srgbClr val="0070C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3587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Helvetica Neue Light" charset="0"/>
              <a:ea typeface="ヒラギノ角ゴ ProN W3" charset="0"/>
              <a:cs typeface="ヒラギノ角ゴ ProN W3" charset="0"/>
            </a:endParaRPr>
          </a:p>
        </p:txBody>
      </p:sp>
      <p:sp>
        <p:nvSpPr>
          <p:cNvPr id="258" name="Rectangle 257">
            <a:extLst>
              <a:ext uri="{FF2B5EF4-FFF2-40B4-BE49-F238E27FC236}">
                <a16:creationId xmlns:a16="http://schemas.microsoft.com/office/drawing/2014/main" id="{C858CCC9-818C-06D1-AD50-8BA9453CB823}"/>
              </a:ext>
            </a:extLst>
          </p:cNvPr>
          <p:cNvSpPr/>
          <p:nvPr/>
        </p:nvSpPr>
        <p:spPr bwMode="auto">
          <a:xfrm>
            <a:off x="11019908" y="5180806"/>
            <a:ext cx="226562" cy="381000"/>
          </a:xfrm>
          <a:prstGeom prst="rect">
            <a:avLst/>
          </a:prstGeom>
          <a:solidFill>
            <a:srgbClr val="0070C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3587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Helvetica Neue Light" charset="0"/>
              <a:ea typeface="ヒラギノ角ゴ ProN W3" charset="0"/>
              <a:cs typeface="ヒラギノ角ゴ ProN W3" charset="0"/>
            </a:endParaRPr>
          </a:p>
        </p:txBody>
      </p:sp>
      <p:sp>
        <p:nvSpPr>
          <p:cNvPr id="259" name="Rectangle 258">
            <a:extLst>
              <a:ext uri="{FF2B5EF4-FFF2-40B4-BE49-F238E27FC236}">
                <a16:creationId xmlns:a16="http://schemas.microsoft.com/office/drawing/2014/main" id="{2CE41EA7-210C-4666-BFAC-C3FDADF5FBC5}"/>
              </a:ext>
            </a:extLst>
          </p:cNvPr>
          <p:cNvSpPr/>
          <p:nvPr/>
        </p:nvSpPr>
        <p:spPr bwMode="auto">
          <a:xfrm>
            <a:off x="11246470" y="5180806"/>
            <a:ext cx="226562" cy="381000"/>
          </a:xfrm>
          <a:prstGeom prst="rect">
            <a:avLst/>
          </a:prstGeom>
          <a:solidFill>
            <a:srgbClr val="0070C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3587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Helvetica Neue Light" charset="0"/>
              <a:ea typeface="ヒラギノ角ゴ ProN W3" charset="0"/>
              <a:cs typeface="ヒラギノ角ゴ ProN W3" charset="0"/>
            </a:endParaRPr>
          </a:p>
        </p:txBody>
      </p:sp>
      <p:sp>
        <p:nvSpPr>
          <p:cNvPr id="260" name="Rectangle 259">
            <a:extLst>
              <a:ext uri="{FF2B5EF4-FFF2-40B4-BE49-F238E27FC236}">
                <a16:creationId xmlns:a16="http://schemas.microsoft.com/office/drawing/2014/main" id="{98079042-55AC-BF30-BEA6-5D0F69EC0811}"/>
              </a:ext>
            </a:extLst>
          </p:cNvPr>
          <p:cNvSpPr/>
          <p:nvPr/>
        </p:nvSpPr>
        <p:spPr bwMode="auto">
          <a:xfrm>
            <a:off x="11473032" y="5180806"/>
            <a:ext cx="226562" cy="381000"/>
          </a:xfrm>
          <a:prstGeom prst="rect">
            <a:avLst/>
          </a:prstGeom>
          <a:solidFill>
            <a:srgbClr val="0070C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3587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Helvetica Neue Light" charset="0"/>
              <a:ea typeface="ヒラギノ角ゴ ProN W3" charset="0"/>
              <a:cs typeface="ヒラギノ角ゴ ProN W3" charset="0"/>
            </a:endParaRPr>
          </a:p>
        </p:txBody>
      </p:sp>
      <p:sp>
        <p:nvSpPr>
          <p:cNvPr id="261" name="Rectangle 260">
            <a:extLst>
              <a:ext uri="{FF2B5EF4-FFF2-40B4-BE49-F238E27FC236}">
                <a16:creationId xmlns:a16="http://schemas.microsoft.com/office/drawing/2014/main" id="{115BEE01-0F40-136A-0A5B-C1903822F4E9}"/>
              </a:ext>
            </a:extLst>
          </p:cNvPr>
          <p:cNvSpPr/>
          <p:nvPr/>
        </p:nvSpPr>
        <p:spPr bwMode="auto">
          <a:xfrm>
            <a:off x="11699595" y="5180806"/>
            <a:ext cx="226562" cy="381000"/>
          </a:xfrm>
          <a:prstGeom prst="rect">
            <a:avLst/>
          </a:prstGeom>
          <a:solidFill>
            <a:srgbClr val="0070C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3587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Helvetica Neue Light" charset="0"/>
              <a:ea typeface="ヒラギノ角ゴ ProN W3" charset="0"/>
              <a:cs typeface="ヒラギノ角ゴ ProN W3" charset="0"/>
            </a:endParaRPr>
          </a:p>
        </p:txBody>
      </p:sp>
      <p:sp>
        <p:nvSpPr>
          <p:cNvPr id="262" name="Rectangle 261">
            <a:extLst>
              <a:ext uri="{FF2B5EF4-FFF2-40B4-BE49-F238E27FC236}">
                <a16:creationId xmlns:a16="http://schemas.microsoft.com/office/drawing/2014/main" id="{86F61699-006D-74D0-64B3-6A5DCEFD38C7}"/>
              </a:ext>
            </a:extLst>
          </p:cNvPr>
          <p:cNvSpPr/>
          <p:nvPr/>
        </p:nvSpPr>
        <p:spPr bwMode="auto">
          <a:xfrm>
            <a:off x="11926157" y="5180806"/>
            <a:ext cx="226562" cy="381000"/>
          </a:xfrm>
          <a:prstGeom prst="rect">
            <a:avLst/>
          </a:prstGeom>
          <a:solidFill>
            <a:srgbClr val="0070C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3587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Helvetica Neue Light" charset="0"/>
              <a:ea typeface="ヒラギノ角ゴ ProN W3" charset="0"/>
              <a:cs typeface="ヒラギノ角ゴ ProN W3" charset="0"/>
            </a:endParaRPr>
          </a:p>
        </p:txBody>
      </p:sp>
      <p:sp>
        <p:nvSpPr>
          <p:cNvPr id="263" name="Rectangle 262">
            <a:extLst>
              <a:ext uri="{FF2B5EF4-FFF2-40B4-BE49-F238E27FC236}">
                <a16:creationId xmlns:a16="http://schemas.microsoft.com/office/drawing/2014/main" id="{1593764E-7901-EB76-3D58-F66CCB93DB5D}"/>
              </a:ext>
            </a:extLst>
          </p:cNvPr>
          <p:cNvSpPr/>
          <p:nvPr/>
        </p:nvSpPr>
        <p:spPr bwMode="auto">
          <a:xfrm>
            <a:off x="12152719" y="5180806"/>
            <a:ext cx="226562" cy="381000"/>
          </a:xfrm>
          <a:prstGeom prst="rect">
            <a:avLst/>
          </a:prstGeom>
          <a:solidFill>
            <a:srgbClr val="0070C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3587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Helvetica Neue Light" charset="0"/>
              <a:ea typeface="ヒラギノ角ゴ ProN W3" charset="0"/>
              <a:cs typeface="ヒラギノ角ゴ ProN W3" charset="0"/>
            </a:endParaRPr>
          </a:p>
        </p:txBody>
      </p:sp>
      <p:sp>
        <p:nvSpPr>
          <p:cNvPr id="264" name="Rectangle 263">
            <a:extLst>
              <a:ext uri="{FF2B5EF4-FFF2-40B4-BE49-F238E27FC236}">
                <a16:creationId xmlns:a16="http://schemas.microsoft.com/office/drawing/2014/main" id="{5295CFFE-5D93-A8D1-E859-8266F8811E95}"/>
              </a:ext>
            </a:extLst>
          </p:cNvPr>
          <p:cNvSpPr/>
          <p:nvPr/>
        </p:nvSpPr>
        <p:spPr bwMode="auto">
          <a:xfrm>
            <a:off x="12379282" y="5180806"/>
            <a:ext cx="226562" cy="381000"/>
          </a:xfrm>
          <a:prstGeom prst="rect">
            <a:avLst/>
          </a:prstGeom>
          <a:solidFill>
            <a:srgbClr val="0070C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3587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Helvetica Neue Light" charset="0"/>
              <a:ea typeface="ヒラギノ角ゴ ProN W3" charset="0"/>
              <a:cs typeface="ヒラギノ角ゴ ProN W3" charset="0"/>
            </a:endParaRPr>
          </a:p>
        </p:txBody>
      </p:sp>
      <p:sp>
        <p:nvSpPr>
          <p:cNvPr id="267" name="Down Arrow 266">
            <a:extLst>
              <a:ext uri="{FF2B5EF4-FFF2-40B4-BE49-F238E27FC236}">
                <a16:creationId xmlns:a16="http://schemas.microsoft.com/office/drawing/2014/main" id="{85D34725-EE09-F854-850C-825B08FE852D}"/>
              </a:ext>
            </a:extLst>
          </p:cNvPr>
          <p:cNvSpPr/>
          <p:nvPr/>
        </p:nvSpPr>
        <p:spPr bwMode="auto">
          <a:xfrm>
            <a:off x="7263606" y="4495006"/>
            <a:ext cx="375556" cy="533400"/>
          </a:xfrm>
          <a:prstGeom prst="downArrow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3587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Helvetica Neue Light" charset="0"/>
              <a:ea typeface="ヒラギノ角ゴ ProN W3" charset="0"/>
              <a:cs typeface="ヒラギノ角ゴ ProN W3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31397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C09CE0-7B86-7F37-B194-5F0BD23B02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FD6047A-9B53-973D-53C3-318880B94C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D854EC2-8F58-5C4F-8AEB-33CAAE66C4BD}" type="slidenum">
              <a:rPr lang="en-US" smtClean="0"/>
              <a:t>7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8BAAF64-2CA9-E53A-3CCE-9F2C75FC2C0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58006" y="328613"/>
            <a:ext cx="11292682" cy="1385887"/>
          </a:xfrm>
        </p:spPr>
        <p:txBody>
          <a:bodyPr/>
          <a:lstStyle/>
          <a:p>
            <a:r>
              <a:rPr lang="en-US" sz="3600" dirty="0">
                <a:latin typeface="Arial Narrow" panose="020B0604020202020204" pitchFamily="34" charset="0"/>
                <a:cs typeface="Arial Narrow" panose="020B0604020202020204" pitchFamily="34" charset="0"/>
              </a:rPr>
              <a:t>Summary for today </a:t>
            </a:r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841D4C8E-A2F0-99EE-E55B-323265D387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4206" y="2147211"/>
            <a:ext cx="11718132" cy="7517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028" tIns="65014" rIns="130028" bIns="65014">
            <a:spAutoFit/>
          </a:bodyPr>
          <a:lstStyle/>
          <a:p>
            <a:pPr>
              <a:spcAft>
                <a:spcPts val="600"/>
              </a:spcAft>
              <a:tabLst>
                <a:tab pos="1302535" algn="l"/>
                <a:tab pos="1555367" algn="l"/>
                <a:tab pos="2765346" algn="l"/>
              </a:tabLst>
            </a:pPr>
            <a:r>
              <a:rPr lang="en-US" sz="2000" dirty="0">
                <a:solidFill>
                  <a:srgbClr val="000000"/>
                </a:solidFill>
                <a:latin typeface="Helvetica Neue" panose="02000503000000020004" pitchFamily="2" charset="0"/>
              </a:rPr>
              <a:t>The bug fix will lead to 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1302535" algn="l"/>
                <a:tab pos="1555367" algn="l"/>
                <a:tab pos="2765346" algn="l"/>
              </a:tabLst>
            </a:pPr>
            <a:r>
              <a:rPr lang="en-US" sz="2000" dirty="0">
                <a:solidFill>
                  <a:srgbClr val="000000"/>
                </a:solidFill>
                <a:latin typeface="Helvetica Neue" panose="02000503000000020004" pitchFamily="2" charset="0"/>
              </a:rPr>
              <a:t>The waveforms being correct (no more wrong sample 0)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1302535" algn="l"/>
                <a:tab pos="1555367" algn="l"/>
                <a:tab pos="2765346" algn="l"/>
              </a:tabLst>
            </a:pPr>
            <a:r>
              <a:rPr lang="en-US" sz="2000" dirty="0">
                <a:solidFill>
                  <a:srgbClr val="000000"/>
                </a:solidFill>
                <a:latin typeface="Helvetica Neue" panose="02000503000000020004" pitchFamily="2" charset="0"/>
              </a:rPr>
              <a:t> Fewer waveforms with a non-nominal length being thrown out</a:t>
            </a:r>
          </a:p>
          <a:p>
            <a:pPr>
              <a:spcAft>
                <a:spcPts val="600"/>
              </a:spcAft>
              <a:tabLst>
                <a:tab pos="1302535" algn="l"/>
                <a:tab pos="1555367" algn="l"/>
                <a:tab pos="2765346" algn="l"/>
              </a:tabLst>
            </a:pPr>
            <a:r>
              <a:rPr lang="en-US" sz="2000" dirty="0">
                <a:solidFill>
                  <a:srgbClr val="000000"/>
                </a:solidFill>
                <a:latin typeface="Helvetica Neue" panose="02000503000000020004" pitchFamily="2" charset="0"/>
              </a:rPr>
              <a:t>Be aware though that this shifts the WF ”left” by one sample</a:t>
            </a:r>
          </a:p>
          <a:p>
            <a:pPr>
              <a:spcAft>
                <a:spcPts val="600"/>
              </a:spcAft>
              <a:tabLst>
                <a:tab pos="1302535" algn="l"/>
                <a:tab pos="1555367" algn="l"/>
                <a:tab pos="2765346" algn="l"/>
              </a:tabLst>
            </a:pPr>
            <a:endParaRPr lang="en-US" sz="2000" dirty="0">
              <a:solidFill>
                <a:srgbClr val="000000"/>
              </a:solidFill>
              <a:latin typeface="Helvetica Neue" panose="02000503000000020004" pitchFamily="2" charset="0"/>
            </a:endParaRPr>
          </a:p>
          <a:p>
            <a:pPr>
              <a:spcAft>
                <a:spcPts val="600"/>
              </a:spcAft>
              <a:tabLst>
                <a:tab pos="1302535" algn="l"/>
                <a:tab pos="1555367" algn="l"/>
                <a:tab pos="2765346" algn="l"/>
              </a:tabLst>
            </a:pPr>
            <a:r>
              <a:rPr lang="en-US" sz="2000" dirty="0">
                <a:solidFill>
                  <a:srgbClr val="000000"/>
                </a:solidFill>
                <a:latin typeface="Helvetica Neue" panose="02000503000000020004" pitchFamily="2" charset="0"/>
              </a:rPr>
              <a:t>The pool will lead to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1302535" algn="l"/>
                <a:tab pos="1555367" algn="l"/>
                <a:tab pos="2765346" algn="l"/>
              </a:tabLst>
            </a:pPr>
            <a:r>
              <a:rPr lang="en-US" sz="2000" dirty="0">
                <a:solidFill>
                  <a:srgbClr val="000000"/>
                </a:solidFill>
                <a:latin typeface="Helvetica Neue" panose="02000503000000020004" pitchFamily="2" charset="0"/>
              </a:rPr>
              <a:t>Even fewer waveforms with non-nominal lengths</a:t>
            </a:r>
          </a:p>
          <a:p>
            <a:pPr>
              <a:spcAft>
                <a:spcPts val="600"/>
              </a:spcAft>
              <a:tabLst>
                <a:tab pos="1302535" algn="l"/>
                <a:tab pos="1555367" algn="l"/>
                <a:tab pos="2765346" algn="l"/>
              </a:tabLst>
            </a:pPr>
            <a:endParaRPr lang="en-US" sz="2000" dirty="0">
              <a:solidFill>
                <a:srgbClr val="000000"/>
              </a:solidFill>
              <a:latin typeface="Helvetica Neue" panose="02000503000000020004" pitchFamily="2" charset="0"/>
            </a:endParaRPr>
          </a:p>
          <a:p>
            <a:pPr>
              <a:spcAft>
                <a:spcPts val="600"/>
              </a:spcAft>
              <a:tabLst>
                <a:tab pos="1302535" algn="l"/>
                <a:tab pos="1555367" algn="l"/>
                <a:tab pos="2765346" algn="l"/>
              </a:tabLst>
            </a:pPr>
            <a:r>
              <a:rPr lang="en-US" sz="2000" dirty="0">
                <a:solidFill>
                  <a:srgbClr val="000000"/>
                </a:solidFill>
                <a:latin typeface="Helvetica Neue" panose="02000503000000020004" pitchFamily="2" charset="0"/>
              </a:rPr>
              <a:t>We have built in some ad-hoc cuts (such as throwing out waveforms with non-nominal lengths) that we should revisit (although that one is still useful)</a:t>
            </a:r>
          </a:p>
          <a:p>
            <a:pPr>
              <a:spcAft>
                <a:spcPts val="600"/>
              </a:spcAft>
              <a:tabLst>
                <a:tab pos="1302535" algn="l"/>
                <a:tab pos="1555367" algn="l"/>
                <a:tab pos="2765346" algn="l"/>
              </a:tabLst>
            </a:pPr>
            <a:endParaRPr lang="en-US" sz="2000" dirty="0">
              <a:solidFill>
                <a:srgbClr val="000000"/>
              </a:solidFill>
              <a:latin typeface="Helvetica Neue" panose="02000503000000020004" pitchFamily="2" charset="0"/>
            </a:endParaRPr>
          </a:p>
          <a:p>
            <a:pPr>
              <a:spcAft>
                <a:spcPts val="600"/>
              </a:spcAft>
              <a:tabLst>
                <a:tab pos="1302535" algn="l"/>
                <a:tab pos="1555367" algn="l"/>
                <a:tab pos="2765346" algn="l"/>
              </a:tabLst>
            </a:pPr>
            <a:r>
              <a:rPr lang="en-US" sz="2000" dirty="0">
                <a:solidFill>
                  <a:srgbClr val="000000"/>
                </a:solidFill>
                <a:latin typeface="Helvetica Neue" panose="02000503000000020004" pitchFamily="2" charset="0"/>
              </a:rPr>
              <a:t>I’m sure we will find more pathologies as go through more data </a:t>
            </a:r>
          </a:p>
          <a:p>
            <a:pPr>
              <a:spcAft>
                <a:spcPts val="600"/>
              </a:spcAft>
              <a:tabLst>
                <a:tab pos="1302535" algn="l"/>
                <a:tab pos="1555367" algn="l"/>
                <a:tab pos="2765346" algn="l"/>
              </a:tabLst>
            </a:pPr>
            <a:endParaRPr lang="en-US" sz="2000" dirty="0">
              <a:solidFill>
                <a:srgbClr val="000000"/>
              </a:solidFill>
              <a:latin typeface="Helvetica Neue" panose="02000503000000020004" pitchFamily="2" charset="0"/>
            </a:endParaRPr>
          </a:p>
          <a:p>
            <a:pPr>
              <a:spcAft>
                <a:spcPts val="600"/>
              </a:spcAft>
              <a:tabLst>
                <a:tab pos="1302535" algn="l"/>
                <a:tab pos="1555367" algn="l"/>
                <a:tab pos="2765346" algn="l"/>
              </a:tabLst>
            </a:pPr>
            <a:r>
              <a:rPr lang="en-US" sz="2000" dirty="0">
                <a:solidFill>
                  <a:srgbClr val="000000"/>
                </a:solidFill>
                <a:latin typeface="Helvetica Neue" panose="02000503000000020004" pitchFamily="2" charset="0"/>
              </a:rPr>
              <a:t>Still some more debugging expected as we go through larger datasets. </a:t>
            </a:r>
          </a:p>
          <a:p>
            <a:pPr>
              <a:spcAft>
                <a:spcPts val="600"/>
              </a:spcAft>
              <a:tabLst>
                <a:tab pos="1302535" algn="l"/>
                <a:tab pos="1555367" algn="l"/>
                <a:tab pos="2765346" algn="l"/>
              </a:tabLst>
            </a:pPr>
            <a:endParaRPr lang="en-US" sz="2000" dirty="0">
              <a:solidFill>
                <a:srgbClr val="000000"/>
              </a:solidFill>
              <a:latin typeface="Helvetica Neue" panose="02000503000000020004" pitchFamily="2" charset="0"/>
            </a:endParaRPr>
          </a:p>
          <a:p>
            <a:pPr>
              <a:spcAft>
                <a:spcPts val="600"/>
              </a:spcAft>
              <a:tabLst>
                <a:tab pos="1302535" algn="l"/>
                <a:tab pos="1555367" algn="l"/>
                <a:tab pos="2765346" algn="l"/>
              </a:tabLst>
            </a:pPr>
            <a:r>
              <a:rPr lang="en-US" sz="2000" dirty="0">
                <a:solidFill>
                  <a:srgbClr val="000000"/>
                </a:solidFill>
                <a:latin typeface="Helvetica Neue" panose="02000503000000020004" pitchFamily="2" charset="0"/>
              </a:rPr>
              <a:t>I will git-push and install the fix around {carbon, </a:t>
            </a:r>
            <a:r>
              <a:rPr lang="en-US" sz="2000" dirty="0" err="1">
                <a:solidFill>
                  <a:srgbClr val="000000"/>
                </a:solidFill>
                <a:latin typeface="Helvetica Neue" panose="02000503000000020004" pitchFamily="2" charset="0"/>
              </a:rPr>
              <a:t>ifarm</a:t>
            </a:r>
            <a:r>
              <a:rPr lang="en-US" sz="2000" dirty="0">
                <a:solidFill>
                  <a:srgbClr val="000000"/>
                </a:solidFill>
                <a:latin typeface="Helvetica Neue" panose="02000503000000020004" pitchFamily="2" charset="0"/>
              </a:rPr>
              <a:t>} tomorrow. Norbert should also update his installation</a:t>
            </a:r>
          </a:p>
          <a:p>
            <a:pPr>
              <a:spcAft>
                <a:spcPts val="600"/>
              </a:spcAft>
              <a:tabLst>
                <a:tab pos="1302535" algn="l"/>
                <a:tab pos="1555367" algn="l"/>
                <a:tab pos="2765346" algn="l"/>
              </a:tabLst>
            </a:pPr>
            <a:endParaRPr lang="en-US" sz="2000" dirty="0">
              <a:solidFill>
                <a:srgbClr val="000000"/>
              </a:solidFill>
              <a:latin typeface="Helvetica Neue" panose="02000503000000020004" pitchFamily="2" charset="0"/>
            </a:endParaRPr>
          </a:p>
          <a:p>
            <a:pPr>
              <a:spcAft>
                <a:spcPts val="600"/>
              </a:spcAft>
              <a:tabLst>
                <a:tab pos="1302535" algn="l"/>
                <a:tab pos="1555367" algn="l"/>
                <a:tab pos="2765346" algn="l"/>
              </a:tabLst>
            </a:pPr>
            <a:r>
              <a:rPr lang="en-US" sz="2000" dirty="0">
                <a:solidFill>
                  <a:srgbClr val="000000"/>
                </a:solidFill>
                <a:latin typeface="Helvetica Neue" panose="02000503000000020004" pitchFamily="2" charset="0"/>
              </a:rPr>
              <a:t>(MLP’s next project: finalizing the combining of data from 2 KCUs and also AP + CAEN later. Olaiya and I had started this. ) </a:t>
            </a:r>
          </a:p>
        </p:txBody>
      </p:sp>
    </p:spTree>
    <p:extLst>
      <p:ext uri="{BB962C8B-B14F-4D97-AF65-F5344CB8AC3E}">
        <p14:creationId xmlns:p14="http://schemas.microsoft.com/office/powerpoint/2010/main" val="332638029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Helvetica Neue Light"/>
        <a:ea typeface="ヒラギノ角ゴ ProN W3"/>
        <a:cs typeface="ヒラギノ角ゴ ProN W3"/>
      </a:majorFont>
      <a:minorFont>
        <a:latin typeface="Helvetica Neue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358775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Helvetica Neue Light" charset="0"/>
            <a:ea typeface="ヒラギノ角ゴ ProN W3" charset="0"/>
            <a:cs typeface="ヒラギノ角ゴ ProN W3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358775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Helvetica Neue Light" charset="0"/>
            <a:ea typeface="ヒラギノ角ゴ ProN W3" charset="0"/>
            <a:cs typeface="ヒラギノ角ゴ ProN W3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128194</TotalTime>
  <Words>986</Words>
  <Application>Microsoft Macintosh PowerPoint</Application>
  <PresentationFormat>Custom</PresentationFormat>
  <Paragraphs>120</Paragraphs>
  <Slides>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Arial</vt:lpstr>
      <vt:lpstr>Arial Narrow</vt:lpstr>
      <vt:lpstr>Courier New</vt:lpstr>
      <vt:lpstr>Helvetica Neue</vt:lpstr>
      <vt:lpstr>Helvetica Neue Light</vt:lpstr>
      <vt:lpstr>Times New Roman</vt:lpstr>
      <vt:lpstr>1_Office Theme</vt:lpstr>
      <vt:lpstr>PowerPoint Presentation</vt:lpstr>
      <vt:lpstr>PowerPoint Presentation</vt:lpstr>
      <vt:lpstr>PowerPoint Presentation</vt:lpstr>
      <vt:lpstr>SRO packets chop where they chop</vt:lpstr>
      <vt:lpstr>You can see this easily</vt:lpstr>
      <vt:lpstr>Enter the pool</vt:lpstr>
      <vt:lpstr>Summary for today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PET Scanner for Plants at the Brookhaven National Laboratory </dc:title>
  <cp:lastModifiedBy>Martin Purschke</cp:lastModifiedBy>
  <cp:revision>440</cp:revision>
  <cp:lastPrinted>1601-01-01T00:00:00Z</cp:lastPrinted>
  <dcterms:created xsi:type="dcterms:W3CDTF">1601-01-01T00:00:00Z</dcterms:created>
  <dcterms:modified xsi:type="dcterms:W3CDTF">2026-08-18T19:27:15Z</dcterms:modified>
</cp:coreProperties>
</file>