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3DF161-463D-47F1-8D28-8AAC9DB5DA87}" v="37" dt="2026-08-05T13:55:48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ung Joon Lee" userId="ef5e3f0e-aefd-4366-8bcd-423350da165b" providerId="ADAL" clId="{AE8E0A62-CA8B-49AA-81D0-79F7DCF271DF}"/>
    <pc:docChg chg="undo custSel addSld modSld">
      <pc:chgData name="Seung Joon Lee" userId="ef5e3f0e-aefd-4366-8bcd-423350da165b" providerId="ADAL" clId="{AE8E0A62-CA8B-49AA-81D0-79F7DCF271DF}" dt="2026-08-06T12:42:27.399" v="2394" actId="20577"/>
      <pc:docMkLst>
        <pc:docMk/>
      </pc:docMkLst>
      <pc:sldChg chg="modSp new mod">
        <pc:chgData name="Seung Joon Lee" userId="ef5e3f0e-aefd-4366-8bcd-423350da165b" providerId="ADAL" clId="{AE8E0A62-CA8B-49AA-81D0-79F7DCF271DF}" dt="2026-08-06T12:42:27.399" v="2394" actId="20577"/>
        <pc:sldMkLst>
          <pc:docMk/>
          <pc:sldMk cId="3496129807" sldId="256"/>
        </pc:sldMkLst>
        <pc:spChg chg="mod">
          <ac:chgData name="Seung Joon Lee" userId="ef5e3f0e-aefd-4366-8bcd-423350da165b" providerId="ADAL" clId="{AE8E0A62-CA8B-49AA-81D0-79F7DCF271DF}" dt="2026-08-05T04:00:11.727" v="37" actId="20577"/>
          <ac:spMkLst>
            <pc:docMk/>
            <pc:sldMk cId="3496129807" sldId="256"/>
            <ac:spMk id="2" creationId="{16776D54-1E28-3A92-0084-AC2D5CC9F619}"/>
          </ac:spMkLst>
        </pc:spChg>
        <pc:spChg chg="mod">
          <ac:chgData name="Seung Joon Lee" userId="ef5e3f0e-aefd-4366-8bcd-423350da165b" providerId="ADAL" clId="{AE8E0A62-CA8B-49AA-81D0-79F7DCF271DF}" dt="2026-08-06T12:42:27.399" v="2394" actId="20577"/>
          <ac:spMkLst>
            <pc:docMk/>
            <pc:sldMk cId="3496129807" sldId="256"/>
            <ac:spMk id="3" creationId="{01C40E56-3D95-4614-6275-E382AA933579}"/>
          </ac:spMkLst>
        </pc:spChg>
      </pc:sldChg>
      <pc:sldChg chg="addSp delSp modSp new mod">
        <pc:chgData name="Seung Joon Lee" userId="ef5e3f0e-aefd-4366-8bcd-423350da165b" providerId="ADAL" clId="{AE8E0A62-CA8B-49AA-81D0-79F7DCF271DF}" dt="2026-08-05T13:30:13.812" v="1245" actId="164"/>
        <pc:sldMkLst>
          <pc:docMk/>
          <pc:sldMk cId="870934865" sldId="257"/>
        </pc:sldMkLst>
        <pc:spChg chg="mod">
          <ac:chgData name="Seung Joon Lee" userId="ef5e3f0e-aefd-4366-8bcd-423350da165b" providerId="ADAL" clId="{AE8E0A62-CA8B-49AA-81D0-79F7DCF271DF}" dt="2026-08-05T04:00:20.209" v="56" actId="20577"/>
          <ac:spMkLst>
            <pc:docMk/>
            <pc:sldMk cId="870934865" sldId="257"/>
            <ac:spMk id="2" creationId="{B0ABA363-910B-067E-2922-E91F8E77618E}"/>
          </ac:spMkLst>
        </pc:spChg>
        <pc:spChg chg="mod">
          <ac:chgData name="Seung Joon Lee" userId="ef5e3f0e-aefd-4366-8bcd-423350da165b" providerId="ADAL" clId="{AE8E0A62-CA8B-49AA-81D0-79F7DCF271DF}" dt="2026-08-05T12:47:46.020" v="541" actId="20577"/>
          <ac:spMkLst>
            <pc:docMk/>
            <pc:sldMk cId="870934865" sldId="257"/>
            <ac:spMk id="3" creationId="{EF3C8949-8C83-2F11-0409-DCE4F994AABA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4" creationId="{50293EA9-836A-2694-0DA8-2AA1E27C3818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7" creationId="{4A2743A8-F4C6-A925-359C-61FD0E805B28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9" creationId="{D0A32617-E26D-BF69-DCD8-CF662BE97863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13" creationId="{F3AD52BC-E675-3516-B8A5-6FDD0436312F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15" creationId="{C5761E1E-0F5D-C010-D693-D4E713A8F07A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17" creationId="{14DA3356-E7D2-6FE6-720C-EFC0A4E6273C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19" creationId="{E64CD8B5-8643-9974-A4FD-0EF29E3E7EF2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26" creationId="{11ABD659-B2E7-17D6-755C-67A878C01AA6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34" creationId="{78738105-DC31-A3B5-8332-AB7904BE9984}"/>
          </ac:spMkLst>
        </pc:spChg>
        <pc:spChg chg="add mod">
          <ac:chgData name="Seung Joon Lee" userId="ef5e3f0e-aefd-4366-8bcd-423350da165b" providerId="ADAL" clId="{AE8E0A62-CA8B-49AA-81D0-79F7DCF271DF}" dt="2026-08-05T13:30:13.812" v="1245" actId="164"/>
          <ac:spMkLst>
            <pc:docMk/>
            <pc:sldMk cId="870934865" sldId="257"/>
            <ac:spMk id="37" creationId="{C8FEC56E-BD49-FE01-F881-CD381FAD8B2A}"/>
          </ac:spMkLst>
        </pc:spChg>
        <pc:spChg chg="add del">
          <ac:chgData name="Seung Joon Lee" userId="ef5e3f0e-aefd-4366-8bcd-423350da165b" providerId="ADAL" clId="{AE8E0A62-CA8B-49AA-81D0-79F7DCF271DF}" dt="2026-08-05T13:30:05.997" v="1244" actId="478"/>
          <ac:spMkLst>
            <pc:docMk/>
            <pc:sldMk cId="870934865" sldId="257"/>
            <ac:spMk id="39" creationId="{BE158717-51A0-7298-1EBD-168F16D8FFA4}"/>
          </ac:spMkLst>
        </pc:spChg>
        <pc:cxnChg chg="add mod">
          <ac:chgData name="Seung Joon Lee" userId="ef5e3f0e-aefd-4366-8bcd-423350da165b" providerId="ADAL" clId="{AE8E0A62-CA8B-49AA-81D0-79F7DCF271DF}" dt="2026-08-05T12:41:16.347" v="211" actId="1076"/>
          <ac:cxnSpMkLst>
            <pc:docMk/>
            <pc:sldMk cId="870934865" sldId="257"/>
            <ac:cxnSpMk id="6" creationId="{10C4C73C-4E98-5C69-5D86-61144DCDCAC9}"/>
          </ac:cxnSpMkLst>
        </pc:cxnChg>
        <pc:cxnChg chg="add mod">
          <ac:chgData name="Seung Joon Lee" userId="ef5e3f0e-aefd-4366-8bcd-423350da165b" providerId="ADAL" clId="{AE8E0A62-CA8B-49AA-81D0-79F7DCF271DF}" dt="2026-08-05T12:41:22.325" v="214" actId="1076"/>
          <ac:cxnSpMkLst>
            <pc:docMk/>
            <pc:sldMk cId="870934865" sldId="257"/>
            <ac:cxnSpMk id="11" creationId="{632AD96E-CD44-E205-A368-4C9215DF5502}"/>
          </ac:cxnSpMkLst>
        </pc:cxnChg>
        <pc:cxnChg chg="add mod">
          <ac:chgData name="Seung Joon Lee" userId="ef5e3f0e-aefd-4366-8bcd-423350da165b" providerId="ADAL" clId="{AE8E0A62-CA8B-49AA-81D0-79F7DCF271DF}" dt="2026-08-05T12:41:29.143" v="217" actId="1076"/>
          <ac:cxnSpMkLst>
            <pc:docMk/>
            <pc:sldMk cId="870934865" sldId="257"/>
            <ac:cxnSpMk id="18" creationId="{2F40E445-B25A-6EA1-CE71-CA79C4ED4920}"/>
          </ac:cxnSpMkLst>
        </pc:cxnChg>
        <pc:cxnChg chg="add mod">
          <ac:chgData name="Seung Joon Lee" userId="ef5e3f0e-aefd-4366-8bcd-423350da165b" providerId="ADAL" clId="{AE8E0A62-CA8B-49AA-81D0-79F7DCF271DF}" dt="2026-08-05T12:45:36.169" v="303" actId="14100"/>
          <ac:cxnSpMkLst>
            <pc:docMk/>
            <pc:sldMk cId="870934865" sldId="257"/>
            <ac:cxnSpMk id="20" creationId="{CD706927-A160-E4BB-4111-4E739373E737}"/>
          </ac:cxnSpMkLst>
        </pc:cxnChg>
        <pc:cxnChg chg="add mod">
          <ac:chgData name="Seung Joon Lee" userId="ef5e3f0e-aefd-4366-8bcd-423350da165b" providerId="ADAL" clId="{AE8E0A62-CA8B-49AA-81D0-79F7DCF271DF}" dt="2026-08-05T12:42:58.605" v="278" actId="14100"/>
          <ac:cxnSpMkLst>
            <pc:docMk/>
            <pc:sldMk cId="870934865" sldId="257"/>
            <ac:cxnSpMk id="21" creationId="{5821EA8C-AB3F-BE29-CB82-688F30B56218}"/>
          </ac:cxnSpMkLst>
        </pc:cxnChg>
        <pc:cxnChg chg="add">
          <ac:chgData name="Seung Joon Lee" userId="ef5e3f0e-aefd-4366-8bcd-423350da165b" providerId="ADAL" clId="{AE8E0A62-CA8B-49AA-81D0-79F7DCF271DF}" dt="2026-08-05T12:43:49.233" v="283" actId="11529"/>
          <ac:cxnSpMkLst>
            <pc:docMk/>
            <pc:sldMk cId="870934865" sldId="257"/>
            <ac:cxnSpMk id="28" creationId="{FE34ADF3-E7AF-BD78-78E3-230AF6B82688}"/>
          </ac:cxnSpMkLst>
        </pc:cxnChg>
        <pc:cxnChg chg="add mod">
          <ac:chgData name="Seung Joon Lee" userId="ef5e3f0e-aefd-4366-8bcd-423350da165b" providerId="ADAL" clId="{AE8E0A62-CA8B-49AA-81D0-79F7DCF271DF}" dt="2026-08-05T12:43:54.511" v="286" actId="14100"/>
          <ac:cxnSpMkLst>
            <pc:docMk/>
            <pc:sldMk cId="870934865" sldId="257"/>
            <ac:cxnSpMk id="29" creationId="{A8005B8C-BA5D-6267-7F36-6F40EBCBFFE6}"/>
          </ac:cxnSpMkLst>
        </pc:cxnChg>
        <pc:cxnChg chg="add">
          <ac:chgData name="Seung Joon Lee" userId="ef5e3f0e-aefd-4366-8bcd-423350da165b" providerId="ADAL" clId="{AE8E0A62-CA8B-49AA-81D0-79F7DCF271DF}" dt="2026-08-05T12:44:07.984" v="288" actId="11529"/>
          <ac:cxnSpMkLst>
            <pc:docMk/>
            <pc:sldMk cId="870934865" sldId="257"/>
            <ac:cxnSpMk id="32" creationId="{E478D636-2165-BAD8-542C-BC09B5768267}"/>
          </ac:cxnSpMkLst>
        </pc:cxnChg>
      </pc:sldChg>
      <pc:sldChg chg="addSp delSp modSp new mod">
        <pc:chgData name="Seung Joon Lee" userId="ef5e3f0e-aefd-4366-8bcd-423350da165b" providerId="ADAL" clId="{AE8E0A62-CA8B-49AA-81D0-79F7DCF271DF}" dt="2026-08-05T13:41:22.114" v="1315" actId="20577"/>
        <pc:sldMkLst>
          <pc:docMk/>
          <pc:sldMk cId="116985343" sldId="258"/>
        </pc:sldMkLst>
        <pc:spChg chg="mod">
          <ac:chgData name="Seung Joon Lee" userId="ef5e3f0e-aefd-4366-8bcd-423350da165b" providerId="ADAL" clId="{AE8E0A62-CA8B-49AA-81D0-79F7DCF271DF}" dt="2026-08-05T04:02:11.377" v="95" actId="20577"/>
          <ac:spMkLst>
            <pc:docMk/>
            <pc:sldMk cId="116985343" sldId="258"/>
            <ac:spMk id="2" creationId="{0E1997B3-735B-A70E-9C01-5F90483057E0}"/>
          </ac:spMkLst>
        </pc:spChg>
        <pc:spChg chg="del mod">
          <ac:chgData name="Seung Joon Lee" userId="ef5e3f0e-aefd-4366-8bcd-423350da165b" providerId="ADAL" clId="{AE8E0A62-CA8B-49AA-81D0-79F7DCF271DF}" dt="2026-08-05T13:30:22.241" v="1248" actId="478"/>
          <ac:spMkLst>
            <pc:docMk/>
            <pc:sldMk cId="116985343" sldId="258"/>
            <ac:spMk id="3" creationId="{75B183E6-8C0B-A86F-84A7-58C3A7278177}"/>
          </ac:spMkLst>
        </pc:spChg>
        <pc:spChg chg="add del mod">
          <ac:chgData name="Seung Joon Lee" userId="ef5e3f0e-aefd-4366-8bcd-423350da165b" providerId="ADAL" clId="{AE8E0A62-CA8B-49AA-81D0-79F7DCF271DF}" dt="2026-08-05T04:03:24.928" v="103" actId="478"/>
          <ac:spMkLst>
            <pc:docMk/>
            <pc:sldMk cId="116985343" sldId="258"/>
            <ac:spMk id="4" creationId="{BA2515A8-52B9-EBDC-D8C6-639269B13B65}"/>
          </ac:spMkLst>
        </pc:spChg>
        <pc:spChg chg="add mod">
          <ac:chgData name="Seung Joon Lee" userId="ef5e3f0e-aefd-4366-8bcd-423350da165b" providerId="ADAL" clId="{AE8E0A62-CA8B-49AA-81D0-79F7DCF271DF}" dt="2026-08-05T13:41:22.114" v="1315" actId="20577"/>
          <ac:spMkLst>
            <pc:docMk/>
            <pc:sldMk cId="116985343" sldId="258"/>
            <ac:spMk id="5" creationId="{C63EEB5D-3FF8-4293-A05E-5EABA819B8D5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7" creationId="{6B17D1F0-FB83-4582-46F0-B217DF2E5451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9" creationId="{CF1EE76A-A37A-2F21-18CB-374E512C54B3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10" creationId="{48BC6DB9-7D7F-9F29-6F0E-047E8B74F2CC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12" creationId="{427E0889-2114-7416-FCFC-CD03A0B285B9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13" creationId="{5945F231-1BD9-2786-7520-D7716A7FFA04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14" creationId="{45C084E8-13AC-49EC-C32E-24C22599AA9D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16" creationId="{F6F6BC41-8318-1B18-F907-48BC4B4CB3D4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19" creationId="{92A7C137-E2BC-CD8A-1339-DF59206BA494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23" creationId="{7BB195C2-3D3A-A536-9765-29AE2435E5B7}"/>
          </ac:spMkLst>
        </pc:spChg>
        <pc:spChg chg="mod topLvl">
          <ac:chgData name="Seung Joon Lee" userId="ef5e3f0e-aefd-4366-8bcd-423350da165b" providerId="ADAL" clId="{AE8E0A62-CA8B-49AA-81D0-79F7DCF271DF}" dt="2026-08-05T13:31:41.778" v="1274" actId="165"/>
          <ac:spMkLst>
            <pc:docMk/>
            <pc:sldMk cId="116985343" sldId="258"/>
            <ac:spMk id="24" creationId="{CF6CC84E-80D4-24DE-E8D6-1BAA1F572734}"/>
          </ac:spMkLst>
        </pc:spChg>
        <pc:spChg chg="add mod">
          <ac:chgData name="Seung Joon Lee" userId="ef5e3f0e-aefd-4366-8bcd-423350da165b" providerId="ADAL" clId="{AE8E0A62-CA8B-49AA-81D0-79F7DCF271DF}" dt="2026-08-05T13:30:51.954" v="1265" actId="1076"/>
          <ac:spMkLst>
            <pc:docMk/>
            <pc:sldMk cId="116985343" sldId="258"/>
            <ac:spMk id="26" creationId="{7074BC40-8E2A-CDBE-73B9-562AA9A0CF4E}"/>
          </ac:spMkLst>
        </pc:spChg>
        <pc:spChg chg="add mod">
          <ac:chgData name="Seung Joon Lee" userId="ef5e3f0e-aefd-4366-8bcd-423350da165b" providerId="ADAL" clId="{AE8E0A62-CA8B-49AA-81D0-79F7DCF271DF}" dt="2026-08-05T13:31:04.851" v="1270" actId="1076"/>
          <ac:spMkLst>
            <pc:docMk/>
            <pc:sldMk cId="116985343" sldId="258"/>
            <ac:spMk id="28" creationId="{5007FB62-2542-65AA-23AC-1608277F2FE5}"/>
          </ac:spMkLst>
        </pc:spChg>
        <pc:spChg chg="add mod">
          <ac:chgData name="Seung Joon Lee" userId="ef5e3f0e-aefd-4366-8bcd-423350da165b" providerId="ADAL" clId="{AE8E0A62-CA8B-49AA-81D0-79F7DCF271DF}" dt="2026-08-05T13:32:25.495" v="1286" actId="14100"/>
          <ac:spMkLst>
            <pc:docMk/>
            <pc:sldMk cId="116985343" sldId="258"/>
            <ac:spMk id="30" creationId="{0587D524-65BC-F079-FFC7-76E09C15D370}"/>
          </ac:spMkLst>
        </pc:spChg>
        <pc:grpChg chg="mod">
          <ac:chgData name="Seung Joon Lee" userId="ef5e3f0e-aefd-4366-8bcd-423350da165b" providerId="ADAL" clId="{AE8E0A62-CA8B-49AA-81D0-79F7DCF271DF}" dt="2026-08-05T13:31:34.483" v="1273" actId="1076"/>
          <ac:grpSpMkLst>
            <pc:docMk/>
            <pc:sldMk cId="116985343" sldId="258"/>
            <ac:grpSpMk id="6" creationId="{6A54899F-095A-C413-FE80-10E25F69AD6E}"/>
          </ac:grpSpMkLst>
        </pc:grpChg>
        <pc:cxnChg chg="del">
          <ac:chgData name="Seung Joon Lee" userId="ef5e3f0e-aefd-4366-8bcd-423350da165b" providerId="ADAL" clId="{AE8E0A62-CA8B-49AA-81D0-79F7DCF271DF}" dt="2026-08-05T13:32:14.610" v="1283" actId="478"/>
          <ac:cxnSpMkLst>
            <pc:docMk/>
            <pc:sldMk cId="116985343" sldId="258"/>
            <ac:cxnSpMk id="11" creationId="{B041BBD6-F501-DA19-B0D9-13BBDAE1BF8C}"/>
          </ac:cxnSpMkLst>
        </pc:cxnChg>
        <pc:cxnChg chg="mod">
          <ac:chgData name="Seung Joon Lee" userId="ef5e3f0e-aefd-4366-8bcd-423350da165b" providerId="ADAL" clId="{AE8E0A62-CA8B-49AA-81D0-79F7DCF271DF}" dt="2026-08-05T13:31:31.812" v="1272" actId="1076"/>
          <ac:cxnSpMkLst>
            <pc:docMk/>
            <pc:sldMk cId="116985343" sldId="258"/>
            <ac:cxnSpMk id="18" creationId="{E82FCCC5-DDCB-5C74-FD4D-A64EDEAB88FB}"/>
          </ac:cxnSpMkLst>
        </pc:cxnChg>
        <pc:cxnChg chg="mod">
          <ac:chgData name="Seung Joon Lee" userId="ef5e3f0e-aefd-4366-8bcd-423350da165b" providerId="ADAL" clId="{AE8E0A62-CA8B-49AA-81D0-79F7DCF271DF}" dt="2026-08-05T13:32:29.052" v="1287" actId="14100"/>
          <ac:cxnSpMkLst>
            <pc:docMk/>
            <pc:sldMk cId="116985343" sldId="258"/>
            <ac:cxnSpMk id="21" creationId="{CB38009B-6CE4-3EE3-219D-D7E7654F8524}"/>
          </ac:cxnSpMkLst>
        </pc:cxnChg>
      </pc:sldChg>
      <pc:sldChg chg="addSp delSp modSp new mod">
        <pc:chgData name="Seung Joon Lee" userId="ef5e3f0e-aefd-4366-8bcd-423350da165b" providerId="ADAL" clId="{AE8E0A62-CA8B-49AA-81D0-79F7DCF271DF}" dt="2026-08-05T13:55:17.939" v="1785" actId="20577"/>
        <pc:sldMkLst>
          <pc:docMk/>
          <pc:sldMk cId="2781186766" sldId="259"/>
        </pc:sldMkLst>
        <pc:spChg chg="mod">
          <ac:chgData name="Seung Joon Lee" userId="ef5e3f0e-aefd-4366-8bcd-423350da165b" providerId="ADAL" clId="{AE8E0A62-CA8B-49AA-81D0-79F7DCF271DF}" dt="2026-08-05T04:16:53.909" v="123" actId="20577"/>
          <ac:spMkLst>
            <pc:docMk/>
            <pc:sldMk cId="2781186766" sldId="259"/>
            <ac:spMk id="2" creationId="{7CE60B1C-4089-821A-E57F-26139F4D6813}"/>
          </ac:spMkLst>
        </pc:spChg>
        <pc:spChg chg="del">
          <ac:chgData name="Seung Joon Lee" userId="ef5e3f0e-aefd-4366-8bcd-423350da165b" providerId="ADAL" clId="{AE8E0A62-CA8B-49AA-81D0-79F7DCF271DF}" dt="2026-08-05T04:16:58.913" v="124" actId="478"/>
          <ac:spMkLst>
            <pc:docMk/>
            <pc:sldMk cId="2781186766" sldId="259"/>
            <ac:spMk id="3" creationId="{AAC9A100-4B71-3840-208F-2AAE1F6BC0D6}"/>
          </ac:spMkLst>
        </pc:spChg>
        <pc:spChg chg="add mod">
          <ac:chgData name="Seung Joon Lee" userId="ef5e3f0e-aefd-4366-8bcd-423350da165b" providerId="ADAL" clId="{AE8E0A62-CA8B-49AA-81D0-79F7DCF271DF}" dt="2026-08-05T13:52:04.442" v="1758" actId="20577"/>
          <ac:spMkLst>
            <pc:docMk/>
            <pc:sldMk cId="2781186766" sldId="259"/>
            <ac:spMk id="4" creationId="{48DE82D6-5E75-95D0-B1D0-9FE87EDC0B80}"/>
          </ac:spMkLst>
        </pc:spChg>
        <pc:spChg chg="add del mod">
          <ac:chgData name="Seung Joon Lee" userId="ef5e3f0e-aefd-4366-8bcd-423350da165b" providerId="ADAL" clId="{AE8E0A62-CA8B-49AA-81D0-79F7DCF271DF}" dt="2026-08-05T12:39:13.926" v="171" actId="478"/>
          <ac:spMkLst>
            <pc:docMk/>
            <pc:sldMk cId="2781186766" sldId="259"/>
            <ac:spMk id="6" creationId="{16B13259-583B-9E69-CB58-0C6D7E0D4EE5}"/>
          </ac:spMkLst>
        </pc:spChg>
        <pc:spChg chg="add mod">
          <ac:chgData name="Seung Joon Lee" userId="ef5e3f0e-aefd-4366-8bcd-423350da165b" providerId="ADAL" clId="{AE8E0A62-CA8B-49AA-81D0-79F7DCF271DF}" dt="2026-08-05T12:38:03.801" v="160" actId="1076"/>
          <ac:spMkLst>
            <pc:docMk/>
            <pc:sldMk cId="2781186766" sldId="259"/>
            <ac:spMk id="7" creationId="{A65AB94E-0C78-9A98-7877-B0D7CFC504E9}"/>
          </ac:spMkLst>
        </pc:spChg>
        <pc:spChg chg="add mod">
          <ac:chgData name="Seung Joon Lee" userId="ef5e3f0e-aefd-4366-8bcd-423350da165b" providerId="ADAL" clId="{AE8E0A62-CA8B-49AA-81D0-79F7DCF271DF}" dt="2026-08-05T12:39:19.660" v="173" actId="1076"/>
          <ac:spMkLst>
            <pc:docMk/>
            <pc:sldMk cId="2781186766" sldId="259"/>
            <ac:spMk id="17" creationId="{0542F6FA-EB0A-4B67-1E9E-26450766E247}"/>
          </ac:spMkLst>
        </pc:spChg>
        <pc:spChg chg="add mod">
          <ac:chgData name="Seung Joon Lee" userId="ef5e3f0e-aefd-4366-8bcd-423350da165b" providerId="ADAL" clId="{AE8E0A62-CA8B-49AA-81D0-79F7DCF271DF}" dt="2026-08-05T12:48:15.655" v="543" actId="1076"/>
          <ac:spMkLst>
            <pc:docMk/>
            <pc:sldMk cId="2781186766" sldId="259"/>
            <ac:spMk id="25" creationId="{81FDDC4B-FF2E-FFF8-D69F-9F29564101C2}"/>
          </ac:spMkLst>
        </pc:spChg>
        <pc:spChg chg="add mod">
          <ac:chgData name="Seung Joon Lee" userId="ef5e3f0e-aefd-4366-8bcd-423350da165b" providerId="ADAL" clId="{AE8E0A62-CA8B-49AA-81D0-79F7DCF271DF}" dt="2026-08-05T12:56:29.590" v="901" actId="20577"/>
          <ac:spMkLst>
            <pc:docMk/>
            <pc:sldMk cId="2781186766" sldId="259"/>
            <ac:spMk id="38" creationId="{6108BB05-E052-B8F2-256A-F17AC5DD8758}"/>
          </ac:spMkLst>
        </pc:spChg>
        <pc:spChg chg="add mod">
          <ac:chgData name="Seung Joon Lee" userId="ef5e3f0e-aefd-4366-8bcd-423350da165b" providerId="ADAL" clId="{AE8E0A62-CA8B-49AA-81D0-79F7DCF271DF}" dt="2026-08-05T12:51:43.341" v="690" actId="1076"/>
          <ac:spMkLst>
            <pc:docMk/>
            <pc:sldMk cId="2781186766" sldId="259"/>
            <ac:spMk id="39" creationId="{3E4D23B9-6893-E495-488A-7C3924E92394}"/>
          </ac:spMkLst>
        </pc:spChg>
        <pc:spChg chg="add mod">
          <ac:chgData name="Seung Joon Lee" userId="ef5e3f0e-aefd-4366-8bcd-423350da165b" providerId="ADAL" clId="{AE8E0A62-CA8B-49AA-81D0-79F7DCF271DF}" dt="2026-08-05T12:51:46.816" v="692" actId="1076"/>
          <ac:spMkLst>
            <pc:docMk/>
            <pc:sldMk cId="2781186766" sldId="259"/>
            <ac:spMk id="41" creationId="{A94BAB04-1A88-7982-6A22-BA5F10962BC8}"/>
          </ac:spMkLst>
        </pc:spChg>
        <pc:spChg chg="add mod">
          <ac:chgData name="Seung Joon Lee" userId="ef5e3f0e-aefd-4366-8bcd-423350da165b" providerId="ADAL" clId="{AE8E0A62-CA8B-49AA-81D0-79F7DCF271DF}" dt="2026-08-05T12:51:49.995" v="694" actId="1076"/>
          <ac:spMkLst>
            <pc:docMk/>
            <pc:sldMk cId="2781186766" sldId="259"/>
            <ac:spMk id="43" creationId="{B82B37AB-4457-D874-90D8-16233A50B6A6}"/>
          </ac:spMkLst>
        </pc:spChg>
        <pc:spChg chg="add del mod">
          <ac:chgData name="Seung Joon Lee" userId="ef5e3f0e-aefd-4366-8bcd-423350da165b" providerId="ADAL" clId="{AE8E0A62-CA8B-49AA-81D0-79F7DCF271DF}" dt="2026-08-05T12:52:00.386" v="697" actId="478"/>
          <ac:spMkLst>
            <pc:docMk/>
            <pc:sldMk cId="2781186766" sldId="259"/>
            <ac:spMk id="45" creationId="{388B7491-510A-9865-15E4-5D69B9481BAA}"/>
          </ac:spMkLst>
        </pc:spChg>
        <pc:spChg chg="add del">
          <ac:chgData name="Seung Joon Lee" userId="ef5e3f0e-aefd-4366-8bcd-423350da165b" providerId="ADAL" clId="{AE8E0A62-CA8B-49AA-81D0-79F7DCF271DF}" dt="2026-08-05T13:52:13.889" v="1760" actId="478"/>
          <ac:spMkLst>
            <pc:docMk/>
            <pc:sldMk cId="2781186766" sldId="259"/>
            <ac:spMk id="47" creationId="{5CEDFAED-CC4B-F461-F78A-E578C380B282}"/>
          </ac:spMkLst>
        </pc:spChg>
        <pc:spChg chg="add mod">
          <ac:chgData name="Seung Joon Lee" userId="ef5e3f0e-aefd-4366-8bcd-423350da165b" providerId="ADAL" clId="{AE8E0A62-CA8B-49AA-81D0-79F7DCF271DF}" dt="2026-08-05T13:52:24.107" v="1764" actId="14100"/>
          <ac:spMkLst>
            <pc:docMk/>
            <pc:sldMk cId="2781186766" sldId="259"/>
            <ac:spMk id="48" creationId="{6DC68169-3D6E-68B6-CF3D-31B777F3DCDB}"/>
          </ac:spMkLst>
        </pc:spChg>
        <pc:spChg chg="add mod">
          <ac:chgData name="Seung Joon Lee" userId="ef5e3f0e-aefd-4366-8bcd-423350da165b" providerId="ADAL" clId="{AE8E0A62-CA8B-49AA-81D0-79F7DCF271DF}" dt="2026-08-05T13:54:53.357" v="1773" actId="1076"/>
          <ac:spMkLst>
            <pc:docMk/>
            <pc:sldMk cId="2781186766" sldId="259"/>
            <ac:spMk id="50" creationId="{663DF941-B1D6-289A-A5FB-9AA1DE3A0230}"/>
          </ac:spMkLst>
        </pc:spChg>
        <pc:spChg chg="add mod">
          <ac:chgData name="Seung Joon Lee" userId="ef5e3f0e-aefd-4366-8bcd-423350da165b" providerId="ADAL" clId="{AE8E0A62-CA8B-49AA-81D0-79F7DCF271DF}" dt="2026-08-05T13:55:17.939" v="1785" actId="20577"/>
          <ac:spMkLst>
            <pc:docMk/>
            <pc:sldMk cId="2781186766" sldId="259"/>
            <ac:spMk id="56" creationId="{A27DA320-077E-15B2-14A7-8958E01FF911}"/>
          </ac:spMkLst>
        </pc:spChg>
        <pc:cxnChg chg="add mod">
          <ac:chgData name="Seung Joon Lee" userId="ef5e3f0e-aefd-4366-8bcd-423350da165b" providerId="ADAL" clId="{AE8E0A62-CA8B-49AA-81D0-79F7DCF271DF}" dt="2026-08-05T12:37:58.426" v="159" actId="13822"/>
          <ac:cxnSpMkLst>
            <pc:docMk/>
            <pc:sldMk cId="2781186766" sldId="259"/>
            <ac:cxnSpMk id="9" creationId="{E7700024-ACFE-F847-052C-53A3C6016FD0}"/>
          </ac:cxnSpMkLst>
        </pc:cxnChg>
        <pc:cxnChg chg="add mod">
          <ac:chgData name="Seung Joon Lee" userId="ef5e3f0e-aefd-4366-8bcd-423350da165b" providerId="ADAL" clId="{AE8E0A62-CA8B-49AA-81D0-79F7DCF271DF}" dt="2026-08-05T12:37:58.426" v="159" actId="13822"/>
          <ac:cxnSpMkLst>
            <pc:docMk/>
            <pc:sldMk cId="2781186766" sldId="259"/>
            <ac:cxnSpMk id="10" creationId="{D854B5CA-210D-CBB7-9FFC-626FB93876D1}"/>
          </ac:cxnSpMkLst>
        </pc:cxnChg>
        <pc:cxnChg chg="add mod">
          <ac:chgData name="Seung Joon Lee" userId="ef5e3f0e-aefd-4366-8bcd-423350da165b" providerId="ADAL" clId="{AE8E0A62-CA8B-49AA-81D0-79F7DCF271DF}" dt="2026-08-05T12:39:25.119" v="175" actId="14100"/>
          <ac:cxnSpMkLst>
            <pc:docMk/>
            <pc:sldMk cId="2781186766" sldId="259"/>
            <ac:cxnSpMk id="14" creationId="{BFD00E20-262E-A365-B89A-AFEA95CAA008}"/>
          </ac:cxnSpMkLst>
        </pc:cxnChg>
        <pc:cxnChg chg="add mod">
          <ac:chgData name="Seung Joon Lee" userId="ef5e3f0e-aefd-4366-8bcd-423350da165b" providerId="ADAL" clId="{AE8E0A62-CA8B-49AA-81D0-79F7DCF271DF}" dt="2026-08-05T12:39:29.154" v="177" actId="1076"/>
          <ac:cxnSpMkLst>
            <pc:docMk/>
            <pc:sldMk cId="2781186766" sldId="259"/>
            <ac:cxnSpMk id="20" creationId="{986C1989-63B4-7971-CB2D-08B77F4A06BF}"/>
          </ac:cxnSpMkLst>
        </pc:cxnChg>
        <pc:cxnChg chg="add mod">
          <ac:chgData name="Seung Joon Lee" userId="ef5e3f0e-aefd-4366-8bcd-423350da165b" providerId="ADAL" clId="{AE8E0A62-CA8B-49AA-81D0-79F7DCF271DF}" dt="2026-08-05T12:39:35.574" v="181" actId="1076"/>
          <ac:cxnSpMkLst>
            <pc:docMk/>
            <pc:sldMk cId="2781186766" sldId="259"/>
            <ac:cxnSpMk id="21" creationId="{52FB05BE-4637-834D-98DC-0D2E4B0A4EB4}"/>
          </ac:cxnSpMkLst>
        </pc:cxnChg>
        <pc:cxnChg chg="add mod">
          <ac:chgData name="Seung Joon Lee" userId="ef5e3f0e-aefd-4366-8bcd-423350da165b" providerId="ADAL" clId="{AE8E0A62-CA8B-49AA-81D0-79F7DCF271DF}" dt="2026-08-05T12:52:04.747" v="698" actId="14100"/>
          <ac:cxnSpMkLst>
            <pc:docMk/>
            <pc:sldMk cId="2781186766" sldId="259"/>
            <ac:cxnSpMk id="26" creationId="{44CF6827-981A-2DBF-21E2-04E99A378486}"/>
          </ac:cxnSpMkLst>
        </pc:cxnChg>
        <pc:cxnChg chg="add mod">
          <ac:chgData name="Seung Joon Lee" userId="ef5e3f0e-aefd-4366-8bcd-423350da165b" providerId="ADAL" clId="{AE8E0A62-CA8B-49AA-81D0-79F7DCF271DF}" dt="2026-08-05T12:48:27.414" v="548" actId="1076"/>
          <ac:cxnSpMkLst>
            <pc:docMk/>
            <pc:sldMk cId="2781186766" sldId="259"/>
            <ac:cxnSpMk id="27" creationId="{C11932FA-C465-E3B7-4C95-933FBD291186}"/>
          </ac:cxnSpMkLst>
        </pc:cxnChg>
        <pc:cxnChg chg="add mod">
          <ac:chgData name="Seung Joon Lee" userId="ef5e3f0e-aefd-4366-8bcd-423350da165b" providerId="ADAL" clId="{AE8E0A62-CA8B-49AA-81D0-79F7DCF271DF}" dt="2026-08-05T12:48:30.137" v="550" actId="1076"/>
          <ac:cxnSpMkLst>
            <pc:docMk/>
            <pc:sldMk cId="2781186766" sldId="259"/>
            <ac:cxnSpMk id="28" creationId="{C73608A8-4F84-77BA-EE9F-DFBEFA88B344}"/>
          </ac:cxnSpMkLst>
        </pc:cxnChg>
        <pc:cxnChg chg="add mod">
          <ac:chgData name="Seung Joon Lee" userId="ef5e3f0e-aefd-4366-8bcd-423350da165b" providerId="ADAL" clId="{AE8E0A62-CA8B-49AA-81D0-79F7DCF271DF}" dt="2026-08-05T12:48:34.239" v="553" actId="14100"/>
          <ac:cxnSpMkLst>
            <pc:docMk/>
            <pc:sldMk cId="2781186766" sldId="259"/>
            <ac:cxnSpMk id="29" creationId="{0F02DE61-CC10-0608-D2AB-2E2C4DB037AE}"/>
          </ac:cxnSpMkLst>
        </pc:cxnChg>
        <pc:cxnChg chg="add mod">
          <ac:chgData name="Seung Joon Lee" userId="ef5e3f0e-aefd-4366-8bcd-423350da165b" providerId="ADAL" clId="{AE8E0A62-CA8B-49AA-81D0-79F7DCF271DF}" dt="2026-08-05T12:48:43.691" v="556" actId="1076"/>
          <ac:cxnSpMkLst>
            <pc:docMk/>
            <pc:sldMk cId="2781186766" sldId="259"/>
            <ac:cxnSpMk id="32" creationId="{F092AFC6-DE85-79A7-A457-6F36A995E18C}"/>
          </ac:cxnSpMkLst>
        </pc:cxnChg>
        <pc:cxnChg chg="add mod">
          <ac:chgData name="Seung Joon Lee" userId="ef5e3f0e-aefd-4366-8bcd-423350da165b" providerId="ADAL" clId="{AE8E0A62-CA8B-49AA-81D0-79F7DCF271DF}" dt="2026-08-05T12:48:47.529" v="558" actId="1076"/>
          <ac:cxnSpMkLst>
            <pc:docMk/>
            <pc:sldMk cId="2781186766" sldId="259"/>
            <ac:cxnSpMk id="33" creationId="{C36DBCDF-C42F-C5F1-94C7-A79F24DB2593}"/>
          </ac:cxnSpMkLst>
        </pc:cxnChg>
        <pc:cxnChg chg="add mod">
          <ac:chgData name="Seung Joon Lee" userId="ef5e3f0e-aefd-4366-8bcd-423350da165b" providerId="ADAL" clId="{AE8E0A62-CA8B-49AA-81D0-79F7DCF271DF}" dt="2026-08-05T13:52:43.838" v="1765" actId="208"/>
          <ac:cxnSpMkLst>
            <pc:docMk/>
            <pc:sldMk cId="2781186766" sldId="259"/>
            <ac:cxnSpMk id="34" creationId="{39D1F2F9-2B4C-2A86-0DF1-56CA7107A935}"/>
          </ac:cxnSpMkLst>
        </pc:cxnChg>
        <pc:cxnChg chg="add mod">
          <ac:chgData name="Seung Joon Lee" userId="ef5e3f0e-aefd-4366-8bcd-423350da165b" providerId="ADAL" clId="{AE8E0A62-CA8B-49AA-81D0-79F7DCF271DF}" dt="2026-08-05T13:52:43.838" v="1765" actId="208"/>
          <ac:cxnSpMkLst>
            <pc:docMk/>
            <pc:sldMk cId="2781186766" sldId="259"/>
            <ac:cxnSpMk id="37" creationId="{7BAB14CA-BCDA-F133-7FD0-2DE15FCA41D6}"/>
          </ac:cxnSpMkLst>
        </pc:cxnChg>
        <pc:cxnChg chg="add mod">
          <ac:chgData name="Seung Joon Lee" userId="ef5e3f0e-aefd-4366-8bcd-423350da165b" providerId="ADAL" clId="{AE8E0A62-CA8B-49AA-81D0-79F7DCF271DF}" dt="2026-08-05T13:55:01.545" v="1777" actId="1076"/>
          <ac:cxnSpMkLst>
            <pc:docMk/>
            <pc:sldMk cId="2781186766" sldId="259"/>
            <ac:cxnSpMk id="51" creationId="{6BBC24D7-618B-C3BC-93ED-F43687E2E2B0}"/>
          </ac:cxnSpMkLst>
        </pc:cxnChg>
        <pc:cxnChg chg="add mod">
          <ac:chgData name="Seung Joon Lee" userId="ef5e3f0e-aefd-4366-8bcd-423350da165b" providerId="ADAL" clId="{AE8E0A62-CA8B-49AA-81D0-79F7DCF271DF}" dt="2026-08-05T13:55:06.845" v="1781" actId="1076"/>
          <ac:cxnSpMkLst>
            <pc:docMk/>
            <pc:sldMk cId="2781186766" sldId="259"/>
            <ac:cxnSpMk id="53" creationId="{FD22621B-D9E0-DF0B-EC86-7BA0C502D14E}"/>
          </ac:cxnSpMkLst>
        </pc:cxnChg>
      </pc:sldChg>
      <pc:sldChg chg="addSp delSp modSp new mod">
        <pc:chgData name="Seung Joon Lee" userId="ef5e3f0e-aefd-4366-8bcd-423350da165b" providerId="ADAL" clId="{AE8E0A62-CA8B-49AA-81D0-79F7DCF271DF}" dt="2026-08-05T13:09:02.109" v="994" actId="14100"/>
        <pc:sldMkLst>
          <pc:docMk/>
          <pc:sldMk cId="969955263" sldId="260"/>
        </pc:sldMkLst>
        <pc:spChg chg="mod">
          <ac:chgData name="Seung Joon Lee" userId="ef5e3f0e-aefd-4366-8bcd-423350da165b" providerId="ADAL" clId="{AE8E0A62-CA8B-49AA-81D0-79F7DCF271DF}" dt="2026-08-05T12:57:19.790" v="925" actId="20577"/>
          <ac:spMkLst>
            <pc:docMk/>
            <pc:sldMk cId="969955263" sldId="260"/>
            <ac:spMk id="2" creationId="{548D2E14-0DB4-63BB-D860-E99CBD145525}"/>
          </ac:spMkLst>
        </pc:spChg>
        <pc:spChg chg="del">
          <ac:chgData name="Seung Joon Lee" userId="ef5e3f0e-aefd-4366-8bcd-423350da165b" providerId="ADAL" clId="{AE8E0A62-CA8B-49AA-81D0-79F7DCF271DF}" dt="2026-08-05T12:59:52.015" v="927"/>
          <ac:spMkLst>
            <pc:docMk/>
            <pc:sldMk cId="969955263" sldId="260"/>
            <ac:spMk id="3" creationId="{1BDAAF71-67D1-8E15-27C6-64EE83ACE5C8}"/>
          </ac:spMkLst>
        </pc:spChg>
        <pc:spChg chg="add del mod">
          <ac:chgData name="Seung Joon Lee" userId="ef5e3f0e-aefd-4366-8bcd-423350da165b" providerId="ADAL" clId="{AE8E0A62-CA8B-49AA-81D0-79F7DCF271DF}" dt="2026-08-05T13:00:12.698" v="932" actId="478"/>
          <ac:spMkLst>
            <pc:docMk/>
            <pc:sldMk cId="969955263" sldId="260"/>
            <ac:spMk id="7" creationId="{1547F62C-B1DE-1C6B-4583-FE79F1004CFE}"/>
          </ac:spMkLst>
        </pc:spChg>
        <pc:spChg chg="add del">
          <ac:chgData name="Seung Joon Lee" userId="ef5e3f0e-aefd-4366-8bcd-423350da165b" providerId="ADAL" clId="{AE8E0A62-CA8B-49AA-81D0-79F7DCF271DF}" dt="2026-08-05T13:00:11.284" v="931" actId="478"/>
          <ac:spMkLst>
            <pc:docMk/>
            <pc:sldMk cId="969955263" sldId="260"/>
            <ac:spMk id="9" creationId="{D6A9AF90-6709-FDAD-F1A6-3637525342FC}"/>
          </ac:spMkLst>
        </pc:spChg>
        <pc:picChg chg="add del mod ord">
          <ac:chgData name="Seung Joon Lee" userId="ef5e3f0e-aefd-4366-8bcd-423350da165b" providerId="ADAL" clId="{AE8E0A62-CA8B-49AA-81D0-79F7DCF271DF}" dt="2026-08-05T13:00:04.385" v="929" actId="478"/>
          <ac:picMkLst>
            <pc:docMk/>
            <pc:sldMk cId="969955263" sldId="260"/>
            <ac:picMk id="5" creationId="{5737F05A-55BF-6EB4-3F9E-AB7F5E106540}"/>
          </ac:picMkLst>
        </pc:picChg>
        <pc:picChg chg="add mod modCrop">
          <ac:chgData name="Seung Joon Lee" userId="ef5e3f0e-aefd-4366-8bcd-423350da165b" providerId="ADAL" clId="{AE8E0A62-CA8B-49AA-81D0-79F7DCF271DF}" dt="2026-08-05T13:00:47.525" v="946" actId="1076"/>
          <ac:picMkLst>
            <pc:docMk/>
            <pc:sldMk cId="969955263" sldId="260"/>
            <ac:picMk id="11" creationId="{F2919BB4-1581-AEBD-9385-33C5F10B9CD0}"/>
          </ac:picMkLst>
        </pc:picChg>
        <pc:picChg chg="add mod modCrop">
          <ac:chgData name="Seung Joon Lee" userId="ef5e3f0e-aefd-4366-8bcd-423350da165b" providerId="ADAL" clId="{AE8E0A62-CA8B-49AA-81D0-79F7DCF271DF}" dt="2026-08-05T13:02:15.875" v="957" actId="1076"/>
          <ac:picMkLst>
            <pc:docMk/>
            <pc:sldMk cId="969955263" sldId="260"/>
            <ac:picMk id="13" creationId="{37F6B43D-0960-6B3E-5BAA-BD64A4B40196}"/>
          </ac:picMkLst>
        </pc:picChg>
        <pc:cxnChg chg="add mod">
          <ac:chgData name="Seung Joon Lee" userId="ef5e3f0e-aefd-4366-8bcd-423350da165b" providerId="ADAL" clId="{AE8E0A62-CA8B-49AA-81D0-79F7DCF271DF}" dt="2026-08-05T13:08:42.870" v="987" actId="14100"/>
          <ac:cxnSpMkLst>
            <pc:docMk/>
            <pc:sldMk cId="969955263" sldId="260"/>
            <ac:cxnSpMk id="15" creationId="{515B9689-A250-D6D9-A7B3-EA08A07E0F58}"/>
          </ac:cxnSpMkLst>
        </pc:cxnChg>
        <pc:cxnChg chg="add mod">
          <ac:chgData name="Seung Joon Lee" userId="ef5e3f0e-aefd-4366-8bcd-423350da165b" providerId="ADAL" clId="{AE8E0A62-CA8B-49AA-81D0-79F7DCF271DF}" dt="2026-08-05T13:08:39.998" v="986" actId="14100"/>
          <ac:cxnSpMkLst>
            <pc:docMk/>
            <pc:sldMk cId="969955263" sldId="260"/>
            <ac:cxnSpMk id="16" creationId="{7F1CAA7F-6EFC-AF78-E25C-DEB7F0790711}"/>
          </ac:cxnSpMkLst>
        </pc:cxnChg>
        <pc:cxnChg chg="add mod">
          <ac:chgData name="Seung Joon Lee" userId="ef5e3f0e-aefd-4366-8bcd-423350da165b" providerId="ADAL" clId="{AE8E0A62-CA8B-49AA-81D0-79F7DCF271DF}" dt="2026-08-05T13:08:33.395" v="984" actId="14100"/>
          <ac:cxnSpMkLst>
            <pc:docMk/>
            <pc:sldMk cId="969955263" sldId="260"/>
            <ac:cxnSpMk id="19" creationId="{65CE76AA-6D48-DC23-2615-A7BCBA289216}"/>
          </ac:cxnSpMkLst>
        </pc:cxnChg>
        <pc:cxnChg chg="add mod">
          <ac:chgData name="Seung Joon Lee" userId="ef5e3f0e-aefd-4366-8bcd-423350da165b" providerId="ADAL" clId="{AE8E0A62-CA8B-49AA-81D0-79F7DCF271DF}" dt="2026-08-05T13:07:44.578" v="969" actId="14100"/>
          <ac:cxnSpMkLst>
            <pc:docMk/>
            <pc:sldMk cId="969955263" sldId="260"/>
            <ac:cxnSpMk id="22" creationId="{361E1BE9-6772-41EA-B761-658EC669EC9A}"/>
          </ac:cxnSpMkLst>
        </pc:cxnChg>
        <pc:cxnChg chg="add mod">
          <ac:chgData name="Seung Joon Lee" userId="ef5e3f0e-aefd-4366-8bcd-423350da165b" providerId="ADAL" clId="{AE8E0A62-CA8B-49AA-81D0-79F7DCF271DF}" dt="2026-08-05T13:07:52.546" v="972" actId="14100"/>
          <ac:cxnSpMkLst>
            <pc:docMk/>
            <pc:sldMk cId="969955263" sldId="260"/>
            <ac:cxnSpMk id="26" creationId="{29D1480B-68C1-65F5-D3B5-3B20A56AE25F}"/>
          </ac:cxnSpMkLst>
        </pc:cxnChg>
        <pc:cxnChg chg="add mod">
          <ac:chgData name="Seung Joon Lee" userId="ef5e3f0e-aefd-4366-8bcd-423350da165b" providerId="ADAL" clId="{AE8E0A62-CA8B-49AA-81D0-79F7DCF271DF}" dt="2026-08-05T13:08:36.344" v="985" actId="14100"/>
          <ac:cxnSpMkLst>
            <pc:docMk/>
            <pc:sldMk cId="969955263" sldId="260"/>
            <ac:cxnSpMk id="29" creationId="{AB304509-E358-6CF2-5167-A05A6BA45420}"/>
          </ac:cxnSpMkLst>
        </pc:cxnChg>
        <pc:cxnChg chg="add del mod">
          <ac:chgData name="Seung Joon Lee" userId="ef5e3f0e-aefd-4366-8bcd-423350da165b" providerId="ADAL" clId="{AE8E0A62-CA8B-49AA-81D0-79F7DCF271DF}" dt="2026-08-05T13:08:47.466" v="988" actId="478"/>
          <ac:cxnSpMkLst>
            <pc:docMk/>
            <pc:sldMk cId="969955263" sldId="260"/>
            <ac:cxnSpMk id="32" creationId="{E40C9E84-E048-1313-973B-093A5BD8D178}"/>
          </ac:cxnSpMkLst>
        </pc:cxnChg>
        <pc:cxnChg chg="add mod">
          <ac:chgData name="Seung Joon Lee" userId="ef5e3f0e-aefd-4366-8bcd-423350da165b" providerId="ADAL" clId="{AE8E0A62-CA8B-49AA-81D0-79F7DCF271DF}" dt="2026-08-05T13:08:26.897" v="982" actId="14100"/>
          <ac:cxnSpMkLst>
            <pc:docMk/>
            <pc:sldMk cId="969955263" sldId="260"/>
            <ac:cxnSpMk id="34" creationId="{29C99696-ECC2-9E12-687A-134A84DE3F4D}"/>
          </ac:cxnSpMkLst>
        </pc:cxnChg>
        <pc:cxnChg chg="add mod">
          <ac:chgData name="Seung Joon Lee" userId="ef5e3f0e-aefd-4366-8bcd-423350da165b" providerId="ADAL" clId="{AE8E0A62-CA8B-49AA-81D0-79F7DCF271DF}" dt="2026-08-05T13:08:57.194" v="991" actId="14100"/>
          <ac:cxnSpMkLst>
            <pc:docMk/>
            <pc:sldMk cId="969955263" sldId="260"/>
            <ac:cxnSpMk id="42" creationId="{B6715713-95E4-A877-4DEC-ED41AD2CE6C5}"/>
          </ac:cxnSpMkLst>
        </pc:cxnChg>
        <pc:cxnChg chg="add mod">
          <ac:chgData name="Seung Joon Lee" userId="ef5e3f0e-aefd-4366-8bcd-423350da165b" providerId="ADAL" clId="{AE8E0A62-CA8B-49AA-81D0-79F7DCF271DF}" dt="2026-08-05T13:09:02.109" v="994" actId="14100"/>
          <ac:cxnSpMkLst>
            <pc:docMk/>
            <pc:sldMk cId="969955263" sldId="260"/>
            <ac:cxnSpMk id="45" creationId="{461A59A8-F733-25C9-E23E-305DDCC32BF0}"/>
          </ac:cxnSpMkLst>
        </pc:cxnChg>
      </pc:sldChg>
      <pc:sldChg chg="addSp delSp modSp new mod">
        <pc:chgData name="Seung Joon Lee" userId="ef5e3f0e-aefd-4366-8bcd-423350da165b" providerId="ADAL" clId="{AE8E0A62-CA8B-49AA-81D0-79F7DCF271DF}" dt="2026-08-05T13:29:25.793" v="1242" actId="1076"/>
        <pc:sldMkLst>
          <pc:docMk/>
          <pc:sldMk cId="1334535624" sldId="261"/>
        </pc:sldMkLst>
        <pc:spChg chg="mod">
          <ac:chgData name="Seung Joon Lee" userId="ef5e3f0e-aefd-4366-8bcd-423350da165b" providerId="ADAL" clId="{AE8E0A62-CA8B-49AA-81D0-79F7DCF271DF}" dt="2026-08-05T13:09:33.262" v="996"/>
          <ac:spMkLst>
            <pc:docMk/>
            <pc:sldMk cId="1334535624" sldId="261"/>
            <ac:spMk id="2" creationId="{D23090FC-5706-98B8-6DBF-59C7967727D0}"/>
          </ac:spMkLst>
        </pc:spChg>
        <pc:spChg chg="del mod">
          <ac:chgData name="Seung Joon Lee" userId="ef5e3f0e-aefd-4366-8bcd-423350da165b" providerId="ADAL" clId="{AE8E0A62-CA8B-49AA-81D0-79F7DCF271DF}" dt="2026-08-05T13:15:00.964" v="999"/>
          <ac:spMkLst>
            <pc:docMk/>
            <pc:sldMk cId="1334535624" sldId="261"/>
            <ac:spMk id="3" creationId="{C2167B13-7F58-56DB-6D64-44F97AE4557C}"/>
          </ac:spMkLst>
        </pc:spChg>
        <pc:spChg chg="add del mod">
          <ac:chgData name="Seung Joon Lee" userId="ef5e3f0e-aefd-4366-8bcd-423350da165b" providerId="ADAL" clId="{AE8E0A62-CA8B-49AA-81D0-79F7DCF271DF}" dt="2026-08-05T13:27:02.017" v="1028" actId="478"/>
          <ac:spMkLst>
            <pc:docMk/>
            <pc:sldMk cId="1334535624" sldId="261"/>
            <ac:spMk id="11" creationId="{D804A3ED-92F5-1AE7-FF62-38415034FA95}"/>
          </ac:spMkLst>
        </pc:spChg>
        <pc:spChg chg="add mod">
          <ac:chgData name="Seung Joon Lee" userId="ef5e3f0e-aefd-4366-8bcd-423350da165b" providerId="ADAL" clId="{AE8E0A62-CA8B-49AA-81D0-79F7DCF271DF}" dt="2026-08-05T13:27:53.983" v="1130" actId="1076"/>
          <ac:spMkLst>
            <pc:docMk/>
            <pc:sldMk cId="1334535624" sldId="261"/>
            <ac:spMk id="12" creationId="{EF5BA13A-12F1-621E-7B58-00D471A76A5D}"/>
          </ac:spMkLst>
        </pc:spChg>
        <pc:spChg chg="add mod">
          <ac:chgData name="Seung Joon Lee" userId="ef5e3f0e-aefd-4366-8bcd-423350da165b" providerId="ADAL" clId="{AE8E0A62-CA8B-49AA-81D0-79F7DCF271DF}" dt="2026-08-05T13:29:25.793" v="1242" actId="1076"/>
          <ac:spMkLst>
            <pc:docMk/>
            <pc:sldMk cId="1334535624" sldId="261"/>
            <ac:spMk id="14" creationId="{ECA65F5B-3E2E-89D4-EA5F-20BFFAA94935}"/>
          </ac:spMkLst>
        </pc:spChg>
        <pc:picChg chg="add mod ord modCrop">
          <ac:chgData name="Seung Joon Lee" userId="ef5e3f0e-aefd-4366-8bcd-423350da165b" providerId="ADAL" clId="{AE8E0A62-CA8B-49AA-81D0-79F7DCF271DF}" dt="2026-08-05T13:15:30.769" v="1011" actId="1076"/>
          <ac:picMkLst>
            <pc:docMk/>
            <pc:sldMk cId="1334535624" sldId="261"/>
            <ac:picMk id="5" creationId="{7AAAAD9A-BA1A-C1B1-DCD3-12FB8A6B1D66}"/>
          </ac:picMkLst>
        </pc:picChg>
        <pc:picChg chg="add mod modCrop">
          <ac:chgData name="Seung Joon Lee" userId="ef5e3f0e-aefd-4366-8bcd-423350da165b" providerId="ADAL" clId="{AE8E0A62-CA8B-49AA-81D0-79F7DCF271DF}" dt="2026-08-05T13:25:19.243" v="1024" actId="1076"/>
          <ac:picMkLst>
            <pc:docMk/>
            <pc:sldMk cId="1334535624" sldId="261"/>
            <ac:picMk id="7" creationId="{250DD42C-7999-55CA-FA56-07FC9C5C8C35}"/>
          </ac:picMkLst>
        </pc:picChg>
        <pc:cxnChg chg="add del">
          <ac:chgData name="Seung Joon Lee" userId="ef5e3f0e-aefd-4366-8bcd-423350da165b" providerId="ADAL" clId="{AE8E0A62-CA8B-49AA-81D0-79F7DCF271DF}" dt="2026-08-05T13:25:16.422" v="1023" actId="478"/>
          <ac:cxnSpMkLst>
            <pc:docMk/>
            <pc:sldMk cId="1334535624" sldId="261"/>
            <ac:cxnSpMk id="9" creationId="{C435B0D3-EC55-6ED3-5CFA-93B72BCC0E17}"/>
          </ac:cxnSpMkLst>
        </pc:cxnChg>
      </pc:sldChg>
      <pc:sldChg chg="addSp delSp modSp new mod">
        <pc:chgData name="Seung Joon Lee" userId="ef5e3f0e-aefd-4366-8bcd-423350da165b" providerId="ADAL" clId="{AE8E0A62-CA8B-49AA-81D0-79F7DCF271DF}" dt="2026-08-05T13:50:56.581" v="1753" actId="20577"/>
        <pc:sldMkLst>
          <pc:docMk/>
          <pc:sldMk cId="2775631141" sldId="262"/>
        </pc:sldMkLst>
        <pc:spChg chg="mod">
          <ac:chgData name="Seung Joon Lee" userId="ef5e3f0e-aefd-4366-8bcd-423350da165b" providerId="ADAL" clId="{AE8E0A62-CA8B-49AA-81D0-79F7DCF271DF}" dt="2026-08-05T13:44:16.693" v="1346" actId="20577"/>
          <ac:spMkLst>
            <pc:docMk/>
            <pc:sldMk cId="2775631141" sldId="262"/>
            <ac:spMk id="2" creationId="{DA7C5B36-B14E-C773-ADD9-3DC3037C6247}"/>
          </ac:spMkLst>
        </pc:spChg>
        <pc:spChg chg="mod">
          <ac:chgData name="Seung Joon Lee" userId="ef5e3f0e-aefd-4366-8bcd-423350da165b" providerId="ADAL" clId="{AE8E0A62-CA8B-49AA-81D0-79F7DCF271DF}" dt="2026-08-05T13:50:56.581" v="1753" actId="20577"/>
          <ac:spMkLst>
            <pc:docMk/>
            <pc:sldMk cId="2775631141" sldId="262"/>
            <ac:spMk id="3" creationId="{C76F90CC-5DB3-0C96-FBE6-C9DE3017FCB1}"/>
          </ac:spMkLst>
        </pc:spChg>
        <pc:spChg chg="add del mod">
          <ac:chgData name="Seung Joon Lee" userId="ef5e3f0e-aefd-4366-8bcd-423350da165b" providerId="ADAL" clId="{AE8E0A62-CA8B-49AA-81D0-79F7DCF271DF}" dt="2026-08-05T13:49:29.958" v="1656" actId="478"/>
          <ac:spMkLst>
            <pc:docMk/>
            <pc:sldMk cId="2775631141" sldId="262"/>
            <ac:spMk id="4" creationId="{C03BD819-6C11-F762-3ABC-63C39C256E3A}"/>
          </ac:spMkLst>
        </pc:spChg>
      </pc:sldChg>
      <pc:sldChg chg="addSp delSp modSp new mod">
        <pc:chgData name="Seung Joon Lee" userId="ef5e3f0e-aefd-4366-8bcd-423350da165b" providerId="ADAL" clId="{AE8E0A62-CA8B-49AA-81D0-79F7DCF271DF}" dt="2026-08-05T14:36:03.736" v="2385" actId="20577"/>
        <pc:sldMkLst>
          <pc:docMk/>
          <pc:sldMk cId="1854661253" sldId="263"/>
        </pc:sldMkLst>
        <pc:spChg chg="del mod">
          <ac:chgData name="Seung Joon Lee" userId="ef5e3f0e-aefd-4366-8bcd-423350da165b" providerId="ADAL" clId="{AE8E0A62-CA8B-49AA-81D0-79F7DCF271DF}" dt="2026-08-05T13:55:43.855" v="1794" actId="478"/>
          <ac:spMkLst>
            <pc:docMk/>
            <pc:sldMk cId="1854661253" sldId="263"/>
            <ac:spMk id="2" creationId="{D7D35340-72CD-B87B-221B-888AA6E9EA12}"/>
          </ac:spMkLst>
        </pc:spChg>
        <pc:spChg chg="del">
          <ac:chgData name="Seung Joon Lee" userId="ef5e3f0e-aefd-4366-8bcd-423350da165b" providerId="ADAL" clId="{AE8E0A62-CA8B-49AA-81D0-79F7DCF271DF}" dt="2026-08-05T13:53:42.971" v="1767"/>
          <ac:spMkLst>
            <pc:docMk/>
            <pc:sldMk cId="1854661253" sldId="263"/>
            <ac:spMk id="3" creationId="{E4E25C36-F263-25B0-1470-8583B6B2D30E}"/>
          </ac:spMkLst>
        </pc:spChg>
        <pc:spChg chg="add mod">
          <ac:chgData name="Seung Joon Lee" userId="ef5e3f0e-aefd-4366-8bcd-423350da165b" providerId="ADAL" clId="{AE8E0A62-CA8B-49AA-81D0-79F7DCF271DF}" dt="2026-08-05T13:59:51.110" v="2284" actId="20577"/>
          <ac:spMkLst>
            <pc:docMk/>
            <pc:sldMk cId="1854661253" sldId="263"/>
            <ac:spMk id="7" creationId="{E13AC14C-8709-B45C-A50E-7F15036195D5}"/>
          </ac:spMkLst>
        </pc:spChg>
        <pc:spChg chg="add mod">
          <ac:chgData name="Seung Joon Lee" userId="ef5e3f0e-aefd-4366-8bcd-423350da165b" providerId="ADAL" clId="{AE8E0A62-CA8B-49AA-81D0-79F7DCF271DF}" dt="2026-08-05T14:36:03.736" v="2385" actId="20577"/>
          <ac:spMkLst>
            <pc:docMk/>
            <pc:sldMk cId="1854661253" sldId="263"/>
            <ac:spMk id="8" creationId="{3B42D1D1-4312-A451-DF32-CD951111C28B}"/>
          </ac:spMkLst>
        </pc:spChg>
        <pc:picChg chg="add mod ord">
          <ac:chgData name="Seung Joon Lee" userId="ef5e3f0e-aefd-4366-8bcd-423350da165b" providerId="ADAL" clId="{AE8E0A62-CA8B-49AA-81D0-79F7DCF271DF}" dt="2026-08-05T13:54:12.135" v="1771" actId="1076"/>
          <ac:picMkLst>
            <pc:docMk/>
            <pc:sldMk cId="1854661253" sldId="263"/>
            <ac:picMk id="5" creationId="{CD5ABB95-E0CB-0D26-8FAE-76CD9C264D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45B25-C2A4-1172-A0A0-A0BCAB47C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F3CB9-E31F-7DB9-41B2-F6AFBE259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948CE-78F5-BD69-418A-CE6E7B98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26231-48B9-32B8-6733-9D5678BC4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71ABB-C4E7-6A18-48FA-EAA81677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E0521-4DC7-C568-B085-FDB5C9D27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986635-4719-8711-D5FF-6AF8FB638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D4A73-6142-5798-FA6D-2F6392A68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DA818-0938-EDC2-6B6B-4AAACAAE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326EB-7534-47FF-E827-31577997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0C4F19-F1CC-424E-930D-3BF8B2B80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205516-41D2-812C-9D11-8D528DBFF7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7B61D-C99B-2E03-79AF-EEDE6336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4A2DB-CCFD-0CC3-17F2-98ADEE53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37EF6-777D-A19F-76CA-E1EF87E4C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05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55A47-F223-569B-9C8B-D7EA00BF3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FBCC9-1038-3CBC-E40D-B62B28019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AAF44-2E35-5171-C4B3-4C46E1C7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F817F-A5F1-FEF7-3228-95526A6C9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65B17-AA52-2B7D-8D95-85C8DA0B5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29657-DD05-08A8-0F9C-FFD997445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AEA71-DA3E-F604-E973-A81661F63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6D55F-C80D-20AC-7579-06100BFD3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B4356-2B40-B8B4-9AE6-3021A595D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987FE-7442-B909-DF7F-5D1C8FB2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2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F0523-C98F-D46E-8DAF-67664F084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1DDF4-AA22-A60C-1B79-40F15188B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190E8-134B-4539-2E3C-D4ADCB87E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07986-4EB1-AB93-D24C-2589DEAE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2A2E9-6F12-D384-3E60-EF5440C0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15A59-2B40-610D-9F27-F3D493D9F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99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E0C4F-18DE-94AC-4372-2E6C8C433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5C666-8386-C156-1AC7-1C4F6550C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CD838A-1AAD-4BE0-2524-A9FAB8998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ECB80C-E4B3-7319-477B-A8B4BF5D4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8E608-E71B-CC48-3C21-A78C3573E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5B2EC1-6918-49BA-435C-B070D4F6E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90DC14-BA87-B345-44ED-E32D3C7E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374E5C-89F9-7154-9704-AC0D75722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57E23-7C03-9D43-3E06-5186E9B6E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BDFECE-039F-B13D-C052-D84970674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6F77BF-2973-58F4-6643-DE62279FF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E12DB-BF01-7A04-FC23-148CE7249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6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ADD9FB-4019-7654-8FA7-80C139D71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BFFDE2-6B43-BB45-6E9E-E9F57E665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5081B2-B703-AB2D-AA2E-0A4C966D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0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DD3D9-7D25-0761-FB9D-154257E8D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239CF-CAC4-2E5A-AFA9-29C148B9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22C4A-F42A-ECB5-4E42-9174DEA5A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61ADF-3D60-7FC1-07DB-38017CDB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09C58-ADC4-32F9-542D-CB52E18E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AA8ABF-BE16-1A28-8A5C-7011120C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30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A36C0-562A-6C0C-CF0E-EEDBBC81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E84AE0-1347-CF61-1F44-01C7D8062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F90DAB-B709-47EF-C63B-FA7D414F6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856FB8-09E5-4D6F-A61A-B23D5A09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EEE30-6DBF-755B-502E-A54C2A26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8823AF-918D-C51B-C089-07788A38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21FBD-259A-8C5F-5CD4-C639942B8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108AF3-FF99-8823-CC77-D7AF1605B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DEB2F-68AF-0136-43DF-574C05FFD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25E7AC-764B-4FC4-96ED-FAF78718C51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1119E-CED1-ED23-B6A6-53C97D31B6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17ED0-6B61-4428-237E-7E1D03DBB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7C0312-25CE-4834-A62D-B4FF70571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9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76D54-1E28-3A92-0084-AC2D5CC9F6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GST – BOT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C40E56-3D95-4614-6275-E382AA9335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08052026</a:t>
            </a:r>
          </a:p>
          <a:p>
            <a:r>
              <a:rPr lang="en-US" dirty="0"/>
              <a:t>Seungjoon Lee</a:t>
            </a:r>
          </a:p>
        </p:txBody>
      </p:sp>
    </p:spTree>
    <p:extLst>
      <p:ext uri="{BB962C8B-B14F-4D97-AF65-F5344CB8AC3E}">
        <p14:creationId xmlns:p14="http://schemas.microsoft.com/office/powerpoint/2010/main" val="3496129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090FC-5706-98B8-6DBF-59C79677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BOT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AAAD9A-BA1A-C1B1-DCD3-12FB8A6B1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4" t="16069" r="14675" b="13188"/>
          <a:stretch>
            <a:fillRect/>
          </a:stretch>
        </p:blipFill>
        <p:spPr>
          <a:xfrm>
            <a:off x="185319" y="1331366"/>
            <a:ext cx="5910681" cy="28017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0DD42C-7999-55CA-FA56-07FC9C5C8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 t="14456" r="14500" b="12400"/>
          <a:stretch>
            <a:fillRect/>
          </a:stretch>
        </p:blipFill>
        <p:spPr>
          <a:xfrm>
            <a:off x="1938146" y="3117923"/>
            <a:ext cx="6297786" cy="30399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5BA13A-12F1-621E-7B58-00D471A76A5D}"/>
              </a:ext>
            </a:extLst>
          </p:cNvPr>
          <p:cNvSpPr txBox="1"/>
          <p:nvPr/>
        </p:nvSpPr>
        <p:spPr>
          <a:xfrm>
            <a:off x="6456640" y="1690688"/>
            <a:ext cx="3985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Overall Frame Structure</a:t>
            </a:r>
          </a:p>
          <a:p>
            <a:r>
              <a:rPr lang="en-US" dirty="0"/>
              <a:t>Yellow honeycomb + Green PCB are the main mechanical 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A65F5B-3E2E-89D4-EA5F-20BFFAA94935}"/>
              </a:ext>
            </a:extLst>
          </p:cNvPr>
          <p:cNvSpPr txBox="1"/>
          <p:nvPr/>
        </p:nvSpPr>
        <p:spPr>
          <a:xfrm>
            <a:off x="6797504" y="4637875"/>
            <a:ext cx="3985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GEM foil is glued only perimeter of spacer</a:t>
            </a:r>
          </a:p>
          <a:p>
            <a:r>
              <a:rPr lang="en-US" dirty="0"/>
              <a:t>Ribs are not for mechanical support.</a:t>
            </a:r>
          </a:p>
        </p:txBody>
      </p:sp>
    </p:spTree>
    <p:extLst>
      <p:ext uri="{BB962C8B-B14F-4D97-AF65-F5344CB8AC3E}">
        <p14:creationId xmlns:p14="http://schemas.microsoft.com/office/powerpoint/2010/main" val="1334535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A363-910B-067E-2922-E91F8E776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BOT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C8949-8C83-2F11-0409-DCE4F994A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36031"/>
            <a:ext cx="10515600" cy="1699667"/>
          </a:xfrm>
        </p:spPr>
        <p:txBody>
          <a:bodyPr/>
          <a:lstStyle/>
          <a:p>
            <a:r>
              <a:rPr lang="en-US" dirty="0"/>
              <a:t>Foil sagging is negligible</a:t>
            </a:r>
          </a:p>
          <a:p>
            <a:r>
              <a:rPr lang="en-US" dirty="0"/>
              <a:t>If foil loose tension by deformation, Electrostatic pressure will pull foil, causing spark/damage/degrade detector performance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CCD1C5E-D5EF-C59A-6548-C893AFD1420C}"/>
              </a:ext>
            </a:extLst>
          </p:cNvPr>
          <p:cNvGrpSpPr/>
          <p:nvPr/>
        </p:nvGrpSpPr>
        <p:grpSpPr>
          <a:xfrm>
            <a:off x="1556573" y="1690688"/>
            <a:ext cx="10081085" cy="2659964"/>
            <a:chOff x="1556573" y="1690688"/>
            <a:chExt cx="10081085" cy="26599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0293EA9-836A-2694-0DA8-2AA1E27C3818}"/>
                </a:ext>
              </a:extLst>
            </p:cNvPr>
            <p:cNvSpPr/>
            <p:nvPr/>
          </p:nvSpPr>
          <p:spPr>
            <a:xfrm>
              <a:off x="1584494" y="1690688"/>
              <a:ext cx="8662369" cy="369948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Honeycomb Window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0C4C73C-4E98-5C69-5D86-61144DCDCAC9}"/>
                </a:ext>
              </a:extLst>
            </p:cNvPr>
            <p:cNvCxnSpPr/>
            <p:nvPr/>
          </p:nvCxnSpPr>
          <p:spPr>
            <a:xfrm>
              <a:off x="1556574" y="2121969"/>
              <a:ext cx="8676329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2743A8-F4C6-A925-359C-61FD0E805B28}"/>
                </a:ext>
              </a:extLst>
            </p:cNvPr>
            <p:cNvSpPr/>
            <p:nvPr/>
          </p:nvSpPr>
          <p:spPr>
            <a:xfrm>
              <a:off x="1584494" y="2203731"/>
              <a:ext cx="300147" cy="26524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0A32617-E26D-BF69-DCD8-CF662BE97863}"/>
                </a:ext>
              </a:extLst>
            </p:cNvPr>
            <p:cNvSpPr/>
            <p:nvPr/>
          </p:nvSpPr>
          <p:spPr>
            <a:xfrm>
              <a:off x="9946716" y="2212126"/>
              <a:ext cx="300147" cy="26524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32AD96E-CD44-E205-A368-4C9215DF5502}"/>
                </a:ext>
              </a:extLst>
            </p:cNvPr>
            <p:cNvCxnSpPr/>
            <p:nvPr/>
          </p:nvCxnSpPr>
          <p:spPr>
            <a:xfrm>
              <a:off x="1591474" y="2589637"/>
              <a:ext cx="8662369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AD52BC-E675-3516-B8A5-6FDD0436312F}"/>
                </a:ext>
              </a:extLst>
            </p:cNvPr>
            <p:cNvSpPr/>
            <p:nvPr/>
          </p:nvSpPr>
          <p:spPr>
            <a:xfrm>
              <a:off x="1584494" y="2694714"/>
              <a:ext cx="300147" cy="52974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5761E1E-0F5D-C010-D693-D4E713A8F07A}"/>
                </a:ext>
              </a:extLst>
            </p:cNvPr>
            <p:cNvSpPr/>
            <p:nvPr/>
          </p:nvSpPr>
          <p:spPr>
            <a:xfrm>
              <a:off x="9946716" y="2682337"/>
              <a:ext cx="300147" cy="52974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DA3356-E7D2-6FE6-720C-EFC0A4E6273C}"/>
                </a:ext>
              </a:extLst>
            </p:cNvPr>
            <p:cNvSpPr/>
            <p:nvPr/>
          </p:nvSpPr>
          <p:spPr>
            <a:xfrm>
              <a:off x="1591474" y="3429000"/>
              <a:ext cx="8662369" cy="369948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URWELL PCB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F40E445-B25A-6EA1-CE71-CA79C4ED4920}"/>
                </a:ext>
              </a:extLst>
            </p:cNvPr>
            <p:cNvCxnSpPr/>
            <p:nvPr/>
          </p:nvCxnSpPr>
          <p:spPr>
            <a:xfrm>
              <a:off x="1556573" y="3328372"/>
              <a:ext cx="8676329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4CD8B5-8643-9974-A4FD-0EF29E3E7EF2}"/>
                </a:ext>
              </a:extLst>
            </p:cNvPr>
            <p:cNvSpPr txBox="1"/>
            <p:nvPr/>
          </p:nvSpPr>
          <p:spPr>
            <a:xfrm>
              <a:off x="5244421" y="2590252"/>
              <a:ext cx="3041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GEM Foil (~1 kg/cm tension)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CD706927-A160-E4BB-4111-4E739373E737}"/>
                </a:ext>
              </a:extLst>
            </p:cNvPr>
            <p:cNvCxnSpPr>
              <a:cxnSpLocks/>
            </p:cNvCxnSpPr>
            <p:nvPr/>
          </p:nvCxnSpPr>
          <p:spPr>
            <a:xfrm>
              <a:off x="9081179" y="2774918"/>
              <a:ext cx="635194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821EA8C-AB3F-BE29-CB82-688F30B562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42907" y="2774918"/>
              <a:ext cx="593313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ABD659-B2E7-17D6-755C-67A878C01AA6}"/>
                </a:ext>
              </a:extLst>
            </p:cNvPr>
            <p:cNvSpPr txBox="1"/>
            <p:nvPr/>
          </p:nvSpPr>
          <p:spPr>
            <a:xfrm>
              <a:off x="3832104" y="3981320"/>
              <a:ext cx="24168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Electrostatic Pressure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FE34ADF3-E7AF-BD78-78E3-230AF6B82688}"/>
                </a:ext>
              </a:extLst>
            </p:cNvPr>
            <p:cNvCxnSpPr/>
            <p:nvPr/>
          </p:nvCxnSpPr>
          <p:spPr>
            <a:xfrm>
              <a:off x="3538937" y="2203731"/>
              <a:ext cx="0" cy="2736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8005B8C-BA5D-6267-7F36-6F40EBCBFFE6}"/>
                </a:ext>
              </a:extLst>
            </p:cNvPr>
            <p:cNvCxnSpPr>
              <a:cxnSpLocks/>
            </p:cNvCxnSpPr>
            <p:nvPr/>
          </p:nvCxnSpPr>
          <p:spPr>
            <a:xfrm>
              <a:off x="3538937" y="2685943"/>
              <a:ext cx="0" cy="52613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E478D636-2165-BAD8-542C-BC09B5768267}"/>
                </a:ext>
              </a:extLst>
            </p:cNvPr>
            <p:cNvCxnSpPr>
              <a:stCxn id="26" idx="0"/>
            </p:cNvCxnSpPr>
            <p:nvPr/>
          </p:nvCxnSpPr>
          <p:spPr>
            <a:xfrm flipH="1" flipV="1">
              <a:off x="3587798" y="2882803"/>
              <a:ext cx="1452745" cy="10985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738105-DC31-A3B5-8332-AB7904BE9984}"/>
                </a:ext>
              </a:extLst>
            </p:cNvPr>
            <p:cNvSpPr txBox="1"/>
            <p:nvPr/>
          </p:nvSpPr>
          <p:spPr>
            <a:xfrm>
              <a:off x="10320735" y="1937302"/>
              <a:ext cx="1316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Cathode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FEC56E-BD49-FE01-F881-CD381FAD8B2A}"/>
                </a:ext>
              </a:extLst>
            </p:cNvPr>
            <p:cNvSpPr txBox="1"/>
            <p:nvPr/>
          </p:nvSpPr>
          <p:spPr>
            <a:xfrm>
              <a:off x="10246863" y="3137541"/>
              <a:ext cx="1316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URWELL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093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997B3-735B-A70E-9C01-5F904830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deformation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3EEB5D-3FF8-4293-A05E-5EABA819B8D5}"/>
              </a:ext>
            </a:extLst>
          </p:cNvPr>
          <p:cNvSpPr txBox="1">
            <a:spLocks/>
          </p:cNvSpPr>
          <p:nvPr/>
        </p:nvSpPr>
        <p:spPr>
          <a:xfrm>
            <a:off x="712557" y="5455735"/>
            <a:ext cx="9890295" cy="112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Detector itself may survive with small deformation.</a:t>
            </a:r>
          </a:p>
          <a:p>
            <a:r>
              <a:rPr lang="en-US" dirty="0"/>
              <a:t>Detector performance uniformity will change.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17D1F0-FB83-4582-46F0-B217DF2E5451}"/>
              </a:ext>
            </a:extLst>
          </p:cNvPr>
          <p:cNvSpPr/>
          <p:nvPr/>
        </p:nvSpPr>
        <p:spPr>
          <a:xfrm>
            <a:off x="1440239" y="1637173"/>
            <a:ext cx="8662369" cy="36994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Honeycomb Window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34995DD-1FD4-4722-19E5-8C5505053DEA}"/>
              </a:ext>
            </a:extLst>
          </p:cNvPr>
          <p:cNvCxnSpPr/>
          <p:nvPr/>
        </p:nvCxnSpPr>
        <p:spPr>
          <a:xfrm>
            <a:off x="1412319" y="2068454"/>
            <a:ext cx="8676329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F1EE76A-A37A-2F21-18CB-374E512C54B3}"/>
              </a:ext>
            </a:extLst>
          </p:cNvPr>
          <p:cNvSpPr/>
          <p:nvPr/>
        </p:nvSpPr>
        <p:spPr>
          <a:xfrm>
            <a:off x="1440239" y="2150216"/>
            <a:ext cx="300147" cy="2652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BC6DB9-7D7F-9F29-6F0E-047E8B74F2CC}"/>
              </a:ext>
            </a:extLst>
          </p:cNvPr>
          <p:cNvSpPr/>
          <p:nvPr/>
        </p:nvSpPr>
        <p:spPr>
          <a:xfrm>
            <a:off x="9802461" y="2158611"/>
            <a:ext cx="300147" cy="2652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7E0889-2114-7416-FCFC-CD03A0B285B9}"/>
              </a:ext>
            </a:extLst>
          </p:cNvPr>
          <p:cNvSpPr/>
          <p:nvPr/>
        </p:nvSpPr>
        <p:spPr>
          <a:xfrm>
            <a:off x="1440239" y="2641199"/>
            <a:ext cx="300147" cy="5297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45F231-1BD9-2786-7520-D7716A7FFA04}"/>
              </a:ext>
            </a:extLst>
          </p:cNvPr>
          <p:cNvSpPr/>
          <p:nvPr/>
        </p:nvSpPr>
        <p:spPr>
          <a:xfrm>
            <a:off x="9802461" y="2628822"/>
            <a:ext cx="300147" cy="5297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C084E8-13AC-49EC-C32E-24C22599AA9D}"/>
              </a:ext>
            </a:extLst>
          </p:cNvPr>
          <p:cNvSpPr/>
          <p:nvPr/>
        </p:nvSpPr>
        <p:spPr>
          <a:xfrm>
            <a:off x="1447219" y="3375485"/>
            <a:ext cx="8662369" cy="36994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URWELL PCB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D8E0B8B-DADA-DF85-DEFD-D4452721D054}"/>
              </a:ext>
            </a:extLst>
          </p:cNvPr>
          <p:cNvCxnSpPr/>
          <p:nvPr/>
        </p:nvCxnSpPr>
        <p:spPr>
          <a:xfrm>
            <a:off x="1412318" y="3274857"/>
            <a:ext cx="8676329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6F6BC41-8318-1B18-F907-48BC4B4CB3D4}"/>
              </a:ext>
            </a:extLst>
          </p:cNvPr>
          <p:cNvSpPr txBox="1"/>
          <p:nvPr/>
        </p:nvSpPr>
        <p:spPr>
          <a:xfrm>
            <a:off x="5078935" y="2681850"/>
            <a:ext cx="304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GEM Foil (~1 kg/cm tension)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0A0DD2D-F127-4439-EE9F-89ECFA9E0A66}"/>
              </a:ext>
            </a:extLst>
          </p:cNvPr>
          <p:cNvCxnSpPr>
            <a:cxnSpLocks/>
          </p:cNvCxnSpPr>
          <p:nvPr/>
        </p:nvCxnSpPr>
        <p:spPr>
          <a:xfrm>
            <a:off x="8936924" y="2721403"/>
            <a:ext cx="635194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2FCCC5-DDCB-5C74-FD4D-A64EDEAB88FB}"/>
              </a:ext>
            </a:extLst>
          </p:cNvPr>
          <p:cNvCxnSpPr>
            <a:cxnSpLocks/>
          </p:cNvCxnSpPr>
          <p:nvPr/>
        </p:nvCxnSpPr>
        <p:spPr>
          <a:xfrm flipH="1">
            <a:off x="1977712" y="2783825"/>
            <a:ext cx="59331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2A7C137-E2BC-CD8A-1339-DF59206BA494}"/>
              </a:ext>
            </a:extLst>
          </p:cNvPr>
          <p:cNvSpPr txBox="1"/>
          <p:nvPr/>
        </p:nvSpPr>
        <p:spPr>
          <a:xfrm>
            <a:off x="3687849" y="3927805"/>
            <a:ext cx="2416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Electrostatic Pressure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AC667E4-8836-F926-E435-AD66EC199C17}"/>
              </a:ext>
            </a:extLst>
          </p:cNvPr>
          <p:cNvCxnSpPr/>
          <p:nvPr/>
        </p:nvCxnSpPr>
        <p:spPr>
          <a:xfrm>
            <a:off x="3394682" y="2150216"/>
            <a:ext cx="0" cy="2736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38009B-6CE4-3EE3-219D-D7E7654F8524}"/>
              </a:ext>
            </a:extLst>
          </p:cNvPr>
          <p:cNvCxnSpPr>
            <a:cxnSpLocks/>
          </p:cNvCxnSpPr>
          <p:nvPr/>
        </p:nvCxnSpPr>
        <p:spPr>
          <a:xfrm>
            <a:off x="3394682" y="2783825"/>
            <a:ext cx="0" cy="3747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D296E2C-DAE8-C367-AAD5-4233A15388A0}"/>
              </a:ext>
            </a:extLst>
          </p:cNvPr>
          <p:cNvCxnSpPr>
            <a:stCxn id="19" idx="0"/>
          </p:cNvCxnSpPr>
          <p:nvPr/>
        </p:nvCxnSpPr>
        <p:spPr>
          <a:xfrm flipH="1" flipV="1">
            <a:off x="3443543" y="2829288"/>
            <a:ext cx="1452745" cy="10985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B195C2-3D3A-A536-9765-29AE2435E5B7}"/>
              </a:ext>
            </a:extLst>
          </p:cNvPr>
          <p:cNvSpPr txBox="1"/>
          <p:nvPr/>
        </p:nvSpPr>
        <p:spPr>
          <a:xfrm>
            <a:off x="10176480" y="1883787"/>
            <a:ext cx="1316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Cathode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6CC84E-80D4-24DE-E8D6-1BAA1F572734}"/>
              </a:ext>
            </a:extLst>
          </p:cNvPr>
          <p:cNvSpPr txBox="1"/>
          <p:nvPr/>
        </p:nvSpPr>
        <p:spPr>
          <a:xfrm>
            <a:off x="10102608" y="3084026"/>
            <a:ext cx="1316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URWELL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74BC40-8E2A-CDBE-73B9-562AA9A0CF4E}"/>
              </a:ext>
            </a:extLst>
          </p:cNvPr>
          <p:cNvSpPr txBox="1"/>
          <p:nvPr/>
        </p:nvSpPr>
        <p:spPr>
          <a:xfrm>
            <a:off x="3458374" y="2112578"/>
            <a:ext cx="1004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1.5 mm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07FB62-2542-65AA-23AC-1608277F2FE5}"/>
              </a:ext>
            </a:extLst>
          </p:cNvPr>
          <p:cNvSpPr txBox="1"/>
          <p:nvPr/>
        </p:nvSpPr>
        <p:spPr>
          <a:xfrm>
            <a:off x="3525559" y="2597823"/>
            <a:ext cx="1004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2.5 mm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587D524-65BC-F079-FFC7-76E09C15D370}"/>
              </a:ext>
            </a:extLst>
          </p:cNvPr>
          <p:cNvSpPr/>
          <p:nvPr/>
        </p:nvSpPr>
        <p:spPr>
          <a:xfrm rot="10800000">
            <a:off x="1447218" y="2226498"/>
            <a:ext cx="8729259" cy="447116"/>
          </a:xfrm>
          <a:prstGeom prst="arc">
            <a:avLst>
              <a:gd name="adj1" fmla="val 10830826"/>
              <a:gd name="adj2" fmla="val 21581472"/>
            </a:avLst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C5B36-B14E-C773-ADD9-3DC3037C6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Mathematics (not simulation)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F90CC-5DB3-0C96-FBE6-C9DE3017F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Electrostatic pressure based sagging &lt; 5 um</a:t>
            </a:r>
          </a:p>
          <a:p>
            <a:r>
              <a:rPr lang="en-US" dirty="0"/>
              <a:t>Gravity based sagging &lt; 1 um</a:t>
            </a:r>
          </a:p>
          <a:p>
            <a:r>
              <a:rPr lang="en-US" dirty="0"/>
              <a:t>Safety margin (~ 5% of 1.5 mm gap) = 75 um</a:t>
            </a:r>
          </a:p>
          <a:p>
            <a:r>
              <a:rPr lang="en-US" dirty="0"/>
              <a:t>Young’s modulus ~ 6 </a:t>
            </a:r>
            <a:r>
              <a:rPr lang="en-US" dirty="0" err="1"/>
              <a:t>Gpa</a:t>
            </a:r>
            <a:endParaRPr lang="en-US" dirty="0"/>
          </a:p>
          <a:p>
            <a:r>
              <a:rPr lang="en-US" dirty="0"/>
              <a:t>Max width (for GEM foil) change to get safety margin</a:t>
            </a:r>
          </a:p>
          <a:p>
            <a:pPr marL="0" indent="0">
              <a:buNone/>
            </a:pPr>
            <a:r>
              <a:rPr lang="en-US" dirty="0"/>
              <a:t> ~ 1.4 mm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=&gt; Any deformation causing 1.4 mm width reduction will be an issue.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631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60B1C-4089-821A-E57F-26139F4D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deformation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48DE82D6-5E75-95D0-B1D0-9FE87EDC0B80}"/>
              </a:ext>
            </a:extLst>
          </p:cNvPr>
          <p:cNvSpPr/>
          <p:nvPr/>
        </p:nvSpPr>
        <p:spPr>
          <a:xfrm>
            <a:off x="838200" y="2184788"/>
            <a:ext cx="3014845" cy="1189862"/>
          </a:xfrm>
          <a:prstGeom prst="cube">
            <a:avLst>
              <a:gd name="adj" fmla="val 958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A65AB94E-0C78-9A98-7877-B0D7CFC504E9}"/>
              </a:ext>
            </a:extLst>
          </p:cNvPr>
          <p:cNvSpPr/>
          <p:nvPr/>
        </p:nvSpPr>
        <p:spPr>
          <a:xfrm>
            <a:off x="5421834" y="1984107"/>
            <a:ext cx="2952605" cy="607273"/>
          </a:xfrm>
          <a:prstGeom prst="arc">
            <a:avLst>
              <a:gd name="adj1" fmla="val 11126889"/>
              <a:gd name="adj2" fmla="val 21322885"/>
            </a:avLst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7700024-ACFE-F847-052C-53A3C6016FD0}"/>
              </a:ext>
            </a:extLst>
          </p:cNvPr>
          <p:cNvCxnSpPr/>
          <p:nvPr/>
        </p:nvCxnSpPr>
        <p:spPr>
          <a:xfrm>
            <a:off x="4858186" y="2184788"/>
            <a:ext cx="5165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854B5CA-210D-CBB7-9FFC-626FB93876D1}"/>
              </a:ext>
            </a:extLst>
          </p:cNvPr>
          <p:cNvCxnSpPr>
            <a:cxnSpLocks/>
          </p:cNvCxnSpPr>
          <p:nvPr/>
        </p:nvCxnSpPr>
        <p:spPr>
          <a:xfrm flipH="1">
            <a:off x="8421555" y="2184788"/>
            <a:ext cx="4327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FD00E20-262E-A365-B89A-AFEA95CAA008}"/>
              </a:ext>
            </a:extLst>
          </p:cNvPr>
          <p:cNvCxnSpPr>
            <a:cxnSpLocks/>
          </p:cNvCxnSpPr>
          <p:nvPr/>
        </p:nvCxnSpPr>
        <p:spPr>
          <a:xfrm>
            <a:off x="5570162" y="2771576"/>
            <a:ext cx="0" cy="313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Arc 16">
            <a:extLst>
              <a:ext uri="{FF2B5EF4-FFF2-40B4-BE49-F238E27FC236}">
                <a16:creationId xmlns:a16="http://schemas.microsoft.com/office/drawing/2014/main" id="{0542F6FA-EB0A-4B67-1E9E-26450766E247}"/>
              </a:ext>
            </a:extLst>
          </p:cNvPr>
          <p:cNvSpPr/>
          <p:nvPr/>
        </p:nvSpPr>
        <p:spPr>
          <a:xfrm>
            <a:off x="5468950" y="3085480"/>
            <a:ext cx="2952605" cy="607273"/>
          </a:xfrm>
          <a:prstGeom prst="arc">
            <a:avLst>
              <a:gd name="adj1" fmla="val 11126889"/>
              <a:gd name="adj2" fmla="val 21322885"/>
            </a:avLst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86C1989-63B4-7971-CB2D-08B77F4A06BF}"/>
              </a:ext>
            </a:extLst>
          </p:cNvPr>
          <p:cNvCxnSpPr>
            <a:cxnSpLocks/>
          </p:cNvCxnSpPr>
          <p:nvPr/>
        </p:nvCxnSpPr>
        <p:spPr>
          <a:xfrm>
            <a:off x="8366296" y="2809157"/>
            <a:ext cx="0" cy="313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2FB05BE-4637-834D-98DC-0D2E4B0A4EB4}"/>
              </a:ext>
            </a:extLst>
          </p:cNvPr>
          <p:cNvCxnSpPr>
            <a:cxnSpLocks/>
          </p:cNvCxnSpPr>
          <p:nvPr/>
        </p:nvCxnSpPr>
        <p:spPr>
          <a:xfrm flipV="1">
            <a:off x="6945252" y="3213385"/>
            <a:ext cx="0" cy="3225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Cube 24">
            <a:extLst>
              <a:ext uri="{FF2B5EF4-FFF2-40B4-BE49-F238E27FC236}">
                <a16:creationId xmlns:a16="http://schemas.microsoft.com/office/drawing/2014/main" id="{81FDDC4B-FF2E-FFF8-D69F-9F29564101C2}"/>
              </a:ext>
            </a:extLst>
          </p:cNvPr>
          <p:cNvSpPr/>
          <p:nvPr/>
        </p:nvSpPr>
        <p:spPr>
          <a:xfrm>
            <a:off x="838200" y="4738361"/>
            <a:ext cx="3014845" cy="1189862"/>
          </a:xfrm>
          <a:prstGeom prst="cube">
            <a:avLst>
              <a:gd name="adj" fmla="val 958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CF6827-981A-2DBF-21E2-04E99A378486}"/>
              </a:ext>
            </a:extLst>
          </p:cNvPr>
          <p:cNvCxnSpPr>
            <a:cxnSpLocks/>
          </p:cNvCxnSpPr>
          <p:nvPr/>
        </p:nvCxnSpPr>
        <p:spPr>
          <a:xfrm>
            <a:off x="1953279" y="1577515"/>
            <a:ext cx="0" cy="5522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11932FA-C465-E3B7-4C95-933FBD291186}"/>
              </a:ext>
            </a:extLst>
          </p:cNvPr>
          <p:cNvCxnSpPr>
            <a:cxnSpLocks/>
          </p:cNvCxnSpPr>
          <p:nvPr/>
        </p:nvCxnSpPr>
        <p:spPr>
          <a:xfrm>
            <a:off x="838200" y="2928528"/>
            <a:ext cx="0" cy="313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3608A8-4F84-77BA-EE9F-DFBEFA88B344}"/>
              </a:ext>
            </a:extLst>
          </p:cNvPr>
          <p:cNvCxnSpPr>
            <a:cxnSpLocks/>
          </p:cNvCxnSpPr>
          <p:nvPr/>
        </p:nvCxnSpPr>
        <p:spPr>
          <a:xfrm>
            <a:off x="2707717" y="2966109"/>
            <a:ext cx="0" cy="313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F02DE61-CC10-0608-D2AB-2E2C4DB037AE}"/>
              </a:ext>
            </a:extLst>
          </p:cNvPr>
          <p:cNvCxnSpPr>
            <a:cxnSpLocks/>
          </p:cNvCxnSpPr>
          <p:nvPr/>
        </p:nvCxnSpPr>
        <p:spPr>
          <a:xfrm>
            <a:off x="3853045" y="1486773"/>
            <a:ext cx="0" cy="6542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092AFC6-DE85-79A7-A457-6F36A995E18C}"/>
              </a:ext>
            </a:extLst>
          </p:cNvPr>
          <p:cNvCxnSpPr>
            <a:cxnSpLocks/>
          </p:cNvCxnSpPr>
          <p:nvPr/>
        </p:nvCxnSpPr>
        <p:spPr>
          <a:xfrm>
            <a:off x="1953279" y="4330376"/>
            <a:ext cx="0" cy="313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36DBCDF-C42F-C5F1-94C7-A79F24DB2593}"/>
              </a:ext>
            </a:extLst>
          </p:cNvPr>
          <p:cNvCxnSpPr>
            <a:cxnSpLocks/>
          </p:cNvCxnSpPr>
          <p:nvPr/>
        </p:nvCxnSpPr>
        <p:spPr>
          <a:xfrm>
            <a:off x="2705390" y="5494898"/>
            <a:ext cx="0" cy="313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9D1F2F9-2B4C-2A86-0DF1-56CA7107A935}"/>
              </a:ext>
            </a:extLst>
          </p:cNvPr>
          <p:cNvCxnSpPr>
            <a:cxnSpLocks/>
          </p:cNvCxnSpPr>
          <p:nvPr/>
        </p:nvCxnSpPr>
        <p:spPr>
          <a:xfrm flipV="1">
            <a:off x="838200" y="5318118"/>
            <a:ext cx="0" cy="473335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BAB14CA-BCDA-F133-7FD0-2DE15FCA41D6}"/>
              </a:ext>
            </a:extLst>
          </p:cNvPr>
          <p:cNvCxnSpPr>
            <a:cxnSpLocks/>
          </p:cNvCxnSpPr>
          <p:nvPr/>
        </p:nvCxnSpPr>
        <p:spPr>
          <a:xfrm flipV="1">
            <a:off x="3845483" y="4248081"/>
            <a:ext cx="0" cy="473335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6108BB05-E052-B8F2-256A-F17AC5DD8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364" y="4736031"/>
            <a:ext cx="6558435" cy="145536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Any deformation that can cause foil sagging is not good.</a:t>
            </a:r>
          </a:p>
          <a:p>
            <a:r>
              <a:rPr lang="en-US" dirty="0"/>
              <a:t>GEM foil has high Young’s modulus (~6GPa). =&gt; small displacement = high tension loss.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9" name="Multiplication Sign 38">
            <a:extLst>
              <a:ext uri="{FF2B5EF4-FFF2-40B4-BE49-F238E27FC236}">
                <a16:creationId xmlns:a16="http://schemas.microsoft.com/office/drawing/2014/main" id="{3E4D23B9-6893-E495-488A-7C3924E92394}"/>
              </a:ext>
            </a:extLst>
          </p:cNvPr>
          <p:cNvSpPr/>
          <p:nvPr/>
        </p:nvSpPr>
        <p:spPr>
          <a:xfrm>
            <a:off x="6396728" y="1465605"/>
            <a:ext cx="1002815" cy="951527"/>
          </a:xfrm>
          <a:prstGeom prst="mathMultiply">
            <a:avLst>
              <a:gd name="adj1" fmla="val 8115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1" name="Multiplication Sign 40">
            <a:extLst>
              <a:ext uri="{FF2B5EF4-FFF2-40B4-BE49-F238E27FC236}">
                <a16:creationId xmlns:a16="http://schemas.microsoft.com/office/drawing/2014/main" id="{A94BAB04-1A88-7982-6A22-BA5F10962BC8}"/>
              </a:ext>
            </a:extLst>
          </p:cNvPr>
          <p:cNvSpPr/>
          <p:nvPr/>
        </p:nvSpPr>
        <p:spPr>
          <a:xfrm>
            <a:off x="6443844" y="2514015"/>
            <a:ext cx="1002815" cy="951527"/>
          </a:xfrm>
          <a:prstGeom prst="mathMultiply">
            <a:avLst>
              <a:gd name="adj1" fmla="val 8115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3" name="Multiplication Sign 42">
            <a:extLst>
              <a:ext uri="{FF2B5EF4-FFF2-40B4-BE49-F238E27FC236}">
                <a16:creationId xmlns:a16="http://schemas.microsoft.com/office/drawing/2014/main" id="{B82B37AB-4457-D874-90D8-16233A50B6A6}"/>
              </a:ext>
            </a:extLst>
          </p:cNvPr>
          <p:cNvSpPr/>
          <p:nvPr/>
        </p:nvSpPr>
        <p:spPr>
          <a:xfrm>
            <a:off x="1844214" y="4835272"/>
            <a:ext cx="1002815" cy="951527"/>
          </a:xfrm>
          <a:prstGeom prst="mathMultiply">
            <a:avLst>
              <a:gd name="adj1" fmla="val 8115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DC68169-3D6E-68B6-CF3D-31B777F3DCDB}"/>
              </a:ext>
            </a:extLst>
          </p:cNvPr>
          <p:cNvSpPr txBox="1"/>
          <p:nvPr/>
        </p:nvSpPr>
        <p:spPr>
          <a:xfrm>
            <a:off x="1953280" y="2514015"/>
            <a:ext cx="657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OK</a:t>
            </a:r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663DF941-B1D6-289A-A5FB-9AA1DE3A0230}"/>
              </a:ext>
            </a:extLst>
          </p:cNvPr>
          <p:cNvSpPr/>
          <p:nvPr/>
        </p:nvSpPr>
        <p:spPr>
          <a:xfrm>
            <a:off x="9003815" y="2473844"/>
            <a:ext cx="3014845" cy="1189862"/>
          </a:xfrm>
          <a:prstGeom prst="cube">
            <a:avLst>
              <a:gd name="adj" fmla="val 958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BBC24D7-618B-C3BC-93ED-F43687E2E2B0}"/>
              </a:ext>
            </a:extLst>
          </p:cNvPr>
          <p:cNvCxnSpPr>
            <a:cxnSpLocks/>
          </p:cNvCxnSpPr>
          <p:nvPr/>
        </p:nvCxnSpPr>
        <p:spPr>
          <a:xfrm flipH="1">
            <a:off x="9618651" y="3817080"/>
            <a:ext cx="626469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D22621B-D9E0-DF0B-EC86-7BA0C502D14E}"/>
              </a:ext>
            </a:extLst>
          </p:cNvPr>
          <p:cNvCxnSpPr>
            <a:cxnSpLocks/>
          </p:cNvCxnSpPr>
          <p:nvPr/>
        </p:nvCxnSpPr>
        <p:spPr>
          <a:xfrm>
            <a:off x="10630772" y="2313917"/>
            <a:ext cx="550270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27DA320-077E-15B2-14A7-8958E01FF911}"/>
              </a:ext>
            </a:extLst>
          </p:cNvPr>
          <p:cNvSpPr txBox="1"/>
          <p:nvPr/>
        </p:nvSpPr>
        <p:spPr>
          <a:xfrm>
            <a:off x="10302123" y="2818405"/>
            <a:ext cx="657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2781186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2E14-0DB4-63BB-D860-E99CBD14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of slide insert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919BB4-1581-AEBD-9385-33C5F10B9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" t="-587" r="29112" b="51608"/>
          <a:stretch>
            <a:fillRect/>
          </a:stretch>
        </p:blipFill>
        <p:spPr>
          <a:xfrm>
            <a:off x="924154" y="1819875"/>
            <a:ext cx="5171846" cy="19474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F6B43D-0960-6B3E-5BAA-BD64A4B40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 t="37754" r="10024" b="26057"/>
          <a:stretch>
            <a:fillRect/>
          </a:stretch>
        </p:blipFill>
        <p:spPr>
          <a:xfrm>
            <a:off x="838200" y="4239158"/>
            <a:ext cx="10766920" cy="261884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15B9689-A250-D6D9-A7B3-EA08A07E0F58}"/>
              </a:ext>
            </a:extLst>
          </p:cNvPr>
          <p:cNvCxnSpPr>
            <a:cxnSpLocks/>
          </p:cNvCxnSpPr>
          <p:nvPr/>
        </p:nvCxnSpPr>
        <p:spPr>
          <a:xfrm flipH="1">
            <a:off x="2940710" y="2679193"/>
            <a:ext cx="2614312" cy="1709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1CAA7F-6EFC-AF78-E25C-DEB7F0790711}"/>
              </a:ext>
            </a:extLst>
          </p:cNvPr>
          <p:cNvCxnSpPr>
            <a:cxnSpLocks/>
          </p:cNvCxnSpPr>
          <p:nvPr/>
        </p:nvCxnSpPr>
        <p:spPr>
          <a:xfrm flipH="1">
            <a:off x="4594555" y="2679193"/>
            <a:ext cx="960467" cy="1709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5CE76AA-6D48-DC23-2615-A7BCBA289216}"/>
              </a:ext>
            </a:extLst>
          </p:cNvPr>
          <p:cNvCxnSpPr>
            <a:cxnSpLocks/>
          </p:cNvCxnSpPr>
          <p:nvPr/>
        </p:nvCxnSpPr>
        <p:spPr>
          <a:xfrm>
            <a:off x="5542893" y="2679193"/>
            <a:ext cx="746225" cy="1709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61E1BE9-6772-41EA-B761-658EC669EC9A}"/>
              </a:ext>
            </a:extLst>
          </p:cNvPr>
          <p:cNvCxnSpPr>
            <a:cxnSpLocks/>
          </p:cNvCxnSpPr>
          <p:nvPr/>
        </p:nvCxnSpPr>
        <p:spPr>
          <a:xfrm>
            <a:off x="3386938" y="3496666"/>
            <a:ext cx="2834722" cy="29962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9D1480B-68C1-65F5-D3B5-3B20A56AE25F}"/>
              </a:ext>
            </a:extLst>
          </p:cNvPr>
          <p:cNvCxnSpPr>
            <a:cxnSpLocks/>
          </p:cNvCxnSpPr>
          <p:nvPr/>
        </p:nvCxnSpPr>
        <p:spPr>
          <a:xfrm flipH="1">
            <a:off x="1144745" y="3496666"/>
            <a:ext cx="2242193" cy="29962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B304509-E358-6CF2-5167-A05A6BA45420}"/>
              </a:ext>
            </a:extLst>
          </p:cNvPr>
          <p:cNvCxnSpPr>
            <a:cxnSpLocks/>
          </p:cNvCxnSpPr>
          <p:nvPr/>
        </p:nvCxnSpPr>
        <p:spPr>
          <a:xfrm>
            <a:off x="3396077" y="3496666"/>
            <a:ext cx="7871769" cy="29962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9C99696-ECC2-9E12-687A-134A84DE3F4D}"/>
              </a:ext>
            </a:extLst>
          </p:cNvPr>
          <p:cNvCxnSpPr>
            <a:cxnSpLocks/>
          </p:cNvCxnSpPr>
          <p:nvPr/>
        </p:nvCxnSpPr>
        <p:spPr>
          <a:xfrm>
            <a:off x="5549221" y="2679193"/>
            <a:ext cx="2342744" cy="1709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6715713-95E4-A877-4DEC-ED41AD2CE6C5}"/>
              </a:ext>
            </a:extLst>
          </p:cNvPr>
          <p:cNvCxnSpPr>
            <a:cxnSpLocks/>
          </p:cNvCxnSpPr>
          <p:nvPr/>
        </p:nvCxnSpPr>
        <p:spPr>
          <a:xfrm>
            <a:off x="5564161" y="2679193"/>
            <a:ext cx="4047509" cy="1709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61A59A8-F733-25C9-E23E-305DDCC32BF0}"/>
              </a:ext>
            </a:extLst>
          </p:cNvPr>
          <p:cNvCxnSpPr>
            <a:cxnSpLocks/>
          </p:cNvCxnSpPr>
          <p:nvPr/>
        </p:nvCxnSpPr>
        <p:spPr>
          <a:xfrm>
            <a:off x="5564161" y="2679193"/>
            <a:ext cx="5789639" cy="1709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95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5ABB95-E0CB-0D26-8FAE-76CD9C264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20792" y="427291"/>
            <a:ext cx="4387201" cy="584739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13AC14C-8709-B45C-A50E-7F150361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42D1D1-4312-A451-DF32-CD951111C28B}"/>
              </a:ext>
            </a:extLst>
          </p:cNvPr>
          <p:cNvSpPr txBox="1">
            <a:spLocks/>
          </p:cNvSpPr>
          <p:nvPr/>
        </p:nvSpPr>
        <p:spPr>
          <a:xfrm>
            <a:off x="956280" y="1799645"/>
            <a:ext cx="5507341" cy="41404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It is unclear how GST deformation propagate to BOT frame and GEM foil sagging.</a:t>
            </a:r>
          </a:p>
          <a:p>
            <a:r>
              <a:rPr lang="en-US" dirty="0"/>
              <a:t>BOT frame may be able to handle some deformation but Foil sagging and detector performance will be evaluated.</a:t>
            </a:r>
          </a:p>
          <a:p>
            <a:r>
              <a:rPr lang="en-US" dirty="0"/>
              <a:t>Other than top-bottom that may be symmetric, side module may have shear stress.</a:t>
            </a:r>
          </a:p>
          <a:p>
            <a:r>
              <a:rPr lang="en-US" dirty="0"/>
              <a:t>Ideal solution may be compensating guide rail then slide 2 </a:t>
            </a:r>
            <a:r>
              <a:rPr lang="en-US"/>
              <a:t>BOT modules.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61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286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GST – BOT meeting</vt:lpstr>
      <vt:lpstr>Structure of BOT</vt:lpstr>
      <vt:lpstr>Structure of BOT</vt:lpstr>
      <vt:lpstr>Effect of deformation</vt:lpstr>
      <vt:lpstr>Mathematics (not simulation)</vt:lpstr>
      <vt:lpstr>Type of deformation</vt:lpstr>
      <vt:lpstr>Position of slide insert</vt:lpstr>
      <vt:lpstr>Overall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Seung Joon Lee</dc:creator>
  <cp:lastModifiedBy>Seung Joon Lee</cp:lastModifiedBy>
  <cp:revision>1</cp:revision>
  <dcterms:created xsi:type="dcterms:W3CDTF">2026-08-05T03:59:38Z</dcterms:created>
  <dcterms:modified xsi:type="dcterms:W3CDTF">2026-08-06T12:42:33Z</dcterms:modified>
</cp:coreProperties>
</file>