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90"/>
    <p:restoredTop sz="96327"/>
  </p:normalViewPr>
  <p:slideViewPr>
    <p:cSldViewPr snapToGrid="0" snapToObjects="1">
      <p:cViewPr varScale="1">
        <p:scale>
          <a:sx n="146" d="100"/>
          <a:sy n="146" d="100"/>
        </p:scale>
        <p:origin x="4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ptos Display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ptos Display" panose="020B0004020202020204" pitchFamily="34" charset="0"/>
              </a:defRPr>
            </a:lvl1pPr>
          </a:lstStyle>
          <a:p>
            <a:fld id="{7483C808-DDF0-D04A-BC73-3B5952EED34A}" type="datetimeFigureOut">
              <a:rPr lang="en-US" smtClean="0"/>
              <a:pPr/>
              <a:t>8/5/26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ptos Display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ptos Display" panose="020B0004020202020204" pitchFamily="34" charset="0"/>
              </a:defRPr>
            </a:lvl1pPr>
          </a:lstStyle>
          <a:p>
            <a:fld id="{BE0C70B7-2D38-314E-9F10-625044A3868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293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0F95B-69D1-7245-B872-FE687D0988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ctr" anchorCtr="0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387238-F0B2-F34E-9ED7-E80F094A52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C8073-8552-0449-AC8B-57BA946C3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2026-08-05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F96BC0-0A5A-864D-9FC7-6DEA2B085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BAFB7-2FAA-D448-9C3F-B8BB30AE9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276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1A8DC-0661-2142-8E57-9B4870C71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28B525-6D57-254A-AA4D-9960F7370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9C5AF-053E-C64F-A36C-3F0402F7F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2026-08-05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D95FC-F278-CF43-9F76-C938B1F64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55F3C-1805-1C4A-826B-434C5DA2F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705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4E6465-266C-AA41-BE9E-E6D25C4320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9C9E3B-241C-3841-829B-715798BD56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A91CE9-89D1-4C41-8916-78BDD4A38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2026-08-05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6DDE2-19BA-1C40-8BC2-AEBF64E94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D2992-4D2D-0D48-92D2-D688F0BDD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70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F0C16-615A-6D4A-8E12-88D3DA7C1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0D5E2-99AE-6848-AA0C-A6BBE4473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B6065-34B5-4445-9172-526942345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2026-08-05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A523F9-EE52-E349-AA32-3F2E8C8F9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F3A22B-7725-8541-B6EE-CFCB874BB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13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21EAF-7B72-3146-A846-651BD0E61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C981DA-CDAB-7B46-BE76-450BB21A2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A07E5-C696-0243-A7E7-93CBEFB46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2026-08-05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BB840-BEAD-7A4E-97EE-61117C987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96D33-DC8F-924B-918B-A8FD8CAB3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9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4F54-55B7-294C-B6E3-11A664F79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06" y="365126"/>
            <a:ext cx="9412942" cy="7375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DB3CA-6F68-E242-8436-19162CA0E1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0306" y="1282047"/>
            <a:ext cx="5589494" cy="48949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EA0396-8F4B-6B47-AF36-F28A022DC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282047"/>
            <a:ext cx="5589493" cy="48949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315D05-192F-4541-AC3C-B6CB20792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2026-08-05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E35D0-63FB-4C4C-BE82-3AC888CB6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842FC-1ADE-FB47-A4AD-835D53940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851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20C5A-85D1-8A4F-A607-D5077E82D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06" y="365125"/>
            <a:ext cx="1092508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218FF7-49CB-C847-ADBA-C5B9A9391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306" y="1681163"/>
            <a:ext cx="556726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C9DBC3-C8E7-3B43-9425-8BE5E8FD1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0306" y="2505075"/>
            <a:ext cx="5567269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9106D7-EBDA-324D-9BF1-3E9F842664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49984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ED8A88-747C-0D43-81B7-A5C44B4476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49984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B7C88C-2DBF-AE45-BA94-BA2174734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2026-08-05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3BDE75-DB80-1840-B208-2C740A887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F878A0-8742-C949-AAD0-E9A44FE6F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27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EBFBF-2BED-2A49-8C0C-BD19A2B4C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2E446E-B409-684E-AC9E-B439AB8A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2026-08-05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A3C54B-6AA3-FD44-A003-89DF99A4C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11DF9A-79DE-3648-8492-ADB5CF701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54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FEAD1A-717E-094F-9F32-EBAD65A79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2026-08-05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6BF304-5D0A-4042-8718-6CF8C2D22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95DAF2-304F-8544-85B5-F7DEC4500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636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7417C-F1A7-2E43-9337-03358803C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DF013-858D-E545-B731-1FDDE26D1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740023-EEBE-AE4E-AC64-B1609D4F8B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9AF210-AD7C-714F-9B36-77273E520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2026-08-05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CD6B3-1757-0843-9BDF-2D376472D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0E894B-39AF-A041-A614-290035CDC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803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FFDE0-DF0E-704F-98AD-3376ADC40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4ED696-D847-884D-97E4-C1ABBECC70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EF54F1-CFF6-0A4E-B7E8-74974EBF7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B82F54-E1B4-0A4A-B496-115F87465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2026-08-05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35E44A-1D29-5C46-8E06-EF5F7265B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A4677A-34D8-E541-B840-C22AA1BF6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238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F1A4D-20F9-7A43-9B53-47F06EF10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06" y="365126"/>
            <a:ext cx="9412942" cy="737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CAAB1-648C-574C-BF78-D55536ABB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305" y="1350847"/>
            <a:ext cx="11295529" cy="4781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A87AD-930E-D34B-9157-2D863E59E8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r>
              <a:rPr lang="en-US"/>
              <a:t>2026-08-05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17274-B382-2640-BA6B-575730F39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r>
              <a:rPr lang="en-US"/>
              <a:t>ePIC Collaboration Meeting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ED179-4D0D-8447-92B3-288E161B10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fld id="{6831589C-E703-044C-B732-0A5D3C1F72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2BEECF36-2B8C-9074-DB03-3C374E45591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387403" y="0"/>
            <a:ext cx="1804597" cy="129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6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Aptos Display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7B11E-A9FC-C49F-23F0-C90935916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FY2026 meetings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8D312-DE3D-5CD7-8639-014AE6D3A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July 22 Report from collaboration meeting?</a:t>
            </a:r>
          </a:p>
          <a:p>
            <a:r>
              <a:rPr lang="en-US" dirty="0"/>
              <a:t>July 29 Joel leads discussion of 1006 electrical infrastructure?</a:t>
            </a:r>
          </a:p>
          <a:p>
            <a:r>
              <a:rPr lang="en-US" dirty="0"/>
              <a:t>August 5 Rob leads discussion of cooling infrastructure (invite Girish Gowda)?</a:t>
            </a:r>
          </a:p>
          <a:p>
            <a:r>
              <a:rPr lang="en-US"/>
              <a:t>August 10-16 Page Turn</a:t>
            </a:r>
            <a:endParaRPr lang="en-US" dirty="0"/>
          </a:p>
          <a:p>
            <a:r>
              <a:rPr lang="en-US" dirty="0"/>
              <a:t>August 12 Prashanth leads discussion of slow controls? (invite Lee Flader)?</a:t>
            </a:r>
          </a:p>
          <a:p>
            <a:r>
              <a:rPr lang="en-US" dirty="0"/>
              <a:t>August 18-19 Project Advisory Committee [closed?]</a:t>
            </a:r>
          </a:p>
          <a:p>
            <a:r>
              <a:rPr lang="en-US" dirty="0"/>
              <a:t>August 26 Discussion of gas systems?</a:t>
            </a:r>
          </a:p>
          <a:p>
            <a:r>
              <a:rPr lang="en-US" dirty="0"/>
              <a:t>September 2 Discussion of DC power distribution and grounding?</a:t>
            </a:r>
          </a:p>
          <a:p>
            <a:r>
              <a:rPr lang="en-US" dirty="0"/>
              <a:t>September 9 Lijuan, Ed, Thomas Preview of September 14 review</a:t>
            </a:r>
          </a:p>
          <a:p>
            <a:r>
              <a:rPr lang="en-US" dirty="0"/>
              <a:t>September 14 Off-project review [closed?]</a:t>
            </a:r>
          </a:p>
          <a:p>
            <a:r>
              <a:rPr lang="en-US" dirty="0"/>
              <a:t>September 15-18 DOE OPA IPR [closed?]</a:t>
            </a:r>
          </a:p>
          <a:p>
            <a:r>
              <a:rPr lang="en-US" dirty="0"/>
              <a:t>September 23 Discussion of recommendations from IPR</a:t>
            </a:r>
          </a:p>
          <a:p>
            <a:r>
              <a:rPr lang="en-US" dirty="0"/>
              <a:t>September 30 Ed and JH lead discussion of </a:t>
            </a:r>
            <a:r>
              <a:rPr lang="en-US" dirty="0" err="1"/>
              <a:t>sPHENIX</a:t>
            </a:r>
            <a:r>
              <a:rPr lang="en-US" dirty="0"/>
              <a:t> and STAR R&amp;R status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925A86-3BB2-7F95-2F62-1F6E53834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2026-08-05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03A10-6736-EFB8-28B5-F6A9C246A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293C72-50D0-1004-A942-C6DBAB670A18}"/>
              </a:ext>
            </a:extLst>
          </p:cNvPr>
          <p:cNvSpPr txBox="1"/>
          <p:nvPr/>
        </p:nvSpPr>
        <p:spPr>
          <a:xfrm>
            <a:off x="9501051" y="6235337"/>
            <a:ext cx="2131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 == to be confirmed</a:t>
            </a:r>
          </a:p>
        </p:txBody>
      </p:sp>
    </p:spTree>
    <p:extLst>
      <p:ext uri="{BB962C8B-B14F-4D97-AF65-F5344CB8AC3E}">
        <p14:creationId xmlns:p14="http://schemas.microsoft.com/office/powerpoint/2010/main" val="713680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5DA635-278C-93B4-D2AB-C34BFF59B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2026-08-05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FD0F8E-59E1-B917-0BF1-4D73CDE23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4E9886-DE5F-F071-4AD2-C724AAC93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2400" cy="43719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829935-5FCF-5374-0CA0-41200D028FBA}"/>
              </a:ext>
            </a:extLst>
          </p:cNvPr>
          <p:cNvSpPr txBox="1"/>
          <p:nvPr/>
        </p:nvSpPr>
        <p:spPr>
          <a:xfrm>
            <a:off x="1837509" y="4850674"/>
            <a:ext cx="49287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Prakhar Garg (Deputy TC) will be organizing this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 should invite Prakhar </a:t>
            </a:r>
            <a:r>
              <a:rPr lang="en-US"/>
              <a:t>to our meetings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939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D95AD09B-5AF1-1948-A4B8-2BC2A56AD542}" vid="{A80930E5-CEBF-EC44-A7DC-E2B93E24DB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760</TotalTime>
  <Words>154</Words>
  <Application>Microsoft Macintosh PowerPoint</Application>
  <PresentationFormat>Widescreen</PresentationFormat>
  <Paragraphs>21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Aptos Display</vt:lpstr>
      <vt:lpstr>Arial</vt:lpstr>
      <vt:lpstr>Office Theme</vt:lpstr>
      <vt:lpstr>FY2026 meetings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Haggerty, John</dc:creator>
  <cp:lastModifiedBy>Haggerty, John</cp:lastModifiedBy>
  <cp:revision>13</cp:revision>
  <dcterms:created xsi:type="dcterms:W3CDTF">2026-07-07T14:57:34Z</dcterms:created>
  <dcterms:modified xsi:type="dcterms:W3CDTF">2026-08-05T18:37:34Z</dcterms:modified>
</cp:coreProperties>
</file>