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2" r:id="rId6"/>
    <p:sldId id="261"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7C4523-B862-428F-B4D8-2500D5E61B54}" v="38" dt="2026-08-27T01:47:38.7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94660"/>
  </p:normalViewPr>
  <p:slideViewPr>
    <p:cSldViewPr snapToGrid="0" showGuides="1">
      <p:cViewPr varScale="1">
        <p:scale>
          <a:sx n="101" d="100"/>
          <a:sy n="101" d="100"/>
        </p:scale>
        <p:origin x="30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ff Landgraf" userId="367c8676d18b2324" providerId="LiveId" clId="{E54AE131-3580-4EAA-8084-1AB84D4DD97D}"/>
    <pc:docChg chg="undo custSel addSld delSld modSld sldOrd">
      <pc:chgData name="Jeff Landgraf" userId="367c8676d18b2324" providerId="LiveId" clId="{E54AE131-3580-4EAA-8084-1AB84D4DD97D}" dt="2026-08-27T11:31:38.187" v="8104" actId="20577"/>
      <pc:docMkLst>
        <pc:docMk/>
      </pc:docMkLst>
      <pc:sldChg chg="delSp modSp mod">
        <pc:chgData name="Jeff Landgraf" userId="367c8676d18b2324" providerId="LiveId" clId="{E54AE131-3580-4EAA-8084-1AB84D4DD97D}" dt="2026-08-26T23:22:26.536" v="572" actId="255"/>
        <pc:sldMkLst>
          <pc:docMk/>
          <pc:sldMk cId="510190129" sldId="256"/>
        </pc:sldMkLst>
        <pc:spChg chg="mod">
          <ac:chgData name="Jeff Landgraf" userId="367c8676d18b2324" providerId="LiveId" clId="{E54AE131-3580-4EAA-8084-1AB84D4DD97D}" dt="2026-08-26T23:22:26.536" v="572" actId="255"/>
          <ac:spMkLst>
            <pc:docMk/>
            <pc:sldMk cId="510190129" sldId="256"/>
            <ac:spMk id="7" creationId="{AE2FA1EB-007E-8316-2C6B-060479ED8000}"/>
          </ac:spMkLst>
        </pc:spChg>
        <pc:spChg chg="mod">
          <ac:chgData name="Jeff Landgraf" userId="367c8676d18b2324" providerId="LiveId" clId="{E54AE131-3580-4EAA-8084-1AB84D4DD97D}" dt="2026-08-26T23:22:21.880" v="571" actId="1076"/>
          <ac:spMkLst>
            <pc:docMk/>
            <pc:sldMk cId="510190129" sldId="256"/>
            <ac:spMk id="8" creationId="{5B92459F-4596-17FF-9866-A1E5A556BFF3}"/>
          </ac:spMkLst>
        </pc:spChg>
        <pc:spChg chg="del mod">
          <ac:chgData name="Jeff Landgraf" userId="367c8676d18b2324" providerId="LiveId" clId="{E54AE131-3580-4EAA-8084-1AB84D4DD97D}" dt="2026-08-26T23:20:20.053" v="493" actId="478"/>
          <ac:spMkLst>
            <pc:docMk/>
            <pc:sldMk cId="510190129" sldId="256"/>
            <ac:spMk id="10" creationId="{4CD08426-0AB7-3525-1779-7CF1291BCDBF}"/>
          </ac:spMkLst>
        </pc:spChg>
      </pc:sldChg>
      <pc:sldChg chg="del">
        <pc:chgData name="Jeff Landgraf" userId="367c8676d18b2324" providerId="LiveId" clId="{E54AE131-3580-4EAA-8084-1AB84D4DD97D}" dt="2026-08-26T23:22:57.009" v="573" actId="47"/>
        <pc:sldMkLst>
          <pc:docMk/>
          <pc:sldMk cId="3392149299" sldId="257"/>
        </pc:sldMkLst>
      </pc:sldChg>
      <pc:sldChg chg="addSp delSp modSp new mod addAnim delAnim modAnim">
        <pc:chgData name="Jeff Landgraf" userId="367c8676d18b2324" providerId="LiveId" clId="{E54AE131-3580-4EAA-8084-1AB84D4DD97D}" dt="2026-08-26T23:45:23.776" v="1295" actId="14100"/>
        <pc:sldMkLst>
          <pc:docMk/>
          <pc:sldMk cId="4110305693" sldId="257"/>
        </pc:sldMkLst>
        <pc:spChg chg="del">
          <ac:chgData name="Jeff Landgraf" userId="367c8676d18b2324" providerId="LiveId" clId="{E54AE131-3580-4EAA-8084-1AB84D4DD97D}" dt="2026-08-26T23:32:20.511" v="591" actId="478"/>
          <ac:spMkLst>
            <pc:docMk/>
            <pc:sldMk cId="4110305693" sldId="257"/>
            <ac:spMk id="2" creationId="{71AF249B-F7E7-3161-9CE8-B6C23A52A4E6}"/>
          </ac:spMkLst>
        </pc:spChg>
        <pc:spChg chg="del">
          <ac:chgData name="Jeff Landgraf" userId="367c8676d18b2324" providerId="LiveId" clId="{E54AE131-3580-4EAA-8084-1AB84D4DD97D}" dt="2026-08-26T23:32:17.142" v="590" actId="478"/>
          <ac:spMkLst>
            <pc:docMk/>
            <pc:sldMk cId="4110305693" sldId="257"/>
            <ac:spMk id="3" creationId="{D21C6D47-514F-9970-7DF6-FEA2E2DFBFDF}"/>
          </ac:spMkLst>
        </pc:spChg>
        <pc:spChg chg="add mod">
          <ac:chgData name="Jeff Landgraf" userId="367c8676d18b2324" providerId="LiveId" clId="{E54AE131-3580-4EAA-8084-1AB84D4DD97D}" dt="2026-08-26T23:37:28.312" v="862" actId="255"/>
          <ac:spMkLst>
            <pc:docMk/>
            <pc:sldMk cId="4110305693" sldId="257"/>
            <ac:spMk id="9" creationId="{6CDDE91D-490C-B921-A12E-49A7AA42FEDE}"/>
          </ac:spMkLst>
        </pc:spChg>
        <pc:spChg chg="add mod">
          <ac:chgData name="Jeff Landgraf" userId="367c8676d18b2324" providerId="LiveId" clId="{E54AE131-3580-4EAA-8084-1AB84D4DD97D}" dt="2026-08-26T23:37:35.684" v="863" actId="1076"/>
          <ac:spMkLst>
            <pc:docMk/>
            <pc:sldMk cId="4110305693" sldId="257"/>
            <ac:spMk id="10" creationId="{0C3873CD-CBEF-7B49-3742-B665CE8E862E}"/>
          </ac:spMkLst>
        </pc:spChg>
        <pc:spChg chg="add mod">
          <ac:chgData name="Jeff Landgraf" userId="367c8676d18b2324" providerId="LiveId" clId="{E54AE131-3580-4EAA-8084-1AB84D4DD97D}" dt="2026-08-26T23:37:35.684" v="863" actId="1076"/>
          <ac:spMkLst>
            <pc:docMk/>
            <pc:sldMk cId="4110305693" sldId="257"/>
            <ac:spMk id="12" creationId="{647CD358-3FB8-FAB2-E1BC-B1B852579621}"/>
          </ac:spMkLst>
        </pc:spChg>
        <pc:spChg chg="add del">
          <ac:chgData name="Jeff Landgraf" userId="367c8676d18b2324" providerId="LiveId" clId="{E54AE131-3580-4EAA-8084-1AB84D4DD97D}" dt="2026-08-26T23:39:52.307" v="867" actId="478"/>
          <ac:spMkLst>
            <pc:docMk/>
            <pc:sldMk cId="4110305693" sldId="257"/>
            <ac:spMk id="14" creationId="{2392B510-478A-48E5-EC9B-AE2B61C8B44F}"/>
          </ac:spMkLst>
        </pc:spChg>
        <pc:spChg chg="add del">
          <ac:chgData name="Jeff Landgraf" userId="367c8676d18b2324" providerId="LiveId" clId="{E54AE131-3580-4EAA-8084-1AB84D4DD97D}" dt="2026-08-26T23:39:51.261" v="865" actId="478"/>
          <ac:spMkLst>
            <pc:docMk/>
            <pc:sldMk cId="4110305693" sldId="257"/>
            <ac:spMk id="16" creationId="{E11E99A4-B42B-A349-B05F-0AEE68F398AB}"/>
          </ac:spMkLst>
        </pc:spChg>
        <pc:spChg chg="add del">
          <ac:chgData name="Jeff Landgraf" userId="367c8676d18b2324" providerId="LiveId" clId="{E54AE131-3580-4EAA-8084-1AB84D4DD97D}" dt="2026-08-26T23:39:51.855" v="866" actId="478"/>
          <ac:spMkLst>
            <pc:docMk/>
            <pc:sldMk cId="4110305693" sldId="257"/>
            <ac:spMk id="18" creationId="{15075933-CAFA-A791-E1E8-4BA155805515}"/>
          </ac:spMkLst>
        </pc:spChg>
        <pc:spChg chg="add mod">
          <ac:chgData name="Jeff Landgraf" userId="367c8676d18b2324" providerId="LiveId" clId="{E54AE131-3580-4EAA-8084-1AB84D4DD97D}" dt="2026-08-26T23:45:23.776" v="1295" actId="14100"/>
          <ac:spMkLst>
            <pc:docMk/>
            <pc:sldMk cId="4110305693" sldId="257"/>
            <ac:spMk id="21" creationId="{0FAC90AA-95B5-780C-3D77-200FB5E00275}"/>
          </ac:spMkLst>
        </pc:spChg>
        <pc:picChg chg="add mod">
          <ac:chgData name="Jeff Landgraf" userId="367c8676d18b2324" providerId="LiveId" clId="{E54AE131-3580-4EAA-8084-1AB84D4DD97D}" dt="2026-08-26T23:37:35.684" v="863" actId="1076"/>
          <ac:picMkLst>
            <pc:docMk/>
            <pc:sldMk cId="4110305693" sldId="257"/>
            <ac:picMk id="8" creationId="{47CECAC8-ED09-D02B-E811-26ECB5F030F0}"/>
          </ac:picMkLst>
        </pc:picChg>
        <pc:picChg chg="add mod">
          <ac:chgData name="Jeff Landgraf" userId="367c8676d18b2324" providerId="LiveId" clId="{E54AE131-3580-4EAA-8084-1AB84D4DD97D}" dt="2026-08-26T23:41:04.133" v="871" actId="14100"/>
          <ac:picMkLst>
            <pc:docMk/>
            <pc:sldMk cId="4110305693" sldId="257"/>
            <ac:picMk id="20" creationId="{E451CFD9-681E-5958-EA82-71F398D6CB8E}"/>
          </ac:picMkLst>
        </pc:picChg>
      </pc:sldChg>
      <pc:sldChg chg="del">
        <pc:chgData name="Jeff Landgraf" userId="367c8676d18b2324" providerId="LiveId" clId="{E54AE131-3580-4EAA-8084-1AB84D4DD97D}" dt="2026-08-26T23:22:57.500" v="574" actId="47"/>
        <pc:sldMkLst>
          <pc:docMk/>
          <pc:sldMk cId="185529913" sldId="258"/>
        </pc:sldMkLst>
      </pc:sldChg>
      <pc:sldChg chg="addSp delSp modSp add mod delAnim modAnim">
        <pc:chgData name="Jeff Landgraf" userId="367c8676d18b2324" providerId="LiveId" clId="{E54AE131-3580-4EAA-8084-1AB84D4DD97D}" dt="2026-08-27T00:09:06.439" v="2107" actId="20577"/>
        <pc:sldMkLst>
          <pc:docMk/>
          <pc:sldMk cId="3724598563" sldId="258"/>
        </pc:sldMkLst>
        <pc:spChg chg="add mod">
          <ac:chgData name="Jeff Landgraf" userId="367c8676d18b2324" providerId="LiveId" clId="{E54AE131-3580-4EAA-8084-1AB84D4DD97D}" dt="2026-08-27T00:01:46.347" v="2081" actId="20577"/>
          <ac:spMkLst>
            <pc:docMk/>
            <pc:sldMk cId="3724598563" sldId="258"/>
            <ac:spMk id="2" creationId="{AE633A46-6034-2284-BB32-5EE12AAD38C2}"/>
          </ac:spMkLst>
        </pc:spChg>
        <pc:spChg chg="add mod">
          <ac:chgData name="Jeff Landgraf" userId="367c8676d18b2324" providerId="LiveId" clId="{E54AE131-3580-4EAA-8084-1AB84D4DD97D}" dt="2026-08-26T23:57:14.370" v="1979" actId="14100"/>
          <ac:spMkLst>
            <pc:docMk/>
            <pc:sldMk cId="3724598563" sldId="258"/>
            <ac:spMk id="3" creationId="{B8CEF8BD-FF5A-8C3B-4909-CBF777907EC8}"/>
          </ac:spMkLst>
        </pc:spChg>
        <pc:spChg chg="add mod">
          <ac:chgData name="Jeff Landgraf" userId="367c8676d18b2324" providerId="LiveId" clId="{E54AE131-3580-4EAA-8084-1AB84D4DD97D}" dt="2026-08-26T23:59:06.731" v="2021" actId="1076"/>
          <ac:spMkLst>
            <pc:docMk/>
            <pc:sldMk cId="3724598563" sldId="258"/>
            <ac:spMk id="7" creationId="{7D560AB3-1D9D-423D-56EC-FF9F415FCCD4}"/>
          </ac:spMkLst>
        </pc:spChg>
        <pc:spChg chg="del">
          <ac:chgData name="Jeff Landgraf" userId="367c8676d18b2324" providerId="LiveId" clId="{E54AE131-3580-4EAA-8084-1AB84D4DD97D}" dt="2026-08-26T23:46:20.822" v="1297" actId="478"/>
          <ac:spMkLst>
            <pc:docMk/>
            <pc:sldMk cId="3724598563" sldId="258"/>
            <ac:spMk id="10" creationId="{E02629DC-1E7E-40DA-39F0-6FC27C7ECD40}"/>
          </ac:spMkLst>
        </pc:spChg>
        <pc:spChg chg="del">
          <ac:chgData name="Jeff Landgraf" userId="367c8676d18b2324" providerId="LiveId" clId="{E54AE131-3580-4EAA-8084-1AB84D4DD97D}" dt="2026-08-26T23:46:21.566" v="1298" actId="478"/>
          <ac:spMkLst>
            <pc:docMk/>
            <pc:sldMk cId="3724598563" sldId="258"/>
            <ac:spMk id="12" creationId="{409DC404-4173-C474-3E4D-79EA724CE2CD}"/>
          </ac:spMkLst>
        </pc:spChg>
        <pc:spChg chg="add mod">
          <ac:chgData name="Jeff Landgraf" userId="367c8676d18b2324" providerId="LiveId" clId="{E54AE131-3580-4EAA-8084-1AB84D4DD97D}" dt="2026-08-27T00:09:06.439" v="2107" actId="20577"/>
          <ac:spMkLst>
            <pc:docMk/>
            <pc:sldMk cId="3724598563" sldId="258"/>
            <ac:spMk id="13" creationId="{3EA1F8CF-3BCC-92B9-C78A-7401584E4905}"/>
          </ac:spMkLst>
        </pc:spChg>
        <pc:spChg chg="add mod">
          <ac:chgData name="Jeff Landgraf" userId="367c8676d18b2324" providerId="LiveId" clId="{E54AE131-3580-4EAA-8084-1AB84D4DD97D}" dt="2026-08-26T23:59:33.283" v="2024" actId="207"/>
          <ac:spMkLst>
            <pc:docMk/>
            <pc:sldMk cId="3724598563" sldId="258"/>
            <ac:spMk id="15" creationId="{1D11D6F7-7EA6-A19E-7931-2380A192F69D}"/>
          </ac:spMkLst>
        </pc:spChg>
        <pc:spChg chg="del mod">
          <ac:chgData name="Jeff Landgraf" userId="367c8676d18b2324" providerId="LiveId" clId="{E54AE131-3580-4EAA-8084-1AB84D4DD97D}" dt="2026-08-26T23:46:23.763" v="1300" actId="478"/>
          <ac:spMkLst>
            <pc:docMk/>
            <pc:sldMk cId="3724598563" sldId="258"/>
            <ac:spMk id="21" creationId="{F438C3C2-574F-5165-B33C-FDE0E27C3192}"/>
          </ac:spMkLst>
        </pc:spChg>
        <pc:picChg chg="mod modCrop">
          <ac:chgData name="Jeff Landgraf" userId="367c8676d18b2324" providerId="LiveId" clId="{E54AE131-3580-4EAA-8084-1AB84D4DD97D}" dt="2026-08-26T23:59:12.521" v="2022" actId="1076"/>
          <ac:picMkLst>
            <pc:docMk/>
            <pc:sldMk cId="3724598563" sldId="258"/>
            <ac:picMk id="8" creationId="{5C5E9F05-C06A-F933-E5D2-6AD0794BD0E4}"/>
          </ac:picMkLst>
        </pc:picChg>
        <pc:picChg chg="del">
          <ac:chgData name="Jeff Landgraf" userId="367c8676d18b2324" providerId="LiveId" clId="{E54AE131-3580-4EAA-8084-1AB84D4DD97D}" dt="2026-08-26T23:46:26.774" v="1301" actId="478"/>
          <ac:picMkLst>
            <pc:docMk/>
            <pc:sldMk cId="3724598563" sldId="258"/>
            <ac:picMk id="20" creationId="{56020930-4AE6-71F2-5526-5888172A30D5}"/>
          </ac:picMkLst>
        </pc:picChg>
      </pc:sldChg>
      <pc:sldChg chg="addSp modSp new mod">
        <pc:chgData name="Jeff Landgraf" userId="367c8676d18b2324" providerId="LiveId" clId="{E54AE131-3580-4EAA-8084-1AB84D4DD97D}" dt="2026-08-27T01:41:25.349" v="7602" actId="313"/>
        <pc:sldMkLst>
          <pc:docMk/>
          <pc:sldMk cId="3572866493" sldId="259"/>
        </pc:sldMkLst>
        <pc:spChg chg="add mod">
          <ac:chgData name="Jeff Landgraf" userId="367c8676d18b2324" providerId="LiveId" clId="{E54AE131-3580-4EAA-8084-1AB84D4DD97D}" dt="2026-08-27T00:31:07.376" v="3674" actId="20577"/>
          <ac:spMkLst>
            <pc:docMk/>
            <pc:sldMk cId="3572866493" sldId="259"/>
            <ac:spMk id="5" creationId="{326DB93D-3567-FC7A-3F53-E59335BE115A}"/>
          </ac:spMkLst>
        </pc:spChg>
        <pc:spChg chg="add mod">
          <ac:chgData name="Jeff Landgraf" userId="367c8676d18b2324" providerId="LiveId" clId="{E54AE131-3580-4EAA-8084-1AB84D4DD97D}" dt="2026-08-27T01:41:25.349" v="7602" actId="313"/>
          <ac:spMkLst>
            <pc:docMk/>
            <pc:sldMk cId="3572866493" sldId="259"/>
            <ac:spMk id="6" creationId="{096370EA-FE02-352F-F8FC-78966752B9D2}"/>
          </ac:spMkLst>
        </pc:spChg>
      </pc:sldChg>
      <pc:sldChg chg="del">
        <pc:chgData name="Jeff Landgraf" userId="367c8676d18b2324" providerId="LiveId" clId="{E54AE131-3580-4EAA-8084-1AB84D4DD97D}" dt="2026-08-26T23:22:57.900" v="575" actId="47"/>
        <pc:sldMkLst>
          <pc:docMk/>
          <pc:sldMk cId="3825221358" sldId="259"/>
        </pc:sldMkLst>
      </pc:sldChg>
      <pc:sldChg chg="new del">
        <pc:chgData name="Jeff Landgraf" userId="367c8676d18b2324" providerId="LiveId" clId="{E54AE131-3580-4EAA-8084-1AB84D4DD97D}" dt="2026-08-27T00:41:01.653" v="4578" actId="47"/>
        <pc:sldMkLst>
          <pc:docMk/>
          <pc:sldMk cId="950073342" sldId="260"/>
        </pc:sldMkLst>
      </pc:sldChg>
      <pc:sldChg chg="del">
        <pc:chgData name="Jeff Landgraf" userId="367c8676d18b2324" providerId="LiveId" clId="{E54AE131-3580-4EAA-8084-1AB84D4DD97D}" dt="2026-08-26T23:23:07.984" v="587" actId="47"/>
        <pc:sldMkLst>
          <pc:docMk/>
          <pc:sldMk cId="3326504776" sldId="260"/>
        </pc:sldMkLst>
      </pc:sldChg>
      <pc:sldChg chg="del">
        <pc:chgData name="Jeff Landgraf" userId="367c8676d18b2324" providerId="LiveId" clId="{E54AE131-3580-4EAA-8084-1AB84D4DD97D}" dt="2026-08-26T23:22:58.403" v="576" actId="47"/>
        <pc:sldMkLst>
          <pc:docMk/>
          <pc:sldMk cId="967643870" sldId="261"/>
        </pc:sldMkLst>
      </pc:sldChg>
      <pc:sldChg chg="addSp modSp add mod">
        <pc:chgData name="Jeff Landgraf" userId="367c8676d18b2324" providerId="LiveId" clId="{E54AE131-3580-4EAA-8084-1AB84D4DD97D}" dt="2026-08-27T01:23:25.929" v="6125" actId="12"/>
        <pc:sldMkLst>
          <pc:docMk/>
          <pc:sldMk cId="1505358736" sldId="261"/>
        </pc:sldMkLst>
        <pc:spChg chg="mod">
          <ac:chgData name="Jeff Landgraf" userId="367c8676d18b2324" providerId="LiveId" clId="{E54AE131-3580-4EAA-8084-1AB84D4DD97D}" dt="2026-08-27T01:06:24.107" v="5461" actId="20577"/>
          <ac:spMkLst>
            <pc:docMk/>
            <pc:sldMk cId="1505358736" sldId="261"/>
            <ac:spMk id="5" creationId="{DCD640DF-DB35-A805-6BBC-604F60267178}"/>
          </ac:spMkLst>
        </pc:spChg>
        <pc:spChg chg="mod">
          <ac:chgData name="Jeff Landgraf" userId="367c8676d18b2324" providerId="LiveId" clId="{E54AE131-3580-4EAA-8084-1AB84D4DD97D}" dt="2026-08-27T01:06:37.343" v="5468" actId="20577"/>
          <ac:spMkLst>
            <pc:docMk/>
            <pc:sldMk cId="1505358736" sldId="261"/>
            <ac:spMk id="6" creationId="{DBABFFAA-781F-3398-0C34-2FFA410BA1AA}"/>
          </ac:spMkLst>
        </pc:spChg>
        <pc:spChg chg="add mod">
          <ac:chgData name="Jeff Landgraf" userId="367c8676d18b2324" providerId="LiveId" clId="{E54AE131-3580-4EAA-8084-1AB84D4DD97D}" dt="2026-08-27T01:06:57.724" v="5485" actId="20577"/>
          <ac:spMkLst>
            <pc:docMk/>
            <pc:sldMk cId="1505358736" sldId="261"/>
            <ac:spMk id="8" creationId="{E09BE9D6-6233-5F70-7FC7-BCD51EB6716E}"/>
          </ac:spMkLst>
        </pc:spChg>
        <pc:spChg chg="add mod">
          <ac:chgData name="Jeff Landgraf" userId="367c8676d18b2324" providerId="LiveId" clId="{E54AE131-3580-4EAA-8084-1AB84D4DD97D}" dt="2026-08-27T01:23:25.929" v="6125" actId="12"/>
          <ac:spMkLst>
            <pc:docMk/>
            <pc:sldMk cId="1505358736" sldId="261"/>
            <ac:spMk id="10" creationId="{6A24603D-838B-2F43-09FF-0A92BDF8B540}"/>
          </ac:spMkLst>
        </pc:spChg>
      </pc:sldChg>
      <pc:sldChg chg="del">
        <pc:chgData name="Jeff Landgraf" userId="367c8676d18b2324" providerId="LiveId" clId="{E54AE131-3580-4EAA-8084-1AB84D4DD97D}" dt="2026-08-26T23:22:58.736" v="577" actId="47"/>
        <pc:sldMkLst>
          <pc:docMk/>
          <pc:sldMk cId="242924571" sldId="262"/>
        </pc:sldMkLst>
      </pc:sldChg>
      <pc:sldChg chg="modSp add mod">
        <pc:chgData name="Jeff Landgraf" userId="367c8676d18b2324" providerId="LiveId" clId="{E54AE131-3580-4EAA-8084-1AB84D4DD97D}" dt="2026-08-27T01:41:52.114" v="7609" actId="20577"/>
        <pc:sldMkLst>
          <pc:docMk/>
          <pc:sldMk cId="473242541" sldId="262"/>
        </pc:sldMkLst>
        <pc:spChg chg="mod">
          <ac:chgData name="Jeff Landgraf" userId="367c8676d18b2324" providerId="LiveId" clId="{E54AE131-3580-4EAA-8084-1AB84D4DD97D}" dt="2026-08-27T01:41:52.114" v="7609" actId="20577"/>
          <ac:spMkLst>
            <pc:docMk/>
            <pc:sldMk cId="473242541" sldId="262"/>
            <ac:spMk id="6" creationId="{5953D4E2-90C1-4BB7-C6A9-B82C58BD6C0C}"/>
          </ac:spMkLst>
        </pc:spChg>
      </pc:sldChg>
      <pc:sldChg chg="del">
        <pc:chgData name="Jeff Landgraf" userId="367c8676d18b2324" providerId="LiveId" clId="{E54AE131-3580-4EAA-8084-1AB84D4DD97D}" dt="2026-08-26T23:22:59.341" v="578" actId="47"/>
        <pc:sldMkLst>
          <pc:docMk/>
          <pc:sldMk cId="277230092" sldId="263"/>
        </pc:sldMkLst>
      </pc:sldChg>
      <pc:sldChg chg="modSp add mod ord">
        <pc:chgData name="Jeff Landgraf" userId="367c8676d18b2324" providerId="LiveId" clId="{E54AE131-3580-4EAA-8084-1AB84D4DD97D}" dt="2026-08-27T11:31:38.187" v="8104" actId="20577"/>
        <pc:sldMkLst>
          <pc:docMk/>
          <pc:sldMk cId="2088042737" sldId="263"/>
        </pc:sldMkLst>
        <pc:spChg chg="mod">
          <ac:chgData name="Jeff Landgraf" userId="367c8676d18b2324" providerId="LiveId" clId="{E54AE131-3580-4EAA-8084-1AB84D4DD97D}" dt="2026-08-27T01:33:36.938" v="6718" actId="20577"/>
          <ac:spMkLst>
            <pc:docMk/>
            <pc:sldMk cId="2088042737" sldId="263"/>
            <ac:spMk id="5" creationId="{04059DE6-5FD0-8CB4-8B95-415DA66C4C16}"/>
          </ac:spMkLst>
        </pc:spChg>
        <pc:spChg chg="mod">
          <ac:chgData name="Jeff Landgraf" userId="367c8676d18b2324" providerId="LiveId" clId="{E54AE131-3580-4EAA-8084-1AB84D4DD97D}" dt="2026-08-27T11:31:38.187" v="8104" actId="20577"/>
          <ac:spMkLst>
            <pc:docMk/>
            <pc:sldMk cId="2088042737" sldId="263"/>
            <ac:spMk id="6" creationId="{8C1949E2-7A69-9224-D6E4-85A73014BFA5}"/>
          </ac:spMkLst>
        </pc:spChg>
      </pc:sldChg>
      <pc:sldChg chg="modSp add mod">
        <pc:chgData name="Jeff Landgraf" userId="367c8676d18b2324" providerId="LiveId" clId="{E54AE131-3580-4EAA-8084-1AB84D4DD97D}" dt="2026-08-27T01:50:51.476" v="8096" actId="20577"/>
        <pc:sldMkLst>
          <pc:docMk/>
          <pc:sldMk cId="313716262" sldId="264"/>
        </pc:sldMkLst>
        <pc:spChg chg="mod">
          <ac:chgData name="Jeff Landgraf" userId="367c8676d18b2324" providerId="LiveId" clId="{E54AE131-3580-4EAA-8084-1AB84D4DD97D}" dt="2026-08-27T01:44:57.076" v="7614" actId="20577"/>
          <ac:spMkLst>
            <pc:docMk/>
            <pc:sldMk cId="313716262" sldId="264"/>
            <ac:spMk id="5" creationId="{F6CE20D0-98BD-4E36-04C4-7E514788F940}"/>
          </ac:spMkLst>
        </pc:spChg>
        <pc:spChg chg="mod">
          <ac:chgData name="Jeff Landgraf" userId="367c8676d18b2324" providerId="LiveId" clId="{E54AE131-3580-4EAA-8084-1AB84D4DD97D}" dt="2026-08-27T01:50:51.476" v="8096" actId="20577"/>
          <ac:spMkLst>
            <pc:docMk/>
            <pc:sldMk cId="313716262" sldId="264"/>
            <ac:spMk id="6" creationId="{25E3AD7B-E28D-5B95-44B8-E331BACE45B3}"/>
          </ac:spMkLst>
        </pc:spChg>
      </pc:sldChg>
      <pc:sldChg chg="del">
        <pc:chgData name="Jeff Landgraf" userId="367c8676d18b2324" providerId="LiveId" clId="{E54AE131-3580-4EAA-8084-1AB84D4DD97D}" dt="2026-08-26T23:22:59.838" v="579" actId="47"/>
        <pc:sldMkLst>
          <pc:docMk/>
          <pc:sldMk cId="2660601914" sldId="264"/>
        </pc:sldMkLst>
      </pc:sldChg>
      <pc:sldChg chg="del">
        <pc:chgData name="Jeff Landgraf" userId="367c8676d18b2324" providerId="LiveId" clId="{E54AE131-3580-4EAA-8084-1AB84D4DD97D}" dt="2026-08-26T23:23:03.798" v="580" actId="47"/>
        <pc:sldMkLst>
          <pc:docMk/>
          <pc:sldMk cId="1274964367" sldId="265"/>
        </pc:sldMkLst>
      </pc:sldChg>
      <pc:sldChg chg="del">
        <pc:chgData name="Jeff Landgraf" userId="367c8676d18b2324" providerId="LiveId" clId="{E54AE131-3580-4EAA-8084-1AB84D4DD97D}" dt="2026-08-26T23:23:04.229" v="581" actId="47"/>
        <pc:sldMkLst>
          <pc:docMk/>
          <pc:sldMk cId="4121920431" sldId="266"/>
        </pc:sldMkLst>
      </pc:sldChg>
      <pc:sldChg chg="del">
        <pc:chgData name="Jeff Landgraf" userId="367c8676d18b2324" providerId="LiveId" clId="{E54AE131-3580-4EAA-8084-1AB84D4DD97D}" dt="2026-08-26T23:23:04.914" v="583" actId="47"/>
        <pc:sldMkLst>
          <pc:docMk/>
          <pc:sldMk cId="17279195" sldId="267"/>
        </pc:sldMkLst>
      </pc:sldChg>
      <pc:sldChg chg="del">
        <pc:chgData name="Jeff Landgraf" userId="367c8676d18b2324" providerId="LiveId" clId="{E54AE131-3580-4EAA-8084-1AB84D4DD97D}" dt="2026-08-26T23:23:04.671" v="582" actId="47"/>
        <pc:sldMkLst>
          <pc:docMk/>
          <pc:sldMk cId="3196126969" sldId="268"/>
        </pc:sldMkLst>
      </pc:sldChg>
      <pc:sldChg chg="del">
        <pc:chgData name="Jeff Landgraf" userId="367c8676d18b2324" providerId="LiveId" clId="{E54AE131-3580-4EAA-8084-1AB84D4DD97D}" dt="2026-08-26T23:23:05.135" v="584" actId="47"/>
        <pc:sldMkLst>
          <pc:docMk/>
          <pc:sldMk cId="845303894" sldId="269"/>
        </pc:sldMkLst>
      </pc:sldChg>
      <pc:sldChg chg="del">
        <pc:chgData name="Jeff Landgraf" userId="367c8676d18b2324" providerId="LiveId" clId="{E54AE131-3580-4EAA-8084-1AB84D4DD97D}" dt="2026-08-26T23:23:05.593" v="585" actId="47"/>
        <pc:sldMkLst>
          <pc:docMk/>
          <pc:sldMk cId="709140388" sldId="270"/>
        </pc:sldMkLst>
      </pc:sldChg>
      <pc:sldChg chg="del">
        <pc:chgData name="Jeff Landgraf" userId="367c8676d18b2324" providerId="LiveId" clId="{E54AE131-3580-4EAA-8084-1AB84D4DD97D}" dt="2026-08-26T23:23:06.411" v="586" actId="47"/>
        <pc:sldMkLst>
          <pc:docMk/>
          <pc:sldMk cId="3195629415" sldId="271"/>
        </pc:sldMkLst>
      </pc:sldChg>
      <pc:sldChg chg="del">
        <pc:chgData name="Jeff Landgraf" userId="367c8676d18b2324" providerId="LiveId" clId="{E54AE131-3580-4EAA-8084-1AB84D4DD97D}" dt="2026-08-26T23:23:08.956" v="588" actId="47"/>
        <pc:sldMkLst>
          <pc:docMk/>
          <pc:sldMk cId="3056301140" sldId="27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E78959-E1B2-4E5A-8E89-166E18D5F51B}" type="datetimeFigureOut">
              <a:rPr lang="en-US" smtClean="0"/>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7E14C6-EBB8-4797-B392-58E988AED139}" type="slidenum">
              <a:rPr lang="en-US" smtClean="0"/>
              <a:t>‹#›</a:t>
            </a:fld>
            <a:endParaRPr lang="en-US"/>
          </a:p>
        </p:txBody>
      </p:sp>
    </p:spTree>
    <p:extLst>
      <p:ext uri="{BB962C8B-B14F-4D97-AF65-F5344CB8AC3E}">
        <p14:creationId xmlns:p14="http://schemas.microsoft.com/office/powerpoint/2010/main" val="457692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B8A91-9773-DB6F-E5C3-5874BEAAC9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9B7050-5C2F-E0F6-44ED-65584AA271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F2D339D-D68A-6C85-4D58-9DF3B8D2E1BA}"/>
              </a:ext>
            </a:extLst>
          </p:cNvPr>
          <p:cNvSpPr>
            <a:spLocks noGrp="1"/>
          </p:cNvSpPr>
          <p:nvPr>
            <p:ph type="dt" sz="half" idx="10"/>
          </p:nvPr>
        </p:nvSpPr>
        <p:spPr/>
        <p:txBody>
          <a:bodyPr/>
          <a:lstStyle/>
          <a:p>
            <a:r>
              <a:rPr lang="en-US"/>
              <a:t>8/27/2026</a:t>
            </a:r>
          </a:p>
        </p:txBody>
      </p:sp>
      <p:sp>
        <p:nvSpPr>
          <p:cNvPr id="5" name="Footer Placeholder 4">
            <a:extLst>
              <a:ext uri="{FF2B5EF4-FFF2-40B4-BE49-F238E27FC236}">
                <a16:creationId xmlns:a16="http://schemas.microsoft.com/office/drawing/2014/main" id="{31D7EB1D-6611-14BD-4798-0961B164DD58}"/>
              </a:ext>
            </a:extLst>
          </p:cNvPr>
          <p:cNvSpPr>
            <a:spLocks noGrp="1"/>
          </p:cNvSpPr>
          <p:nvPr>
            <p:ph type="ftr" sz="quarter" idx="11"/>
          </p:nvPr>
        </p:nvSpPr>
        <p:spPr/>
        <p:txBody>
          <a:bodyPr/>
          <a:lstStyle/>
          <a:p>
            <a:r>
              <a:rPr lang="en-US"/>
              <a:t>Electronics and DAQ WG Meeting</a:t>
            </a:r>
          </a:p>
        </p:txBody>
      </p:sp>
      <p:sp>
        <p:nvSpPr>
          <p:cNvPr id="6" name="Slide Number Placeholder 5">
            <a:extLst>
              <a:ext uri="{FF2B5EF4-FFF2-40B4-BE49-F238E27FC236}">
                <a16:creationId xmlns:a16="http://schemas.microsoft.com/office/drawing/2014/main" id="{BBBC94EC-21FD-1574-A4E9-807F05E6A65A}"/>
              </a:ext>
            </a:extLst>
          </p:cNvPr>
          <p:cNvSpPr>
            <a:spLocks noGrp="1"/>
          </p:cNvSpPr>
          <p:nvPr>
            <p:ph type="sldNum" sz="quarter" idx="12"/>
          </p:nvPr>
        </p:nvSpPr>
        <p:spPr/>
        <p:txBody>
          <a:bodyPr/>
          <a:lstStyle/>
          <a:p>
            <a:fld id="{049BDA00-5BA8-49ED-A949-34964AA5FF4B}" type="slidenum">
              <a:rPr lang="en-US" smtClean="0"/>
              <a:t>‹#›</a:t>
            </a:fld>
            <a:endParaRPr lang="en-US"/>
          </a:p>
        </p:txBody>
      </p:sp>
    </p:spTree>
    <p:extLst>
      <p:ext uri="{BB962C8B-B14F-4D97-AF65-F5344CB8AC3E}">
        <p14:creationId xmlns:p14="http://schemas.microsoft.com/office/powerpoint/2010/main" val="485821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3B565-0B73-3F9E-0425-B8D5FCDB5A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438BFE9-2DDA-5903-061E-FEB777B04B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BAE472-6D26-2870-4C00-56B3D461AFD6}"/>
              </a:ext>
            </a:extLst>
          </p:cNvPr>
          <p:cNvSpPr>
            <a:spLocks noGrp="1"/>
          </p:cNvSpPr>
          <p:nvPr>
            <p:ph type="dt" sz="half" idx="10"/>
          </p:nvPr>
        </p:nvSpPr>
        <p:spPr/>
        <p:txBody>
          <a:bodyPr/>
          <a:lstStyle/>
          <a:p>
            <a:r>
              <a:rPr lang="en-US"/>
              <a:t>8/27/2026</a:t>
            </a:r>
          </a:p>
        </p:txBody>
      </p:sp>
      <p:sp>
        <p:nvSpPr>
          <p:cNvPr id="5" name="Footer Placeholder 4">
            <a:extLst>
              <a:ext uri="{FF2B5EF4-FFF2-40B4-BE49-F238E27FC236}">
                <a16:creationId xmlns:a16="http://schemas.microsoft.com/office/drawing/2014/main" id="{91F90C32-B61E-BF5B-C2A6-0CE21DD55E45}"/>
              </a:ext>
            </a:extLst>
          </p:cNvPr>
          <p:cNvSpPr>
            <a:spLocks noGrp="1"/>
          </p:cNvSpPr>
          <p:nvPr>
            <p:ph type="ftr" sz="quarter" idx="11"/>
          </p:nvPr>
        </p:nvSpPr>
        <p:spPr/>
        <p:txBody>
          <a:bodyPr/>
          <a:lstStyle/>
          <a:p>
            <a:r>
              <a:rPr lang="en-US"/>
              <a:t>Electronics and DAQ WG Meeting</a:t>
            </a:r>
          </a:p>
        </p:txBody>
      </p:sp>
      <p:sp>
        <p:nvSpPr>
          <p:cNvPr id="6" name="Slide Number Placeholder 5">
            <a:extLst>
              <a:ext uri="{FF2B5EF4-FFF2-40B4-BE49-F238E27FC236}">
                <a16:creationId xmlns:a16="http://schemas.microsoft.com/office/drawing/2014/main" id="{E0F9D9C4-A9BE-6A13-0474-3CCEFD1B7516}"/>
              </a:ext>
            </a:extLst>
          </p:cNvPr>
          <p:cNvSpPr>
            <a:spLocks noGrp="1"/>
          </p:cNvSpPr>
          <p:nvPr>
            <p:ph type="sldNum" sz="quarter" idx="12"/>
          </p:nvPr>
        </p:nvSpPr>
        <p:spPr/>
        <p:txBody>
          <a:bodyPr/>
          <a:lstStyle/>
          <a:p>
            <a:fld id="{049BDA00-5BA8-49ED-A949-34964AA5FF4B}" type="slidenum">
              <a:rPr lang="en-US" smtClean="0"/>
              <a:t>‹#›</a:t>
            </a:fld>
            <a:endParaRPr lang="en-US"/>
          </a:p>
        </p:txBody>
      </p:sp>
    </p:spTree>
    <p:extLst>
      <p:ext uri="{BB962C8B-B14F-4D97-AF65-F5344CB8AC3E}">
        <p14:creationId xmlns:p14="http://schemas.microsoft.com/office/powerpoint/2010/main" val="2319793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D874EF-5150-2024-4603-FD06D4ACBC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D6C099C-CAE2-1B3F-0812-567CE8D679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A83D9E-1906-FB31-7565-12D3D9E44B11}"/>
              </a:ext>
            </a:extLst>
          </p:cNvPr>
          <p:cNvSpPr>
            <a:spLocks noGrp="1"/>
          </p:cNvSpPr>
          <p:nvPr>
            <p:ph type="dt" sz="half" idx="10"/>
          </p:nvPr>
        </p:nvSpPr>
        <p:spPr/>
        <p:txBody>
          <a:bodyPr/>
          <a:lstStyle/>
          <a:p>
            <a:r>
              <a:rPr lang="en-US"/>
              <a:t>8/27/2026</a:t>
            </a:r>
          </a:p>
        </p:txBody>
      </p:sp>
      <p:sp>
        <p:nvSpPr>
          <p:cNvPr id="5" name="Footer Placeholder 4">
            <a:extLst>
              <a:ext uri="{FF2B5EF4-FFF2-40B4-BE49-F238E27FC236}">
                <a16:creationId xmlns:a16="http://schemas.microsoft.com/office/drawing/2014/main" id="{376027B1-478B-0D15-D433-CF4D727DD285}"/>
              </a:ext>
            </a:extLst>
          </p:cNvPr>
          <p:cNvSpPr>
            <a:spLocks noGrp="1"/>
          </p:cNvSpPr>
          <p:nvPr>
            <p:ph type="ftr" sz="quarter" idx="11"/>
          </p:nvPr>
        </p:nvSpPr>
        <p:spPr/>
        <p:txBody>
          <a:bodyPr/>
          <a:lstStyle/>
          <a:p>
            <a:r>
              <a:rPr lang="en-US"/>
              <a:t>Electronics and DAQ WG Meeting</a:t>
            </a:r>
          </a:p>
        </p:txBody>
      </p:sp>
      <p:sp>
        <p:nvSpPr>
          <p:cNvPr id="6" name="Slide Number Placeholder 5">
            <a:extLst>
              <a:ext uri="{FF2B5EF4-FFF2-40B4-BE49-F238E27FC236}">
                <a16:creationId xmlns:a16="http://schemas.microsoft.com/office/drawing/2014/main" id="{A6E4E408-A6A4-D502-159A-7DD290D89ABD}"/>
              </a:ext>
            </a:extLst>
          </p:cNvPr>
          <p:cNvSpPr>
            <a:spLocks noGrp="1"/>
          </p:cNvSpPr>
          <p:nvPr>
            <p:ph type="sldNum" sz="quarter" idx="12"/>
          </p:nvPr>
        </p:nvSpPr>
        <p:spPr/>
        <p:txBody>
          <a:bodyPr/>
          <a:lstStyle/>
          <a:p>
            <a:fld id="{049BDA00-5BA8-49ED-A949-34964AA5FF4B}" type="slidenum">
              <a:rPr lang="en-US" smtClean="0"/>
              <a:t>‹#›</a:t>
            </a:fld>
            <a:endParaRPr lang="en-US"/>
          </a:p>
        </p:txBody>
      </p:sp>
    </p:spTree>
    <p:extLst>
      <p:ext uri="{BB962C8B-B14F-4D97-AF65-F5344CB8AC3E}">
        <p14:creationId xmlns:p14="http://schemas.microsoft.com/office/powerpoint/2010/main" val="1388770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F73D3-5CFF-9C02-856C-ED2E48E403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2759FE-EBEC-206D-6D83-262D24F121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0E6046-0D89-F166-0F9F-B8D2E69C2B5C}"/>
              </a:ext>
            </a:extLst>
          </p:cNvPr>
          <p:cNvSpPr>
            <a:spLocks noGrp="1"/>
          </p:cNvSpPr>
          <p:nvPr>
            <p:ph type="dt" sz="half" idx="10"/>
          </p:nvPr>
        </p:nvSpPr>
        <p:spPr/>
        <p:txBody>
          <a:bodyPr/>
          <a:lstStyle/>
          <a:p>
            <a:r>
              <a:rPr lang="en-US"/>
              <a:t>8/27/2026</a:t>
            </a:r>
          </a:p>
        </p:txBody>
      </p:sp>
      <p:sp>
        <p:nvSpPr>
          <p:cNvPr id="5" name="Footer Placeholder 4">
            <a:extLst>
              <a:ext uri="{FF2B5EF4-FFF2-40B4-BE49-F238E27FC236}">
                <a16:creationId xmlns:a16="http://schemas.microsoft.com/office/drawing/2014/main" id="{D75D0612-0D6C-D6ED-00BF-34D7F9577269}"/>
              </a:ext>
            </a:extLst>
          </p:cNvPr>
          <p:cNvSpPr>
            <a:spLocks noGrp="1"/>
          </p:cNvSpPr>
          <p:nvPr>
            <p:ph type="ftr" sz="quarter" idx="11"/>
          </p:nvPr>
        </p:nvSpPr>
        <p:spPr/>
        <p:txBody>
          <a:bodyPr/>
          <a:lstStyle/>
          <a:p>
            <a:r>
              <a:rPr lang="en-US"/>
              <a:t>Electronics and DAQ WG Meeting</a:t>
            </a:r>
          </a:p>
        </p:txBody>
      </p:sp>
      <p:sp>
        <p:nvSpPr>
          <p:cNvPr id="6" name="Slide Number Placeholder 5">
            <a:extLst>
              <a:ext uri="{FF2B5EF4-FFF2-40B4-BE49-F238E27FC236}">
                <a16:creationId xmlns:a16="http://schemas.microsoft.com/office/drawing/2014/main" id="{028B2253-08D1-722A-A9AD-06D592646182}"/>
              </a:ext>
            </a:extLst>
          </p:cNvPr>
          <p:cNvSpPr>
            <a:spLocks noGrp="1"/>
          </p:cNvSpPr>
          <p:nvPr>
            <p:ph type="sldNum" sz="quarter" idx="12"/>
          </p:nvPr>
        </p:nvSpPr>
        <p:spPr/>
        <p:txBody>
          <a:bodyPr/>
          <a:lstStyle/>
          <a:p>
            <a:fld id="{049BDA00-5BA8-49ED-A949-34964AA5FF4B}" type="slidenum">
              <a:rPr lang="en-US" smtClean="0"/>
              <a:t>‹#›</a:t>
            </a:fld>
            <a:endParaRPr lang="en-US"/>
          </a:p>
        </p:txBody>
      </p:sp>
    </p:spTree>
    <p:extLst>
      <p:ext uri="{BB962C8B-B14F-4D97-AF65-F5344CB8AC3E}">
        <p14:creationId xmlns:p14="http://schemas.microsoft.com/office/powerpoint/2010/main" val="1553236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A49B7-A4DF-B972-6B6C-6607A3E3B4A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9EF6A1A-69C0-EE49-E2BE-E4B26901C3D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A6A44A-AA62-4967-7C6A-0484901F62D5}"/>
              </a:ext>
            </a:extLst>
          </p:cNvPr>
          <p:cNvSpPr>
            <a:spLocks noGrp="1"/>
          </p:cNvSpPr>
          <p:nvPr>
            <p:ph type="dt" sz="half" idx="10"/>
          </p:nvPr>
        </p:nvSpPr>
        <p:spPr/>
        <p:txBody>
          <a:bodyPr/>
          <a:lstStyle/>
          <a:p>
            <a:r>
              <a:rPr lang="en-US"/>
              <a:t>8/27/2026</a:t>
            </a:r>
          </a:p>
        </p:txBody>
      </p:sp>
      <p:sp>
        <p:nvSpPr>
          <p:cNvPr id="5" name="Footer Placeholder 4">
            <a:extLst>
              <a:ext uri="{FF2B5EF4-FFF2-40B4-BE49-F238E27FC236}">
                <a16:creationId xmlns:a16="http://schemas.microsoft.com/office/drawing/2014/main" id="{6C6CA8CF-9273-5FF6-89F2-78C13FD273D5}"/>
              </a:ext>
            </a:extLst>
          </p:cNvPr>
          <p:cNvSpPr>
            <a:spLocks noGrp="1"/>
          </p:cNvSpPr>
          <p:nvPr>
            <p:ph type="ftr" sz="quarter" idx="11"/>
          </p:nvPr>
        </p:nvSpPr>
        <p:spPr/>
        <p:txBody>
          <a:bodyPr/>
          <a:lstStyle/>
          <a:p>
            <a:r>
              <a:rPr lang="en-US"/>
              <a:t>Electronics and DAQ WG Meeting</a:t>
            </a:r>
          </a:p>
        </p:txBody>
      </p:sp>
      <p:sp>
        <p:nvSpPr>
          <p:cNvPr id="6" name="Slide Number Placeholder 5">
            <a:extLst>
              <a:ext uri="{FF2B5EF4-FFF2-40B4-BE49-F238E27FC236}">
                <a16:creationId xmlns:a16="http://schemas.microsoft.com/office/drawing/2014/main" id="{FB3CA971-6B82-C051-4AB0-10DB420FBB4F}"/>
              </a:ext>
            </a:extLst>
          </p:cNvPr>
          <p:cNvSpPr>
            <a:spLocks noGrp="1"/>
          </p:cNvSpPr>
          <p:nvPr>
            <p:ph type="sldNum" sz="quarter" idx="12"/>
          </p:nvPr>
        </p:nvSpPr>
        <p:spPr/>
        <p:txBody>
          <a:bodyPr/>
          <a:lstStyle/>
          <a:p>
            <a:fld id="{049BDA00-5BA8-49ED-A949-34964AA5FF4B}" type="slidenum">
              <a:rPr lang="en-US" smtClean="0"/>
              <a:t>‹#›</a:t>
            </a:fld>
            <a:endParaRPr lang="en-US"/>
          </a:p>
        </p:txBody>
      </p:sp>
    </p:spTree>
    <p:extLst>
      <p:ext uri="{BB962C8B-B14F-4D97-AF65-F5344CB8AC3E}">
        <p14:creationId xmlns:p14="http://schemas.microsoft.com/office/powerpoint/2010/main" val="2045325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1B276-F08F-FAC6-8524-F6A7C8F454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2365C9-12B1-469D-2547-CF27505743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0E1A09-AE0C-E7DA-D4FB-4D74EF949C8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ECFD31F-87E8-5EC9-ACA0-10F2828327D1}"/>
              </a:ext>
            </a:extLst>
          </p:cNvPr>
          <p:cNvSpPr>
            <a:spLocks noGrp="1"/>
          </p:cNvSpPr>
          <p:nvPr>
            <p:ph type="dt" sz="half" idx="10"/>
          </p:nvPr>
        </p:nvSpPr>
        <p:spPr/>
        <p:txBody>
          <a:bodyPr/>
          <a:lstStyle/>
          <a:p>
            <a:r>
              <a:rPr lang="en-US"/>
              <a:t>8/27/2026</a:t>
            </a:r>
          </a:p>
        </p:txBody>
      </p:sp>
      <p:sp>
        <p:nvSpPr>
          <p:cNvPr id="6" name="Footer Placeholder 5">
            <a:extLst>
              <a:ext uri="{FF2B5EF4-FFF2-40B4-BE49-F238E27FC236}">
                <a16:creationId xmlns:a16="http://schemas.microsoft.com/office/drawing/2014/main" id="{D7188D2C-EB09-4B68-7C62-A62AF95CBD73}"/>
              </a:ext>
            </a:extLst>
          </p:cNvPr>
          <p:cNvSpPr>
            <a:spLocks noGrp="1"/>
          </p:cNvSpPr>
          <p:nvPr>
            <p:ph type="ftr" sz="quarter" idx="11"/>
          </p:nvPr>
        </p:nvSpPr>
        <p:spPr/>
        <p:txBody>
          <a:bodyPr/>
          <a:lstStyle/>
          <a:p>
            <a:r>
              <a:rPr lang="en-US"/>
              <a:t>Electronics and DAQ WG Meeting</a:t>
            </a:r>
          </a:p>
        </p:txBody>
      </p:sp>
      <p:sp>
        <p:nvSpPr>
          <p:cNvPr id="7" name="Slide Number Placeholder 6">
            <a:extLst>
              <a:ext uri="{FF2B5EF4-FFF2-40B4-BE49-F238E27FC236}">
                <a16:creationId xmlns:a16="http://schemas.microsoft.com/office/drawing/2014/main" id="{90F0E801-FC05-2CA3-531C-2DDF916CF058}"/>
              </a:ext>
            </a:extLst>
          </p:cNvPr>
          <p:cNvSpPr>
            <a:spLocks noGrp="1"/>
          </p:cNvSpPr>
          <p:nvPr>
            <p:ph type="sldNum" sz="quarter" idx="12"/>
          </p:nvPr>
        </p:nvSpPr>
        <p:spPr/>
        <p:txBody>
          <a:bodyPr/>
          <a:lstStyle/>
          <a:p>
            <a:fld id="{049BDA00-5BA8-49ED-A949-34964AA5FF4B}" type="slidenum">
              <a:rPr lang="en-US" smtClean="0"/>
              <a:t>‹#›</a:t>
            </a:fld>
            <a:endParaRPr lang="en-US"/>
          </a:p>
        </p:txBody>
      </p:sp>
    </p:spTree>
    <p:extLst>
      <p:ext uri="{BB962C8B-B14F-4D97-AF65-F5344CB8AC3E}">
        <p14:creationId xmlns:p14="http://schemas.microsoft.com/office/powerpoint/2010/main" val="3550659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EB2F6-FAC1-596A-5892-0DCDBD39F68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23DC2C-7D80-75ED-E85F-6CE2A4C2B8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F9CD97-9616-D1D5-9038-764D064E44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BA9F3A-DC63-5369-E43B-402DCE1D4D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DEC805F-8FFF-9046-2309-512E157B91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7F79B5D-238D-2F05-9651-6A71D738C5DC}"/>
              </a:ext>
            </a:extLst>
          </p:cNvPr>
          <p:cNvSpPr>
            <a:spLocks noGrp="1"/>
          </p:cNvSpPr>
          <p:nvPr>
            <p:ph type="dt" sz="half" idx="10"/>
          </p:nvPr>
        </p:nvSpPr>
        <p:spPr/>
        <p:txBody>
          <a:bodyPr/>
          <a:lstStyle/>
          <a:p>
            <a:r>
              <a:rPr lang="en-US"/>
              <a:t>8/27/2026</a:t>
            </a:r>
          </a:p>
        </p:txBody>
      </p:sp>
      <p:sp>
        <p:nvSpPr>
          <p:cNvPr id="8" name="Footer Placeholder 7">
            <a:extLst>
              <a:ext uri="{FF2B5EF4-FFF2-40B4-BE49-F238E27FC236}">
                <a16:creationId xmlns:a16="http://schemas.microsoft.com/office/drawing/2014/main" id="{B597BD21-304F-94E0-F6A0-4DAE21B2F140}"/>
              </a:ext>
            </a:extLst>
          </p:cNvPr>
          <p:cNvSpPr>
            <a:spLocks noGrp="1"/>
          </p:cNvSpPr>
          <p:nvPr>
            <p:ph type="ftr" sz="quarter" idx="11"/>
          </p:nvPr>
        </p:nvSpPr>
        <p:spPr/>
        <p:txBody>
          <a:bodyPr/>
          <a:lstStyle/>
          <a:p>
            <a:r>
              <a:rPr lang="en-US"/>
              <a:t>Electronics and DAQ WG Meeting</a:t>
            </a:r>
          </a:p>
        </p:txBody>
      </p:sp>
      <p:sp>
        <p:nvSpPr>
          <p:cNvPr id="9" name="Slide Number Placeholder 8">
            <a:extLst>
              <a:ext uri="{FF2B5EF4-FFF2-40B4-BE49-F238E27FC236}">
                <a16:creationId xmlns:a16="http://schemas.microsoft.com/office/drawing/2014/main" id="{60434456-C156-8241-16D3-A71B57F3B637}"/>
              </a:ext>
            </a:extLst>
          </p:cNvPr>
          <p:cNvSpPr>
            <a:spLocks noGrp="1"/>
          </p:cNvSpPr>
          <p:nvPr>
            <p:ph type="sldNum" sz="quarter" idx="12"/>
          </p:nvPr>
        </p:nvSpPr>
        <p:spPr/>
        <p:txBody>
          <a:bodyPr/>
          <a:lstStyle/>
          <a:p>
            <a:fld id="{049BDA00-5BA8-49ED-A949-34964AA5FF4B}" type="slidenum">
              <a:rPr lang="en-US" smtClean="0"/>
              <a:t>‹#›</a:t>
            </a:fld>
            <a:endParaRPr lang="en-US"/>
          </a:p>
        </p:txBody>
      </p:sp>
    </p:spTree>
    <p:extLst>
      <p:ext uri="{BB962C8B-B14F-4D97-AF65-F5344CB8AC3E}">
        <p14:creationId xmlns:p14="http://schemas.microsoft.com/office/powerpoint/2010/main" val="4097326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8A36-211B-B9A2-57EE-0041DC96BF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DFB80F4-B559-BBDB-B3CA-B12978384638}"/>
              </a:ext>
            </a:extLst>
          </p:cNvPr>
          <p:cNvSpPr>
            <a:spLocks noGrp="1"/>
          </p:cNvSpPr>
          <p:nvPr>
            <p:ph type="dt" sz="half" idx="10"/>
          </p:nvPr>
        </p:nvSpPr>
        <p:spPr/>
        <p:txBody>
          <a:bodyPr/>
          <a:lstStyle/>
          <a:p>
            <a:r>
              <a:rPr lang="en-US"/>
              <a:t>8/27/2026</a:t>
            </a:r>
          </a:p>
        </p:txBody>
      </p:sp>
      <p:sp>
        <p:nvSpPr>
          <p:cNvPr id="4" name="Footer Placeholder 3">
            <a:extLst>
              <a:ext uri="{FF2B5EF4-FFF2-40B4-BE49-F238E27FC236}">
                <a16:creationId xmlns:a16="http://schemas.microsoft.com/office/drawing/2014/main" id="{F0BC1CE9-D95F-F500-CAB2-186C94F11910}"/>
              </a:ext>
            </a:extLst>
          </p:cNvPr>
          <p:cNvSpPr>
            <a:spLocks noGrp="1"/>
          </p:cNvSpPr>
          <p:nvPr>
            <p:ph type="ftr" sz="quarter" idx="11"/>
          </p:nvPr>
        </p:nvSpPr>
        <p:spPr/>
        <p:txBody>
          <a:bodyPr/>
          <a:lstStyle/>
          <a:p>
            <a:r>
              <a:rPr lang="en-US"/>
              <a:t>Electronics and DAQ WG Meeting</a:t>
            </a:r>
          </a:p>
        </p:txBody>
      </p:sp>
      <p:sp>
        <p:nvSpPr>
          <p:cNvPr id="5" name="Slide Number Placeholder 4">
            <a:extLst>
              <a:ext uri="{FF2B5EF4-FFF2-40B4-BE49-F238E27FC236}">
                <a16:creationId xmlns:a16="http://schemas.microsoft.com/office/drawing/2014/main" id="{158B2BAE-9B65-A5C2-B298-5B3DD2870E97}"/>
              </a:ext>
            </a:extLst>
          </p:cNvPr>
          <p:cNvSpPr>
            <a:spLocks noGrp="1"/>
          </p:cNvSpPr>
          <p:nvPr>
            <p:ph type="sldNum" sz="quarter" idx="12"/>
          </p:nvPr>
        </p:nvSpPr>
        <p:spPr/>
        <p:txBody>
          <a:bodyPr/>
          <a:lstStyle/>
          <a:p>
            <a:fld id="{049BDA00-5BA8-49ED-A949-34964AA5FF4B}" type="slidenum">
              <a:rPr lang="en-US" smtClean="0"/>
              <a:t>‹#›</a:t>
            </a:fld>
            <a:endParaRPr lang="en-US"/>
          </a:p>
        </p:txBody>
      </p:sp>
    </p:spTree>
    <p:extLst>
      <p:ext uri="{BB962C8B-B14F-4D97-AF65-F5344CB8AC3E}">
        <p14:creationId xmlns:p14="http://schemas.microsoft.com/office/powerpoint/2010/main" val="100573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D72DEF-810B-11BB-F48A-C68190439647}"/>
              </a:ext>
            </a:extLst>
          </p:cNvPr>
          <p:cNvSpPr>
            <a:spLocks noGrp="1"/>
          </p:cNvSpPr>
          <p:nvPr>
            <p:ph type="dt" sz="half" idx="10"/>
          </p:nvPr>
        </p:nvSpPr>
        <p:spPr/>
        <p:txBody>
          <a:bodyPr/>
          <a:lstStyle/>
          <a:p>
            <a:r>
              <a:rPr lang="en-US"/>
              <a:t>8/27/2026</a:t>
            </a:r>
          </a:p>
        </p:txBody>
      </p:sp>
      <p:sp>
        <p:nvSpPr>
          <p:cNvPr id="3" name="Footer Placeholder 2">
            <a:extLst>
              <a:ext uri="{FF2B5EF4-FFF2-40B4-BE49-F238E27FC236}">
                <a16:creationId xmlns:a16="http://schemas.microsoft.com/office/drawing/2014/main" id="{A8CF93EE-1560-ABDE-A966-EF2E1041D2A3}"/>
              </a:ext>
            </a:extLst>
          </p:cNvPr>
          <p:cNvSpPr>
            <a:spLocks noGrp="1"/>
          </p:cNvSpPr>
          <p:nvPr>
            <p:ph type="ftr" sz="quarter" idx="11"/>
          </p:nvPr>
        </p:nvSpPr>
        <p:spPr/>
        <p:txBody>
          <a:bodyPr/>
          <a:lstStyle/>
          <a:p>
            <a:r>
              <a:rPr lang="en-US"/>
              <a:t>Electronics and DAQ WG Meeting</a:t>
            </a:r>
          </a:p>
        </p:txBody>
      </p:sp>
      <p:sp>
        <p:nvSpPr>
          <p:cNvPr id="4" name="Slide Number Placeholder 3">
            <a:extLst>
              <a:ext uri="{FF2B5EF4-FFF2-40B4-BE49-F238E27FC236}">
                <a16:creationId xmlns:a16="http://schemas.microsoft.com/office/drawing/2014/main" id="{1104FB33-BBDE-D5D7-E520-5B9A5E1FE0E3}"/>
              </a:ext>
            </a:extLst>
          </p:cNvPr>
          <p:cNvSpPr>
            <a:spLocks noGrp="1"/>
          </p:cNvSpPr>
          <p:nvPr>
            <p:ph type="sldNum" sz="quarter" idx="12"/>
          </p:nvPr>
        </p:nvSpPr>
        <p:spPr/>
        <p:txBody>
          <a:bodyPr/>
          <a:lstStyle/>
          <a:p>
            <a:fld id="{049BDA00-5BA8-49ED-A949-34964AA5FF4B}" type="slidenum">
              <a:rPr lang="en-US" smtClean="0"/>
              <a:t>‹#›</a:t>
            </a:fld>
            <a:endParaRPr lang="en-US"/>
          </a:p>
        </p:txBody>
      </p:sp>
    </p:spTree>
    <p:extLst>
      <p:ext uri="{BB962C8B-B14F-4D97-AF65-F5344CB8AC3E}">
        <p14:creationId xmlns:p14="http://schemas.microsoft.com/office/powerpoint/2010/main" val="2995862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03FB3-CA8B-944C-5835-2C48B4A4EF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95E9A1F-6EED-B1C2-90C3-2A5CE39C42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B42E920-8304-CDA8-55DE-39D72F1670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E377E9-18C4-FF58-7060-CB8333C600FF}"/>
              </a:ext>
            </a:extLst>
          </p:cNvPr>
          <p:cNvSpPr>
            <a:spLocks noGrp="1"/>
          </p:cNvSpPr>
          <p:nvPr>
            <p:ph type="dt" sz="half" idx="10"/>
          </p:nvPr>
        </p:nvSpPr>
        <p:spPr/>
        <p:txBody>
          <a:bodyPr/>
          <a:lstStyle/>
          <a:p>
            <a:r>
              <a:rPr lang="en-US"/>
              <a:t>8/27/2026</a:t>
            </a:r>
          </a:p>
        </p:txBody>
      </p:sp>
      <p:sp>
        <p:nvSpPr>
          <p:cNvPr id="6" name="Footer Placeholder 5">
            <a:extLst>
              <a:ext uri="{FF2B5EF4-FFF2-40B4-BE49-F238E27FC236}">
                <a16:creationId xmlns:a16="http://schemas.microsoft.com/office/drawing/2014/main" id="{2AFEE3EF-742D-E297-2F32-F47505AB5781}"/>
              </a:ext>
            </a:extLst>
          </p:cNvPr>
          <p:cNvSpPr>
            <a:spLocks noGrp="1"/>
          </p:cNvSpPr>
          <p:nvPr>
            <p:ph type="ftr" sz="quarter" idx="11"/>
          </p:nvPr>
        </p:nvSpPr>
        <p:spPr/>
        <p:txBody>
          <a:bodyPr/>
          <a:lstStyle/>
          <a:p>
            <a:r>
              <a:rPr lang="en-US"/>
              <a:t>Electronics and DAQ WG Meeting</a:t>
            </a:r>
          </a:p>
        </p:txBody>
      </p:sp>
      <p:sp>
        <p:nvSpPr>
          <p:cNvPr id="7" name="Slide Number Placeholder 6">
            <a:extLst>
              <a:ext uri="{FF2B5EF4-FFF2-40B4-BE49-F238E27FC236}">
                <a16:creationId xmlns:a16="http://schemas.microsoft.com/office/drawing/2014/main" id="{17CEF9D1-6220-66BB-ACB8-AA0AC4C96F9C}"/>
              </a:ext>
            </a:extLst>
          </p:cNvPr>
          <p:cNvSpPr>
            <a:spLocks noGrp="1"/>
          </p:cNvSpPr>
          <p:nvPr>
            <p:ph type="sldNum" sz="quarter" idx="12"/>
          </p:nvPr>
        </p:nvSpPr>
        <p:spPr/>
        <p:txBody>
          <a:bodyPr/>
          <a:lstStyle/>
          <a:p>
            <a:fld id="{049BDA00-5BA8-49ED-A949-34964AA5FF4B}" type="slidenum">
              <a:rPr lang="en-US" smtClean="0"/>
              <a:t>‹#›</a:t>
            </a:fld>
            <a:endParaRPr lang="en-US"/>
          </a:p>
        </p:txBody>
      </p:sp>
    </p:spTree>
    <p:extLst>
      <p:ext uri="{BB962C8B-B14F-4D97-AF65-F5344CB8AC3E}">
        <p14:creationId xmlns:p14="http://schemas.microsoft.com/office/powerpoint/2010/main" val="1441986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0BF7B-1CBF-C137-053E-7D2D58038A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5FC02B-0C6D-BED8-B4F7-EE4F120CCA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0A5C120-840C-B640-720E-6C17E2EBDA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E8DFDB-B90D-80B2-C18F-E4844291E39F}"/>
              </a:ext>
            </a:extLst>
          </p:cNvPr>
          <p:cNvSpPr>
            <a:spLocks noGrp="1"/>
          </p:cNvSpPr>
          <p:nvPr>
            <p:ph type="dt" sz="half" idx="10"/>
          </p:nvPr>
        </p:nvSpPr>
        <p:spPr/>
        <p:txBody>
          <a:bodyPr/>
          <a:lstStyle/>
          <a:p>
            <a:r>
              <a:rPr lang="en-US"/>
              <a:t>8/27/2026</a:t>
            </a:r>
          </a:p>
        </p:txBody>
      </p:sp>
      <p:sp>
        <p:nvSpPr>
          <p:cNvPr id="6" name="Footer Placeholder 5">
            <a:extLst>
              <a:ext uri="{FF2B5EF4-FFF2-40B4-BE49-F238E27FC236}">
                <a16:creationId xmlns:a16="http://schemas.microsoft.com/office/drawing/2014/main" id="{A17CD569-FFE9-9586-B8E7-6D5FB7D635D7}"/>
              </a:ext>
            </a:extLst>
          </p:cNvPr>
          <p:cNvSpPr>
            <a:spLocks noGrp="1"/>
          </p:cNvSpPr>
          <p:nvPr>
            <p:ph type="ftr" sz="quarter" idx="11"/>
          </p:nvPr>
        </p:nvSpPr>
        <p:spPr/>
        <p:txBody>
          <a:bodyPr/>
          <a:lstStyle/>
          <a:p>
            <a:r>
              <a:rPr lang="en-US"/>
              <a:t>Electronics and DAQ WG Meeting</a:t>
            </a:r>
          </a:p>
        </p:txBody>
      </p:sp>
      <p:sp>
        <p:nvSpPr>
          <p:cNvPr id="7" name="Slide Number Placeholder 6">
            <a:extLst>
              <a:ext uri="{FF2B5EF4-FFF2-40B4-BE49-F238E27FC236}">
                <a16:creationId xmlns:a16="http://schemas.microsoft.com/office/drawing/2014/main" id="{968934EC-CF58-E2F9-C3F9-56D4AF02EE85}"/>
              </a:ext>
            </a:extLst>
          </p:cNvPr>
          <p:cNvSpPr>
            <a:spLocks noGrp="1"/>
          </p:cNvSpPr>
          <p:nvPr>
            <p:ph type="sldNum" sz="quarter" idx="12"/>
          </p:nvPr>
        </p:nvSpPr>
        <p:spPr/>
        <p:txBody>
          <a:bodyPr/>
          <a:lstStyle/>
          <a:p>
            <a:fld id="{049BDA00-5BA8-49ED-A949-34964AA5FF4B}" type="slidenum">
              <a:rPr lang="en-US" smtClean="0"/>
              <a:t>‹#›</a:t>
            </a:fld>
            <a:endParaRPr lang="en-US"/>
          </a:p>
        </p:txBody>
      </p:sp>
    </p:spTree>
    <p:extLst>
      <p:ext uri="{BB962C8B-B14F-4D97-AF65-F5344CB8AC3E}">
        <p14:creationId xmlns:p14="http://schemas.microsoft.com/office/powerpoint/2010/main" val="3193100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7374D4-0641-3D51-0259-4FB5B79EE0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17EC9A-7566-CD88-55BD-4B18D0EE02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5B5315-7FE9-3624-31CC-E10F15645F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t>8/27/2026</a:t>
            </a:r>
          </a:p>
        </p:txBody>
      </p:sp>
      <p:sp>
        <p:nvSpPr>
          <p:cNvPr id="5" name="Footer Placeholder 4">
            <a:extLst>
              <a:ext uri="{FF2B5EF4-FFF2-40B4-BE49-F238E27FC236}">
                <a16:creationId xmlns:a16="http://schemas.microsoft.com/office/drawing/2014/main" id="{D618AE24-F9C3-D978-1F8F-9C68D86A14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Electronics and DAQ WG Meeting</a:t>
            </a:r>
          </a:p>
        </p:txBody>
      </p:sp>
      <p:sp>
        <p:nvSpPr>
          <p:cNvPr id="6" name="Slide Number Placeholder 5">
            <a:extLst>
              <a:ext uri="{FF2B5EF4-FFF2-40B4-BE49-F238E27FC236}">
                <a16:creationId xmlns:a16="http://schemas.microsoft.com/office/drawing/2014/main" id="{6596A410-927B-8203-08B4-E5485B63C9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49BDA00-5BA8-49ED-A949-34964AA5FF4B}" type="slidenum">
              <a:rPr lang="en-US" smtClean="0"/>
              <a:t>‹#›</a:t>
            </a:fld>
            <a:endParaRPr lang="en-US"/>
          </a:p>
        </p:txBody>
      </p:sp>
    </p:spTree>
    <p:extLst>
      <p:ext uri="{BB962C8B-B14F-4D97-AF65-F5344CB8AC3E}">
        <p14:creationId xmlns:p14="http://schemas.microsoft.com/office/powerpoint/2010/main" val="29595348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s://docs.google.com/document/d/1JOOHCCjDQHqPvExxVhKfKK8vwut417imKBWmKuTFdHM/edit?tab=t.0#heading=h.mbjsiz6n6jlo"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A80A5A2-8E8F-4178-B613-445650039A65}"/>
              </a:ext>
            </a:extLst>
          </p:cNvPr>
          <p:cNvSpPr>
            <a:spLocks noGrp="1"/>
          </p:cNvSpPr>
          <p:nvPr>
            <p:ph type="dt" sz="half" idx="10"/>
          </p:nvPr>
        </p:nvSpPr>
        <p:spPr/>
        <p:txBody>
          <a:bodyPr/>
          <a:lstStyle/>
          <a:p>
            <a:r>
              <a:rPr lang="en-US"/>
              <a:t>8/27/2026</a:t>
            </a:r>
          </a:p>
        </p:txBody>
      </p:sp>
      <p:sp>
        <p:nvSpPr>
          <p:cNvPr id="5" name="Footer Placeholder 4">
            <a:extLst>
              <a:ext uri="{FF2B5EF4-FFF2-40B4-BE49-F238E27FC236}">
                <a16:creationId xmlns:a16="http://schemas.microsoft.com/office/drawing/2014/main" id="{9CCC9A8D-2289-8569-876E-AF9F1B3FAF37}"/>
              </a:ext>
            </a:extLst>
          </p:cNvPr>
          <p:cNvSpPr>
            <a:spLocks noGrp="1"/>
          </p:cNvSpPr>
          <p:nvPr>
            <p:ph type="ftr" sz="quarter" idx="11"/>
          </p:nvPr>
        </p:nvSpPr>
        <p:spPr/>
        <p:txBody>
          <a:bodyPr/>
          <a:lstStyle/>
          <a:p>
            <a:r>
              <a:rPr lang="en-US"/>
              <a:t>Electronics and DAQ WG Meeting</a:t>
            </a:r>
          </a:p>
        </p:txBody>
      </p:sp>
      <p:sp>
        <p:nvSpPr>
          <p:cNvPr id="6" name="Slide Number Placeholder 5">
            <a:extLst>
              <a:ext uri="{FF2B5EF4-FFF2-40B4-BE49-F238E27FC236}">
                <a16:creationId xmlns:a16="http://schemas.microsoft.com/office/drawing/2014/main" id="{E0C0C920-7C13-E4FA-DDC4-436E19638FB7}"/>
              </a:ext>
            </a:extLst>
          </p:cNvPr>
          <p:cNvSpPr>
            <a:spLocks noGrp="1"/>
          </p:cNvSpPr>
          <p:nvPr>
            <p:ph type="sldNum" sz="quarter" idx="12"/>
          </p:nvPr>
        </p:nvSpPr>
        <p:spPr/>
        <p:txBody>
          <a:bodyPr/>
          <a:lstStyle/>
          <a:p>
            <a:fld id="{049BDA00-5BA8-49ED-A949-34964AA5FF4B}" type="slidenum">
              <a:rPr lang="en-US" smtClean="0"/>
              <a:t>1</a:t>
            </a:fld>
            <a:endParaRPr lang="en-US"/>
          </a:p>
        </p:txBody>
      </p:sp>
      <p:sp>
        <p:nvSpPr>
          <p:cNvPr id="7" name="TextBox 6">
            <a:extLst>
              <a:ext uri="{FF2B5EF4-FFF2-40B4-BE49-F238E27FC236}">
                <a16:creationId xmlns:a16="http://schemas.microsoft.com/office/drawing/2014/main" id="{AE2FA1EB-007E-8316-2C6B-060479ED8000}"/>
              </a:ext>
            </a:extLst>
          </p:cNvPr>
          <p:cNvSpPr txBox="1"/>
          <p:nvPr/>
        </p:nvSpPr>
        <p:spPr>
          <a:xfrm>
            <a:off x="343612" y="96374"/>
            <a:ext cx="10065832" cy="707886"/>
          </a:xfrm>
          <a:prstGeom prst="rect">
            <a:avLst/>
          </a:prstGeom>
          <a:noFill/>
        </p:spPr>
        <p:txBody>
          <a:bodyPr wrap="none" rtlCol="0">
            <a:spAutoFit/>
          </a:bodyPr>
          <a:lstStyle/>
          <a:p>
            <a:r>
              <a:rPr lang="en-US" sz="4000" b="1" dirty="0"/>
              <a:t>Electronics and DAQ WG Meeting (8/27/26)</a:t>
            </a:r>
          </a:p>
        </p:txBody>
      </p:sp>
      <p:sp>
        <p:nvSpPr>
          <p:cNvPr id="8" name="TextBox 7">
            <a:extLst>
              <a:ext uri="{FF2B5EF4-FFF2-40B4-BE49-F238E27FC236}">
                <a16:creationId xmlns:a16="http://schemas.microsoft.com/office/drawing/2014/main" id="{5B92459F-4596-17FF-9866-A1E5A556BFF3}"/>
              </a:ext>
            </a:extLst>
          </p:cNvPr>
          <p:cNvSpPr txBox="1"/>
          <p:nvPr/>
        </p:nvSpPr>
        <p:spPr>
          <a:xfrm>
            <a:off x="1288279" y="1223904"/>
            <a:ext cx="6106643" cy="3693319"/>
          </a:xfrm>
          <a:prstGeom prst="rect">
            <a:avLst/>
          </a:prstGeom>
          <a:noFill/>
        </p:spPr>
        <p:txBody>
          <a:bodyPr wrap="square" rtlCol="0">
            <a:spAutoFit/>
          </a:bodyPr>
          <a:lstStyle/>
          <a:p>
            <a:r>
              <a:rPr lang="en-US" sz="4000" b="1" dirty="0"/>
              <a:t>Coming up…</a:t>
            </a:r>
            <a:endParaRPr lang="en-US" sz="4000" dirty="0"/>
          </a:p>
          <a:p>
            <a:pPr marL="457200" indent="-457200">
              <a:buFont typeface="Arial" panose="020B0604020202020204" pitchFamily="34" charset="0"/>
              <a:buChar char="•"/>
            </a:pPr>
            <a:r>
              <a:rPr lang="en-US" sz="1400" dirty="0"/>
              <a:t>Sept 3</a:t>
            </a:r>
            <a:r>
              <a:rPr lang="en-US" sz="1400" baseline="30000" dirty="0"/>
              <a:t>rd</a:t>
            </a:r>
            <a:r>
              <a:rPr lang="en-US" sz="1400" dirty="0"/>
              <a:t> – ASICs &amp; Electronics</a:t>
            </a:r>
          </a:p>
          <a:p>
            <a:pPr marL="457200" indent="-457200">
              <a:buFont typeface="Arial" panose="020B0604020202020204" pitchFamily="34" charset="0"/>
              <a:buChar char="•"/>
            </a:pPr>
            <a:r>
              <a:rPr lang="en-US" sz="1400" dirty="0"/>
              <a:t>Sept 10</a:t>
            </a:r>
            <a:r>
              <a:rPr lang="en-US" sz="1400" baseline="30000" dirty="0"/>
              <a:t>th</a:t>
            </a:r>
            <a:r>
              <a:rPr lang="en-US" sz="1400" dirty="0"/>
              <a:t> – DAQ Software Issues (again)</a:t>
            </a:r>
          </a:p>
          <a:p>
            <a:pPr marL="457200" indent="-457200">
              <a:buFont typeface="Arial" panose="020B0604020202020204" pitchFamily="34" charset="0"/>
              <a:buChar char="•"/>
            </a:pPr>
            <a:r>
              <a:rPr lang="en-US" sz="1400" dirty="0"/>
              <a:t>Sept 17</a:t>
            </a:r>
            <a:r>
              <a:rPr lang="en-US" sz="1400" baseline="30000" dirty="0"/>
              <a:t>th</a:t>
            </a:r>
            <a:r>
              <a:rPr lang="en-US" sz="1400" dirty="0"/>
              <a:t> – No meeting (DOE IPR of EIC project status 9/15-9/18)</a:t>
            </a:r>
          </a:p>
          <a:p>
            <a:pPr marL="457200" indent="-457200">
              <a:buFont typeface="Arial" panose="020B0604020202020204" pitchFamily="34" charset="0"/>
              <a:buChar char="•"/>
            </a:pPr>
            <a:r>
              <a:rPr lang="en-US" sz="1400" dirty="0"/>
              <a:t>Sept 24</a:t>
            </a:r>
            <a:r>
              <a:rPr lang="en-US" sz="1400" baseline="30000" dirty="0"/>
              <a:t>th</a:t>
            </a:r>
            <a:r>
              <a:rPr lang="en-US" sz="1400" dirty="0"/>
              <a:t> – (I’m not available, Fernando may organize meeting)</a:t>
            </a:r>
          </a:p>
          <a:p>
            <a:pPr marL="457200" indent="-457200">
              <a:buFont typeface="Arial" panose="020B0604020202020204" pitchFamily="34" charset="0"/>
              <a:buChar char="•"/>
            </a:pPr>
            <a:r>
              <a:rPr lang="en-US" sz="1400" dirty="0"/>
              <a:t>Oct 1</a:t>
            </a:r>
            <a:r>
              <a:rPr lang="en-US" sz="1400" baseline="30000" dirty="0"/>
              <a:t>st</a:t>
            </a:r>
            <a:r>
              <a:rPr lang="en-US" sz="1400" dirty="0"/>
              <a:t> – No meeting (SRO-XIV)</a:t>
            </a:r>
          </a:p>
          <a:p>
            <a:pPr marL="457200" indent="-457200">
              <a:buFont typeface="Arial" panose="020B0604020202020204" pitchFamily="34" charset="0"/>
              <a:buChar char="•"/>
            </a:pPr>
            <a:r>
              <a:rPr lang="en-US" sz="1400" dirty="0"/>
              <a:t>Oct 28-30 – EIC Detector 11</a:t>
            </a:r>
            <a:r>
              <a:rPr lang="en-US" sz="1400" baseline="30000" dirty="0"/>
              <a:t>th</a:t>
            </a:r>
            <a:r>
              <a:rPr lang="en-US" sz="1400" dirty="0"/>
              <a:t> DAC Meeting</a:t>
            </a:r>
          </a:p>
          <a:p>
            <a:endParaRPr lang="en-US" sz="1400" dirty="0"/>
          </a:p>
          <a:p>
            <a:pPr marL="457200" indent="-457200">
              <a:buFont typeface="Arial" panose="020B0604020202020204" pitchFamily="34" charset="0"/>
              <a:buChar char="•"/>
            </a:pPr>
            <a:endParaRPr lang="en-US" sz="1400" dirty="0"/>
          </a:p>
          <a:p>
            <a:r>
              <a:rPr lang="en-US" sz="4000" b="1" dirty="0"/>
              <a:t>Agenda:</a:t>
            </a:r>
          </a:p>
          <a:p>
            <a:pPr marL="285750" indent="-285750">
              <a:buFont typeface="Arial" panose="020B0604020202020204" pitchFamily="34" charset="0"/>
              <a:buChar char="•"/>
            </a:pPr>
            <a:r>
              <a:rPr lang="en-US" sz="1400" dirty="0"/>
              <a:t>Introduction (Me)</a:t>
            </a:r>
          </a:p>
          <a:p>
            <a:pPr marL="285750" indent="-285750">
              <a:buFont typeface="Arial" panose="020B0604020202020204" pitchFamily="34" charset="0"/>
              <a:buChar char="•"/>
            </a:pPr>
            <a:r>
              <a:rPr lang="en-US" sz="1400" dirty="0"/>
              <a:t>RCDAQ use in ePIC (Martin)</a:t>
            </a:r>
          </a:p>
          <a:p>
            <a:pPr marL="285750" indent="-285750">
              <a:buFont typeface="Arial" panose="020B0604020202020204" pitchFamily="34" charset="0"/>
              <a:buChar char="•"/>
            </a:pPr>
            <a:r>
              <a:rPr lang="en-US" sz="1400" dirty="0"/>
              <a:t>Discussion (All)</a:t>
            </a:r>
          </a:p>
        </p:txBody>
      </p:sp>
    </p:spTree>
    <p:extLst>
      <p:ext uri="{BB962C8B-B14F-4D97-AF65-F5344CB8AC3E}">
        <p14:creationId xmlns:p14="http://schemas.microsoft.com/office/powerpoint/2010/main" val="510190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6987A93-C5D3-8E02-938A-7AD559821B83}"/>
              </a:ext>
            </a:extLst>
          </p:cNvPr>
          <p:cNvSpPr>
            <a:spLocks noGrp="1"/>
          </p:cNvSpPr>
          <p:nvPr>
            <p:ph type="dt" sz="half" idx="10"/>
          </p:nvPr>
        </p:nvSpPr>
        <p:spPr/>
        <p:txBody>
          <a:bodyPr/>
          <a:lstStyle/>
          <a:p>
            <a:r>
              <a:rPr lang="en-US"/>
              <a:t>8/27/2026</a:t>
            </a:r>
          </a:p>
        </p:txBody>
      </p:sp>
      <p:sp>
        <p:nvSpPr>
          <p:cNvPr id="5" name="Footer Placeholder 4">
            <a:extLst>
              <a:ext uri="{FF2B5EF4-FFF2-40B4-BE49-F238E27FC236}">
                <a16:creationId xmlns:a16="http://schemas.microsoft.com/office/drawing/2014/main" id="{1529E07C-81E4-C1C5-4EAA-5D7A8CBA66B3}"/>
              </a:ext>
            </a:extLst>
          </p:cNvPr>
          <p:cNvSpPr>
            <a:spLocks noGrp="1"/>
          </p:cNvSpPr>
          <p:nvPr>
            <p:ph type="ftr" sz="quarter" idx="11"/>
          </p:nvPr>
        </p:nvSpPr>
        <p:spPr/>
        <p:txBody>
          <a:bodyPr/>
          <a:lstStyle/>
          <a:p>
            <a:r>
              <a:rPr lang="en-US"/>
              <a:t>Electronics and DAQ WG Meeting</a:t>
            </a:r>
          </a:p>
        </p:txBody>
      </p:sp>
      <p:sp>
        <p:nvSpPr>
          <p:cNvPr id="6" name="Slide Number Placeholder 5">
            <a:extLst>
              <a:ext uri="{FF2B5EF4-FFF2-40B4-BE49-F238E27FC236}">
                <a16:creationId xmlns:a16="http://schemas.microsoft.com/office/drawing/2014/main" id="{26EC22FC-37C7-7406-9E25-552751DA2907}"/>
              </a:ext>
            </a:extLst>
          </p:cNvPr>
          <p:cNvSpPr>
            <a:spLocks noGrp="1"/>
          </p:cNvSpPr>
          <p:nvPr>
            <p:ph type="sldNum" sz="quarter" idx="12"/>
          </p:nvPr>
        </p:nvSpPr>
        <p:spPr/>
        <p:txBody>
          <a:bodyPr/>
          <a:lstStyle/>
          <a:p>
            <a:fld id="{049BDA00-5BA8-49ED-A949-34964AA5FF4B}" type="slidenum">
              <a:rPr lang="en-US" smtClean="0"/>
              <a:t>2</a:t>
            </a:fld>
            <a:endParaRPr lang="en-US"/>
          </a:p>
        </p:txBody>
      </p:sp>
      <p:pic>
        <p:nvPicPr>
          <p:cNvPr id="8" name="Picture 7">
            <a:extLst>
              <a:ext uri="{FF2B5EF4-FFF2-40B4-BE49-F238E27FC236}">
                <a16:creationId xmlns:a16="http://schemas.microsoft.com/office/drawing/2014/main" id="{47CECAC8-ED09-D02B-E811-26ECB5F030F0}"/>
              </a:ext>
            </a:extLst>
          </p:cNvPr>
          <p:cNvPicPr>
            <a:picLocks noChangeAspect="1"/>
          </p:cNvPicPr>
          <p:nvPr/>
        </p:nvPicPr>
        <p:blipFill>
          <a:blip r:embed="rId2"/>
          <a:srcRect l="2483" t="8970" r="6443" b="466"/>
          <a:stretch/>
        </p:blipFill>
        <p:spPr>
          <a:xfrm>
            <a:off x="426158" y="923834"/>
            <a:ext cx="6947100" cy="3975429"/>
          </a:xfrm>
          <a:prstGeom prst="rect">
            <a:avLst/>
          </a:prstGeom>
          <a:ln>
            <a:solidFill>
              <a:schemeClr val="tx1"/>
            </a:solidFill>
          </a:ln>
        </p:spPr>
      </p:pic>
      <p:sp>
        <p:nvSpPr>
          <p:cNvPr id="9" name="TextBox 8">
            <a:extLst>
              <a:ext uri="{FF2B5EF4-FFF2-40B4-BE49-F238E27FC236}">
                <a16:creationId xmlns:a16="http://schemas.microsoft.com/office/drawing/2014/main" id="{6CDDE91D-490C-B921-A12E-49A7AA42FEDE}"/>
              </a:ext>
            </a:extLst>
          </p:cNvPr>
          <p:cNvSpPr txBox="1"/>
          <p:nvPr/>
        </p:nvSpPr>
        <p:spPr>
          <a:xfrm>
            <a:off x="141151" y="136525"/>
            <a:ext cx="3677802" cy="584775"/>
          </a:xfrm>
          <a:prstGeom prst="rect">
            <a:avLst/>
          </a:prstGeom>
          <a:noFill/>
        </p:spPr>
        <p:txBody>
          <a:bodyPr wrap="none" rtlCol="0">
            <a:spAutoFit/>
          </a:bodyPr>
          <a:lstStyle/>
          <a:p>
            <a:r>
              <a:rPr lang="en-US" sz="3200" dirty="0"/>
              <a:t>Echelon 0 software:</a:t>
            </a:r>
          </a:p>
        </p:txBody>
      </p:sp>
      <p:sp>
        <p:nvSpPr>
          <p:cNvPr id="10" name="Rectangle 9">
            <a:extLst>
              <a:ext uri="{FF2B5EF4-FFF2-40B4-BE49-F238E27FC236}">
                <a16:creationId xmlns:a16="http://schemas.microsoft.com/office/drawing/2014/main" id="{0C3873CD-CBEF-7B49-3742-B665CE8E862E}"/>
              </a:ext>
            </a:extLst>
          </p:cNvPr>
          <p:cNvSpPr/>
          <p:nvPr/>
        </p:nvSpPr>
        <p:spPr>
          <a:xfrm>
            <a:off x="311695" y="786675"/>
            <a:ext cx="2743200" cy="4423954"/>
          </a:xfrm>
          <a:prstGeom prst="rect">
            <a:avLst/>
          </a:prstGeom>
          <a:solidFill>
            <a:schemeClr val="tx1">
              <a:lumMod val="95000"/>
              <a:lumOff val="5000"/>
              <a:alpha val="80000"/>
            </a:schemeClr>
          </a:solidFill>
          <a:ln>
            <a:solidFill>
              <a:schemeClr val="accent1">
                <a:shade val="15000"/>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47CD358-3FB8-FAB2-E1BC-B1B852579621}"/>
              </a:ext>
            </a:extLst>
          </p:cNvPr>
          <p:cNvSpPr/>
          <p:nvPr/>
        </p:nvSpPr>
        <p:spPr>
          <a:xfrm flipH="1">
            <a:off x="6096000" y="786675"/>
            <a:ext cx="1391720" cy="4423954"/>
          </a:xfrm>
          <a:prstGeom prst="rect">
            <a:avLst/>
          </a:prstGeom>
          <a:solidFill>
            <a:schemeClr val="tx1">
              <a:lumMod val="95000"/>
              <a:lumOff val="5000"/>
              <a:alpha val="80000"/>
            </a:schemeClr>
          </a:solidFill>
          <a:ln>
            <a:solidFill>
              <a:schemeClr val="accent1">
                <a:shade val="15000"/>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E451CFD9-681E-5958-EA82-71F398D6CB8E}"/>
              </a:ext>
            </a:extLst>
          </p:cNvPr>
          <p:cNvPicPr>
            <a:picLocks noChangeAspect="1"/>
          </p:cNvPicPr>
          <p:nvPr/>
        </p:nvPicPr>
        <p:blipFill>
          <a:blip r:embed="rId3"/>
          <a:stretch>
            <a:fillRect/>
          </a:stretch>
        </p:blipFill>
        <p:spPr>
          <a:xfrm>
            <a:off x="6197600" y="3199649"/>
            <a:ext cx="5783694" cy="3026980"/>
          </a:xfrm>
          <a:prstGeom prst="rect">
            <a:avLst/>
          </a:prstGeom>
        </p:spPr>
      </p:pic>
      <p:sp>
        <p:nvSpPr>
          <p:cNvPr id="21" name="TextBox 20">
            <a:extLst>
              <a:ext uri="{FF2B5EF4-FFF2-40B4-BE49-F238E27FC236}">
                <a16:creationId xmlns:a16="http://schemas.microsoft.com/office/drawing/2014/main" id="{0FAC90AA-95B5-780C-3D77-200FB5E00275}"/>
              </a:ext>
            </a:extLst>
          </p:cNvPr>
          <p:cNvSpPr txBox="1"/>
          <p:nvPr/>
        </p:nvSpPr>
        <p:spPr>
          <a:xfrm>
            <a:off x="7894674" y="786675"/>
            <a:ext cx="3985631" cy="2308324"/>
          </a:xfrm>
          <a:prstGeom prst="rect">
            <a:avLst/>
          </a:prstGeom>
          <a:noFill/>
        </p:spPr>
        <p:txBody>
          <a:bodyPr wrap="square" rtlCol="0">
            <a:spAutoFit/>
          </a:bodyPr>
          <a:lstStyle/>
          <a:p>
            <a:pPr marL="285750" indent="-285750">
              <a:buFont typeface="Arial" panose="020B0604020202020204" pitchFamily="34" charset="0"/>
              <a:buChar char="•"/>
            </a:pPr>
            <a:r>
              <a:rPr lang="en-US" dirty="0"/>
              <a:t>Data to Echelon 1 (STF) must preserve time frame order, likely requiring more structure in time frame builders</a:t>
            </a:r>
          </a:p>
          <a:p>
            <a:pPr marL="285750" indent="-285750">
              <a:buFont typeface="Arial" panose="020B0604020202020204" pitchFamily="34" charset="0"/>
              <a:buChar char="•"/>
            </a:pPr>
            <a:r>
              <a:rPr lang="en-US" dirty="0"/>
              <a:t>Buffer Box(s) to share software responsibility with Echelon 1 (Ruccio / Panda to manage transfer to echelon 1)</a:t>
            </a:r>
          </a:p>
        </p:txBody>
      </p:sp>
    </p:spTree>
    <p:extLst>
      <p:ext uri="{BB962C8B-B14F-4D97-AF65-F5344CB8AC3E}">
        <p14:creationId xmlns:p14="http://schemas.microsoft.com/office/powerpoint/2010/main" val="411030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4DD4B-5212-F5DB-A3CB-D311BE1CE3FE}"/>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00DA7FDE-1458-C0D0-4716-A9BD08D5727C}"/>
              </a:ext>
            </a:extLst>
          </p:cNvPr>
          <p:cNvSpPr>
            <a:spLocks noGrp="1"/>
          </p:cNvSpPr>
          <p:nvPr>
            <p:ph type="dt" sz="half" idx="10"/>
          </p:nvPr>
        </p:nvSpPr>
        <p:spPr/>
        <p:txBody>
          <a:bodyPr/>
          <a:lstStyle/>
          <a:p>
            <a:r>
              <a:rPr lang="en-US"/>
              <a:t>8/27/2026</a:t>
            </a:r>
          </a:p>
        </p:txBody>
      </p:sp>
      <p:sp>
        <p:nvSpPr>
          <p:cNvPr id="5" name="Footer Placeholder 4">
            <a:extLst>
              <a:ext uri="{FF2B5EF4-FFF2-40B4-BE49-F238E27FC236}">
                <a16:creationId xmlns:a16="http://schemas.microsoft.com/office/drawing/2014/main" id="{FA787D18-6313-4E23-F2EC-8FC91C22B3C4}"/>
              </a:ext>
            </a:extLst>
          </p:cNvPr>
          <p:cNvSpPr>
            <a:spLocks noGrp="1"/>
          </p:cNvSpPr>
          <p:nvPr>
            <p:ph type="ftr" sz="quarter" idx="11"/>
          </p:nvPr>
        </p:nvSpPr>
        <p:spPr/>
        <p:txBody>
          <a:bodyPr/>
          <a:lstStyle/>
          <a:p>
            <a:r>
              <a:rPr lang="en-US"/>
              <a:t>Electronics and DAQ WG Meeting</a:t>
            </a:r>
          </a:p>
        </p:txBody>
      </p:sp>
      <p:sp>
        <p:nvSpPr>
          <p:cNvPr id="6" name="Slide Number Placeholder 5">
            <a:extLst>
              <a:ext uri="{FF2B5EF4-FFF2-40B4-BE49-F238E27FC236}">
                <a16:creationId xmlns:a16="http://schemas.microsoft.com/office/drawing/2014/main" id="{567F5646-B800-63B4-811F-F80041149EC7}"/>
              </a:ext>
            </a:extLst>
          </p:cNvPr>
          <p:cNvSpPr>
            <a:spLocks noGrp="1"/>
          </p:cNvSpPr>
          <p:nvPr>
            <p:ph type="sldNum" sz="quarter" idx="12"/>
          </p:nvPr>
        </p:nvSpPr>
        <p:spPr/>
        <p:txBody>
          <a:bodyPr/>
          <a:lstStyle/>
          <a:p>
            <a:fld id="{049BDA00-5BA8-49ED-A949-34964AA5FF4B}" type="slidenum">
              <a:rPr lang="en-US" smtClean="0"/>
              <a:t>3</a:t>
            </a:fld>
            <a:endParaRPr lang="en-US"/>
          </a:p>
        </p:txBody>
      </p:sp>
      <p:pic>
        <p:nvPicPr>
          <p:cNvPr id="8" name="Picture 7">
            <a:extLst>
              <a:ext uri="{FF2B5EF4-FFF2-40B4-BE49-F238E27FC236}">
                <a16:creationId xmlns:a16="http://schemas.microsoft.com/office/drawing/2014/main" id="{5C5E9F05-C06A-F933-E5D2-6AD0794BD0E4}"/>
              </a:ext>
            </a:extLst>
          </p:cNvPr>
          <p:cNvPicPr>
            <a:picLocks noChangeAspect="1"/>
          </p:cNvPicPr>
          <p:nvPr/>
        </p:nvPicPr>
        <p:blipFill>
          <a:blip r:embed="rId2"/>
          <a:srcRect l="37226" t="7948" r="22351" b="465"/>
          <a:stretch>
            <a:fillRect/>
          </a:stretch>
        </p:blipFill>
        <p:spPr>
          <a:xfrm>
            <a:off x="5290684" y="526492"/>
            <a:ext cx="6235372" cy="5410142"/>
          </a:xfrm>
          <a:prstGeom prst="rect">
            <a:avLst/>
          </a:prstGeom>
          <a:ln>
            <a:solidFill>
              <a:schemeClr val="tx1"/>
            </a:solidFill>
          </a:ln>
        </p:spPr>
      </p:pic>
      <p:sp>
        <p:nvSpPr>
          <p:cNvPr id="9" name="TextBox 8">
            <a:extLst>
              <a:ext uri="{FF2B5EF4-FFF2-40B4-BE49-F238E27FC236}">
                <a16:creationId xmlns:a16="http://schemas.microsoft.com/office/drawing/2014/main" id="{4DD72EA5-DA2A-7AF2-3704-E101B08C2E1C}"/>
              </a:ext>
            </a:extLst>
          </p:cNvPr>
          <p:cNvSpPr txBox="1"/>
          <p:nvPr/>
        </p:nvSpPr>
        <p:spPr>
          <a:xfrm>
            <a:off x="141151" y="136525"/>
            <a:ext cx="3677802" cy="584775"/>
          </a:xfrm>
          <a:prstGeom prst="rect">
            <a:avLst/>
          </a:prstGeom>
          <a:noFill/>
        </p:spPr>
        <p:txBody>
          <a:bodyPr wrap="none" rtlCol="0">
            <a:spAutoFit/>
          </a:bodyPr>
          <a:lstStyle/>
          <a:p>
            <a:r>
              <a:rPr lang="en-US" sz="3200" dirty="0"/>
              <a:t>Echelon 0 software:</a:t>
            </a:r>
          </a:p>
        </p:txBody>
      </p:sp>
      <p:sp>
        <p:nvSpPr>
          <p:cNvPr id="2" name="TextBox 1">
            <a:extLst>
              <a:ext uri="{FF2B5EF4-FFF2-40B4-BE49-F238E27FC236}">
                <a16:creationId xmlns:a16="http://schemas.microsoft.com/office/drawing/2014/main" id="{AE633A46-6034-2284-BB32-5EE12AAD38C2}"/>
              </a:ext>
            </a:extLst>
          </p:cNvPr>
          <p:cNvSpPr txBox="1"/>
          <p:nvPr/>
        </p:nvSpPr>
        <p:spPr>
          <a:xfrm>
            <a:off x="289402" y="935665"/>
            <a:ext cx="4707900" cy="4801314"/>
          </a:xfrm>
          <a:prstGeom prst="rect">
            <a:avLst/>
          </a:prstGeom>
          <a:noFill/>
        </p:spPr>
        <p:txBody>
          <a:bodyPr wrap="square" rtlCol="0">
            <a:spAutoFit/>
          </a:bodyPr>
          <a:lstStyle/>
          <a:p>
            <a:r>
              <a:rPr lang="en-US" dirty="0"/>
              <a:t>Today’s goal is to start defining how the details of the collaboration will work</a:t>
            </a:r>
          </a:p>
          <a:p>
            <a:pPr marL="742950" lvl="1" indent="-285750">
              <a:buFont typeface="Arial" panose="020B0604020202020204" pitchFamily="34" charset="0"/>
              <a:buChar char="•"/>
            </a:pPr>
            <a:r>
              <a:rPr lang="en-US" dirty="0"/>
              <a:t>Requirements</a:t>
            </a:r>
          </a:p>
          <a:p>
            <a:pPr marL="742950" lvl="1" indent="-285750">
              <a:buFont typeface="Arial" panose="020B0604020202020204" pitchFamily="34" charset="0"/>
              <a:buChar char="•"/>
            </a:pPr>
            <a:r>
              <a:rPr lang="en-US" dirty="0"/>
              <a:t>Understand components</a:t>
            </a:r>
          </a:p>
          <a:p>
            <a:pPr marL="742950" lvl="1" indent="-285750">
              <a:buFont typeface="Arial" panose="020B0604020202020204" pitchFamily="34" charset="0"/>
              <a:buChar char="•"/>
            </a:pPr>
            <a:r>
              <a:rPr lang="en-US" dirty="0"/>
              <a:t>Start to define interfaces</a:t>
            </a:r>
          </a:p>
          <a:p>
            <a:pPr marL="742950" lvl="1" indent="-285750">
              <a:buFont typeface="Arial" panose="020B0604020202020204" pitchFamily="34" charset="0"/>
              <a:buChar char="•"/>
            </a:pPr>
            <a:r>
              <a:rPr lang="en-US" dirty="0"/>
              <a:t>Start to define responsibilities</a:t>
            </a:r>
          </a:p>
          <a:p>
            <a:pPr lvl="1"/>
            <a:endParaRPr lang="en-US" dirty="0"/>
          </a:p>
          <a:p>
            <a:r>
              <a:rPr lang="en-US" dirty="0"/>
              <a:t>We have well developed components </a:t>
            </a:r>
          </a:p>
          <a:p>
            <a:pPr marL="742950" lvl="1" indent="-285750">
              <a:buFont typeface="Arial" panose="020B0604020202020204" pitchFamily="34" charset="0"/>
              <a:buChar char="•"/>
            </a:pPr>
            <a:r>
              <a:rPr lang="en-US" dirty="0"/>
              <a:t>RCDAQ</a:t>
            </a:r>
          </a:p>
          <a:p>
            <a:pPr marL="742950" lvl="1" indent="-285750">
              <a:buFont typeface="Arial" panose="020B0604020202020204" pitchFamily="34" charset="0"/>
              <a:buChar char="•"/>
            </a:pPr>
            <a:r>
              <a:rPr lang="en-US" dirty="0"/>
              <a:t>CODA</a:t>
            </a:r>
          </a:p>
          <a:p>
            <a:pPr marL="742950" lvl="1" indent="-285750">
              <a:buFont typeface="Arial" panose="020B0604020202020204" pitchFamily="34" charset="0"/>
              <a:buChar char="•"/>
            </a:pPr>
            <a:r>
              <a:rPr lang="en-US" dirty="0" err="1"/>
              <a:t>nestDAQ</a:t>
            </a:r>
            <a:endParaRPr lang="en-US" dirty="0"/>
          </a:p>
          <a:p>
            <a:pPr marL="742950" lvl="1" indent="-285750">
              <a:buFont typeface="Arial" panose="020B0604020202020204" pitchFamily="34" charset="0"/>
              <a:buChar char="•"/>
            </a:pPr>
            <a:r>
              <a:rPr lang="en-US" dirty="0"/>
              <a:t>STARDAQ</a:t>
            </a:r>
          </a:p>
          <a:p>
            <a:pPr lvl="1"/>
            <a:endParaRPr lang="en-US" dirty="0"/>
          </a:p>
          <a:p>
            <a:r>
              <a:rPr lang="en-US" dirty="0"/>
              <a:t>Need to build 1 system with needs (discussed over the years) of epic.</a:t>
            </a:r>
          </a:p>
          <a:p>
            <a:endParaRPr lang="en-US" dirty="0"/>
          </a:p>
          <a:p>
            <a:r>
              <a:rPr lang="en-US" dirty="0"/>
              <a:t>As a starting point for development propose:</a:t>
            </a:r>
          </a:p>
        </p:txBody>
      </p:sp>
      <p:sp>
        <p:nvSpPr>
          <p:cNvPr id="3" name="Oval 2">
            <a:extLst>
              <a:ext uri="{FF2B5EF4-FFF2-40B4-BE49-F238E27FC236}">
                <a16:creationId xmlns:a16="http://schemas.microsoft.com/office/drawing/2014/main" id="{B8CEF8BD-FF5A-8C3B-4909-CBF777907EC8}"/>
              </a:ext>
            </a:extLst>
          </p:cNvPr>
          <p:cNvSpPr/>
          <p:nvPr/>
        </p:nvSpPr>
        <p:spPr>
          <a:xfrm>
            <a:off x="5761517" y="887980"/>
            <a:ext cx="1886192" cy="4572000"/>
          </a:xfrm>
          <a:prstGeom prst="ellipse">
            <a:avLst/>
          </a:prstGeom>
          <a:solidFill>
            <a:schemeClr val="accent1">
              <a:alpha val="41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RCDAQ</a:t>
            </a:r>
          </a:p>
          <a:p>
            <a:pPr algn="ctr"/>
            <a:r>
              <a:rPr lang="en-US" sz="2400" b="1" dirty="0">
                <a:solidFill>
                  <a:schemeClr val="tx1"/>
                </a:solidFill>
              </a:rPr>
              <a:t>(Martin)</a:t>
            </a:r>
          </a:p>
        </p:txBody>
      </p:sp>
      <p:sp>
        <p:nvSpPr>
          <p:cNvPr id="7" name="Oval 6">
            <a:extLst>
              <a:ext uri="{FF2B5EF4-FFF2-40B4-BE49-F238E27FC236}">
                <a16:creationId xmlns:a16="http://schemas.microsoft.com/office/drawing/2014/main" id="{7D560AB3-1D9D-423D-56EC-FF9F415FCCD4}"/>
              </a:ext>
            </a:extLst>
          </p:cNvPr>
          <p:cNvSpPr/>
          <p:nvPr/>
        </p:nvSpPr>
        <p:spPr>
          <a:xfrm>
            <a:off x="7817974" y="3618280"/>
            <a:ext cx="1886192" cy="2258291"/>
          </a:xfrm>
          <a:prstGeom prst="ellipse">
            <a:avLst/>
          </a:prstGeom>
          <a:solidFill>
            <a:schemeClr val="accent5">
              <a:lumMod val="60000"/>
              <a:lumOff val="40000"/>
              <a:alpha val="41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tx1"/>
                </a:solidFill>
              </a:rPr>
              <a:t>nestDAQ</a:t>
            </a:r>
            <a:endParaRPr lang="en-US" sz="2000" b="1" dirty="0">
              <a:solidFill>
                <a:schemeClr val="tx1"/>
              </a:solidFill>
            </a:endParaRPr>
          </a:p>
          <a:p>
            <a:pPr algn="ctr"/>
            <a:r>
              <a:rPr lang="en-US" sz="2000" b="1" dirty="0">
                <a:solidFill>
                  <a:schemeClr val="tx1"/>
                </a:solidFill>
              </a:rPr>
              <a:t>(Taku / Ken)</a:t>
            </a:r>
          </a:p>
        </p:txBody>
      </p:sp>
      <p:sp>
        <p:nvSpPr>
          <p:cNvPr id="13" name="Oval 12">
            <a:extLst>
              <a:ext uri="{FF2B5EF4-FFF2-40B4-BE49-F238E27FC236}">
                <a16:creationId xmlns:a16="http://schemas.microsoft.com/office/drawing/2014/main" id="{3EA1F8CF-3BCC-92B9-C78A-7401584E4905}"/>
              </a:ext>
            </a:extLst>
          </p:cNvPr>
          <p:cNvSpPr/>
          <p:nvPr/>
        </p:nvSpPr>
        <p:spPr>
          <a:xfrm>
            <a:off x="8236938" y="935665"/>
            <a:ext cx="3352803" cy="2258291"/>
          </a:xfrm>
          <a:prstGeom prst="ellipse">
            <a:avLst/>
          </a:prstGeom>
          <a:solidFill>
            <a:schemeClr val="accent3">
              <a:lumMod val="60000"/>
              <a:lumOff val="40000"/>
              <a:alpha val="41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Coda / STAR</a:t>
            </a:r>
          </a:p>
          <a:p>
            <a:pPr algn="ctr"/>
            <a:r>
              <a:rPr lang="en-US" sz="2400" b="1" dirty="0">
                <a:solidFill>
                  <a:schemeClr val="tx1"/>
                </a:solidFill>
              </a:rPr>
              <a:t>(Jeff / Dave)</a:t>
            </a:r>
          </a:p>
        </p:txBody>
      </p:sp>
      <p:sp>
        <p:nvSpPr>
          <p:cNvPr id="15" name="Oval 14">
            <a:extLst>
              <a:ext uri="{FF2B5EF4-FFF2-40B4-BE49-F238E27FC236}">
                <a16:creationId xmlns:a16="http://schemas.microsoft.com/office/drawing/2014/main" id="{1D11D6F7-7EA6-A19E-7931-2380A192F69D}"/>
              </a:ext>
            </a:extLst>
          </p:cNvPr>
          <p:cNvSpPr/>
          <p:nvPr/>
        </p:nvSpPr>
        <p:spPr>
          <a:xfrm>
            <a:off x="9874432" y="3587692"/>
            <a:ext cx="1651624" cy="2258291"/>
          </a:xfrm>
          <a:prstGeom prst="ellipse">
            <a:avLst/>
          </a:prstGeom>
          <a:solidFill>
            <a:schemeClr val="accent2">
              <a:lumMod val="75000"/>
              <a:alpha val="41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SRO WG / Computing</a:t>
            </a:r>
          </a:p>
        </p:txBody>
      </p:sp>
    </p:spTree>
    <p:extLst>
      <p:ext uri="{BB962C8B-B14F-4D97-AF65-F5344CB8AC3E}">
        <p14:creationId xmlns:p14="http://schemas.microsoft.com/office/powerpoint/2010/main" val="3724598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3"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D72F22-67F2-1649-1C86-93F07CD4CC66}"/>
              </a:ext>
            </a:extLst>
          </p:cNvPr>
          <p:cNvSpPr>
            <a:spLocks noGrp="1"/>
          </p:cNvSpPr>
          <p:nvPr>
            <p:ph type="dt" sz="half" idx="10"/>
          </p:nvPr>
        </p:nvSpPr>
        <p:spPr/>
        <p:txBody>
          <a:bodyPr/>
          <a:lstStyle/>
          <a:p>
            <a:r>
              <a:rPr lang="en-US"/>
              <a:t>8/27/2026</a:t>
            </a:r>
          </a:p>
        </p:txBody>
      </p:sp>
      <p:sp>
        <p:nvSpPr>
          <p:cNvPr id="3" name="Footer Placeholder 2">
            <a:extLst>
              <a:ext uri="{FF2B5EF4-FFF2-40B4-BE49-F238E27FC236}">
                <a16:creationId xmlns:a16="http://schemas.microsoft.com/office/drawing/2014/main" id="{3A331337-95DA-619E-B6F5-CB5C27984461}"/>
              </a:ext>
            </a:extLst>
          </p:cNvPr>
          <p:cNvSpPr>
            <a:spLocks noGrp="1"/>
          </p:cNvSpPr>
          <p:nvPr>
            <p:ph type="ftr" sz="quarter" idx="11"/>
          </p:nvPr>
        </p:nvSpPr>
        <p:spPr/>
        <p:txBody>
          <a:bodyPr/>
          <a:lstStyle/>
          <a:p>
            <a:r>
              <a:rPr lang="en-US"/>
              <a:t>Electronics and DAQ WG Meeting</a:t>
            </a:r>
          </a:p>
        </p:txBody>
      </p:sp>
      <p:sp>
        <p:nvSpPr>
          <p:cNvPr id="4" name="Slide Number Placeholder 3">
            <a:extLst>
              <a:ext uri="{FF2B5EF4-FFF2-40B4-BE49-F238E27FC236}">
                <a16:creationId xmlns:a16="http://schemas.microsoft.com/office/drawing/2014/main" id="{FA99FF3C-F76D-E1C9-B92C-DB9D8DF6AED1}"/>
              </a:ext>
            </a:extLst>
          </p:cNvPr>
          <p:cNvSpPr>
            <a:spLocks noGrp="1"/>
          </p:cNvSpPr>
          <p:nvPr>
            <p:ph type="sldNum" sz="quarter" idx="12"/>
          </p:nvPr>
        </p:nvSpPr>
        <p:spPr/>
        <p:txBody>
          <a:bodyPr/>
          <a:lstStyle/>
          <a:p>
            <a:fld id="{049BDA00-5BA8-49ED-A949-34964AA5FF4B}" type="slidenum">
              <a:rPr lang="en-US" smtClean="0"/>
              <a:t>4</a:t>
            </a:fld>
            <a:endParaRPr lang="en-US"/>
          </a:p>
        </p:txBody>
      </p:sp>
      <p:sp>
        <p:nvSpPr>
          <p:cNvPr id="5" name="TextBox 4">
            <a:extLst>
              <a:ext uri="{FF2B5EF4-FFF2-40B4-BE49-F238E27FC236}">
                <a16:creationId xmlns:a16="http://schemas.microsoft.com/office/drawing/2014/main" id="{326DB93D-3567-FC7A-3F53-E59335BE115A}"/>
              </a:ext>
            </a:extLst>
          </p:cNvPr>
          <p:cNvSpPr txBox="1"/>
          <p:nvPr/>
        </p:nvSpPr>
        <p:spPr>
          <a:xfrm>
            <a:off x="384139" y="289932"/>
            <a:ext cx="4821961" cy="461665"/>
          </a:xfrm>
          <a:prstGeom prst="rect">
            <a:avLst/>
          </a:prstGeom>
          <a:noFill/>
        </p:spPr>
        <p:txBody>
          <a:bodyPr wrap="none" rtlCol="0">
            <a:spAutoFit/>
          </a:bodyPr>
          <a:lstStyle/>
          <a:p>
            <a:r>
              <a:rPr lang="en-US" sz="2400" b="1" dirty="0"/>
              <a:t>Key General Aspects of ePIC DAQ</a:t>
            </a:r>
          </a:p>
        </p:txBody>
      </p:sp>
      <p:sp>
        <p:nvSpPr>
          <p:cNvPr id="6" name="TextBox 5">
            <a:extLst>
              <a:ext uri="{FF2B5EF4-FFF2-40B4-BE49-F238E27FC236}">
                <a16:creationId xmlns:a16="http://schemas.microsoft.com/office/drawing/2014/main" id="{096370EA-FE02-352F-F8FC-78966752B9D2}"/>
              </a:ext>
            </a:extLst>
          </p:cNvPr>
          <p:cNvSpPr txBox="1"/>
          <p:nvPr/>
        </p:nvSpPr>
        <p:spPr>
          <a:xfrm>
            <a:off x="635619" y="884664"/>
            <a:ext cx="10920761" cy="4801314"/>
          </a:xfrm>
          <a:prstGeom prst="rect">
            <a:avLst/>
          </a:prstGeom>
          <a:noFill/>
        </p:spPr>
        <p:txBody>
          <a:bodyPr wrap="square" rtlCol="0">
            <a:spAutoFit/>
          </a:bodyPr>
          <a:lstStyle/>
          <a:p>
            <a:pPr marL="285750" indent="-285750">
              <a:buFont typeface="Arial" panose="020B0604020202020204" pitchFamily="34" charset="0"/>
              <a:buChar char="•"/>
            </a:pPr>
            <a:r>
              <a:rPr lang="en-US" dirty="0"/>
              <a:t>O(30) detectors to be aggregated </a:t>
            </a:r>
          </a:p>
          <a:p>
            <a:pPr marL="742950" lvl="1" indent="-285750">
              <a:buFont typeface="Wingdings" panose="05000000000000000000" pitchFamily="2" charset="2"/>
              <a:buChar char="Ø"/>
            </a:pPr>
            <a:r>
              <a:rPr lang="en-US" dirty="0">
                <a:sym typeface="Wingdings" panose="05000000000000000000" pitchFamily="2" charset="2"/>
              </a:rPr>
              <a:t>The operation of the DAQ software is independent of any details of the detectors themselves. </a:t>
            </a:r>
          </a:p>
          <a:p>
            <a:pPr marL="742950" lvl="1" indent="-285750">
              <a:buFont typeface="Wingdings" panose="05000000000000000000" pitchFamily="2" charset="2"/>
              <a:buChar char="Ø"/>
            </a:pPr>
            <a:r>
              <a:rPr lang="en-US" dirty="0">
                <a:sym typeface="Wingdings" panose="05000000000000000000" pitchFamily="2" charset="2"/>
              </a:rPr>
              <a:t>For situations in which detectors specific treatment is required, there should be generic steps.    For example, we should have “sanity checks” for data banks that check that the data is internally coherent.    </a:t>
            </a:r>
          </a:p>
          <a:p>
            <a:pPr marL="1200150" lvl="2" indent="-285750">
              <a:buFont typeface="Arial" panose="020B0604020202020204" pitchFamily="34" charset="0"/>
              <a:buChar char="•"/>
            </a:pPr>
            <a:r>
              <a:rPr lang="en-US" dirty="0">
                <a:sym typeface="Wingdings" panose="05000000000000000000" pitchFamily="2" charset="2"/>
              </a:rPr>
              <a:t>At the DAQ level this code should have a generic call</a:t>
            </a:r>
          </a:p>
          <a:p>
            <a:pPr marL="1200150" lvl="2" indent="-285750">
              <a:buFont typeface="Arial" panose="020B0604020202020204" pitchFamily="34" charset="0"/>
              <a:buChar char="•"/>
            </a:pPr>
            <a:r>
              <a:rPr lang="en-US" dirty="0">
                <a:sym typeface="Wingdings" panose="05000000000000000000" pitchFamily="2" charset="2"/>
              </a:rPr>
              <a:t>Internal information (such as the bank name) should route it to detector specific code.</a:t>
            </a:r>
          </a:p>
          <a:p>
            <a:pPr marL="1200150" lvl="2" indent="-285750">
              <a:buFont typeface="Arial" panose="020B0604020202020204" pitchFamily="34" charset="0"/>
              <a:buChar char="•"/>
            </a:pPr>
            <a:r>
              <a:rPr lang="en-US" dirty="0">
                <a:sym typeface="Wingdings" panose="05000000000000000000" pitchFamily="2" charset="2"/>
              </a:rPr>
              <a:t>It should be assumed that the detector specific code might be provide by external personnel</a:t>
            </a:r>
          </a:p>
          <a:p>
            <a:pPr marL="1200150" lvl="2" indent="-285750">
              <a:buFont typeface="Arial" panose="020B0604020202020204" pitchFamily="34" charset="0"/>
              <a:buChar char="•"/>
            </a:pPr>
            <a:r>
              <a:rPr lang="en-US" dirty="0">
                <a:sym typeface="Wingdings" panose="05000000000000000000" pitchFamily="2" charset="2"/>
              </a:rPr>
              <a:t>There should be a method for testing the detector specific code separately from the operating DAQ using external data</a:t>
            </a:r>
          </a:p>
          <a:p>
            <a:pPr marL="285750" indent="-285750">
              <a:buFont typeface="Arial" panose="020B0604020202020204" pitchFamily="34" charset="0"/>
              <a:buChar char="•"/>
            </a:pPr>
            <a:r>
              <a:rPr lang="en-US" dirty="0">
                <a:sym typeface="Wingdings" panose="05000000000000000000" pitchFamily="2" charset="2"/>
              </a:rPr>
              <a:t>The time frame is a </a:t>
            </a:r>
            <a:r>
              <a:rPr lang="en-US" dirty="0" err="1">
                <a:sym typeface="Wingdings" panose="05000000000000000000" pitchFamily="2" charset="2"/>
              </a:rPr>
              <a:t>well defined</a:t>
            </a:r>
            <a:r>
              <a:rPr lang="en-US" dirty="0">
                <a:sym typeface="Wingdings" panose="05000000000000000000" pitchFamily="2" charset="2"/>
              </a:rPr>
              <a:t> O(0.6ms) interval for the entire DAQ.   There may be other important time references (such as the 2us integration time of the SVT, or the 12.4us revolution of given bunch, but the packets of experimental data passed through the TF builders correspond to a specific start/end time defined by the GTU and consistent for the whole detector.</a:t>
            </a:r>
          </a:p>
          <a:p>
            <a:pPr marL="285750" indent="-285750">
              <a:buFont typeface="Arial" panose="020B0604020202020204" pitchFamily="34" charset="0"/>
              <a:buChar char="•"/>
            </a:pPr>
            <a:r>
              <a:rPr lang="en-US" dirty="0">
                <a:sym typeface="Wingdings" panose="05000000000000000000" pitchFamily="2" charset="2"/>
              </a:rPr>
              <a:t>All of the detector contributions for a given time frame are built into a single buffer (the time frame)</a:t>
            </a:r>
          </a:p>
          <a:p>
            <a:pPr marL="285750" indent="-285750">
              <a:buFont typeface="Arial" panose="020B0604020202020204" pitchFamily="34" charset="0"/>
              <a:buChar char="•"/>
            </a:pPr>
            <a:r>
              <a:rPr lang="en-US" dirty="0">
                <a:sym typeface="Wingdings" panose="05000000000000000000" pitchFamily="2" charset="2"/>
              </a:rPr>
              <a:t>The STF is equivalent to a data file.   The timeframes in the STF are ordered and have no gaps.</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572866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07DF2-8000-282E-0C22-999E9BDBC69A}"/>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6FA2F062-0B54-79B7-70EE-30DEB3FAF2D0}"/>
              </a:ext>
            </a:extLst>
          </p:cNvPr>
          <p:cNvSpPr>
            <a:spLocks noGrp="1"/>
          </p:cNvSpPr>
          <p:nvPr>
            <p:ph type="dt" sz="half" idx="10"/>
          </p:nvPr>
        </p:nvSpPr>
        <p:spPr/>
        <p:txBody>
          <a:bodyPr/>
          <a:lstStyle/>
          <a:p>
            <a:r>
              <a:rPr lang="en-US"/>
              <a:t>8/27/2026</a:t>
            </a:r>
          </a:p>
        </p:txBody>
      </p:sp>
      <p:sp>
        <p:nvSpPr>
          <p:cNvPr id="3" name="Footer Placeholder 2">
            <a:extLst>
              <a:ext uri="{FF2B5EF4-FFF2-40B4-BE49-F238E27FC236}">
                <a16:creationId xmlns:a16="http://schemas.microsoft.com/office/drawing/2014/main" id="{25E15495-C5B2-2538-D666-90FB2BD41327}"/>
              </a:ext>
            </a:extLst>
          </p:cNvPr>
          <p:cNvSpPr>
            <a:spLocks noGrp="1"/>
          </p:cNvSpPr>
          <p:nvPr>
            <p:ph type="ftr" sz="quarter" idx="11"/>
          </p:nvPr>
        </p:nvSpPr>
        <p:spPr/>
        <p:txBody>
          <a:bodyPr/>
          <a:lstStyle/>
          <a:p>
            <a:r>
              <a:rPr lang="en-US"/>
              <a:t>Electronics and DAQ WG Meeting</a:t>
            </a:r>
          </a:p>
        </p:txBody>
      </p:sp>
      <p:sp>
        <p:nvSpPr>
          <p:cNvPr id="4" name="Slide Number Placeholder 3">
            <a:extLst>
              <a:ext uri="{FF2B5EF4-FFF2-40B4-BE49-F238E27FC236}">
                <a16:creationId xmlns:a16="http://schemas.microsoft.com/office/drawing/2014/main" id="{BC115141-29AB-CD4A-ACF0-FF53B0BE9D1F}"/>
              </a:ext>
            </a:extLst>
          </p:cNvPr>
          <p:cNvSpPr>
            <a:spLocks noGrp="1"/>
          </p:cNvSpPr>
          <p:nvPr>
            <p:ph type="sldNum" sz="quarter" idx="12"/>
          </p:nvPr>
        </p:nvSpPr>
        <p:spPr/>
        <p:txBody>
          <a:bodyPr/>
          <a:lstStyle/>
          <a:p>
            <a:fld id="{049BDA00-5BA8-49ED-A949-34964AA5FF4B}" type="slidenum">
              <a:rPr lang="en-US" smtClean="0"/>
              <a:t>5</a:t>
            </a:fld>
            <a:endParaRPr lang="en-US"/>
          </a:p>
        </p:txBody>
      </p:sp>
      <p:sp>
        <p:nvSpPr>
          <p:cNvPr id="5" name="TextBox 4">
            <a:extLst>
              <a:ext uri="{FF2B5EF4-FFF2-40B4-BE49-F238E27FC236}">
                <a16:creationId xmlns:a16="http://schemas.microsoft.com/office/drawing/2014/main" id="{823C2D09-F68E-81C3-4365-137B71A17BED}"/>
              </a:ext>
            </a:extLst>
          </p:cNvPr>
          <p:cNvSpPr txBox="1"/>
          <p:nvPr/>
        </p:nvSpPr>
        <p:spPr>
          <a:xfrm>
            <a:off x="384139" y="289932"/>
            <a:ext cx="4821961" cy="461665"/>
          </a:xfrm>
          <a:prstGeom prst="rect">
            <a:avLst/>
          </a:prstGeom>
          <a:noFill/>
        </p:spPr>
        <p:txBody>
          <a:bodyPr wrap="none" rtlCol="0">
            <a:spAutoFit/>
          </a:bodyPr>
          <a:lstStyle/>
          <a:p>
            <a:r>
              <a:rPr lang="en-US" sz="2400" b="1" dirty="0"/>
              <a:t>Key General Aspects of ePIC DAQ</a:t>
            </a:r>
          </a:p>
        </p:txBody>
      </p:sp>
      <p:sp>
        <p:nvSpPr>
          <p:cNvPr id="6" name="TextBox 5">
            <a:extLst>
              <a:ext uri="{FF2B5EF4-FFF2-40B4-BE49-F238E27FC236}">
                <a16:creationId xmlns:a16="http://schemas.microsoft.com/office/drawing/2014/main" id="{5953D4E2-90C1-4BB7-C6A9-B82C58BD6C0C}"/>
              </a:ext>
            </a:extLst>
          </p:cNvPr>
          <p:cNvSpPr txBox="1"/>
          <p:nvPr/>
        </p:nvSpPr>
        <p:spPr>
          <a:xfrm>
            <a:off x="635619" y="884664"/>
            <a:ext cx="10920761" cy="2862322"/>
          </a:xfrm>
          <a:prstGeom prst="rect">
            <a:avLst/>
          </a:prstGeom>
          <a:noFill/>
        </p:spPr>
        <p:txBody>
          <a:bodyPr wrap="square" rtlCol="0">
            <a:spAutoFit/>
          </a:bodyPr>
          <a:lstStyle/>
          <a:p>
            <a:pPr marL="285750" indent="-285750">
              <a:buFont typeface="Arial" panose="020B0604020202020204" pitchFamily="34" charset="0"/>
              <a:buChar char="•"/>
            </a:pPr>
            <a:r>
              <a:rPr lang="en-US" dirty="0"/>
              <a:t>Run control should be simple at the level of specific components</a:t>
            </a:r>
          </a:p>
          <a:p>
            <a:pPr marL="742950" lvl="1" indent="-285750">
              <a:buFont typeface="Arial" panose="020B0604020202020204" pitchFamily="34" charset="0"/>
              <a:buChar char="•"/>
            </a:pPr>
            <a:r>
              <a:rPr lang="en-US" dirty="0"/>
              <a:t>potentially slow configure step / fast start step </a:t>
            </a:r>
          </a:p>
          <a:p>
            <a:pPr marL="742950" lvl="1" indent="-285750">
              <a:buFont typeface="Arial" panose="020B0604020202020204" pitchFamily="34" charset="0"/>
              <a:buChar char="•"/>
            </a:pPr>
            <a:r>
              <a:rPr lang="en-US" dirty="0"/>
              <a:t>pause / restart</a:t>
            </a:r>
          </a:p>
          <a:p>
            <a:pPr marL="742950" lvl="1" indent="-285750">
              <a:buFont typeface="Arial" panose="020B0604020202020204" pitchFamily="34" charset="0"/>
              <a:buChar char="•"/>
            </a:pPr>
            <a:r>
              <a:rPr lang="en-US" dirty="0"/>
              <a:t>At global level the run control might be significantly </a:t>
            </a:r>
            <a:r>
              <a:rPr lang="en-US"/>
              <a:t>more complex (e.g.)</a:t>
            </a:r>
            <a:endParaRPr lang="en-US" dirty="0"/>
          </a:p>
          <a:p>
            <a:pPr marL="1200150" lvl="2" indent="-285750">
              <a:buFont typeface="Arial" panose="020B0604020202020204" pitchFamily="34" charset="0"/>
              <a:buChar char="•"/>
            </a:pPr>
            <a:r>
              <a:rPr lang="en-US" dirty="0"/>
              <a:t>Support continuous running systems</a:t>
            </a:r>
          </a:p>
          <a:p>
            <a:pPr marL="1200150" lvl="2" indent="-285750">
              <a:buFont typeface="Arial" panose="020B0604020202020204" pitchFamily="34" charset="0"/>
              <a:buChar char="•"/>
            </a:pPr>
            <a:r>
              <a:rPr lang="en-US" dirty="0"/>
              <a:t>Support run based detectors </a:t>
            </a:r>
          </a:p>
          <a:p>
            <a:pPr marL="1200150" lvl="2" indent="-285750">
              <a:buFont typeface="Arial" panose="020B0604020202020204" pitchFamily="34" charset="0"/>
              <a:buChar char="•"/>
            </a:pPr>
            <a:r>
              <a:rPr lang="en-US" dirty="0"/>
              <a:t>Support </a:t>
            </a:r>
            <a:r>
              <a:rPr lang="en-US" dirty="0" err="1"/>
              <a:t>stand alone</a:t>
            </a:r>
            <a:r>
              <a:rPr lang="en-US" dirty="0"/>
              <a:t> runs at same time.</a:t>
            </a:r>
          </a:p>
          <a:p>
            <a:pPr marL="1200150" lvl="2"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lvl="1"/>
            <a:endParaRPr lang="en-US" dirty="0"/>
          </a:p>
        </p:txBody>
      </p:sp>
    </p:spTree>
    <p:extLst>
      <p:ext uri="{BB962C8B-B14F-4D97-AF65-F5344CB8AC3E}">
        <p14:creationId xmlns:p14="http://schemas.microsoft.com/office/powerpoint/2010/main" val="473242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36E43-451E-DB6C-C62A-5271AFDE2276}"/>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4B1F2B0-3105-AFEF-3A4D-93158C5B3ED7}"/>
              </a:ext>
            </a:extLst>
          </p:cNvPr>
          <p:cNvSpPr>
            <a:spLocks noGrp="1"/>
          </p:cNvSpPr>
          <p:nvPr>
            <p:ph type="dt" sz="half" idx="10"/>
          </p:nvPr>
        </p:nvSpPr>
        <p:spPr/>
        <p:txBody>
          <a:bodyPr/>
          <a:lstStyle/>
          <a:p>
            <a:r>
              <a:rPr lang="en-US"/>
              <a:t>8/27/2026</a:t>
            </a:r>
          </a:p>
        </p:txBody>
      </p:sp>
      <p:sp>
        <p:nvSpPr>
          <p:cNvPr id="3" name="Footer Placeholder 2">
            <a:extLst>
              <a:ext uri="{FF2B5EF4-FFF2-40B4-BE49-F238E27FC236}">
                <a16:creationId xmlns:a16="http://schemas.microsoft.com/office/drawing/2014/main" id="{7FCCC248-261A-B85E-2EE7-3F6900B72F9E}"/>
              </a:ext>
            </a:extLst>
          </p:cNvPr>
          <p:cNvSpPr>
            <a:spLocks noGrp="1"/>
          </p:cNvSpPr>
          <p:nvPr>
            <p:ph type="ftr" sz="quarter" idx="11"/>
          </p:nvPr>
        </p:nvSpPr>
        <p:spPr/>
        <p:txBody>
          <a:bodyPr/>
          <a:lstStyle/>
          <a:p>
            <a:r>
              <a:rPr lang="en-US"/>
              <a:t>Electronics and DAQ WG Meeting</a:t>
            </a:r>
          </a:p>
        </p:txBody>
      </p:sp>
      <p:sp>
        <p:nvSpPr>
          <p:cNvPr id="4" name="Slide Number Placeholder 3">
            <a:extLst>
              <a:ext uri="{FF2B5EF4-FFF2-40B4-BE49-F238E27FC236}">
                <a16:creationId xmlns:a16="http://schemas.microsoft.com/office/drawing/2014/main" id="{78252FC3-5537-354B-808B-6684CA5C9C68}"/>
              </a:ext>
            </a:extLst>
          </p:cNvPr>
          <p:cNvSpPr>
            <a:spLocks noGrp="1"/>
          </p:cNvSpPr>
          <p:nvPr>
            <p:ph type="sldNum" sz="quarter" idx="12"/>
          </p:nvPr>
        </p:nvSpPr>
        <p:spPr/>
        <p:txBody>
          <a:bodyPr/>
          <a:lstStyle/>
          <a:p>
            <a:fld id="{049BDA00-5BA8-49ED-A949-34964AA5FF4B}" type="slidenum">
              <a:rPr lang="en-US" smtClean="0"/>
              <a:t>6</a:t>
            </a:fld>
            <a:endParaRPr lang="en-US"/>
          </a:p>
        </p:txBody>
      </p:sp>
      <p:sp>
        <p:nvSpPr>
          <p:cNvPr id="5" name="TextBox 4">
            <a:extLst>
              <a:ext uri="{FF2B5EF4-FFF2-40B4-BE49-F238E27FC236}">
                <a16:creationId xmlns:a16="http://schemas.microsoft.com/office/drawing/2014/main" id="{DCD640DF-DB35-A805-6BBC-604F60267178}"/>
              </a:ext>
            </a:extLst>
          </p:cNvPr>
          <p:cNvSpPr txBox="1"/>
          <p:nvPr/>
        </p:nvSpPr>
        <p:spPr>
          <a:xfrm>
            <a:off x="384139" y="289932"/>
            <a:ext cx="4089517" cy="461665"/>
          </a:xfrm>
          <a:prstGeom prst="rect">
            <a:avLst/>
          </a:prstGeom>
          <a:noFill/>
        </p:spPr>
        <p:txBody>
          <a:bodyPr wrap="none" rtlCol="0">
            <a:spAutoFit/>
          </a:bodyPr>
          <a:lstStyle/>
          <a:p>
            <a:r>
              <a:rPr lang="en-US" sz="2400" b="1" dirty="0"/>
              <a:t>Some key aspects of (FBDC)</a:t>
            </a:r>
          </a:p>
        </p:txBody>
      </p:sp>
      <p:sp>
        <p:nvSpPr>
          <p:cNvPr id="6" name="TextBox 5">
            <a:extLst>
              <a:ext uri="{FF2B5EF4-FFF2-40B4-BE49-F238E27FC236}">
                <a16:creationId xmlns:a16="http://schemas.microsoft.com/office/drawing/2014/main" id="{DBABFFAA-781F-3398-0C34-2FFA410BA1AA}"/>
              </a:ext>
            </a:extLst>
          </p:cNvPr>
          <p:cNvSpPr txBox="1"/>
          <p:nvPr/>
        </p:nvSpPr>
        <p:spPr>
          <a:xfrm>
            <a:off x="635619" y="862362"/>
            <a:ext cx="10920761" cy="2031325"/>
          </a:xfrm>
          <a:prstGeom prst="rect">
            <a:avLst/>
          </a:prstGeom>
          <a:noFill/>
        </p:spPr>
        <p:txBody>
          <a:bodyPr wrap="square" rtlCol="0">
            <a:spAutoFit/>
          </a:bodyPr>
          <a:lstStyle/>
          <a:p>
            <a:pPr marL="285750" indent="-285750">
              <a:buFont typeface="Arial" panose="020B0604020202020204" pitchFamily="34" charset="0"/>
              <a:buChar char="•"/>
            </a:pPr>
            <a:r>
              <a:rPr lang="en-US" dirty="0">
                <a:sym typeface="Wingdings" panose="05000000000000000000" pitchFamily="2" charset="2"/>
              </a:rPr>
              <a:t>Firmware filtering is a required feature</a:t>
            </a:r>
          </a:p>
          <a:p>
            <a:pPr marL="742950" lvl="1" indent="-285750">
              <a:buFont typeface="Wingdings" panose="05000000000000000000" pitchFamily="2" charset="2"/>
              <a:buChar char="Ø"/>
            </a:pPr>
            <a:r>
              <a:rPr lang="en-US" dirty="0">
                <a:sym typeface="Wingdings" panose="05000000000000000000" pitchFamily="2" charset="2"/>
              </a:rPr>
              <a:t>Filtering will likely be a firmware feature, involving the DAM and GTU</a:t>
            </a:r>
          </a:p>
          <a:p>
            <a:pPr marL="742950" lvl="1" indent="-285750">
              <a:buFont typeface="Wingdings" panose="05000000000000000000" pitchFamily="2" charset="2"/>
              <a:buChar char="Ø"/>
            </a:pPr>
            <a:r>
              <a:rPr lang="en-US" dirty="0">
                <a:sym typeface="Wingdings" panose="05000000000000000000" pitchFamily="2" charset="2"/>
              </a:rPr>
              <a:t>FBDC will need to be mechanism for awareness of rejected data.   Presumably it would create a data bank describing scalers representing filtered data.</a:t>
            </a:r>
          </a:p>
          <a:p>
            <a:pPr marL="285750" indent="-285750">
              <a:buFont typeface="Arial" panose="020B0604020202020204" pitchFamily="34" charset="0"/>
              <a:buChar char="•"/>
            </a:pPr>
            <a:r>
              <a:rPr lang="en-US" dirty="0">
                <a:sym typeface="Wingdings" panose="05000000000000000000" pitchFamily="2" charset="2"/>
              </a:rPr>
              <a:t>FBDC builds data from many contributions, needs to maintain status of data that doesn’t arrive / times out</a:t>
            </a:r>
          </a:p>
          <a:p>
            <a:pPr marL="285750" indent="-285750">
              <a:buFont typeface="Arial" panose="020B0604020202020204" pitchFamily="34" charset="0"/>
              <a:buChar char="•"/>
            </a:pPr>
            <a:r>
              <a:rPr lang="en-US" dirty="0">
                <a:sym typeface="Wingdings" panose="05000000000000000000" pitchFamily="2" charset="2"/>
              </a:rPr>
              <a:t>Output of FBDC is ethernet messages containing timeframe data.</a:t>
            </a:r>
          </a:p>
          <a:p>
            <a:pPr marL="285750" indent="-285750">
              <a:buFont typeface="Arial" panose="020B0604020202020204" pitchFamily="34" charset="0"/>
              <a:buChar char="•"/>
            </a:pPr>
            <a:r>
              <a:rPr lang="en-US" dirty="0">
                <a:sym typeface="Wingdings" panose="05000000000000000000" pitchFamily="2" charset="2"/>
              </a:rPr>
              <a:t>FBDC’s will have significant roles in configuration of </a:t>
            </a:r>
            <a:r>
              <a:rPr lang="en-US" dirty="0" err="1">
                <a:sym typeface="Wingdings" panose="05000000000000000000" pitchFamily="2" charset="2"/>
              </a:rPr>
              <a:t>it’s</a:t>
            </a:r>
            <a:r>
              <a:rPr lang="en-US" dirty="0">
                <a:sym typeface="Wingdings" panose="05000000000000000000" pitchFamily="2" charset="2"/>
              </a:rPr>
              <a:t> RDO’s/FEBs</a:t>
            </a:r>
          </a:p>
        </p:txBody>
      </p:sp>
      <p:sp>
        <p:nvSpPr>
          <p:cNvPr id="8" name="TextBox 7">
            <a:extLst>
              <a:ext uri="{FF2B5EF4-FFF2-40B4-BE49-F238E27FC236}">
                <a16:creationId xmlns:a16="http://schemas.microsoft.com/office/drawing/2014/main" id="{E09BE9D6-6233-5F70-7FC7-BCD51EB6716E}"/>
              </a:ext>
            </a:extLst>
          </p:cNvPr>
          <p:cNvSpPr txBox="1"/>
          <p:nvPr/>
        </p:nvSpPr>
        <p:spPr>
          <a:xfrm>
            <a:off x="384139" y="2967335"/>
            <a:ext cx="4825103" cy="461665"/>
          </a:xfrm>
          <a:prstGeom prst="rect">
            <a:avLst/>
          </a:prstGeom>
          <a:noFill/>
        </p:spPr>
        <p:txBody>
          <a:bodyPr wrap="none" rtlCol="0">
            <a:spAutoFit/>
          </a:bodyPr>
          <a:lstStyle/>
          <a:p>
            <a:r>
              <a:rPr lang="en-US" sz="2400" b="1" dirty="0"/>
              <a:t>Some key aspects of (TF Building)</a:t>
            </a:r>
          </a:p>
        </p:txBody>
      </p:sp>
      <p:sp>
        <p:nvSpPr>
          <p:cNvPr id="10" name="TextBox 9">
            <a:extLst>
              <a:ext uri="{FF2B5EF4-FFF2-40B4-BE49-F238E27FC236}">
                <a16:creationId xmlns:a16="http://schemas.microsoft.com/office/drawing/2014/main" id="{6A24603D-838B-2F43-09FF-0A92BDF8B540}"/>
              </a:ext>
            </a:extLst>
          </p:cNvPr>
          <p:cNvSpPr txBox="1"/>
          <p:nvPr/>
        </p:nvSpPr>
        <p:spPr>
          <a:xfrm>
            <a:off x="635619" y="3539765"/>
            <a:ext cx="10920761" cy="2585323"/>
          </a:xfrm>
          <a:prstGeom prst="rect">
            <a:avLst/>
          </a:prstGeom>
          <a:noFill/>
        </p:spPr>
        <p:txBody>
          <a:bodyPr wrap="square" rtlCol="0">
            <a:spAutoFit/>
          </a:bodyPr>
          <a:lstStyle/>
          <a:p>
            <a:pPr marL="285750" indent="-285750">
              <a:buFont typeface="Arial" panose="020B0604020202020204" pitchFamily="34" charset="0"/>
              <a:buChar char="•"/>
            </a:pPr>
            <a:r>
              <a:rPr lang="en-US" dirty="0">
                <a:sym typeface="Wingdings" panose="05000000000000000000" pitchFamily="2" charset="2"/>
              </a:rPr>
              <a:t>Error handling / data consistency is key</a:t>
            </a:r>
          </a:p>
          <a:p>
            <a:pPr marL="742950" lvl="1" indent="-285750">
              <a:buFont typeface="Wingdings" panose="05000000000000000000" pitchFamily="2" charset="2"/>
              <a:buChar char="Ø"/>
            </a:pPr>
            <a:r>
              <a:rPr lang="en-US" dirty="0">
                <a:sym typeface="Wingdings" panose="05000000000000000000" pitchFamily="2" charset="2"/>
              </a:rPr>
              <a:t>Well defined behavior for expected contributions that time out (create dummy bank indicating loss)</a:t>
            </a:r>
          </a:p>
          <a:p>
            <a:pPr marL="742950" lvl="1" indent="-285750">
              <a:buFont typeface="Wingdings" panose="05000000000000000000" pitchFamily="2" charset="2"/>
              <a:buChar char="Ø"/>
            </a:pPr>
            <a:r>
              <a:rPr lang="en-US" dirty="0">
                <a:sym typeface="Wingdings" panose="05000000000000000000" pitchFamily="2" charset="2"/>
              </a:rPr>
              <a:t>Well defined behavior if get unexpected contributions (either previous timeouts or duplicates)</a:t>
            </a:r>
          </a:p>
          <a:p>
            <a:pPr marL="285750" indent="-285750">
              <a:buFont typeface="Arial" panose="020B0604020202020204" pitchFamily="34" charset="0"/>
              <a:buChar char="•"/>
            </a:pPr>
            <a:r>
              <a:rPr lang="en-US" dirty="0">
                <a:sym typeface="Wingdings" panose="05000000000000000000" pitchFamily="2" charset="2"/>
              </a:rPr>
              <a:t>Need to be able to apply analysis</a:t>
            </a:r>
          </a:p>
          <a:p>
            <a:pPr marL="742950" lvl="1" indent="-285750">
              <a:buFont typeface="Wingdings" panose="05000000000000000000" pitchFamily="2" charset="2"/>
              <a:buChar char="Ø"/>
            </a:pPr>
            <a:r>
              <a:rPr lang="en-US" dirty="0">
                <a:sym typeface="Wingdings" panose="05000000000000000000" pitchFamily="2" charset="2"/>
              </a:rPr>
              <a:t>Data format consolidation</a:t>
            </a:r>
          </a:p>
          <a:p>
            <a:pPr marL="742950" lvl="1" indent="-285750">
              <a:buFont typeface="Wingdings" panose="05000000000000000000" pitchFamily="2" charset="2"/>
              <a:buChar char="Ø"/>
            </a:pPr>
            <a:r>
              <a:rPr lang="en-US" dirty="0">
                <a:sym typeface="Wingdings" panose="05000000000000000000" pitchFamily="2" charset="2"/>
              </a:rPr>
              <a:t>Data consolidation (cluster finding </a:t>
            </a:r>
            <a:r>
              <a:rPr lang="en-US" dirty="0" err="1">
                <a:sym typeface="Wingdings" panose="05000000000000000000" pitchFamily="2" charset="2"/>
              </a:rPr>
              <a:t>etc</a:t>
            </a:r>
            <a:r>
              <a:rPr lang="en-US" dirty="0">
                <a:sym typeface="Wingdings" panose="05000000000000000000" pitchFamily="2" charset="2"/>
              </a:rPr>
              <a:t>…)</a:t>
            </a:r>
          </a:p>
          <a:p>
            <a:pPr marL="742950" lvl="1" indent="-285750">
              <a:buFont typeface="Wingdings" panose="05000000000000000000" pitchFamily="2" charset="2"/>
              <a:buChar char="Ø"/>
            </a:pPr>
            <a:r>
              <a:rPr lang="en-US" dirty="0">
                <a:sym typeface="Wingdings" panose="05000000000000000000" pitchFamily="2" charset="2"/>
              </a:rPr>
              <a:t>Background reduction</a:t>
            </a:r>
          </a:p>
          <a:p>
            <a:pPr marL="285750" indent="-285750">
              <a:buFont typeface="Arial" panose="020B0604020202020204" pitchFamily="34" charset="0"/>
              <a:buChar char="•"/>
            </a:pPr>
            <a:endParaRPr lang="en-US" dirty="0">
              <a:sym typeface="Wingdings" panose="05000000000000000000" pitchFamily="2" charset="2"/>
            </a:endParaRPr>
          </a:p>
          <a:p>
            <a:pPr marL="285750" indent="-285750">
              <a:buFont typeface="Arial" panose="020B0604020202020204" pitchFamily="34" charset="0"/>
              <a:buChar char="•"/>
            </a:pPr>
            <a:endParaRPr lang="en-US" dirty="0">
              <a:sym typeface="Wingdings" panose="05000000000000000000" pitchFamily="2" charset="2"/>
            </a:endParaRPr>
          </a:p>
        </p:txBody>
      </p:sp>
    </p:spTree>
    <p:extLst>
      <p:ext uri="{BB962C8B-B14F-4D97-AF65-F5344CB8AC3E}">
        <p14:creationId xmlns:p14="http://schemas.microsoft.com/office/powerpoint/2010/main" val="1505358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613DA-0D1A-7275-C222-6832776ED9F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00D0CD27-70FB-578A-34DE-B7EA8CAACABC}"/>
              </a:ext>
            </a:extLst>
          </p:cNvPr>
          <p:cNvSpPr>
            <a:spLocks noGrp="1"/>
          </p:cNvSpPr>
          <p:nvPr>
            <p:ph type="dt" sz="half" idx="10"/>
          </p:nvPr>
        </p:nvSpPr>
        <p:spPr/>
        <p:txBody>
          <a:bodyPr/>
          <a:lstStyle/>
          <a:p>
            <a:r>
              <a:rPr lang="en-US"/>
              <a:t>8/27/2026</a:t>
            </a:r>
          </a:p>
        </p:txBody>
      </p:sp>
      <p:sp>
        <p:nvSpPr>
          <p:cNvPr id="3" name="Footer Placeholder 2">
            <a:extLst>
              <a:ext uri="{FF2B5EF4-FFF2-40B4-BE49-F238E27FC236}">
                <a16:creationId xmlns:a16="http://schemas.microsoft.com/office/drawing/2014/main" id="{5FC8D589-A8D4-DA6C-EDE4-BC32D95F3C9D}"/>
              </a:ext>
            </a:extLst>
          </p:cNvPr>
          <p:cNvSpPr>
            <a:spLocks noGrp="1"/>
          </p:cNvSpPr>
          <p:nvPr>
            <p:ph type="ftr" sz="quarter" idx="11"/>
          </p:nvPr>
        </p:nvSpPr>
        <p:spPr/>
        <p:txBody>
          <a:bodyPr/>
          <a:lstStyle/>
          <a:p>
            <a:r>
              <a:rPr lang="en-US"/>
              <a:t>Electronics and DAQ WG Meeting</a:t>
            </a:r>
          </a:p>
        </p:txBody>
      </p:sp>
      <p:sp>
        <p:nvSpPr>
          <p:cNvPr id="4" name="Slide Number Placeholder 3">
            <a:extLst>
              <a:ext uri="{FF2B5EF4-FFF2-40B4-BE49-F238E27FC236}">
                <a16:creationId xmlns:a16="http://schemas.microsoft.com/office/drawing/2014/main" id="{2B5356C9-2F92-2868-0C7F-0B1D7985F498}"/>
              </a:ext>
            </a:extLst>
          </p:cNvPr>
          <p:cNvSpPr>
            <a:spLocks noGrp="1"/>
          </p:cNvSpPr>
          <p:nvPr>
            <p:ph type="sldNum" sz="quarter" idx="12"/>
          </p:nvPr>
        </p:nvSpPr>
        <p:spPr/>
        <p:txBody>
          <a:bodyPr/>
          <a:lstStyle/>
          <a:p>
            <a:fld id="{049BDA00-5BA8-49ED-A949-34964AA5FF4B}" type="slidenum">
              <a:rPr lang="en-US" smtClean="0"/>
              <a:t>7</a:t>
            </a:fld>
            <a:endParaRPr lang="en-US"/>
          </a:p>
        </p:txBody>
      </p:sp>
      <p:sp>
        <p:nvSpPr>
          <p:cNvPr id="5" name="TextBox 4">
            <a:extLst>
              <a:ext uri="{FF2B5EF4-FFF2-40B4-BE49-F238E27FC236}">
                <a16:creationId xmlns:a16="http://schemas.microsoft.com/office/drawing/2014/main" id="{04059DE6-5FD0-8CB4-8B95-415DA66C4C16}"/>
              </a:ext>
            </a:extLst>
          </p:cNvPr>
          <p:cNvSpPr txBox="1"/>
          <p:nvPr/>
        </p:nvSpPr>
        <p:spPr>
          <a:xfrm>
            <a:off x="384139" y="289932"/>
            <a:ext cx="3351430" cy="461665"/>
          </a:xfrm>
          <a:prstGeom prst="rect">
            <a:avLst/>
          </a:prstGeom>
          <a:noFill/>
        </p:spPr>
        <p:txBody>
          <a:bodyPr wrap="none" rtlCol="0">
            <a:spAutoFit/>
          </a:bodyPr>
          <a:lstStyle/>
          <a:p>
            <a:r>
              <a:rPr lang="en-US" sz="2400" b="1" dirty="0"/>
              <a:t>Message/Data passing</a:t>
            </a:r>
          </a:p>
        </p:txBody>
      </p:sp>
      <p:sp>
        <p:nvSpPr>
          <p:cNvPr id="6" name="TextBox 5">
            <a:extLst>
              <a:ext uri="{FF2B5EF4-FFF2-40B4-BE49-F238E27FC236}">
                <a16:creationId xmlns:a16="http://schemas.microsoft.com/office/drawing/2014/main" id="{8C1949E2-7A69-9224-D6E4-85A73014BFA5}"/>
              </a:ext>
            </a:extLst>
          </p:cNvPr>
          <p:cNvSpPr txBox="1"/>
          <p:nvPr/>
        </p:nvSpPr>
        <p:spPr>
          <a:xfrm>
            <a:off x="635619" y="884664"/>
            <a:ext cx="10920761" cy="4524315"/>
          </a:xfrm>
          <a:prstGeom prst="rect">
            <a:avLst/>
          </a:prstGeom>
          <a:noFill/>
        </p:spPr>
        <p:txBody>
          <a:bodyPr wrap="square" rtlCol="0">
            <a:spAutoFit/>
          </a:bodyPr>
          <a:lstStyle/>
          <a:p>
            <a:pPr marL="285750" indent="-285750">
              <a:buFont typeface="Arial" panose="020B0604020202020204" pitchFamily="34" charset="0"/>
              <a:buChar char="•"/>
            </a:pPr>
            <a:r>
              <a:rPr lang="en-US" dirty="0"/>
              <a:t>What system should we use</a:t>
            </a:r>
          </a:p>
          <a:p>
            <a:pPr marL="742950" lvl="1" indent="-285750">
              <a:buFont typeface="Arial" panose="020B0604020202020204" pitchFamily="34" charset="0"/>
              <a:buChar char="•"/>
            </a:pPr>
            <a:r>
              <a:rPr lang="en-US" dirty="0" err="1"/>
              <a:t>ZeroMQ</a:t>
            </a:r>
            <a:endParaRPr lang="en-US" dirty="0"/>
          </a:p>
          <a:p>
            <a:pPr marL="742950" lvl="1" indent="-285750">
              <a:buFont typeface="Arial" panose="020B0604020202020204" pitchFamily="34" charset="0"/>
              <a:buChar char="•"/>
            </a:pPr>
            <a:r>
              <a:rPr lang="en-US" dirty="0"/>
              <a:t>ActiveMQ</a:t>
            </a:r>
          </a:p>
          <a:p>
            <a:pPr marL="742950" lvl="1" indent="-285750">
              <a:buFont typeface="Arial" panose="020B0604020202020204" pitchFamily="34" charset="0"/>
              <a:buChar char="•"/>
            </a:pPr>
            <a:r>
              <a:rPr lang="en-US" dirty="0"/>
              <a:t>Custom?</a:t>
            </a:r>
          </a:p>
          <a:p>
            <a:pPr marL="285750" indent="-285750">
              <a:buFont typeface="Arial" panose="020B0604020202020204" pitchFamily="34" charset="0"/>
              <a:buChar char="•"/>
            </a:pPr>
            <a:r>
              <a:rPr lang="en-US" dirty="0"/>
              <a:t>What common headers / format should we use.   Passing data should use a simple uniform scheme</a:t>
            </a:r>
          </a:p>
          <a:p>
            <a:pPr marL="285750" indent="-285750">
              <a:buFont typeface="Arial" panose="020B0604020202020204" pitchFamily="34" charset="0"/>
              <a:buChar char="•"/>
            </a:pPr>
            <a:r>
              <a:rPr lang="en-US" dirty="0"/>
              <a:t>What data file format should we use:</a:t>
            </a:r>
          </a:p>
          <a:p>
            <a:pPr marL="285750" indent="-285750">
              <a:buFont typeface="Arial" panose="020B0604020202020204" pitchFamily="34" charset="0"/>
              <a:buChar char="•"/>
            </a:pPr>
            <a:endParaRPr lang="en-US" dirty="0"/>
          </a:p>
          <a:p>
            <a:pPr marL="742950" lvl="1" indent="-285750">
              <a:buFont typeface="Wingdings" panose="05000000000000000000" pitchFamily="2" charset="2"/>
              <a:buChar char="Ø"/>
            </a:pPr>
            <a:r>
              <a:rPr lang="en-US" dirty="0"/>
              <a:t>The underlying file format is less important than the programming interface we will provide for accessing the data:</a:t>
            </a:r>
          </a:p>
          <a:p>
            <a:pPr lvl="2"/>
            <a:endParaRPr lang="en-US" dirty="0"/>
          </a:p>
          <a:p>
            <a:pPr lvl="2"/>
            <a:r>
              <a:rPr lang="en-US" dirty="0"/>
              <a:t>Get(</a:t>
            </a:r>
            <a:r>
              <a:rPr lang="en-US" dirty="0" err="1"/>
              <a:t>TimeFrame</a:t>
            </a:r>
            <a:r>
              <a:rPr lang="en-US" dirty="0"/>
              <a:t>, Detector, </a:t>
            </a:r>
            <a:r>
              <a:rPr lang="en-US" dirty="0" err="1"/>
              <a:t>DataBank</a:t>
            </a:r>
            <a:r>
              <a:rPr lang="en-US" dirty="0"/>
              <a:t>)   (or)</a:t>
            </a:r>
          </a:p>
          <a:p>
            <a:pPr lvl="2"/>
            <a:r>
              <a:rPr lang="en-US" dirty="0"/>
              <a:t>Get(</a:t>
            </a:r>
            <a:r>
              <a:rPr lang="en-US" dirty="0" err="1"/>
              <a:t>TimeFrame</a:t>
            </a:r>
            <a:r>
              <a:rPr lang="en-US" dirty="0"/>
              <a:t>, DAM, Port, </a:t>
            </a:r>
            <a:r>
              <a:rPr lang="en-US" dirty="0" err="1"/>
              <a:t>DataBank</a:t>
            </a:r>
            <a:r>
              <a:rPr lang="en-US" dirty="0"/>
              <a:t>)   (or…)</a:t>
            </a:r>
          </a:p>
          <a:p>
            <a:pPr lvl="2"/>
            <a:endParaRPr lang="en-US" dirty="0"/>
          </a:p>
          <a:p>
            <a:pPr lvl="2"/>
            <a:r>
              <a:rPr lang="en-US" dirty="0"/>
              <a:t>And how do we handle the issue of unifying the readers of all the various low level data banks?</a:t>
            </a:r>
          </a:p>
          <a:p>
            <a:pPr marL="742950" lvl="1" indent="-285750">
              <a:buFont typeface="Arial" panose="020B0604020202020204" pitchFamily="34" charset="0"/>
              <a:buChar char="•"/>
            </a:pPr>
            <a:endParaRPr lang="en-US" dirty="0"/>
          </a:p>
          <a:p>
            <a:pPr lvl="1"/>
            <a:endParaRPr lang="en-US" dirty="0"/>
          </a:p>
        </p:txBody>
      </p:sp>
    </p:spTree>
    <p:extLst>
      <p:ext uri="{BB962C8B-B14F-4D97-AF65-F5344CB8AC3E}">
        <p14:creationId xmlns:p14="http://schemas.microsoft.com/office/powerpoint/2010/main" val="2088042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713EB-F02A-0366-2A5B-E68704AF479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A913AA66-4FF7-E18C-ED61-D3597EA191FB}"/>
              </a:ext>
            </a:extLst>
          </p:cNvPr>
          <p:cNvSpPr>
            <a:spLocks noGrp="1"/>
          </p:cNvSpPr>
          <p:nvPr>
            <p:ph type="dt" sz="half" idx="10"/>
          </p:nvPr>
        </p:nvSpPr>
        <p:spPr/>
        <p:txBody>
          <a:bodyPr/>
          <a:lstStyle/>
          <a:p>
            <a:r>
              <a:rPr lang="en-US"/>
              <a:t>8/27/2026</a:t>
            </a:r>
          </a:p>
        </p:txBody>
      </p:sp>
      <p:sp>
        <p:nvSpPr>
          <p:cNvPr id="3" name="Footer Placeholder 2">
            <a:extLst>
              <a:ext uri="{FF2B5EF4-FFF2-40B4-BE49-F238E27FC236}">
                <a16:creationId xmlns:a16="http://schemas.microsoft.com/office/drawing/2014/main" id="{FE4C850C-0946-0C7C-3E35-4AC5EF775D61}"/>
              </a:ext>
            </a:extLst>
          </p:cNvPr>
          <p:cNvSpPr>
            <a:spLocks noGrp="1"/>
          </p:cNvSpPr>
          <p:nvPr>
            <p:ph type="ftr" sz="quarter" idx="11"/>
          </p:nvPr>
        </p:nvSpPr>
        <p:spPr/>
        <p:txBody>
          <a:bodyPr/>
          <a:lstStyle/>
          <a:p>
            <a:r>
              <a:rPr lang="en-US"/>
              <a:t>Electronics and DAQ WG Meeting</a:t>
            </a:r>
          </a:p>
        </p:txBody>
      </p:sp>
      <p:sp>
        <p:nvSpPr>
          <p:cNvPr id="4" name="Slide Number Placeholder 3">
            <a:extLst>
              <a:ext uri="{FF2B5EF4-FFF2-40B4-BE49-F238E27FC236}">
                <a16:creationId xmlns:a16="http://schemas.microsoft.com/office/drawing/2014/main" id="{AF75E06B-40AC-9A28-CA9F-6EAFD961C9A6}"/>
              </a:ext>
            </a:extLst>
          </p:cNvPr>
          <p:cNvSpPr>
            <a:spLocks noGrp="1"/>
          </p:cNvSpPr>
          <p:nvPr>
            <p:ph type="sldNum" sz="quarter" idx="12"/>
          </p:nvPr>
        </p:nvSpPr>
        <p:spPr/>
        <p:txBody>
          <a:bodyPr/>
          <a:lstStyle/>
          <a:p>
            <a:fld id="{049BDA00-5BA8-49ED-A949-34964AA5FF4B}" type="slidenum">
              <a:rPr lang="en-US" smtClean="0"/>
              <a:t>8</a:t>
            </a:fld>
            <a:endParaRPr lang="en-US"/>
          </a:p>
        </p:txBody>
      </p:sp>
      <p:sp>
        <p:nvSpPr>
          <p:cNvPr id="5" name="TextBox 4">
            <a:extLst>
              <a:ext uri="{FF2B5EF4-FFF2-40B4-BE49-F238E27FC236}">
                <a16:creationId xmlns:a16="http://schemas.microsoft.com/office/drawing/2014/main" id="{F6CE20D0-98BD-4E36-04C4-7E514788F940}"/>
              </a:ext>
            </a:extLst>
          </p:cNvPr>
          <p:cNvSpPr txBox="1"/>
          <p:nvPr/>
        </p:nvSpPr>
        <p:spPr>
          <a:xfrm>
            <a:off x="384139" y="289932"/>
            <a:ext cx="809837" cy="461665"/>
          </a:xfrm>
          <a:prstGeom prst="rect">
            <a:avLst/>
          </a:prstGeom>
          <a:noFill/>
        </p:spPr>
        <p:txBody>
          <a:bodyPr wrap="none" rtlCol="0">
            <a:spAutoFit/>
          </a:bodyPr>
          <a:lstStyle/>
          <a:p>
            <a:r>
              <a:rPr lang="en-US" sz="2400" b="1" dirty="0"/>
              <a:t>Plan</a:t>
            </a:r>
          </a:p>
        </p:txBody>
      </p:sp>
      <p:sp>
        <p:nvSpPr>
          <p:cNvPr id="6" name="TextBox 5">
            <a:extLst>
              <a:ext uri="{FF2B5EF4-FFF2-40B4-BE49-F238E27FC236}">
                <a16:creationId xmlns:a16="http://schemas.microsoft.com/office/drawing/2014/main" id="{25E3AD7B-E28D-5B95-44B8-E331BACE45B3}"/>
              </a:ext>
            </a:extLst>
          </p:cNvPr>
          <p:cNvSpPr txBox="1"/>
          <p:nvPr/>
        </p:nvSpPr>
        <p:spPr>
          <a:xfrm>
            <a:off x="635619" y="884664"/>
            <a:ext cx="10920761" cy="3693319"/>
          </a:xfrm>
          <a:prstGeom prst="rect">
            <a:avLst/>
          </a:prstGeom>
          <a:noFill/>
        </p:spPr>
        <p:txBody>
          <a:bodyPr wrap="square" rtlCol="0">
            <a:spAutoFit/>
          </a:bodyPr>
          <a:lstStyle/>
          <a:p>
            <a:r>
              <a:rPr lang="en-US" b="1" dirty="0"/>
              <a:t>Need more detailed documents:</a:t>
            </a:r>
          </a:p>
          <a:p>
            <a:endParaRPr lang="en-US" b="1" dirty="0"/>
          </a:p>
          <a:p>
            <a:pPr marL="285750" indent="-285750">
              <a:buFont typeface="Arial" panose="020B0604020202020204" pitchFamily="34" charset="0"/>
              <a:buChar char="•"/>
            </a:pPr>
            <a:r>
              <a:rPr lang="en-US" dirty="0" err="1"/>
              <a:t>PreTDR</a:t>
            </a:r>
            <a:r>
              <a:rPr lang="en-US" dirty="0"/>
              <a:t> discusses many expected capabilities</a:t>
            </a:r>
          </a:p>
          <a:p>
            <a:pPr marL="285750" indent="-285750">
              <a:buFont typeface="Arial" panose="020B0604020202020204" pitchFamily="34" charset="0"/>
              <a:buChar char="•"/>
            </a:pPr>
            <a:r>
              <a:rPr lang="en-US" dirty="0"/>
              <a:t>Taku’s requirements  </a:t>
            </a:r>
            <a:r>
              <a:rPr lang="en-US" sz="1000" dirty="0"/>
              <a:t>( </a:t>
            </a:r>
            <a:r>
              <a:rPr lang="en-US" sz="1000" dirty="0">
                <a:hlinkClick r:id="rId2"/>
              </a:rPr>
              <a:t>https://docs.google.com/document/d/1JOOHCCjDQHqPvExxVhKfKK8vwut417imKBWmKuTFdHM/edit?tab=t.0#heading=h.mbjsiz6n6jlo</a:t>
            </a:r>
            <a:r>
              <a:rPr lang="en-US" sz="1000" dirty="0"/>
              <a:t> )</a:t>
            </a:r>
          </a:p>
          <a:p>
            <a:endParaRPr lang="en-US" dirty="0"/>
          </a:p>
          <a:p>
            <a:pPr marL="742950" lvl="1" indent="-285750">
              <a:buFont typeface="Wingdings" panose="05000000000000000000" pitchFamily="2" charset="2"/>
              <a:buChar char="Ø"/>
            </a:pPr>
            <a:r>
              <a:rPr lang="en-US" dirty="0"/>
              <a:t>Iterate Taku’s document and ensure that it is consistent with </a:t>
            </a:r>
            <a:r>
              <a:rPr lang="en-US" dirty="0" err="1"/>
              <a:t>preTDR</a:t>
            </a:r>
            <a:r>
              <a:rPr lang="en-US" dirty="0"/>
              <a:t> and other discussions</a:t>
            </a:r>
          </a:p>
          <a:p>
            <a:pPr marL="742950" lvl="1" indent="-285750">
              <a:buFont typeface="Wingdings" panose="05000000000000000000" pitchFamily="2" charset="2"/>
              <a:buChar char="Ø"/>
            </a:pPr>
            <a:r>
              <a:rPr lang="en-US" dirty="0"/>
              <a:t>Develop interfaces between components</a:t>
            </a:r>
          </a:p>
          <a:p>
            <a:pPr marL="285750" indent="-285750">
              <a:buFont typeface="Wingdings" panose="05000000000000000000" pitchFamily="2" charset="2"/>
              <a:buChar char="Ø"/>
            </a:pPr>
            <a:endParaRPr lang="en-US" dirty="0"/>
          </a:p>
          <a:p>
            <a:r>
              <a:rPr lang="en-US" b="1" dirty="0"/>
              <a:t>Data Formats:</a:t>
            </a:r>
          </a:p>
          <a:p>
            <a:endParaRPr lang="en-US" b="1" dirty="0"/>
          </a:p>
          <a:p>
            <a:pPr marL="742950" lvl="1" indent="-285750">
              <a:buFont typeface="Wingdings" panose="05000000000000000000" pitchFamily="2" charset="2"/>
              <a:buChar char="Ø"/>
            </a:pPr>
            <a:r>
              <a:rPr lang="en-US" dirty="0"/>
              <a:t>Define the software interfaces</a:t>
            </a:r>
          </a:p>
          <a:p>
            <a:pPr marL="742950" lvl="1" indent="-285750">
              <a:buFont typeface="Wingdings" panose="05000000000000000000" pitchFamily="2" charset="2"/>
              <a:buChar char="Ø"/>
            </a:pPr>
            <a:r>
              <a:rPr lang="en-US" dirty="0"/>
              <a:t>Gather details of existing </a:t>
            </a:r>
            <a:r>
              <a:rPr lang="en-US"/>
              <a:t>formats &amp; advantages </a:t>
            </a:r>
            <a:r>
              <a:rPr lang="en-US" dirty="0"/>
              <a:t>/ disadvantages of each</a:t>
            </a:r>
          </a:p>
          <a:p>
            <a:endParaRPr lang="en-US" dirty="0"/>
          </a:p>
        </p:txBody>
      </p:sp>
    </p:spTree>
    <p:extLst>
      <p:ext uri="{BB962C8B-B14F-4D97-AF65-F5344CB8AC3E}">
        <p14:creationId xmlns:p14="http://schemas.microsoft.com/office/powerpoint/2010/main" val="3137162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2471</TotalTime>
  <Words>914</Words>
  <Application>Microsoft Office PowerPoint</Application>
  <PresentationFormat>Widescreen</PresentationFormat>
  <Paragraphs>126</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Aptos Display</vt:lpstr>
      <vt:lpstr>Arial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Jeff Landgraf</dc:creator>
  <cp:lastModifiedBy>Jeff Landgraf</cp:lastModifiedBy>
  <cp:revision>10</cp:revision>
  <dcterms:created xsi:type="dcterms:W3CDTF">2026-01-15T09:09:32Z</dcterms:created>
  <dcterms:modified xsi:type="dcterms:W3CDTF">2026-08-27T11:31:41Z</dcterms:modified>
</cp:coreProperties>
</file>