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65" r:id="rId3"/>
    <p:sldId id="26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7CCB01-ACFB-4E38-B1FC-0430E70890DE}" v="3" dt="2026-09-10T09:05:07.630"/>
    <p1510:client id="{BF4A5016-04C6-45BD-AB50-410D006F4331}" v="1" dt="2026-09-09T18:33:29.8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304" y="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ff Landgraf" userId="367c8676d18b2324" providerId="LiveId" clId="{35C7E814-08A3-4F31-ABCC-685D226CE632}"/>
    <pc:docChg chg="custSel addSld delSld modSld">
      <pc:chgData name="Jeff Landgraf" userId="367c8676d18b2324" providerId="LiveId" clId="{35C7E814-08A3-4F31-ABCC-685D226CE632}" dt="2026-09-09T18:49:59.049" v="483" actId="6549"/>
      <pc:docMkLst>
        <pc:docMk/>
      </pc:docMkLst>
      <pc:sldChg chg="modSp mod">
        <pc:chgData name="Jeff Landgraf" userId="367c8676d18b2324" providerId="LiveId" clId="{35C7E814-08A3-4F31-ABCC-685D226CE632}" dt="2026-09-09T18:49:59.049" v="483" actId="6549"/>
        <pc:sldMkLst>
          <pc:docMk/>
          <pc:sldMk cId="510190129" sldId="256"/>
        </pc:sldMkLst>
        <pc:spChg chg="mod">
          <ac:chgData name="Jeff Landgraf" userId="367c8676d18b2324" providerId="LiveId" clId="{35C7E814-08A3-4F31-ABCC-685D226CE632}" dt="2026-09-09T18:33:39.833" v="6" actId="20577"/>
          <ac:spMkLst>
            <pc:docMk/>
            <pc:sldMk cId="510190129" sldId="256"/>
            <ac:spMk id="7" creationId="{AE2FA1EB-007E-8316-2C6B-060479ED8000}"/>
          </ac:spMkLst>
        </pc:spChg>
        <pc:spChg chg="mod">
          <ac:chgData name="Jeff Landgraf" userId="367c8676d18b2324" providerId="LiveId" clId="{35C7E814-08A3-4F31-ABCC-685D226CE632}" dt="2026-09-09T18:49:59.049" v="483" actId="6549"/>
          <ac:spMkLst>
            <pc:docMk/>
            <pc:sldMk cId="510190129" sldId="256"/>
            <ac:spMk id="8" creationId="{5B92459F-4596-17FF-9866-A1E5A556BFF3}"/>
          </ac:spMkLst>
        </pc:spChg>
      </pc:sldChg>
      <pc:sldChg chg="del">
        <pc:chgData name="Jeff Landgraf" userId="367c8676d18b2324" providerId="LiveId" clId="{35C7E814-08A3-4F31-ABCC-685D226CE632}" dt="2026-09-09T18:38:08.120" v="144" actId="47"/>
        <pc:sldMkLst>
          <pc:docMk/>
          <pc:sldMk cId="4110305693" sldId="257"/>
        </pc:sldMkLst>
      </pc:sldChg>
      <pc:sldChg chg="del">
        <pc:chgData name="Jeff Landgraf" userId="367c8676d18b2324" providerId="LiveId" clId="{35C7E814-08A3-4F31-ABCC-685D226CE632}" dt="2026-09-09T18:38:08.590" v="145" actId="47"/>
        <pc:sldMkLst>
          <pc:docMk/>
          <pc:sldMk cId="3724598563" sldId="258"/>
        </pc:sldMkLst>
      </pc:sldChg>
      <pc:sldChg chg="del">
        <pc:chgData name="Jeff Landgraf" userId="367c8676d18b2324" providerId="LiveId" clId="{35C7E814-08A3-4F31-ABCC-685D226CE632}" dt="2026-09-09T18:38:08.990" v="146" actId="47"/>
        <pc:sldMkLst>
          <pc:docMk/>
          <pc:sldMk cId="3572866493" sldId="259"/>
        </pc:sldMkLst>
      </pc:sldChg>
      <pc:sldChg chg="del">
        <pc:chgData name="Jeff Landgraf" userId="367c8676d18b2324" providerId="LiveId" clId="{35C7E814-08A3-4F31-ABCC-685D226CE632}" dt="2026-09-09T18:38:09.847" v="148" actId="47"/>
        <pc:sldMkLst>
          <pc:docMk/>
          <pc:sldMk cId="1505358736" sldId="261"/>
        </pc:sldMkLst>
      </pc:sldChg>
      <pc:sldChg chg="del">
        <pc:chgData name="Jeff Landgraf" userId="367c8676d18b2324" providerId="LiveId" clId="{35C7E814-08A3-4F31-ABCC-685D226CE632}" dt="2026-09-09T18:38:09.310" v="147" actId="47"/>
        <pc:sldMkLst>
          <pc:docMk/>
          <pc:sldMk cId="473242541" sldId="262"/>
        </pc:sldMkLst>
      </pc:sldChg>
      <pc:sldChg chg="del">
        <pc:chgData name="Jeff Landgraf" userId="367c8676d18b2324" providerId="LiveId" clId="{35C7E814-08A3-4F31-ABCC-685D226CE632}" dt="2026-09-09T18:38:10.317" v="149" actId="47"/>
        <pc:sldMkLst>
          <pc:docMk/>
          <pc:sldMk cId="2088042737" sldId="263"/>
        </pc:sldMkLst>
      </pc:sldChg>
      <pc:sldChg chg="del">
        <pc:chgData name="Jeff Landgraf" userId="367c8676d18b2324" providerId="LiveId" clId="{35C7E814-08A3-4F31-ABCC-685D226CE632}" dt="2026-09-09T18:38:11.050" v="150" actId="47"/>
        <pc:sldMkLst>
          <pc:docMk/>
          <pc:sldMk cId="313716262" sldId="264"/>
        </pc:sldMkLst>
      </pc:sldChg>
      <pc:sldChg chg="modSp new mod">
        <pc:chgData name="Jeff Landgraf" userId="367c8676d18b2324" providerId="LiveId" clId="{35C7E814-08A3-4F31-ABCC-685D226CE632}" dt="2026-09-09T18:41:51.864" v="312" actId="20577"/>
        <pc:sldMkLst>
          <pc:docMk/>
          <pc:sldMk cId="1697510642" sldId="265"/>
        </pc:sldMkLst>
        <pc:spChg chg="mod">
          <ac:chgData name="Jeff Landgraf" userId="367c8676d18b2324" providerId="LiveId" clId="{35C7E814-08A3-4F31-ABCC-685D226CE632}" dt="2026-09-09T18:38:52.650" v="167" actId="20577"/>
          <ac:spMkLst>
            <pc:docMk/>
            <pc:sldMk cId="1697510642" sldId="265"/>
            <ac:spMk id="2" creationId="{4C5D98F9-00B6-5627-9246-5F022CE8603E}"/>
          </ac:spMkLst>
        </pc:spChg>
        <pc:spChg chg="mod">
          <ac:chgData name="Jeff Landgraf" userId="367c8676d18b2324" providerId="LiveId" clId="{35C7E814-08A3-4F31-ABCC-685D226CE632}" dt="2026-09-09T18:41:51.864" v="312" actId="20577"/>
          <ac:spMkLst>
            <pc:docMk/>
            <pc:sldMk cId="1697510642" sldId="265"/>
            <ac:spMk id="3" creationId="{9A753B1A-9A36-8EBA-693D-253D3C6D8416}"/>
          </ac:spMkLst>
        </pc:spChg>
      </pc:sldChg>
    </pc:docChg>
  </pc:docChgLst>
  <pc:docChgLst>
    <pc:chgData name="Jeff Landgraf" userId="367c8676d18b2324" providerId="LiveId" clId="{E54AE131-3580-4EAA-8084-1AB84D4DD97D}"/>
    <pc:docChg chg="undo custSel addSld modSld">
      <pc:chgData name="Jeff Landgraf" userId="367c8676d18b2324" providerId="LiveId" clId="{E54AE131-3580-4EAA-8084-1AB84D4DD97D}" dt="2026-09-10T12:53:08.071" v="3117" actId="1076"/>
      <pc:docMkLst>
        <pc:docMk/>
      </pc:docMkLst>
      <pc:sldChg chg="modSp mod">
        <pc:chgData name="Jeff Landgraf" userId="367c8676d18b2324" providerId="LiveId" clId="{E54AE131-3580-4EAA-8084-1AB84D4DD97D}" dt="2026-09-10T12:53:08.071" v="3117" actId="1076"/>
        <pc:sldMkLst>
          <pc:docMk/>
          <pc:sldMk cId="510190129" sldId="256"/>
        </pc:sldMkLst>
        <pc:spChg chg="mod">
          <ac:chgData name="Jeff Landgraf" userId="367c8676d18b2324" providerId="LiveId" clId="{E54AE131-3580-4EAA-8084-1AB84D4DD97D}" dt="2026-09-10T09:24:23.637" v="2888" actId="20577"/>
          <ac:spMkLst>
            <pc:docMk/>
            <pc:sldMk cId="510190129" sldId="256"/>
            <ac:spMk id="7" creationId="{AE2FA1EB-007E-8316-2C6B-060479ED8000}"/>
          </ac:spMkLst>
        </pc:spChg>
        <pc:spChg chg="mod">
          <ac:chgData name="Jeff Landgraf" userId="367c8676d18b2324" providerId="LiveId" clId="{E54AE131-3580-4EAA-8084-1AB84D4DD97D}" dt="2026-09-10T12:53:08.071" v="3117" actId="1076"/>
          <ac:spMkLst>
            <pc:docMk/>
            <pc:sldMk cId="510190129" sldId="256"/>
            <ac:spMk id="8" creationId="{5B92459F-4596-17FF-9866-A1E5A556BFF3}"/>
          </ac:spMkLst>
        </pc:spChg>
      </pc:sldChg>
      <pc:sldChg chg="modSp mod">
        <pc:chgData name="Jeff Landgraf" userId="367c8676d18b2324" providerId="LiveId" clId="{E54AE131-3580-4EAA-8084-1AB84D4DD97D}" dt="2026-09-10T09:09:09.814" v="2885" actId="207"/>
        <pc:sldMkLst>
          <pc:docMk/>
          <pc:sldMk cId="1697510642" sldId="265"/>
        </pc:sldMkLst>
        <pc:spChg chg="mod">
          <ac:chgData name="Jeff Landgraf" userId="367c8676d18b2324" providerId="LiveId" clId="{E54AE131-3580-4EAA-8084-1AB84D4DD97D}" dt="2026-09-10T08:48:58.417" v="913" actId="1076"/>
          <ac:spMkLst>
            <pc:docMk/>
            <pc:sldMk cId="1697510642" sldId="265"/>
            <ac:spMk id="2" creationId="{4C5D98F9-00B6-5627-9246-5F022CE8603E}"/>
          </ac:spMkLst>
        </pc:spChg>
        <pc:spChg chg="mod">
          <ac:chgData name="Jeff Landgraf" userId="367c8676d18b2324" providerId="LiveId" clId="{E54AE131-3580-4EAA-8084-1AB84D4DD97D}" dt="2026-09-10T09:09:09.814" v="2885" actId="207"/>
          <ac:spMkLst>
            <pc:docMk/>
            <pc:sldMk cId="1697510642" sldId="265"/>
            <ac:spMk id="3" creationId="{9A753B1A-9A36-8EBA-693D-253D3C6D8416}"/>
          </ac:spMkLst>
        </pc:spChg>
      </pc:sldChg>
      <pc:sldChg chg="modSp add mod">
        <pc:chgData name="Jeff Landgraf" userId="367c8676d18b2324" providerId="LiveId" clId="{E54AE131-3580-4EAA-8084-1AB84D4DD97D}" dt="2026-09-10T09:08:03.918" v="2881" actId="20577"/>
        <pc:sldMkLst>
          <pc:docMk/>
          <pc:sldMk cId="1745040760" sldId="266"/>
        </pc:sldMkLst>
        <pc:spChg chg="mod">
          <ac:chgData name="Jeff Landgraf" userId="367c8676d18b2324" providerId="LiveId" clId="{E54AE131-3580-4EAA-8084-1AB84D4DD97D}" dt="2026-09-10T08:55:33.030" v="1702" actId="20577"/>
          <ac:spMkLst>
            <pc:docMk/>
            <pc:sldMk cId="1745040760" sldId="266"/>
            <ac:spMk id="2" creationId="{1EE51AD5-346E-9DED-59F7-3B540BBC9946}"/>
          </ac:spMkLst>
        </pc:spChg>
        <pc:spChg chg="mod">
          <ac:chgData name="Jeff Landgraf" userId="367c8676d18b2324" providerId="LiveId" clId="{E54AE131-3580-4EAA-8084-1AB84D4DD97D}" dt="2026-09-10T09:08:03.918" v="2881" actId="20577"/>
          <ac:spMkLst>
            <pc:docMk/>
            <pc:sldMk cId="1745040760" sldId="266"/>
            <ac:spMk id="3" creationId="{66269359-C107-EF1D-9A20-22654FB984D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E78959-E1B2-4E5A-8E89-166E18D5F51B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7E14C6-EBB8-4797-B392-58E988AED1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B8A91-9773-DB6F-E5C3-5874BEAAC9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B7050-5C2F-E0F6-44ED-65584AA271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2D339D-D68A-6C85-4D58-9DF3B8D2E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7EB1D-6611-14BD-4798-0961B164D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BC94EC-21FD-1574-A4E9-807F05E6A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821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F73D3-5CFF-9C02-856C-ED2E48E40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759FE-EBEC-206D-6D83-262D24F121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0E6046-0D89-F166-0F9F-B8D2E69C2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D0612-0D6C-D6ED-00BF-34D7F9577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8B2253-08D1-722A-A9AD-06D592646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236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A49B7-A4DF-B972-6B6C-6607A3E3B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EF6A1A-69C0-EE49-E2BE-E4B26901C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A6A44A-AA62-4967-7C6A-0484901F6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CA8CF-9273-5FF6-89F2-78C13FD27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CA971-6B82-C051-4AB0-10DB420F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25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1B276-F08F-FAC6-8524-F6A7C8F45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365C9-12B1-469D-2547-CF27505743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0E1A09-AE0C-E7DA-D4FB-4D74EF949C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FD31F-87E8-5EC9-ACA0-10F282832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188D2C-EB09-4B68-7C62-A62AF95CB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F0E801-FC05-2CA3-531C-2DDF916C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659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EB2F6-FAC1-596A-5892-0DCDBD39F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23DC2C-7D80-75ED-E85F-6CE2A4C2B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F9CD97-9616-D1D5-9038-764D064E44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BA9F3A-DC63-5369-E43B-402DCE1D4D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EC805F-8FFF-9046-2309-512E157B91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F79B5D-238D-2F05-9651-6A71D738C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97BD21-304F-94E0-F6A0-4DAE21B2F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434456-C156-8241-16D3-A71B57F3B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26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58A36-211B-B9A2-57EE-0041DC96B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FB80F4-B559-BBDB-B3CA-B1297838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BC1CE9-D95F-F500-CAB2-186C94F11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2BAE-9B65-A5C2-B298-5B3DD2870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73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D72DEF-810B-11BB-F48A-C68190439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CF93EE-1560-ABDE-A966-EF2E1041D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04FB33-BBDE-D5D7-E520-5B9A5E1FE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86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03FB3-CA8B-944C-5835-2C48B4A4E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E9A1F-6EED-B1C2-90C3-2A5CE39C42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2E920-8304-CDA8-55DE-39D72F1670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E377E9-18C4-FF58-7060-CB8333C60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FEE3EF-742D-E297-2F32-F47505AB5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CEF9D1-6220-66BB-ACB8-AA0AC4C96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986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0BF7B-1CBF-C137-053E-7D2D58038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5FC02B-0C6D-BED8-B4F7-EE4F120CCA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A5C120-840C-B640-720E-6C17E2EBDA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8DFDB-B90D-80B2-C18F-E4844291E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7CD569-FFE9-9586-B8E7-6D5FB7D63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8934EC-CF58-E2F9-C3F9-56D4AF02E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100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3B565-0B73-3F9E-0425-B8D5FCDB5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38BFE9-2DDA-5903-061E-FEB777B04B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AE472-6D26-2870-4C00-56B3D461A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90C32-B61E-BF5B-C2A6-0CE21DD55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F9D9C4-A9BE-6A13-0474-3CCEFD1B7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793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874EF-5150-2024-4603-FD06D4ACBC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6C099C-CAE2-1B3F-0812-567CE8D679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83D9E-1906-FB31-7565-12D3D9E44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027B1-478B-0D15-D433-CF4D727DD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4E408-A6A4-D502-159A-7DD290D89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77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7374D4-0641-3D51-0259-4FB5B79EE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7EC9A-7566-CD88-55BD-4B18D0EE0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B5315-7FE9-3624-31CC-E10F15645F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8AE24-F9C3-D978-1F8F-9C68D86A14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6A410-927B-8203-08B4-E5485B63C9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9BDA00-5BA8-49ED-A949-34964AA5FF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534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0A5A2-8E8F-4178-B613-445650039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CC9A8D-2289-8569-876E-AF9F1B3FA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C0C920-7C13-E4FA-DDC4-436E19638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2FA1EB-007E-8316-2C6B-060479ED8000}"/>
              </a:ext>
            </a:extLst>
          </p:cNvPr>
          <p:cNvSpPr txBox="1"/>
          <p:nvPr/>
        </p:nvSpPr>
        <p:spPr>
          <a:xfrm>
            <a:off x="343612" y="96374"/>
            <a:ext cx="100658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Electronics and DAQ WG Meeting (9/10/26)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92459F-4596-17FF-9866-A1E5A556BFF3}"/>
              </a:ext>
            </a:extLst>
          </p:cNvPr>
          <p:cNvSpPr txBox="1"/>
          <p:nvPr/>
        </p:nvSpPr>
        <p:spPr>
          <a:xfrm>
            <a:off x="1237830" y="804260"/>
            <a:ext cx="767874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Coming up…</a:t>
            </a:r>
            <a:endParaRPr lang="en-US" sz="4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Sept 17</a:t>
            </a:r>
            <a:r>
              <a:rPr lang="en-US" sz="1600" baseline="30000" dirty="0"/>
              <a:t>th</a:t>
            </a:r>
            <a:r>
              <a:rPr lang="en-US" sz="1600" dirty="0"/>
              <a:t> – No meeting (DOE IPR of EIC project status 9/15-9/18)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Sept 24</a:t>
            </a:r>
            <a:r>
              <a:rPr lang="en-US" sz="1600" baseline="30000" dirty="0"/>
              <a:t>th</a:t>
            </a:r>
            <a:r>
              <a:rPr lang="en-US" sz="1600" dirty="0"/>
              <a:t> – No Meeting (Convener availability)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Oct 1</a:t>
            </a:r>
            <a:r>
              <a:rPr lang="en-US" sz="1600" baseline="30000" dirty="0"/>
              <a:t>st</a:t>
            </a:r>
            <a:r>
              <a:rPr lang="en-US" sz="1600" dirty="0"/>
              <a:t> – No meeting (SRO-XIV)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Oct 8</a:t>
            </a:r>
            <a:r>
              <a:rPr lang="en-US" sz="1600" baseline="30000" dirty="0"/>
              <a:t>th</a:t>
            </a:r>
            <a:r>
              <a:rPr lang="en-US" sz="1600" dirty="0"/>
              <a:t> – Next E &amp; DAQ Meeting…  (ASIC updates)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Oct 13</a:t>
            </a:r>
            <a:r>
              <a:rPr lang="en-US" sz="1600" baseline="30000" dirty="0"/>
              <a:t>th</a:t>
            </a:r>
            <a:r>
              <a:rPr lang="en-US" sz="1600" dirty="0"/>
              <a:t>-14</a:t>
            </a:r>
            <a:r>
              <a:rPr lang="en-US" sz="1600" baseline="30000" dirty="0"/>
              <a:t>th</a:t>
            </a:r>
            <a:r>
              <a:rPr lang="en-US" sz="1600" dirty="0"/>
              <a:t> – ePIC Software &amp; Computing Review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Oct 15</a:t>
            </a:r>
            <a:r>
              <a:rPr lang="en-US" sz="1600" baseline="30000" dirty="0"/>
              <a:t>th</a:t>
            </a:r>
            <a:r>
              <a:rPr lang="en-US" sz="1600" dirty="0"/>
              <a:t> – No meeting (echelon0-echelon1 workshop?)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Oct 16</a:t>
            </a:r>
            <a:r>
              <a:rPr lang="en-US" sz="1600" baseline="30000" dirty="0"/>
              <a:t>th</a:t>
            </a:r>
            <a:r>
              <a:rPr lang="en-US" sz="1600" dirty="0"/>
              <a:t> – Detailed discussions of software tasks and collaboration (Taku)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Oct 24</a:t>
            </a:r>
            <a:r>
              <a:rPr lang="en-US" sz="1600" baseline="30000" dirty="0"/>
              <a:t>th</a:t>
            </a:r>
            <a:r>
              <a:rPr lang="en-US" sz="1600" dirty="0"/>
              <a:t> - ??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Oct 28-30 – EIC Detector 11</a:t>
            </a:r>
            <a:r>
              <a:rPr lang="en-US" sz="1600" baseline="30000" dirty="0"/>
              <a:t>th</a:t>
            </a:r>
            <a:r>
              <a:rPr lang="en-US" sz="1600" dirty="0"/>
              <a:t> DAC Meeting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Nov 5</a:t>
            </a:r>
            <a:r>
              <a:rPr lang="en-US" sz="1600" baseline="30000" dirty="0"/>
              <a:t>th</a:t>
            </a:r>
            <a:r>
              <a:rPr lang="en-US" sz="1600" dirty="0"/>
              <a:t> - (ASIC updates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1600" dirty="0"/>
              <a:t>Nov 12</a:t>
            </a:r>
            <a:r>
              <a:rPr lang="en-US" sz="1600" baseline="30000" dirty="0"/>
              <a:t>th</a:t>
            </a:r>
            <a:r>
              <a:rPr lang="en-US" sz="1600" dirty="0"/>
              <a:t> – DC/DC converters</a:t>
            </a:r>
          </a:p>
          <a:p>
            <a:endParaRPr lang="en-US" sz="14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400" dirty="0"/>
          </a:p>
          <a:p>
            <a:r>
              <a:rPr lang="en-US" sz="4000" b="1" dirty="0"/>
              <a:t>Agenda: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Introduction (Me)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Timeframe Builder with </a:t>
            </a:r>
            <a:r>
              <a:rPr lang="en-US" sz="2000" dirty="0" err="1"/>
              <a:t>NestDAQ</a:t>
            </a:r>
            <a:r>
              <a:rPr lang="en-US" sz="2000" dirty="0"/>
              <a:t> (Ken Oyama)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Discussion (All)</a:t>
            </a:r>
          </a:p>
        </p:txBody>
      </p:sp>
    </p:spTree>
    <p:extLst>
      <p:ext uri="{BB962C8B-B14F-4D97-AF65-F5344CB8AC3E}">
        <p14:creationId xmlns:p14="http://schemas.microsoft.com/office/powerpoint/2010/main" val="510190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D98F9-00B6-5627-9246-5F022CE86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652"/>
            <a:ext cx="10515600" cy="1325563"/>
          </a:xfrm>
        </p:spPr>
        <p:txBody>
          <a:bodyPr/>
          <a:lstStyle/>
          <a:p>
            <a:r>
              <a:rPr lang="en-US" dirty="0"/>
              <a:t>Discussion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753B1A-9A36-8EBA-693D-253D3C6D8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076" y="1094104"/>
            <a:ext cx="10515600" cy="526224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Structure of group, collaboration, and task lists</a:t>
            </a:r>
          </a:p>
          <a:p>
            <a:pPr lvl="1"/>
            <a:r>
              <a:rPr lang="en-US" dirty="0"/>
              <a:t>Need to move to specific actions and coordinate this between JLAB/SPADI/BNL and others</a:t>
            </a:r>
          </a:p>
          <a:p>
            <a:pPr lvl="1"/>
            <a:r>
              <a:rPr lang="en-US" dirty="0"/>
              <a:t>October 16</a:t>
            </a:r>
            <a:r>
              <a:rPr lang="en-US" baseline="30000" dirty="0"/>
              <a:t>th</a:t>
            </a:r>
            <a:r>
              <a:rPr lang="en-US" dirty="0"/>
              <a:t> following S&amp;C review JLAB/Taku visiting BNL, plan discussions / small workshop.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Complete requirements document for Echelon 0 software (including FBDC’s, Time Frame Builder, Run Control, Logging, Monitoring, </a:t>
            </a:r>
            <a:r>
              <a:rPr lang="en-US" dirty="0" err="1"/>
              <a:t>etc</a:t>
            </a:r>
            <a:r>
              <a:rPr lang="en-US" dirty="0"/>
              <a:t>…)   </a:t>
            </a:r>
            <a:r>
              <a:rPr lang="en-US" sz="1500" dirty="0">
                <a:solidFill>
                  <a:srgbClr val="FF0000"/>
                </a:solidFill>
              </a:rPr>
              <a:t>(https://docs.google.com/document/d/1JOOHCCjDQHqPvExxVhKfKK8vwut417imKBWmKuTFdHM/edit?tab=t.0#heading=h.mbjsiz6n6jlo)</a:t>
            </a:r>
          </a:p>
          <a:p>
            <a:pPr lvl="1"/>
            <a:r>
              <a:rPr lang="en-US" dirty="0"/>
              <a:t>Build table of components / responsibilities</a:t>
            </a:r>
          </a:p>
          <a:p>
            <a:pPr lvl="1"/>
            <a:r>
              <a:rPr lang="en-US" dirty="0"/>
              <a:t>Build table of interfaces between components</a:t>
            </a:r>
          </a:p>
          <a:p>
            <a:pPr lvl="2">
              <a:buFont typeface="Wingdings" panose="05000000000000000000" pitchFamily="2" charset="2"/>
              <a:buChar char="à"/>
            </a:pPr>
            <a:r>
              <a:rPr lang="en-US" dirty="0">
                <a:sym typeface="Wingdings" panose="05000000000000000000" pitchFamily="2" charset="2"/>
              </a:rPr>
              <a:t>In many cases these should be common interfaces between all potential components. 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Interface to monitoring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Interface to logging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Message Passing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Component labeling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Common configuration (e.g. list of current included nodes)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Meta-data formats for describing front end board configuration</a:t>
            </a:r>
          </a:p>
          <a:p>
            <a:pPr lvl="4"/>
            <a:r>
              <a:rPr lang="en-US" dirty="0">
                <a:sym typeface="Wingdings" panose="05000000000000000000" pitchFamily="2" charset="2"/>
              </a:rPr>
              <a:t>Must include ASIC configuration / FEB configuration</a:t>
            </a:r>
          </a:p>
          <a:p>
            <a:pPr lvl="4"/>
            <a:r>
              <a:rPr lang="en-US" dirty="0">
                <a:sym typeface="Wingdings" panose="05000000000000000000" pitchFamily="2" charset="2"/>
              </a:rPr>
              <a:t>Must include RDO firmware upload</a:t>
            </a:r>
          </a:p>
          <a:p>
            <a:pPr lvl="4"/>
            <a:r>
              <a:rPr lang="en-US" dirty="0">
                <a:sym typeface="Wingdings" panose="05000000000000000000" pitchFamily="2" charset="2"/>
              </a:rPr>
              <a:t>Need to define structure for producing &amp; maintaining, archiving, selecting configurations as well as distributing them to DAQ components and uploading them to RDO/FEBs through the DAM boards</a:t>
            </a:r>
          </a:p>
          <a:p>
            <a:pPr lvl="4"/>
            <a:r>
              <a:rPr lang="en-US" dirty="0">
                <a:sym typeface="Wingdings" panose="05000000000000000000" pitchFamily="2" charset="2"/>
              </a:rPr>
              <a:t>Are they all loaded through slow controls scheme or do some configuration parameters require another scheme?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9E2D2-6314-0C4D-C976-C44EDB00A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EB6FF-5FD6-0811-BA2D-4AD7469D8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EB0A3F-18BD-4E8D-403C-69F93395C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510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E7884-D4E0-3124-A538-4B58D5272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51AD5-346E-9DED-59F7-3B540BBC9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652"/>
            <a:ext cx="10515600" cy="1325563"/>
          </a:xfrm>
        </p:spPr>
        <p:txBody>
          <a:bodyPr/>
          <a:lstStyle/>
          <a:p>
            <a:r>
              <a:rPr lang="en-US" dirty="0"/>
              <a:t>Discussion Topics (2)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269359-C107-EF1D-9A20-22654FB984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076" y="1094104"/>
            <a:ext cx="10515600" cy="526224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Specific tasks</a:t>
            </a:r>
          </a:p>
          <a:p>
            <a:pPr lvl="1"/>
            <a:r>
              <a:rPr lang="en-US" dirty="0"/>
              <a:t>Selecting Data Format</a:t>
            </a:r>
          </a:p>
          <a:p>
            <a:pPr lvl="2"/>
            <a:r>
              <a:rPr lang="en-US" dirty="0">
                <a:sym typeface="Wingdings" panose="05000000000000000000" pitchFamily="2" charset="2"/>
              </a:rPr>
              <a:t>Building/Collecting include files defining data formats 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Data bank formats (preliminary ASIC formats)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High level data format</a:t>
            </a:r>
          </a:p>
          <a:p>
            <a:pPr lvl="2"/>
            <a:r>
              <a:rPr lang="en-US" dirty="0">
                <a:sym typeface="Wingdings" panose="05000000000000000000" pitchFamily="2" charset="2"/>
              </a:rPr>
              <a:t>Defining user interface to data files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Generic bank navigation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How to incorporate plug-ins for reading detailed banks</a:t>
            </a:r>
          </a:p>
          <a:p>
            <a:pPr lvl="2">
              <a:buFont typeface="Wingdings" panose="05000000000000000000" pitchFamily="2" charset="2"/>
              <a:buChar char="à"/>
            </a:pPr>
            <a:r>
              <a:rPr lang="en-US" dirty="0">
                <a:sym typeface="Wingdings" panose="05000000000000000000" pitchFamily="2" charset="2"/>
              </a:rPr>
              <a:t>  Have time frame simulations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Convert time frame simulations to data files.   E.g. backward fill ASIC banks, and attempt to incorporate these into one (or more) of the existing formats</a:t>
            </a:r>
          </a:p>
          <a:p>
            <a:pPr lvl="3"/>
            <a:r>
              <a:rPr lang="en-US" dirty="0">
                <a:sym typeface="Wingdings" panose="05000000000000000000" pitchFamily="2" charset="2"/>
              </a:rPr>
              <a:t>Calorimeters are a good place to start (as </a:t>
            </a:r>
            <a:r>
              <a:rPr lang="en-US" dirty="0" err="1">
                <a:sym typeface="Wingdings" panose="05000000000000000000" pitchFamily="2" charset="2"/>
              </a:rPr>
              <a:t>caloroc</a:t>
            </a:r>
            <a:r>
              <a:rPr lang="en-US" dirty="0">
                <a:sym typeface="Wingdings" panose="05000000000000000000" pitchFamily="2" charset="2"/>
              </a:rPr>
              <a:t> formats are well defined, and there are a lot of different calorimeters, so high level organization is richly varied)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Building include files defining headers for communications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Building include files / XML definitions / or other specific specification for configuration metadata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4A95CE-7A30-0212-AAE0-73EC1842C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33E1CF-6CC3-75AE-72C7-A9D3B5617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Electronics and DAQ WG Meeting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3A7BD-D852-1338-F07F-0519ECEC6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BDA00-5BA8-49ED-A949-34964AA5FF4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040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2527</TotalTime>
  <Words>503</Words>
  <Application>Microsoft Office PowerPoint</Application>
  <PresentationFormat>Widescreen</PresentationFormat>
  <Paragraphs>60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Wingdings</vt:lpstr>
      <vt:lpstr>Office Theme</vt:lpstr>
      <vt:lpstr>PowerPoint Presentation</vt:lpstr>
      <vt:lpstr>Discussion Topics</vt:lpstr>
      <vt:lpstr>Discussion Topics (2)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Jeff Landgraf</dc:creator>
  <cp:lastModifiedBy>Jeff Landgraf</cp:lastModifiedBy>
  <cp:revision>11</cp:revision>
  <dcterms:created xsi:type="dcterms:W3CDTF">2026-01-15T09:09:32Z</dcterms:created>
  <dcterms:modified xsi:type="dcterms:W3CDTF">2026-09-10T12:53:08Z</dcterms:modified>
</cp:coreProperties>
</file>