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</p:sldMasterIdLst>
  <p:notesMasterIdLst>
    <p:notesMasterId r:id="rId10"/>
  </p:notesMasterIdLst>
  <p:sldIdLst>
    <p:sldId id="4758" r:id="rId5"/>
    <p:sldId id="4766" r:id="rId6"/>
    <p:sldId id="4765" r:id="rId7"/>
    <p:sldId id="4767" r:id="rId8"/>
    <p:sldId id="476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FB32F5-0AE8-45AF-AFB8-CB3FD6005B27}" v="2" dt="2026-09-21T13:56:17.8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724" autoAdjust="0"/>
  </p:normalViewPr>
  <p:slideViewPr>
    <p:cSldViewPr snapToGrid="0">
      <p:cViewPr varScale="1">
        <p:scale>
          <a:sx n="97" d="100"/>
          <a:sy n="97" d="100"/>
        </p:scale>
        <p:origin x="103" y="5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iley, Kevin G." userId="215862367_tp_box_2" providerId="OAuth2" clId="{5B675A94-0E63-48A0-93A9-A102F0C3F76A}"/>
    <pc:docChg chg="undo custSel addSld delSld modSld sldOrd">
      <pc:chgData name="Bailey, Kevin G." userId="215862367_tp_box_2" providerId="OAuth2" clId="{5B675A94-0E63-48A0-93A9-A102F0C3F76A}" dt="2026-09-21T14:28:05.492" v="281" actId="20577"/>
      <pc:docMkLst>
        <pc:docMk/>
      </pc:docMkLst>
      <pc:sldChg chg="modSp add del mod">
        <pc:chgData name="Bailey, Kevin G." userId="215862367_tp_box_2" providerId="OAuth2" clId="{5B675A94-0E63-48A0-93A9-A102F0C3F76A}" dt="2026-09-21T13:56:17.885" v="70"/>
        <pc:sldMkLst>
          <pc:docMk/>
          <pc:sldMk cId="1893853576" sldId="1090"/>
        </pc:sldMkLst>
        <pc:spChg chg="mod">
          <ac:chgData name="Bailey, Kevin G." userId="215862367_tp_box_2" providerId="OAuth2" clId="{5B675A94-0E63-48A0-93A9-A102F0C3F76A}" dt="2026-09-21T13:56:17.885" v="70"/>
          <ac:spMkLst>
            <pc:docMk/>
            <pc:sldMk cId="1893853576" sldId="1090"/>
            <ac:spMk id="3" creationId="{795A6FA8-6848-496C-F7B3-FF077C9FBB0B}"/>
          </ac:spMkLst>
        </pc:spChg>
        <pc:spChg chg="mod">
          <ac:chgData name="Bailey, Kevin G." userId="215862367_tp_box_2" providerId="OAuth2" clId="{5B675A94-0E63-48A0-93A9-A102F0C3F76A}" dt="2026-09-21T13:56:17.885" v="70"/>
          <ac:spMkLst>
            <pc:docMk/>
            <pc:sldMk cId="1893853576" sldId="1090"/>
            <ac:spMk id="5" creationId="{BE9B1C83-BCD3-31FF-9374-C453FE0BBBF4}"/>
          </ac:spMkLst>
        </pc:spChg>
      </pc:sldChg>
      <pc:sldChg chg="addSp modSp mod">
        <pc:chgData name="Bailey, Kevin G." userId="215862367_tp_box_2" providerId="OAuth2" clId="{5B675A94-0E63-48A0-93A9-A102F0C3F76A}" dt="2026-09-21T13:57:19.398" v="74" actId="1076"/>
        <pc:sldMkLst>
          <pc:docMk/>
          <pc:sldMk cId="2084455419" sldId="4765"/>
        </pc:sldMkLst>
        <pc:spChg chg="mod">
          <ac:chgData name="Bailey, Kevin G." userId="215862367_tp_box_2" providerId="OAuth2" clId="{5B675A94-0E63-48A0-93A9-A102F0C3F76A}" dt="2026-09-21T13:55:19.075" v="19" actId="20577"/>
          <ac:spMkLst>
            <pc:docMk/>
            <pc:sldMk cId="2084455419" sldId="4765"/>
            <ac:spMk id="2" creationId="{DAACF077-D28E-F0F0-9C74-C8D29C8B21D5}"/>
          </ac:spMkLst>
        </pc:spChg>
        <pc:spChg chg="mod">
          <ac:chgData name="Bailey, Kevin G." userId="215862367_tp_box_2" providerId="OAuth2" clId="{5B675A94-0E63-48A0-93A9-A102F0C3F76A}" dt="2026-09-21T13:57:19.398" v="74" actId="1076"/>
          <ac:spMkLst>
            <pc:docMk/>
            <pc:sldMk cId="2084455419" sldId="4765"/>
            <ac:spMk id="5" creationId="{989BADBE-9096-F049-71C6-5849DEDE35EF}"/>
          </ac:spMkLst>
        </pc:spChg>
        <pc:picChg chg="add mod">
          <ac:chgData name="Bailey, Kevin G." userId="215862367_tp_box_2" providerId="OAuth2" clId="{5B675A94-0E63-48A0-93A9-A102F0C3F76A}" dt="2026-09-21T13:57:09.709" v="73" actId="1076"/>
          <ac:picMkLst>
            <pc:docMk/>
            <pc:sldMk cId="2084455419" sldId="4765"/>
            <ac:picMk id="6" creationId="{3FA641BE-CF66-D7EB-B843-EFB2C4157F83}"/>
          </ac:picMkLst>
        </pc:picChg>
      </pc:sldChg>
      <pc:sldChg chg="addSp modSp mod ord">
        <pc:chgData name="Bailey, Kevin G." userId="215862367_tp_box_2" providerId="OAuth2" clId="{5B675A94-0E63-48A0-93A9-A102F0C3F76A}" dt="2026-09-21T14:28:05.492" v="281" actId="20577"/>
        <pc:sldMkLst>
          <pc:docMk/>
          <pc:sldMk cId="1127456380" sldId="4766"/>
        </pc:sldMkLst>
        <pc:spChg chg="mod">
          <ac:chgData name="Bailey, Kevin G." userId="215862367_tp_box_2" providerId="OAuth2" clId="{5B675A94-0E63-48A0-93A9-A102F0C3F76A}" dt="2026-09-21T14:28:05.492" v="281" actId="20577"/>
          <ac:spMkLst>
            <pc:docMk/>
            <pc:sldMk cId="1127456380" sldId="4766"/>
            <ac:spMk id="5" creationId="{3E3918AD-B1F5-1705-463C-3B010AA75474}"/>
          </ac:spMkLst>
        </pc:spChg>
        <pc:picChg chg="add mod">
          <ac:chgData name="Bailey, Kevin G." userId="215862367_tp_box_2" providerId="OAuth2" clId="{5B675A94-0E63-48A0-93A9-A102F0C3F76A}" dt="2026-09-21T14:06:29.811" v="148" actId="14100"/>
          <ac:picMkLst>
            <pc:docMk/>
            <pc:sldMk cId="1127456380" sldId="4766"/>
            <ac:picMk id="6" creationId="{BEE2889F-B2D1-C5A1-66EC-1C27D3899472}"/>
          </ac:picMkLst>
        </pc:picChg>
        <pc:picChg chg="mod">
          <ac:chgData name="Bailey, Kevin G." userId="215862367_tp_box_2" providerId="OAuth2" clId="{5B675A94-0E63-48A0-93A9-A102F0C3F76A}" dt="2026-09-21T14:06:22.653" v="145" actId="14100"/>
          <ac:picMkLst>
            <pc:docMk/>
            <pc:sldMk cId="1127456380" sldId="4766"/>
            <ac:picMk id="10" creationId="{72790C3A-672F-6274-C1A4-A1D0B28F9A42}"/>
          </ac:picMkLst>
        </pc:picChg>
      </pc:sldChg>
      <pc:sldChg chg="addSp delSp modSp add mod">
        <pc:chgData name="Bailey, Kevin G." userId="215862367_tp_box_2" providerId="OAuth2" clId="{5B675A94-0E63-48A0-93A9-A102F0C3F76A}" dt="2026-09-21T14:11:27.452" v="197" actId="1076"/>
        <pc:sldMkLst>
          <pc:docMk/>
          <pc:sldMk cId="656072507" sldId="4767"/>
        </pc:sldMkLst>
        <pc:spChg chg="mod">
          <ac:chgData name="Bailey, Kevin G." userId="215862367_tp_box_2" providerId="OAuth2" clId="{5B675A94-0E63-48A0-93A9-A102F0C3F76A}" dt="2026-09-21T14:11:26.195" v="196" actId="207"/>
          <ac:spMkLst>
            <pc:docMk/>
            <pc:sldMk cId="656072507" sldId="4767"/>
            <ac:spMk id="5" creationId="{EDEBB3E6-E698-C65B-9C85-557C3E06A65B}"/>
          </ac:spMkLst>
        </pc:spChg>
        <pc:picChg chg="del">
          <ac:chgData name="Bailey, Kevin G." userId="215862367_tp_box_2" providerId="OAuth2" clId="{5B675A94-0E63-48A0-93A9-A102F0C3F76A}" dt="2026-09-21T13:57:36.757" v="76" actId="478"/>
          <ac:picMkLst>
            <pc:docMk/>
            <pc:sldMk cId="656072507" sldId="4767"/>
            <ac:picMk id="6" creationId="{5C36D9DF-BA32-D535-27C6-FEF9A4E1D9E1}"/>
          </ac:picMkLst>
        </pc:picChg>
        <pc:picChg chg="add mod">
          <ac:chgData name="Bailey, Kevin G." userId="215862367_tp_box_2" providerId="OAuth2" clId="{5B675A94-0E63-48A0-93A9-A102F0C3F76A}" dt="2026-09-21T14:11:27.452" v="197" actId="1076"/>
          <ac:picMkLst>
            <pc:docMk/>
            <pc:sldMk cId="656072507" sldId="4767"/>
            <ac:picMk id="7" creationId="{4411EBE2-1004-EB12-EBB4-C8CED792FC40}"/>
          </ac:picMkLst>
        </pc:picChg>
      </pc:sldChg>
      <pc:sldChg chg="addSp delSp modSp add mod">
        <pc:chgData name="Bailey, Kevin G." userId="215862367_tp_box_2" providerId="OAuth2" clId="{5B675A94-0E63-48A0-93A9-A102F0C3F76A}" dt="2026-09-21T14:11:35.423" v="198" actId="207"/>
        <pc:sldMkLst>
          <pc:docMk/>
          <pc:sldMk cId="2362017394" sldId="4768"/>
        </pc:sldMkLst>
        <pc:spChg chg="mod">
          <ac:chgData name="Bailey, Kevin G." userId="215862367_tp_box_2" providerId="OAuth2" clId="{5B675A94-0E63-48A0-93A9-A102F0C3F76A}" dt="2026-09-21T14:11:35.423" v="198" actId="207"/>
          <ac:spMkLst>
            <pc:docMk/>
            <pc:sldMk cId="2362017394" sldId="4768"/>
            <ac:spMk id="5" creationId="{37BB8C84-F9F7-11D5-D8E5-C6D0F856CBF1}"/>
          </ac:spMkLst>
        </pc:spChg>
        <pc:picChg chg="add mod">
          <ac:chgData name="Bailey, Kevin G." userId="215862367_tp_box_2" providerId="OAuth2" clId="{5B675A94-0E63-48A0-93A9-A102F0C3F76A}" dt="2026-09-21T14:00:51.230" v="137" actId="1076"/>
          <ac:picMkLst>
            <pc:docMk/>
            <pc:sldMk cId="2362017394" sldId="4768"/>
            <ac:picMk id="6" creationId="{F541074D-6C3B-BFB4-2B78-FB7DDF58680C}"/>
          </ac:picMkLst>
        </pc:picChg>
        <pc:picChg chg="del">
          <ac:chgData name="Bailey, Kevin G." userId="215862367_tp_box_2" providerId="OAuth2" clId="{5B675A94-0E63-48A0-93A9-A102F0C3F76A}" dt="2026-09-21T14:00:14.673" v="134" actId="478"/>
          <ac:picMkLst>
            <pc:docMk/>
            <pc:sldMk cId="2362017394" sldId="4768"/>
            <ac:picMk id="7" creationId="{234A4FB6-86F7-A840-DD45-3EDCAB935039}"/>
          </ac:picMkLst>
        </pc:picChg>
      </pc:sldChg>
    </pc:docChg>
  </pc:docChgLst>
  <pc:docChgLst>
    <pc:chgData name="Bailey, Kevin G." userId="215862367_tp_box_2" providerId="OAuth2" clId="{30C8DFDF-E4A2-4E6F-A5B6-5318CBA24162}"/>
    <pc:docChg chg="custSel addSld modSld">
      <pc:chgData name="Bailey, Kevin G." userId="215862367_tp_box_2" providerId="OAuth2" clId="{30C8DFDF-E4A2-4E6F-A5B6-5318CBA24162}" dt="2026-09-17T18:22:35.635" v="170" actId="27636"/>
      <pc:docMkLst>
        <pc:docMk/>
      </pc:docMkLst>
      <pc:sldChg chg="modSp mod">
        <pc:chgData name="Bailey, Kevin G." userId="215862367_tp_box_2" providerId="OAuth2" clId="{30C8DFDF-E4A2-4E6F-A5B6-5318CBA24162}" dt="2026-09-17T18:17:41.305" v="3" actId="20577"/>
        <pc:sldMkLst>
          <pc:docMk/>
          <pc:sldMk cId="4134062534" sldId="4758"/>
        </pc:sldMkLst>
        <pc:spChg chg="mod">
          <ac:chgData name="Bailey, Kevin G." userId="215862367_tp_box_2" providerId="OAuth2" clId="{30C8DFDF-E4A2-4E6F-A5B6-5318CBA24162}" dt="2026-09-17T18:17:41.305" v="3" actId="20577"/>
          <ac:spMkLst>
            <pc:docMk/>
            <pc:sldMk cId="4134062534" sldId="4758"/>
            <ac:spMk id="3" creationId="{200F0D07-ABCF-2318-CEFA-9F9FC4E3A6D8}"/>
          </ac:spMkLst>
        </pc:spChg>
      </pc:sldChg>
      <pc:sldChg chg="delSp modSp mod">
        <pc:chgData name="Bailey, Kevin G." userId="215862367_tp_box_2" providerId="OAuth2" clId="{30C8DFDF-E4A2-4E6F-A5B6-5318CBA24162}" dt="2026-09-17T18:22:35.635" v="170" actId="27636"/>
        <pc:sldMkLst>
          <pc:docMk/>
          <pc:sldMk cId="2084455419" sldId="4765"/>
        </pc:sldMkLst>
        <pc:spChg chg="mod">
          <ac:chgData name="Bailey, Kevin G." userId="215862367_tp_box_2" providerId="OAuth2" clId="{30C8DFDF-E4A2-4E6F-A5B6-5318CBA24162}" dt="2026-09-17T18:22:35.635" v="170" actId="27636"/>
          <ac:spMkLst>
            <pc:docMk/>
            <pc:sldMk cId="2084455419" sldId="4765"/>
            <ac:spMk id="5" creationId="{989BADBE-9096-F049-71C6-5849DEDE35EF}"/>
          </ac:spMkLst>
        </pc:spChg>
      </pc:sldChg>
      <pc:sldChg chg="delSp modSp add mod">
        <pc:chgData name="Bailey, Kevin G." userId="215862367_tp_box_2" providerId="OAuth2" clId="{30C8DFDF-E4A2-4E6F-A5B6-5318CBA24162}" dt="2026-09-17T18:21:51.124" v="163" actId="6549"/>
        <pc:sldMkLst>
          <pc:docMk/>
          <pc:sldMk cId="1127456380" sldId="4766"/>
        </pc:sldMkLst>
        <pc:spChg chg="mod">
          <ac:chgData name="Bailey, Kevin G." userId="215862367_tp_box_2" providerId="OAuth2" clId="{30C8DFDF-E4A2-4E6F-A5B6-5318CBA24162}" dt="2026-09-17T18:18:41.344" v="32" actId="20577"/>
          <ac:spMkLst>
            <pc:docMk/>
            <pc:sldMk cId="1127456380" sldId="4766"/>
            <ac:spMk id="2" creationId="{C9E4EA36-4858-7397-351F-CA1FCD3683EA}"/>
          </ac:spMkLst>
        </pc:spChg>
        <pc:spChg chg="mod">
          <ac:chgData name="Bailey, Kevin G." userId="215862367_tp_box_2" providerId="OAuth2" clId="{30C8DFDF-E4A2-4E6F-A5B6-5318CBA24162}" dt="2026-09-17T18:21:51.124" v="163" actId="6549"/>
          <ac:spMkLst>
            <pc:docMk/>
            <pc:sldMk cId="1127456380" sldId="4766"/>
            <ac:spMk id="5" creationId="{3E3918AD-B1F5-1705-463C-3B010AA75474}"/>
          </ac:spMkLst>
        </pc:spChg>
        <pc:picChg chg="mod">
          <ac:chgData name="Bailey, Kevin G." userId="215862367_tp_box_2" providerId="OAuth2" clId="{30C8DFDF-E4A2-4E6F-A5B6-5318CBA24162}" dt="2026-09-17T18:21:43.751" v="162" actId="1076"/>
          <ac:picMkLst>
            <pc:docMk/>
            <pc:sldMk cId="1127456380" sldId="4766"/>
            <ac:picMk id="10" creationId="{72790C3A-672F-6274-C1A4-A1D0B28F9A4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36F475-F7F5-6C41-B37C-656C49194CA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5839EF-EF2D-A244-8B03-02564FD38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280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5839EF-EF2D-A244-8B03-02564FD3872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610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D422-CF21-5F4B-9F3C-D943F67A9B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1481540"/>
            <a:ext cx="10334625" cy="846237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44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&lt;Title from SC-2 Agenda&gt;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5F0DF-C789-3B48-88B2-EEF178B168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3176" y="4649660"/>
            <a:ext cx="4363736" cy="101962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SC-x Identifier</a:t>
            </a:r>
          </a:p>
          <a:p>
            <a:r>
              <a:rPr lang="en-US" dirty="0"/>
              <a:t>EIC CD-3A Director’s Review</a:t>
            </a:r>
          </a:p>
          <a:p>
            <a:r>
              <a:rPr lang="en-US" dirty="0"/>
              <a:t>October 10-13, 2023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87851E-C1E1-6E46-8D1B-95D6C18885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3175" y="3103114"/>
            <a:ext cx="10334625" cy="44897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Presenter Name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99D03B-F4BD-85C1-5955-B2BB7ACF4A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26314" y="472833"/>
            <a:ext cx="1632203" cy="457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6D9F0E-4B80-0FD1-A24A-1C1B60A4BB4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7566183" y="472833"/>
            <a:ext cx="1787236" cy="457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0496317-0189-6060-26F4-32FD0508897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067685" y="472833"/>
            <a:ext cx="1825604" cy="45720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2F870F-A3EC-0442-4A49-50365EE5DD7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2800" y="2193629"/>
            <a:ext cx="10334625" cy="501650"/>
          </a:xfrm>
        </p:spPr>
        <p:txBody>
          <a:bodyPr anchor="ctr"/>
          <a:lstStyle>
            <a:lvl1pPr marL="0" indent="0">
              <a:buFontTx/>
              <a:buNone/>
              <a:defRPr sz="28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800"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z="2800" dirty="0"/>
              <a:t>Includes CD-3a, WBS </a:t>
            </a:r>
            <a:r>
              <a:rPr lang="en-US" sz="2800" dirty="0" err="1"/>
              <a:t>a.b.c.d</a:t>
            </a:r>
            <a:r>
              <a:rPr lang="en-US" sz="2800" dirty="0"/>
              <a:t> (if appropriate)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FD74062-0C2E-090F-07DF-75D428DE15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2800" y="3994927"/>
            <a:ext cx="10334625" cy="37954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WBS a.bc.def… WBS Name (Exact from WBS)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DFAD954-7DFC-3150-35B3-444AB26BD5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2800" y="3552825"/>
            <a:ext cx="10334625" cy="47783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Project Role or Organizational Role if not Project</a:t>
            </a:r>
          </a:p>
        </p:txBody>
      </p:sp>
    </p:spTree>
    <p:extLst>
      <p:ext uri="{BB962C8B-B14F-4D97-AF65-F5344CB8AC3E}">
        <p14:creationId xmlns:p14="http://schemas.microsoft.com/office/powerpoint/2010/main" val="2371920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>
          <p15:clr>
            <a:srgbClr val="FBAE40"/>
          </p15:clr>
        </p15:guide>
        <p15:guide id="8" pos="3840">
          <p15:clr>
            <a:srgbClr val="FBAE40"/>
          </p15:clr>
        </p15:guide>
        <p15:guide id="9" orient="horz" pos="3888">
          <p15:clr>
            <a:srgbClr val="FBAE40"/>
          </p15:clr>
        </p15:guide>
        <p15:guide id="10" pos="360">
          <p15:clr>
            <a:srgbClr val="FBAE40"/>
          </p15:clr>
        </p15:guide>
        <p15:guide id="11" pos="7320">
          <p15:clr>
            <a:srgbClr val="FBAE40"/>
          </p15:clr>
        </p15:guide>
        <p15:guide id="12" orient="horz" pos="398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D422-CF21-5F4B-9F3C-D943F67A9B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1481540"/>
            <a:ext cx="10334625" cy="1947460"/>
          </a:xfrm>
        </p:spPr>
        <p:txBody>
          <a:bodyPr anchor="t" anchorCtr="0"/>
          <a:lstStyle>
            <a:lvl1pPr algn="l">
              <a:defRPr sz="60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5F0DF-C789-3B48-88B2-EEF178B16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175" y="4712963"/>
            <a:ext cx="10334625" cy="74618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87851E-C1E1-6E46-8D1B-95D6C18885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3441178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99D03B-F4BD-85C1-5955-B2BB7ACF4A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26314" y="472833"/>
            <a:ext cx="1632203" cy="457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6D9F0E-4B80-0FD1-A24A-1C1B60A4BB4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7566183" y="472833"/>
            <a:ext cx="1787236" cy="457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0496317-0189-6060-26F4-32FD0508897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067685" y="472833"/>
            <a:ext cx="182560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655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 userDrawn="1">
          <p15:clr>
            <a:srgbClr val="FBAE40"/>
          </p15:clr>
        </p15:guide>
        <p15:guide id="8" pos="3840" userDrawn="1">
          <p15:clr>
            <a:srgbClr val="FBAE40"/>
          </p15:clr>
        </p15:guide>
        <p15:guide id="9" orient="horz" pos="3888" userDrawn="1">
          <p15:clr>
            <a:srgbClr val="FBAE40"/>
          </p15:clr>
        </p15:guide>
        <p15:guide id="10" pos="360" userDrawn="1">
          <p15:clr>
            <a:srgbClr val="FBAE40"/>
          </p15:clr>
        </p15:guide>
        <p15:guide id="11" pos="7320" userDrawn="1">
          <p15:clr>
            <a:srgbClr val="FBAE40"/>
          </p15:clr>
        </p15:guide>
        <p15:guide id="12" orient="horz" pos="39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7E7747BA-6145-3552-2339-5F4BF5DF2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0"/>
            <a:ext cx="11499925" cy="6768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4C6E50E-3840-229D-97E9-6585956B40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1963" y="981075"/>
            <a:ext cx="11499850" cy="50657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4568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D9BCDB3-24E9-1B4D-0A74-4298674A99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6272" y="6352220"/>
            <a:ext cx="432486" cy="36512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4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B224274-F62A-0549-BAD4-F30ACF48DB45}"/>
              </a:ext>
            </a:extLst>
          </p:cNvPr>
          <p:cNvCxnSpPr>
            <a:cxnSpLocks/>
          </p:cNvCxnSpPr>
          <p:nvPr userDrawn="1"/>
        </p:nvCxnSpPr>
        <p:spPr>
          <a:xfrm>
            <a:off x="472739" y="6274498"/>
            <a:ext cx="1149992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1252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*Title, Sub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/>
              <a:t>BASIC CONTENT SLIDE</a:t>
            </a:r>
            <a:br>
              <a:rPr lang="en-US" dirty="0"/>
            </a:br>
            <a:r>
              <a:rPr lang="en-US" dirty="0"/>
              <a:t>one or two lines for headline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5EF28-261C-FD41-A360-1A380056DD1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E61F04F-3CF4-D566-EF9D-9CDCD0B981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25033"/>
            <a:ext cx="11176000" cy="584200"/>
          </a:xfrm>
        </p:spPr>
        <p:txBody>
          <a:bodyPr>
            <a:noAutofit/>
          </a:bodyPr>
          <a:lstStyle>
            <a:lvl1pPr marL="0" indent="0">
              <a:buNone/>
              <a:defRPr sz="2667" b="1" i="0" baseline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Slide subtitle sentence case. Optional: delete as needed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476E8C9-921B-17FC-9AEA-348F1AA2B0F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9600" y="1909234"/>
            <a:ext cx="9753600" cy="4364567"/>
          </a:xfrm>
        </p:spPr>
        <p:txBody>
          <a:bodyPr/>
          <a:lstStyle/>
          <a:p>
            <a:pPr lvl="0"/>
            <a:r>
              <a:rPr lang="en-US" dirty="0"/>
              <a:t>Click to add 1st-level bullet. Click an icon below to add table, graph or other imagery.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70012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7DAAA2-8718-2247-8539-9A0DC22C0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0"/>
            <a:ext cx="11499925" cy="6412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3056FE-C136-A54B-9DE3-EACD8E08FE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809111"/>
            <a:ext cx="11499925" cy="48658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AB150B5-704F-CF21-3183-8DB97C07706C}"/>
              </a:ext>
            </a:extLst>
          </p:cNvPr>
          <p:cNvCxnSpPr>
            <a:cxnSpLocks/>
          </p:cNvCxnSpPr>
          <p:nvPr userDrawn="1"/>
        </p:nvCxnSpPr>
        <p:spPr>
          <a:xfrm>
            <a:off x="571500" y="647048"/>
            <a:ext cx="11499925" cy="0"/>
          </a:xfrm>
          <a:prstGeom prst="line">
            <a:avLst/>
          </a:prstGeom>
          <a:ln w="25400">
            <a:gradFill>
              <a:gsLst>
                <a:gs pos="0">
                  <a:schemeClr val="bg2"/>
                </a:gs>
                <a:gs pos="100000">
                  <a:schemeClr val="accent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CDBE15E-918B-934C-B2BA-5FF9AAD315E2}"/>
              </a:ext>
            </a:extLst>
          </p:cNvPr>
          <p:cNvCxnSpPr>
            <a:cxnSpLocks/>
          </p:cNvCxnSpPr>
          <p:nvPr userDrawn="1"/>
        </p:nvCxnSpPr>
        <p:spPr>
          <a:xfrm>
            <a:off x="472739" y="6274498"/>
            <a:ext cx="1149992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314749B-2222-4967-9577-C68C9DD38A21}"/>
              </a:ext>
            </a:extLst>
          </p:cNvPr>
          <p:cNvSpPr txBox="1"/>
          <p:nvPr userDrawn="1"/>
        </p:nvSpPr>
        <p:spPr>
          <a:xfrm>
            <a:off x="11541499" y="6490193"/>
            <a:ext cx="513209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fld id="{E5E7E6BA-9547-40BA-BC84-EED48D8D50C1}" type="slidenum">
              <a:rPr lang="en-US" sz="1400" b="0" smtClean="0">
                <a:solidFill>
                  <a:schemeClr val="tx1"/>
                </a:solidFill>
              </a:rPr>
              <a:pPr algn="r"/>
              <a:t>‹#›</a:t>
            </a:fld>
            <a:endParaRPr lang="en-US" sz="1400" b="0" dirty="0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B60CF06-DD34-8E9B-3F88-8E8C30ACFC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1D5AA8-F09E-4D68-A0E2-46023E68F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521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7" r:id="rId4"/>
    <p:sldLayoutId id="2147483672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u="none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 userDrawn="1">
          <p15:clr>
            <a:srgbClr val="F26B43"/>
          </p15:clr>
        </p15:guide>
        <p15:guide id="8" pos="3840" userDrawn="1">
          <p15:clr>
            <a:srgbClr val="F26B43"/>
          </p15:clr>
        </p15:guide>
        <p15:guide id="9" pos="360" userDrawn="1">
          <p15:clr>
            <a:srgbClr val="F26B43"/>
          </p15:clr>
        </p15:guide>
        <p15:guide id="10" orient="horz" pos="3888" userDrawn="1">
          <p15:clr>
            <a:srgbClr val="F26B43"/>
          </p15:clr>
        </p15:guide>
        <p15:guide id="11" pos="7320" userDrawn="1">
          <p15:clr>
            <a:srgbClr val="F26B43"/>
          </p15:clr>
        </p15:guide>
        <p15:guide id="12" orient="horz" pos="412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1F5B5-4B25-C469-87BE-41A75A7120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8814" y="1143474"/>
            <a:ext cx="10334625" cy="846237"/>
          </a:xfrm>
        </p:spPr>
        <p:txBody>
          <a:bodyPr>
            <a:normAutofit fontScale="90000"/>
          </a:bodyPr>
          <a:lstStyle/>
          <a:p>
            <a:r>
              <a:rPr lang="en-US" dirty="0"/>
              <a:t>BIC Update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1A2A0F-F73E-004D-868A-1A4D79DBE1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6823" y="3087519"/>
            <a:ext cx="10334625" cy="44897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Kevin Bailey &amp; Tom  O’Connor</a:t>
            </a:r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9059204-FF2B-03A6-FAB7-9DE25E7F11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48195" y="2567210"/>
            <a:ext cx="10334625" cy="501650"/>
          </a:xfrm>
        </p:spPr>
        <p:txBody>
          <a:bodyPr/>
          <a:lstStyle/>
          <a:p>
            <a:r>
              <a:rPr lang="en-US" dirty="0"/>
              <a:t>Triple I Engineering Meeting Update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0F0D07-ABCF-2318-CEFA-9F9FC4E3A6D8}"/>
              </a:ext>
            </a:extLst>
          </p:cNvPr>
          <p:cNvSpPr txBox="1"/>
          <p:nvPr/>
        </p:nvSpPr>
        <p:spPr>
          <a:xfrm>
            <a:off x="906449" y="3536497"/>
            <a:ext cx="1963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September 21, 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D20081-267A-5770-A02B-C65511F04C25}"/>
              </a:ext>
            </a:extLst>
          </p:cNvPr>
          <p:cNvSpPr txBox="1"/>
          <p:nvPr/>
        </p:nvSpPr>
        <p:spPr>
          <a:xfrm>
            <a:off x="906449" y="4246879"/>
            <a:ext cx="4468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BIC Sector Development Update</a:t>
            </a:r>
          </a:p>
        </p:txBody>
      </p:sp>
    </p:spTree>
    <p:extLst>
      <p:ext uri="{BB962C8B-B14F-4D97-AF65-F5344CB8AC3E}">
        <p14:creationId xmlns:p14="http://schemas.microsoft.com/office/powerpoint/2010/main" val="4134062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4D8B2-2962-3076-0717-8869F4AA4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4EA36-4858-7397-351F-CA1FCD368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Article Construction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FAB9FD-F6B4-DDBA-05ED-4C67952A3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5EF28-261C-FD41-A360-1A380056DD17}" type="slidenum">
              <a:rPr lang="en-US" smtClean="0"/>
              <a:t>2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E3918AD-B1F5-1705-463C-3B010AA7547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9616" y="762369"/>
            <a:ext cx="7167670" cy="54413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400" dirty="0"/>
          </a:p>
          <a:p>
            <a:r>
              <a:rPr lang="en-US" sz="1400" b="1" dirty="0">
                <a:solidFill>
                  <a:schemeClr val="dk1"/>
                </a:solidFill>
              </a:rPr>
              <a:t>0.5m article with bulk section and drawers underway</a:t>
            </a:r>
          </a:p>
          <a:p>
            <a:pPr lvl="1"/>
            <a:r>
              <a:rPr lang="en-US" sz="1400" b="1" dirty="0">
                <a:solidFill>
                  <a:schemeClr val="dk1"/>
                </a:solidFill>
              </a:rPr>
              <a:t>Measurement and alignment tooling under development</a:t>
            </a:r>
          </a:p>
          <a:p>
            <a:r>
              <a:rPr lang="en-US" sz="1400" b="1" dirty="0">
                <a:solidFill>
                  <a:schemeClr val="dk1"/>
                </a:solidFill>
              </a:rPr>
              <a:t>Swager improvements </a:t>
            </a:r>
            <a:r>
              <a:rPr lang="en-US" sz="1400" b="1">
                <a:solidFill>
                  <a:schemeClr val="dk1"/>
                </a:solidFill>
              </a:rPr>
              <a:t>under discussion</a:t>
            </a:r>
            <a:endParaRPr lang="en-US" sz="1400" b="1" dirty="0">
              <a:solidFill>
                <a:schemeClr val="dk1"/>
              </a:solidFill>
            </a:endParaRPr>
          </a:p>
          <a:p>
            <a:pPr marL="0" indent="0">
              <a:buNone/>
            </a:pPr>
            <a:endParaRPr lang="en-US" sz="1400" dirty="0">
              <a:solidFill>
                <a:schemeClr val="dk1"/>
              </a:solidFill>
            </a:endParaRPr>
          </a:p>
          <a:p>
            <a:r>
              <a:rPr lang="en-US" sz="1400" b="1" dirty="0">
                <a:solidFill>
                  <a:schemeClr val="dk1"/>
                </a:solidFill>
              </a:rPr>
              <a:t>0.5m article with 1 drawer (Hamberger) is being machined</a:t>
            </a:r>
            <a:endParaRPr lang="en-US" sz="1400" dirty="0">
              <a:solidFill>
                <a:schemeClr val="dk1"/>
              </a:solidFill>
            </a:endParaRPr>
          </a:p>
          <a:p>
            <a:pPr lvl="1"/>
            <a:endParaRPr lang="en-US" sz="1400" dirty="0">
              <a:solidFill>
                <a:schemeClr val="dk1"/>
              </a:solidFill>
            </a:endParaRPr>
          </a:p>
          <a:p>
            <a:pPr marL="457200" lvl="1" indent="0">
              <a:buNone/>
            </a:pPr>
            <a:endParaRPr lang="en-US" sz="1400" dirty="0">
              <a:solidFill>
                <a:schemeClr val="dk1"/>
              </a:solidFill>
            </a:endParaRPr>
          </a:p>
          <a:p>
            <a:pPr lvl="1"/>
            <a:endParaRPr lang="en-US" sz="1400" dirty="0">
              <a:solidFill>
                <a:schemeClr val="dk1"/>
              </a:solidFill>
            </a:endParaRPr>
          </a:p>
          <a:p>
            <a:endParaRPr lang="en-US" sz="1400" dirty="0">
              <a:solidFill>
                <a:schemeClr val="dk1"/>
              </a:solidFill>
            </a:endParaRPr>
          </a:p>
          <a:p>
            <a:pPr lvl="1"/>
            <a:endParaRPr lang="en-US" sz="1400" dirty="0">
              <a:solidFill>
                <a:schemeClr val="dk1"/>
              </a:solidFill>
            </a:endParaRPr>
          </a:p>
          <a:p>
            <a:endParaRPr lang="en-US" sz="1400" dirty="0">
              <a:solidFill>
                <a:schemeClr val="dk1"/>
              </a:solidFill>
            </a:endParaRPr>
          </a:p>
          <a:p>
            <a:pPr marL="114300" lvl="0" indent="0">
              <a:spcBef>
                <a:spcPts val="800"/>
              </a:spcBef>
              <a:buSzPts val="1800"/>
              <a:buNone/>
            </a:pPr>
            <a:r>
              <a:rPr lang="en-US" sz="1400" b="1" dirty="0"/>
              <a:t>	</a:t>
            </a:r>
          </a:p>
          <a:p>
            <a:pPr marL="0" indent="0">
              <a:buNone/>
            </a:pPr>
            <a:endParaRPr lang="en-US" sz="1400" b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2790C3A-672F-6274-C1A4-A1D0B28F9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314" y="2656491"/>
            <a:ext cx="5516772" cy="31031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EE2889F-B2D1-C5A1-66EC-1C27D38994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9469" y="770226"/>
            <a:ext cx="3308967" cy="5246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456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C14C1-97EA-5338-6733-127EA8BEB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CF077-D28E-F0F0-9C74-C8D29C8B2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CMSC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3BC37C-A587-8DDE-60AD-65A4F2CCA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5EF28-261C-FD41-A360-1A380056DD17}" type="slidenum">
              <a:rPr lang="en-US" smtClean="0"/>
              <a:t>3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89BADBE-9096-F049-71C6-5849DEDE35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1500" y="464225"/>
            <a:ext cx="7167670" cy="149858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sz="1400" dirty="0"/>
          </a:p>
          <a:p>
            <a:endParaRPr lang="en-US" sz="1400" b="1" dirty="0">
              <a:solidFill>
                <a:schemeClr val="dk1"/>
              </a:solidFill>
            </a:endParaRPr>
          </a:p>
          <a:p>
            <a:pPr marL="0" indent="0">
              <a:buNone/>
            </a:pPr>
            <a:r>
              <a:rPr lang="en-US" sz="8000" dirty="0">
                <a:solidFill>
                  <a:schemeClr val="dk1"/>
                </a:solidFill>
              </a:rPr>
              <a:t>Drawer construction continues to improve</a:t>
            </a:r>
          </a:p>
          <a:p>
            <a:pPr lvl="1"/>
            <a:endParaRPr lang="en-US" sz="1400" dirty="0">
              <a:solidFill>
                <a:schemeClr val="dk1"/>
              </a:solidFill>
            </a:endParaRPr>
          </a:p>
          <a:p>
            <a:pPr marL="457200" lvl="1" indent="0">
              <a:buNone/>
            </a:pPr>
            <a:endParaRPr lang="en-US" sz="1400" dirty="0">
              <a:solidFill>
                <a:schemeClr val="dk1"/>
              </a:solidFill>
            </a:endParaRPr>
          </a:p>
          <a:p>
            <a:pPr lvl="1"/>
            <a:endParaRPr lang="en-US" sz="1400" dirty="0">
              <a:solidFill>
                <a:schemeClr val="dk1"/>
              </a:solidFill>
            </a:endParaRPr>
          </a:p>
          <a:p>
            <a:endParaRPr lang="en-US" sz="1400" dirty="0">
              <a:solidFill>
                <a:schemeClr val="dk1"/>
              </a:solidFill>
            </a:endParaRPr>
          </a:p>
          <a:p>
            <a:pPr lvl="1"/>
            <a:endParaRPr lang="en-US" sz="1400" dirty="0">
              <a:solidFill>
                <a:schemeClr val="dk1"/>
              </a:solidFill>
            </a:endParaRPr>
          </a:p>
          <a:p>
            <a:endParaRPr lang="en-US" sz="1400" dirty="0">
              <a:solidFill>
                <a:schemeClr val="dk1"/>
              </a:solidFill>
            </a:endParaRPr>
          </a:p>
          <a:p>
            <a:pPr marL="114300" lvl="0" indent="0">
              <a:spcBef>
                <a:spcPts val="800"/>
              </a:spcBef>
              <a:buSzPts val="1800"/>
              <a:buNone/>
            </a:pPr>
            <a:r>
              <a:rPr lang="en-US" sz="1400" b="1" dirty="0"/>
              <a:t>	</a:t>
            </a:r>
          </a:p>
          <a:p>
            <a:pPr marL="0" indent="0">
              <a:buNone/>
            </a:pPr>
            <a:endParaRPr lang="en-US" sz="14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A641BE-CF66-D7EB-B843-EFB2C4157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424" y="1089646"/>
            <a:ext cx="8985366" cy="5078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45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D9BFE-7B45-68EB-8FC7-7ACC7A584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A465B-AF05-A091-BE32-C0D8B74E0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CMSC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769ADB1-C0A4-48F4-11D4-08EE6E030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5EF28-261C-FD41-A360-1A380056DD17}" type="slidenum">
              <a:rPr lang="en-US" smtClean="0"/>
              <a:t>4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DEBB3E6-E698-C65B-9C85-557C3E06A6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1500" y="464225"/>
            <a:ext cx="7167670" cy="149858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sz="1400" dirty="0"/>
          </a:p>
          <a:p>
            <a:endParaRPr lang="en-US" sz="1400" b="1" dirty="0">
              <a:solidFill>
                <a:schemeClr val="dk1"/>
              </a:solidFill>
            </a:endParaRPr>
          </a:p>
          <a:p>
            <a:pPr marL="0" indent="0">
              <a:buNone/>
            </a:pPr>
            <a:r>
              <a:rPr lang="en-US" sz="8000" dirty="0">
                <a:solidFill>
                  <a:schemeClr val="dk1"/>
                </a:solidFill>
              </a:rPr>
              <a:t>Using existing test data -  </a:t>
            </a:r>
            <a:r>
              <a:rPr lang="en-US" sz="8000" dirty="0">
                <a:solidFill>
                  <a:srgbClr val="FF0000"/>
                </a:solidFill>
              </a:rPr>
              <a:t>which is insufficient</a:t>
            </a:r>
          </a:p>
          <a:p>
            <a:pPr lvl="1"/>
            <a:endParaRPr lang="en-US" sz="1400" dirty="0">
              <a:solidFill>
                <a:schemeClr val="dk1"/>
              </a:solidFill>
            </a:endParaRPr>
          </a:p>
          <a:p>
            <a:pPr marL="457200" lvl="1" indent="0">
              <a:buNone/>
            </a:pPr>
            <a:endParaRPr lang="en-US" sz="1400" dirty="0">
              <a:solidFill>
                <a:schemeClr val="dk1"/>
              </a:solidFill>
            </a:endParaRPr>
          </a:p>
          <a:p>
            <a:pPr lvl="1"/>
            <a:endParaRPr lang="en-US" sz="1400" dirty="0">
              <a:solidFill>
                <a:schemeClr val="dk1"/>
              </a:solidFill>
            </a:endParaRPr>
          </a:p>
          <a:p>
            <a:endParaRPr lang="en-US" sz="1400" dirty="0">
              <a:solidFill>
                <a:schemeClr val="dk1"/>
              </a:solidFill>
            </a:endParaRPr>
          </a:p>
          <a:p>
            <a:pPr lvl="1"/>
            <a:endParaRPr lang="en-US" sz="1400" dirty="0">
              <a:solidFill>
                <a:schemeClr val="dk1"/>
              </a:solidFill>
            </a:endParaRPr>
          </a:p>
          <a:p>
            <a:endParaRPr lang="en-US" sz="1400" dirty="0">
              <a:solidFill>
                <a:schemeClr val="dk1"/>
              </a:solidFill>
            </a:endParaRPr>
          </a:p>
          <a:p>
            <a:pPr marL="114300" lvl="0" indent="0">
              <a:spcBef>
                <a:spcPts val="800"/>
              </a:spcBef>
              <a:buSzPts val="1800"/>
              <a:buNone/>
            </a:pPr>
            <a:r>
              <a:rPr lang="en-US" sz="1400" b="1" dirty="0"/>
              <a:t>	</a:t>
            </a:r>
          </a:p>
          <a:p>
            <a:pPr marL="0" indent="0">
              <a:buNone/>
            </a:pPr>
            <a:endParaRPr lang="en-US" sz="1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11EBE2-1004-EB12-EBB4-C8CED792F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9910" y="1151595"/>
            <a:ext cx="8868565" cy="504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072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837DE-EDA1-93CB-9B2D-8D6CAE090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BE9B5-16C6-DFDE-38FE-92592586D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CMSC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DDDF33-0594-0A68-B872-DB3EDCD96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5EF28-261C-FD41-A360-1A380056DD17}" type="slidenum">
              <a:rPr lang="en-US" smtClean="0"/>
              <a:t>5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7BB8C84-F9F7-11D5-D8E5-C6D0F856CBF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1500" y="464225"/>
            <a:ext cx="7167670" cy="149858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sz="1400" dirty="0"/>
          </a:p>
          <a:p>
            <a:endParaRPr lang="en-US" sz="1400" b="1" dirty="0">
              <a:solidFill>
                <a:schemeClr val="dk1"/>
              </a:solidFill>
            </a:endParaRPr>
          </a:p>
          <a:p>
            <a:pPr marL="0" indent="0">
              <a:buNone/>
            </a:pPr>
            <a:r>
              <a:rPr lang="en-US" sz="8000" dirty="0">
                <a:solidFill>
                  <a:schemeClr val="dk1"/>
                </a:solidFill>
              </a:rPr>
              <a:t>Using existing test data -  </a:t>
            </a:r>
            <a:r>
              <a:rPr lang="en-US" sz="8000" dirty="0">
                <a:solidFill>
                  <a:srgbClr val="FF0000"/>
                </a:solidFill>
              </a:rPr>
              <a:t>which is insufficient</a:t>
            </a:r>
          </a:p>
          <a:p>
            <a:pPr lvl="1"/>
            <a:endParaRPr lang="en-US" sz="1400" dirty="0">
              <a:solidFill>
                <a:schemeClr val="dk1"/>
              </a:solidFill>
            </a:endParaRPr>
          </a:p>
          <a:p>
            <a:pPr marL="457200" lvl="1" indent="0">
              <a:buNone/>
            </a:pPr>
            <a:endParaRPr lang="en-US" sz="1400" dirty="0">
              <a:solidFill>
                <a:schemeClr val="dk1"/>
              </a:solidFill>
            </a:endParaRPr>
          </a:p>
          <a:p>
            <a:pPr lvl="1"/>
            <a:endParaRPr lang="en-US" sz="1400" dirty="0">
              <a:solidFill>
                <a:schemeClr val="dk1"/>
              </a:solidFill>
            </a:endParaRPr>
          </a:p>
          <a:p>
            <a:endParaRPr lang="en-US" sz="1400" dirty="0">
              <a:solidFill>
                <a:schemeClr val="dk1"/>
              </a:solidFill>
            </a:endParaRPr>
          </a:p>
          <a:p>
            <a:pPr lvl="1"/>
            <a:endParaRPr lang="en-US" sz="1400" dirty="0">
              <a:solidFill>
                <a:schemeClr val="dk1"/>
              </a:solidFill>
            </a:endParaRPr>
          </a:p>
          <a:p>
            <a:endParaRPr lang="en-US" sz="1400" dirty="0">
              <a:solidFill>
                <a:schemeClr val="dk1"/>
              </a:solidFill>
            </a:endParaRPr>
          </a:p>
          <a:p>
            <a:pPr marL="114300" lvl="0" indent="0">
              <a:spcBef>
                <a:spcPts val="800"/>
              </a:spcBef>
              <a:buSzPts val="1800"/>
              <a:buNone/>
            </a:pPr>
            <a:r>
              <a:rPr lang="en-US" sz="1400" b="1" dirty="0"/>
              <a:t>	</a:t>
            </a:r>
          </a:p>
          <a:p>
            <a:pPr marL="0" indent="0">
              <a:buNone/>
            </a:pPr>
            <a:endParaRPr lang="en-US" sz="14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41074D-6C3B-BFB4-2B78-FB7DDF5868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7207" y="1105493"/>
            <a:ext cx="8822126" cy="497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017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theme/theme1.xml><?xml version="1.0" encoding="utf-8"?>
<a:theme xmlns:a="http://schemas.openxmlformats.org/drawingml/2006/main" name="BNL">
  <a:themeElements>
    <a:clrScheme name="BNL_NSLS-II">
      <a:dk1>
        <a:srgbClr val="000000"/>
      </a:dk1>
      <a:lt1>
        <a:srgbClr val="FFFFFF"/>
      </a:lt1>
      <a:dk2>
        <a:srgbClr val="105B78"/>
      </a:dk2>
      <a:lt2>
        <a:srgbClr val="00ACDB"/>
      </a:lt2>
      <a:accent1>
        <a:srgbClr val="B2D33A"/>
      </a:accent1>
      <a:accent2>
        <a:srgbClr val="F68A1F"/>
      </a:accent2>
      <a:accent3>
        <a:srgbClr val="B62466"/>
      </a:accent3>
      <a:accent4>
        <a:srgbClr val="FFCC33"/>
      </a:accent4>
      <a:accent5>
        <a:srgbClr val="DA3525"/>
      </a:accent5>
      <a:accent6>
        <a:srgbClr val="50489D"/>
      </a:accent6>
      <a:hlink>
        <a:srgbClr val="4881C3"/>
      </a:hlink>
      <a:folHlink>
        <a:srgbClr val="24B574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IC_PPT_Template_Widescreen_0923" id="{B3C6C6E8-A343-9F46-9C14-8D262507CB52}" vid="{B0F72776-BFD3-D14D-97CB-9DB1BA4DAEE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8218269-e991-4030-892d-215e257cd3e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A0E0805F859F48BA0F1EC75333757D" ma:contentTypeVersion="13" ma:contentTypeDescription="Create a new document." ma:contentTypeScope="" ma:versionID="3873f22fe7b4d460bbf98b931e3dfdb1">
  <xsd:schema xmlns:xsd="http://www.w3.org/2001/XMLSchema" xmlns:xs="http://www.w3.org/2001/XMLSchema" xmlns:p="http://schemas.microsoft.com/office/2006/metadata/properties" xmlns:ns3="6bac033f-ae38-42fd-843e-68364f05b558" xmlns:ns4="28218269-e991-4030-892d-215e257cd3ee" targetNamespace="http://schemas.microsoft.com/office/2006/metadata/properties" ma:root="true" ma:fieldsID="ed968fab41ec68143684146fbbf748ca" ns3:_="" ns4:_="">
    <xsd:import namespace="6bac033f-ae38-42fd-843e-68364f05b558"/>
    <xsd:import namespace="28218269-e991-4030-892d-215e257cd3e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_activity" minOccurs="0"/>
                <xsd:element ref="ns4:MediaServiceDateTaken" minOccurs="0"/>
                <xsd:element ref="ns4:MediaServiceObjectDetectorVersions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ac033f-ae38-42fd-843e-68364f05b55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218269-e991-4030-892d-215e257cd3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F209D19-ECD3-440E-A44C-BD3D2F26689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65637A3-DEB1-4C7D-9F81-D2184D65C3B4}">
  <ds:schemaRefs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purl.org/dc/dcmitype/"/>
    <ds:schemaRef ds:uri="http://purl.org/dc/elements/1.1/"/>
    <ds:schemaRef ds:uri="http://schemas.microsoft.com/office/infopath/2007/PartnerControls"/>
    <ds:schemaRef ds:uri="28218269-e991-4030-892d-215e257cd3ee"/>
    <ds:schemaRef ds:uri="6bac033f-ae38-42fd-843e-68364f05b558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4681464-94A7-40B9-A56E-B7B3337D68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bac033f-ae38-42fd-843e-68364f05b558"/>
    <ds:schemaRef ds:uri="28218269-e991-4030-892d-215e257cd3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EIC Long Lead Procurement Widescreen PPT Template</Template>
  <TotalTime>19725</TotalTime>
  <Words>86</Words>
  <Application>Microsoft Office PowerPoint</Application>
  <PresentationFormat>Widescreen</PresentationFormat>
  <Paragraphs>57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BNL</vt:lpstr>
      <vt:lpstr>BIC Update </vt:lpstr>
      <vt:lpstr>Test Article Construction </vt:lpstr>
      <vt:lpstr>CMSC</vt:lpstr>
      <vt:lpstr>CMSC</vt:lpstr>
      <vt:lpstr>CMSC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&lt;LLP WBS – LLP Description&gt; CD-3A Director’s Review</dc:title>
  <dc:subject/>
  <dc:creator>Houston, Michelle</dc:creator>
  <cp:keywords/>
  <dc:description/>
  <cp:lastModifiedBy>Bailey, Kevin G.</cp:lastModifiedBy>
  <cp:revision>152</cp:revision>
  <dcterms:created xsi:type="dcterms:W3CDTF">2023-09-12T20:43:32Z</dcterms:created>
  <dcterms:modified xsi:type="dcterms:W3CDTF">2026-09-21T14:28:12Z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0x0101001DA0E0805F859F48BA0F1EC75333757D</vt:lpwstr>
  </property>
  <property fmtid="{D5CDD505-2E9C-101B-9397-08002B2CF9AE}" pid="3" name="MediaServiceImageTags">
    <vt:lpwstr/>
  </property>
</Properties>
</file>