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91" r:id="rId3"/>
    <p:sldId id="296" r:id="rId4"/>
    <p:sldId id="316" r:id="rId5"/>
    <p:sldId id="311" r:id="rId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FCD"/>
          </a:solidFill>
        </a:fill>
      </a:tcStyle>
    </a:wholeTbl>
    <a:band2H>
      <a:tcTxStyle/>
      <a:tcStyle>
        <a:tcBdr/>
        <a:fill>
          <a:solidFill>
            <a:srgbClr val="F2F7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5CBD2"/>
          </a:solidFill>
        </a:fill>
      </a:tcStyle>
    </a:wholeTbl>
    <a:band2H>
      <a:tcTxStyle/>
      <a:tcStyle>
        <a:tcBdr/>
        <a:fill>
          <a:solidFill>
            <a:srgbClr val="F2E7E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CEDE"/>
          </a:solidFill>
        </a:fill>
      </a:tcStyle>
    </a:wholeTbl>
    <a:band2H>
      <a:tcTxStyle/>
      <a:tcStyle>
        <a:tcBdr/>
        <a:fill>
          <a:solidFill>
            <a:srgbClr val="E8E8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1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3:39:48.20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228 530 24575,'862'0'0,"-835"1"0,37 7 0,20 1 0,-74-8 0,-1 0 0,1 1 0,-1 0 0,0 1 0,14 5 0,-12-4 0,-1 0 0,1-1 0,20 3 0,204-3 0,-121-6 0,23 1 0,142 5 0,-213 5 0,-42-4 0,38 2 0,334-7 0,-371 0 0,38-7 0,-38 4 0,36-1 0,597 5 0,-634 2 0,39 5 0,-38-2 0,37 0 0,508-6 0,-545 2 0,38 7 0,-37-4 0,35 1 0,-10-5 0,-12-1 0,1 2 0,57 9 0,-59-4 0,-20-3 0,0 0 0,-1 1 0,25 9 0,-8-1 0,39 7 0,-53-14 0,1 0 0,-1 1 0,0 0 0,-1 2 0,1 1 0,29 18 0,-39-21 0,1 0 0,0-1 0,0-1 0,0 1 0,19 3 0,-18-5 0,0 1 0,0 0 0,0 1 0,22 12 0,24 13 0,-23-13 0,-6-5 0,-23-10 0,0 1 0,0 0 0,0 0 0,0 0 0,-1 0 0,8 7 0,5 5 0,-10-6 0,2-1 0,-1 0 0,1-1 0,15 8 0,-16-9 0,0 1 0,-1 0 0,0 1 0,0 0 0,0 0 0,-1 0 0,11 18 0,1-1 0,-4-7 0,0-1 0,30 25 0,43 46 0,-63-63 0,-20-20 0,0 1 0,1-1 0,-1 0 0,1 0 0,13 8 0,-9-7 0,0 1 0,0 0 0,-1 1 0,0 0 0,10 11 0,19 18 0,-33-32 0,1 1 0,0 0 0,-1 1 0,0 0 0,3 7 0,22 26 0,-22-31 0,0 2 0,-1-1 0,0 1 0,-1 0 0,0 1 0,0-1 0,-2 1 0,1 0 0,-2 0 0,4 16 0,-2-8 0,1-1 0,15 34 0,10 17 0,-25-52 0,1 0 0,2 0 0,0-1 0,13 20 0,-15-29 0,4 7 0,0-1 0,-2 1 0,1 1 0,9 21 0,15 31 0,-25-54 0,-1 0 0,-1 1 0,0 0 0,6 23 0,-6-16 0,18 42 0,-16-45 0,-1 0 0,10 39 0,22 129 0,-15-121 0,-17-49 0,10 36 0,-10-15 0,-4-20 0,0-1 0,0 0 0,2 0 0,0 0 0,11 22 0,56 104 0,-43-85 0,-19-39 0,15 38 0,39 102 0,-46-97 0,-9-29 0,1 0 0,30 59 0,-37-83 0,-1 0 0,0 0 0,0 1 0,0-1 0,-1 1 0,-1-1 0,1 16 0,-1-13 0,0 1 0,1-1 0,1 0 0,4 12 0,32 72 0,-34-82 0,-1 0 0,0 0 0,-2 0 0,3 23 0,0 0 0,-1-2 0,-1 57 0,-3-58 0,2-1 0,5 36 0,-1-18 0,-2 0 0,-5 93 0,-1-47 0,2 385 0,-1-474 0,0 1 0,0-1 0,-1 1 0,0-1 0,-1 0 0,-4 12 0,3-11 0,1 1 0,-1 0 0,2 0 0,-2 12 0,1 229 0,5-129 0,-3-24 0,3 108 0,6-141 0,-4-39 0,1 37 0,-5-29 0,2-1 0,6 40 0,-2-22 0,-2 0 0,-5 93 0,-1-47 0,2 603 0,-1-686 0,0-1 0,-2 1 0,1-1 0,-9 23 0,7-22 0,0 1 0,0 0 0,-2 26 0,6 46 0,1-54 0,-2 0 0,-8 64 0,4-65 0,2 1 0,1 57 0,3-56 0,-2-1 0,-7 51 0,-5 28 0,5-31 0,5-54 0,3-19 0,-1 1 0,0-1 0,-1 0 0,0 1 0,0-1 0,-5 12 0,2-5 0,0 0 0,1 0 0,0 1 0,2 0 0,-1 0 0,2-1 0,1 32 0,0-22 0,-1 0 0,-5 30 0,1-24 0,-1 44 0,5-48 0,-1 0 0,-10 46 0,3-35 0,2-8 0,-15 39 0,-2 0 0,15-43 0,0 0 0,-1 0 0,-17 28 0,10-23 0,1 0 0,-15 40 0,23-51 0,-1-1 0,-16 22 0,14-23 0,1 1 0,-12 28 0,5-9 0,-1-1 0,-35 53 0,21-47 0,26-36 0,0 0 0,1 1 0,-1-1 0,1 1 0,1 1 0,-1-1 0,2 1 0,-1-1 0,-4 18 0,7-21 0,0 1 0,-1-1 0,0 0 0,0 0 0,0 1 0,-1-1 0,0-1 0,0 1 0,0 0 0,0-1 0,-1 1 0,0-1 0,0 0 0,0-1 0,-5 5 0,-3 3 0,6-4 0,0 1 0,0 0 0,1 0 0,-8 15 0,-5 9 0,-3 0 0,-34 47 0,49-72 0,-5 5 0,1 1 0,0 0 0,1 1 0,1 0 0,-9 18 0,11-19 0,-2-1 0,1 0 0,-16 19 0,-13 20 0,23-24 0,9-19 0,0 0 0,-1 0 0,1-1 0,-1 1 0,-9 8 0,9-9 0,1-1 0,-1 0 0,1 1 0,0 0 0,-6 15 0,7-15 0,0 1 0,-1-1 0,0 0 0,0 0 0,-9 10 0,4-5 0,1 0 0,0 1 0,1 0 0,0 0 0,1 0 0,0 1 0,-4 16 0,4-10 0,-2 0 0,-17 31 0,-43 84 0,15-26 0,37-81 0,-21 29 0,-65 61 0,62-74 0,-105 102 0,130-135 0,0 0 0,-1-1 0,-1-1 0,-30 13 0,28-15 0,0-1 0,-1-1 0,0-1 0,-1 0 0,-35 0 0,-32 7 0,42-5 0,0-3 0,-92-4 0,49-1 0,75 1 0,1 0 0,-1-1 0,1-1 0,-24-7 0,23 5 0,0 1 0,-1 1 0,-26-3 0,-177 7 0,110 16 0,75-10 0,-68 4 0,80-9 0,1 0 0,-1 2 0,1 0 0,-31 11 0,-12 3 0,30-13 0,0-1 0,-1-2 0,1-1 0,-39-4 0,-9 1 0,-379 2 0,440-1 0,-38-7 0,-16-1 0,-36-1 0,45 2 0,45 5 0,0 0 0,0-1 0,0-2 0,1 0 0,-24-10 0,31 11 0,-1 2 0,0 0 0,0 1 0,0 0 0,-1 1 0,1 0 0,-23 2 0,18 0 0,-1-1 0,1-1 0,-21-4 0,-103-16 0,116 18 0,-48-3 0,-109 6 0,72 2 0,75-1 0,1-1 0,0 0 0,-66-11 0,58 5 0,1 2 0,-1 2 0,-58 5 0,11-1 0,82-3 0,-1 0 0,1 0 0,0-1 0,-1 0 0,1-1 0,-11-4 0,9 3 0,0 0 0,0 1 0,0 1 0,-11-3 0,-215 3 0,121 4 0,88-2 0,-14-1 0,1 2 0,-57 9 0,-53 11 0,98-16 0,39-5 0,0 1 0,0 1 0,0 0 0,0 0 0,1 1 0,-1 1 0,1 0 0,-17 8 0,-96 57 0,113-62 0,0 1 0,1 0 0,0 0 0,-19 20 0,7-6 0,15-16 0,1 2 0,0-1 0,1 1 0,-1 0 0,2 1 0,-7 10 0,10-16 0,0 1 0,1-1 0,-1 1 0,1 0 0,-1 0 0,1 0 0,1 0 0,-1-1 0,0 2 0,1-1 0,0 0 0,0 0 0,0 0 0,0 0 0,1 0 0,-1 0 0,1 0 0,2 5 0,0-5 0,1 1 0,0-1 0,0-1 0,0 1 0,0 0 0,1-1 0,-1 0 0,1 0 0,0 0 0,9 3 0,10 8 0,5 4 0,-20-13 0,-1 0 0,1 0 0,-1 1 0,-1 0 0,1 1 0,-1-1 0,8 10 0,2 5 0,1-1 0,1-1 0,26 21 0,-38-34 0,1-2 0,0 1 0,0-1 0,1 0 0,-1 0 0,1-1 0,18 4 0,67 7 0,-64-10 0,58 1 0,-60-5 0,1 2 0,28 5 0,-15-2 0,1-1 0,0-3 0,45-3 0,-6 0 0,-73 3 0,-1 0 0,0 1 0,1-1 0,-1 1 0,0 1 0,12 5 0,-11-5 0,1 1 0,0-1 0,0 0 0,12 1 0,214-1 0,-122-6 0,15 2 0,136 3 0,-199 6 0,-42-4 0,39 2 0,-10-6 0,70 10 0,-70-2 0,-17-1 0,71 3 0,-98-9 0,0 0 0,0 0 0,0 1 0,-1 0 0,1 1 0,8 4 0,-6-3 0,-1-1 0,1 0 0,19 3 0,33-2 0,115-7 0,-70-15 0,-26 4 0,-40 6 0,76-5 0,-107 12 0,0-1 0,0 0 0,-1 0 0,1-1 0,11-5 0,33-8 0,48-8 0,-73 16 0,0 1 0,0 1 0,62-3 0,-59 10 0,-23 0 0,0-1 0,0 0 0,1 0 0,-1-1 0,0 0 0,0-1 0,0 0 0,0 0 0,10-5 0,11-5 0,1 1 0,0 2 0,0 1 0,1 1 0,55-3 0,24-7 0,-2-18 0,41 16 0,-112 16 0,69-17 0,-99 17 0,0-1 0,0 1 0,14-9 0,22-9 0,2 7 0,0 2 0,0 2 0,1 2 0,92-4 0,-132 12 0,1-1 0,0-1 0,-1 0 0,1 0 0,-1 0 0,11-5 0,-9 3 0,1 0 0,-1 1 0,21-3 0,32 3 0,-36 2 0,44-7 0,107-24 0,-154 26 0,36-17 0,-41 15 0,0 1 0,0 0 0,28-4 0,-33 9 0,0-1 0,0 0 0,0-1 0,0 0 0,-1-1 0,0-1 0,0 0 0,0 0 0,20-15 0,-27 16 0,-1 1 0,1 0 0,1 1 0,-1 0 0,0-1 0,10-1 0,-10 3 0,0-1 0,0 1 0,-1-1 0,1 0 0,-1 0 0,1-1 0,-1 0 0,7-6 0,88-89 0,-65 66 0,-27 26 0,0 0 0,0-1 0,10-12 0,9-12 0,-20 24 0,-1 1 0,0-1 0,0 0 0,0 0 0,-1 0 0,7-16 0,-2-6 0,-4 12 0,1 0 0,1 1 0,14-26 0,-10 23 0,-1 0 0,8-24 0,-11 24 0,1 1 0,20-33 0,-18 33 0,-1 0 0,0-1 0,-2 0 0,10-34 0,12-28 0,-19 55 0,10-37 0,-17 46 0,2 0 0,0 0 0,1 1 0,0 0 0,19-28 0,-18 31 0,-1 1 0,0-1 0,-1-1 0,8-25 0,-9 24 0,1 0 0,1 0 0,11-21 0,19-34 0,-30 54 0,1 0 0,2 0 0,18-26 0,-21 32 0,1-1 0,-1 0 0,-1 0 0,7-20 0,-8 20 0,0 1 0,0 0 0,1 0 0,0 0 0,14-17 0,-13 18 0,-1 1 0,0-1 0,-1 0 0,0 0 0,-1 0 0,0-1 0,0 1 0,-1-1 0,2-14 0,-2 9 0,1 1 0,1 0 0,11-26 0,-3 13 0,14-40 0,-10 23 0,-13 36 0,1 0 0,0 0 0,1 1 0,10-12 0,4-7 0,60-108 0,-72 120 0,1-1 0,8-26 0,-11 25 0,1 1 0,15-26 0,-14 27 0,0 0 0,-1 0 0,0-1 0,6-25 0,12-69 0,-19 85 0,2 1 0,12-30 0,-6 19 0,19-72 0,-29 90 0,0-1 0,0 0 0,-2 0 0,0 0 0,-1 0 0,-1 0 0,-4-31 0,2 22 0,1 1 0,5-42 0,-2 58 0,0 0 0,1 1 0,6-15 0,-5 15 0,-1 1 0,0-1 0,0 0 0,1-14 0,15-128 0,-15 125 0,9-35 0,-7 37 0,4-41 0,-8 55 0,0 0 0,0-1 0,1 1 0,6-14 0,-5 13 0,0 1 0,-1-1 0,0 0 0,1-12 0,13-92 0,-9 72 0,3-83 0,-9 99 0,5-34 0,2-26 0,-11 40 0,1 33 0,0-1 0,1 1 0,1 0 0,0 0 0,0 0 0,2 0 0,0 0 0,5-14 0,-3 12 0,0 0 0,-1 0 0,-1 0 0,0 0 0,-1-1 0,0-20 0,6-47 0,10-44 0,-1-26 0,-12 82 0,-6 61 0,1-1 0,1 1 0,0-1 0,1 1 0,0 0 0,0-1 0,7-15 0,-4 14 0,-1 0 0,0 0 0,-1 0 0,0-1 0,-1 1 0,1-18 0,-4-85 0,-1 47 0,11-51 0,0-1 0,-10-557 0,-1 639 0,-7-41 0,2 25 0,-10-39 0,11 66 0,1 0 0,-2-42 0,4 35 0,-12-62 0,0 38 0,10 44 0,0-1 0,2 0 0,-4-32 0,-17-165 0,14 143 0,3 27 0,2 18 0,-1-39 0,4 50 0,0 0 0,-1 0 0,-1 0 0,0 0 0,-8-18 0,2 6 0,3 3 0,2 1 0,-5-34 0,6 28 0,-9-34 0,-20-21 0,26 64 0,2-1 0,0 0 0,1 0 0,-2-28 0,-5-25 0,1 15 0,8 43 0,0 0 0,-1 0 0,0 0 0,-1 0 0,-1 1 0,-7-16 0,0 4 0,1 0 0,-13-55 0,16 50 0,-24-58 0,15 50 0,-17-69 0,12 36 0,-1 20 0,18 42 0,0-1 0,0 1 0,1-1 0,1 0 0,-4-17 0,-1-10 0,-14-47 0,14 60 0,-15-39 0,16 46 0,0 1 0,1-1 0,-3-20 0,2 6 0,-1 1 0,-1 0 0,-2 1 0,-29-57 0,16 23 0,21 53 0,-1-1 0,0 1 0,-1-1 0,0 1 0,-1 0 0,0 1 0,-10-12 0,10 13 0,0 0 0,1 0 0,0 0 0,0 0 0,1-1 0,1 0 0,-5-15 0,-16-38 0,11 35 0,1-1 0,-13-47 0,-4-13 0,3 42 0,21 38 0,-1 0 0,2 0 0,-1 0 0,-4-15 0,2 3 0,0 0 0,-2 0 0,0 1 0,-1 0 0,-17-24 0,20 30 0,-1 0 0,2-1 0,0 1 0,-6-26 0,7 21 0,-2 0 0,-12-26 0,-50-94 0,28 70 0,-6-12 0,4 7 0,11 22 0,21 37 0,0 1 0,-1 0 0,-1 0 0,0 1 0,0 1 0,-2 0 0,1 1 0,-21-12 0,11 6 0,6 6 0,-38-18 0,44 24 0,-1-1 0,1 0 0,0-1 0,1 0 0,-1-1 0,1-1 0,-12-11 0,20 17 0,0 0 0,-1 0 0,0 0 0,1 1 0,-1 0 0,0-1 0,0 1 0,0 1 0,-5-3 0,4 3 0,0-1 0,0-1 0,0 1 0,1 0 0,-1-1 0,-4-4 0,0 0 0,0 0 0,-1 0 0,0 1 0,0 0 0,0 1 0,0 0 0,-19-6 0,-3 3 0,-43-7 0,20 4 0,40 7 0,1 0 0,0-2 0,-19-10 0,-22-8 0,4 9 0,24 7 0,0-1 0,-46-22 0,54 23 0,1 0 0,-1 2 0,-1 0 0,1 2 0,-35-5 0,-2 0 0,14 3 0,33 6 0,0-1 0,0-1 0,0 1 0,1-2 0,-18-5 0,6 1 0,-1 1 0,0 0 0,0 2 0,0 1 0,-26-2 0,8 1 0,-153-18 0,128 14 0,38 4 0,-37-1 0,-157 6 0,211-2 0,1 0 0,-1 0 0,1-1 0,-1 0 0,1-1 0,-11-4 0,9 3 0,1 0 0,-1 1 0,0 1 0,-12-2 0,-230 1 0,131 5 0,61-1 0,-81 12 0,-15 1 0,125-10 0,-35 0 0,37-3 0,-45 8 0,30-4 0,-1-1 0,0-2 0,-51-4 0,7-1 0,59 3 0,19-1 0,1 0 0,-1 1 0,1 1 0,-1 0 0,1 0 0,0 1 0,-1 0 0,-18 7 0,17-4 0,-1 0 0,0-1 0,1-1 0,-1 0 0,0-1 0,-20 1 0,-84-4 0,48-2 0,-11 5 0,-80-4 0,51-15 0,78 10 0,1 2 0,-40-1 0,-63-7 0,129 13 0,-21-2 0,-36 1 0,37 2 0,-36-4 0,50 1 0,0-1 0,1 1 0,-16-8 0,17 7 0,-1-1 0,0 2 0,0-1 0,-13-1 0,-33 0 0,-28-4 0,-68-13 0,83 16 0,40 4 0,-34-7 0,22 3 0,1 1 0,-1 3 0,-41 3 0,7-1 0,58 1 0,-1 0 0,2 0 0,-1 2 0,0 0 0,0 1 0,1 0 0,0 1 0,-21 13 0,26-15 0,-31 12 0,33-14 0,0 0 0,0 1 0,1 0 0,-1 1 0,1-1 0,0 1 0,0 1 0,-7 6 0,-1 1 0,0 0 0,-27 16 0,31-22 0,0 1 0,0 0 0,1 1 0,0 0 0,1 1 0,-1 0 0,2 1 0,-10 12 0,-15 24 0,22-32 0,0 1 0,1 0 0,1 0 0,-12 28 0,4-12 0,-7 16 0,23-45 0,0-1 0,1 1 0,-1 0 0,1 0 0,-1 0 0,1 0 0,0 0 0,0 0 0,0 0 0,0 0 0,0 0 0,1-1 0,-1 1 0,0 0 0,1 0 0,-1 0 0,1 0 0,0 0 0,0-1 0,0 1 0,0 0 0,1 1 0,0-1 0,1 1 0,0-1 0,0 0 0,0 0 0,0-1 0,1 1 0,-1-1 0,0 1 0,1-1 0,-1 0 0,8 1 0,41 5 0,-52-7 0,83 2-1365,-66-2-5461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3:40:09.07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13 391 24575,'45'1'0,"-17"0"0,39-3 0,-58 1 0,-1-1 0,1 1 0,-1-1 0,1-1 0,-1 0 0,0 0 0,0 0 0,14-9 0,-7 4 0,1 0 0,0 1 0,1 1 0,0 1 0,0 0 0,30-3 0,4-3 0,-7-4 0,-35 11 0,0 0 0,0 1 0,0 1 0,0-1 0,11 0 0,229 0 0,-126 5 0,-98 0 0,38 6 0,-38-4 0,36 1 0,46 3 0,4 1 0,-48-8 0,77 11 0,-137-11 0,16 1 0,0 1 0,-1 0 0,1 2 0,18 7 0,-25-8 0,1-1 0,0 0 0,-1-1 0,1-1 0,0 0 0,24-1 0,-19 0 0,-1 0 0,34 6 0,-12 0 0,-1-2 0,1-1 0,63-5 0,40 2 0,-120 3 0,1 0 0,23 9 0,-27-7 0,1-1 0,-1 0 0,29 0 0,-36-2 0,0 0 0,1 0 0,-1 1 0,0 0 0,21 10 0,34 9 0,-47-19 0,-1 1 0,1 1 0,-1 0 0,0 2 0,-1 0 0,27 15 0,18 14 0,-47-29 0,0 2 0,-1 0 0,0 0 0,-1 1 0,22 21 0,1 4 0,15 18 0,26 23 0,-50-44 0,15 21 0,45 55 0,-72-82 0,18 36 0,-6-9 0,3 13 0,-23-47 0,1 0 0,12 21 0,-11-22 0,-1 1 0,-1 0 0,-1 0 0,-1 1 0,6 31 0,0-2 0,13 27 0,-17-54 0,0-1 0,-2 1 0,-1 0 0,0 1 0,2 41 0,-5-13 0,9 58 0,4 24 0,-9-80 0,-2 0 0,-6 87 0,0-42 0,3-21 0,-2 86 0,-17-31 0,17-122 0,0 1 0,-2 0 0,1 0 0,-1-1 0,-5 12 0,-8 33 0,12-32 0,-1 0 0,-1 0 0,-1-1 0,-1 0 0,-1 0 0,-18 32 0,16-33 0,0 1 0,-10 34 0,13-34 0,-1 0 0,-19 35 0,-4 9 0,28-54 0,-1 0 0,0-1 0,-1 0 0,-1 0 0,0 0 0,-15 18 0,-100 83 0,116-107 0,-1-2 0,1 1 0,-1-1 0,1 0 0,-1 0 0,-8 2 0,7-3 0,1 1 0,-1 0 0,1 0 0,0 1 0,-10 6 0,0 1 0,-1-1 0,0 0 0,-1-2 0,0 0 0,0-1 0,-37 8 0,-4 3 0,3 5 0,41-15 0,1-2 0,-29 9 0,-7 1 0,38-11 0,-1-1 0,0 0 0,-23 3 0,26-5 0,0 0 0,1 0 0,0 1 0,-12 6 0,12-5 0,-1-1 0,1 0 0,-1 0 0,-14 2 0,-193 14 0,140-12 0,-41 3 0,72-9 0,-64 11 0,41-10 0,58-3 0,1 1 0,0 0 0,-1 1 0,1 0 0,0 1 0,-1 0 0,1 1 0,-13 4 0,9-1 0,0-1 0,-1-1 0,0-1 0,1 0 0,-1-1 0,0 0 0,-21-2 0,9 1 0,-33 5 0,8 0 0,1-2 0,-90-5 0,46-1 0,71 1 0,-38-7 0,37 4 0,-34-1 0,-664 6 0,720-2 0,-1 1 0,0 0 0,0 1 0,0-1 0,0 1 0,1 0 0,-1 0 0,0 1 0,1-1 0,-1 1 0,1 0 0,-8 4 0,10-3 0,-1-1 0,1 1 0,0-1 0,0 1 0,0 0 0,0 0 0,0 0 0,0 0 0,1 0 0,0 0 0,-1 0 0,1 0 0,0 1 0,1-1 0,-1 0 0,1 1 0,-1-1 0,1 6 0,0-7 0,0 1 0,0-1 0,0 1 0,0 0 0,0-1 0,1 1 0,-1 0 0,1-1 0,-1 1 0,1-1 0,0 1 0,0-1 0,1 0 0,-1 1 0,0-1 0,1 0 0,-1 0 0,1 0 0,0 0 0,-1 0 0,5 3 0,2 0 0,-1-1 0,1 0 0,0 0 0,0-1 0,12 4 0,-11-4 0,13 3 0,0-2 0,1-1 0,-1-1 0,0-1 0,1 0 0,34-5 0,9 2 0,568 2 0,-602-2 0,35-5 0,32-3 0,43 13 0,110-5 0,-187-7 0,-40 5 0,38-1 0,112-13 0,-162 19 0,-1-2 0,1 1 0,0-2 0,-1 0 0,0 0 0,1-1 0,19-8 0,-12 5 0,0 2 0,0 0 0,0 1 0,0 2 0,0-1 0,1 2 0,30 4 0,10-2 0,18-1 0,104-2 0,-52-17 0,-116 16 0,1-1 0,0 0 0,-1-1 0,1-1 0,-1 0 0,-1-1 0,1-1 0,-1 0 0,24-17 0,-22 15 0,1 0 0,30-11 0,-30 13 0,0 0 0,31-20 0,-36 20 0,1 1 0,-1 0 0,1 0 0,0 1 0,19-4 0,28-12 0,-2-11 0,-43 23 0,0 0 0,27-11 0,-33 17 0,0 0 0,-1-1 0,0 0 0,1 0 0,-1-1 0,-1 0 0,1 0 0,8-9 0,24-14 0,-35 25 0,1 0 0,-1 0 0,0-1 0,0 0 0,-1 1 0,1-2 0,-1 1 0,0 0 0,0-1 0,4-6 0,10-18 0,-9 16 0,-1 0 0,-1-1 0,0 0 0,9-28 0,-7 10 0,32-99 0,-31 103 0,-2 0 0,-1-1 0,5-53 0,-7 46 0,16-62 0,-5 58 0,-12 32 0,0 1 0,-1-1 0,0 0 0,-1 0 0,0 0 0,1-11 0,5-48 0,-3 25 0,1-45 0,-5-63 0,-4-139 0,-5 222 0,-1-19 0,0 2 0,5 56 0,-1-34 0,-8-114 0,9 78 0,3 67 0,0 0 0,-7-36 0,1 21 0,6 30 0,-2 1 0,0 0 0,-5-16 0,-2 3 0,1-2 0,1 1 0,-4-37 0,10 46 0,-2 0 0,0 0 0,-1 0 0,-1 1 0,0 0 0,-15-28 0,11 24 0,0 0 0,-11-37 0,16 41 0,-1 0 0,-1 1 0,0 0 0,-2 0 0,-14-23 0,-75-111 0,55 82 0,30 53 0,-1 0 0,-1 0 0,-28-24 0,19 19 0,13 13 0,-1 1 0,1 0 0,-1 1 0,-1 0 0,1 1 0,-1 1 0,-19-6 0,12 3 0,-37-17 0,41 17 0,0 0 0,-1 2 0,0 0 0,0 1 0,-35-5 0,-9-4 0,-7-10 0,51 17 0,1 1 0,-1 0 0,-20-3 0,13 3 0,1 0 0,-1-2 0,-40-19 0,-9-3 0,48 23 0,0 1 0,-1 1 0,0 1 0,0 1 0,-27 1 0,6 0 0,21-2 0,1 0 0,0-2 0,1-1 0,-1-1 0,-25-12 0,-38-12 0,71 26 0,1-1 0,-23-12 0,12 6 0,19 9 0,-1 1 0,0 0 0,1 1 0,-1 0 0,0 0 0,-1 1 0,1 0 0,-17 0 0,-6 3 0,-39 8 0,41-5 0,-35 2 0,-127-9 0,-77 4 0,190 6 0,-39 1 0,102-8 0,0 1 0,0 1 0,0 0 0,1 0 0,-1 2 0,-15 6 0,-22 6 0,18-9 0,-55 5 0,83-12 0,-45 3 0,-33 6 0,82-10 0,-33 7 0,-1 1 0,-61 23 0,79-25 0,1 0 0,-21 3 0,-21 7 0,45-12 0,-1 2 0,1 0 0,1 1 0,-1 1 0,1 0 0,1 0 0,-1 2 0,2 0 0,-18 16 0,28-24 3,1-1 1,0 1-1,0 0 0,0 0 0,0-1 1,0 1-1,0 0 0,0 0 0,1 0 1,-1 0-1,1 0 0,-1 0 0,1 0 1,0 0-1,0 0 0,0 0 0,0 0 1,0 0-1,0 0 0,0 0 0,1 0 0,-1-1 1,1 1-1,-1 0 0,1 0 0,0 0 1,0 0-1,0 0 0,0-1 0,0 1 1,0 0-1,0-1 0,1 1 0,-1-1 1,1 1-1,2 1 0,2 2-168,0-1 0,0 1 0,0-1 0,1-1 0,-1 1 0,1-1 0,0 0 0,14 3 0,-5-3-6661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3:42:51.26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3925 263 24575,'-37'-2'0,"1"-1"0,0-2 0,-41-12 0,-34-5 0,72 19 0,30 3 0,0-1 0,0 0 0,0 0 0,0-1 0,1 0 0,-17-6 0,8 3 0,0-1 0,-1 2 0,0 1 0,0 0 0,0 1 0,-35 0 0,-38-4 0,48 2 0,-79 2 0,2 1 0,54-8 0,42 5 0,-38-1 0,5 4 0,-68-11 0,60 8 0,50 4 0,1 0 0,-1-2 0,1 0 0,-1 0 0,-16-6 0,-2-2 0,0 1 0,-1 1 0,-63-5 0,40 6 0,-18-2 0,-29 0 0,-11 0 0,59 11 0,27-1 0,0-1 0,-32-3 0,51 1 0,0-1 0,1 1 0,-15-7 0,15 5 0,1 0 0,-1 2 0,0-1 0,-14-2 0,2 5 0,1 0 0,-1 2 0,1 0 0,-1 1 0,1 1 0,-31 10 0,19-5 0,-45 6 0,64-12 0,-1 0 0,1 1 0,0 0 0,-19 10 0,20-9 0,0 0 0,0-1 0,0 0 0,-1 0 0,-18 2 0,-14-2 0,1 2 0,-61 17 0,40 1 0,49-17 0,0 0 0,-1-1 0,-25 5 0,20-8 0,0 1 0,0 1 0,1 1 0,0 1 0,0 1 0,1 0 0,-28 17 0,41-21 0,0-1 0,-1 1 0,1-1 0,-1-1 0,1 1 0,-12 1 0,12-3 0,1 1 0,-1-1 0,1 1 0,-1 1 0,1-1 0,0 1 0,0 0 0,0 0 0,-10 9 0,10-7 0,1 2 0,-1-1 0,1 0 0,1 1 0,-1 0 0,1 0 0,1 0 0,-5 12 0,-11 21 0,-14 6 0,26-38 0,1 0 0,0 1 0,0 0 0,0 0 0,2 0 0,-6 12 0,7-10 0,-1 0 0,0-1 0,-1 0 0,0 0 0,-1 0 0,0-1 0,0 0 0,-1 0 0,-12 12 0,14-14 0,0 1 0,1-1 0,0 1 0,0-1 0,1 1 0,0 0 0,0 0 0,1 1 0,0-1 0,-2 16 0,2-11 0,0 0 0,-2 0 0,-6 17 0,5-19 0,-6 11 0,2 0 0,0 1 0,1 0 0,-5 30 0,9-34 0,-1-1 0,0 0 0,-12 23 0,9-20 0,0 4 0,1 1 0,2-1 0,0 1 0,2 0 0,1 0 0,1 0 0,3 30 0,-4 51 0,-7-41 0,5-42 0,-1 39 0,4-55 0,1 0 0,0 0 0,0 1 0,1-1 0,0 0 0,0 1 0,1-1 0,0 0 0,1 0 0,0-1 0,0 1 0,7 13 0,12 9 0,0-1 0,1-1 0,2-1 0,34 28 0,-50-45 0,-1 0 0,0 0 0,0 1 0,-1 0 0,-1 1 0,0-1 0,0 1 0,5 18 0,21 39 0,-20-49 0,2 0 0,0-1 0,1-1 0,1 0 0,0-1 0,2-1 0,22 18 0,-28-24 0,0-1 0,1 0 0,0-1 0,0 0 0,1-1 0,0-1 0,0 0 0,1-1 0,-1 0 0,1-1 0,17 2 0,27 2 0,-29-3 0,52 2 0,-68-6 0,0 1 0,0 0 0,0 1 0,-1 0 0,1 1 0,-1 1 0,17 7 0,-9-3 0,-2-3 0,0 0 0,38 4 0,-42-8 0,-1 1 0,1 0 0,0 1 0,-1 0 0,1 1 0,19 11 0,-12-4 0,1-1 0,0-1 0,0-1 0,1-1 0,0 0 0,46 6 0,-54-11 0,0 1 0,0 1 0,25 11 0,-25-9 0,1-1 0,34 9 0,16-1 0,-34-7 0,43 5 0,-66-10 0,0 0 0,0 0 0,0 1 0,14 6 0,-14-5 0,0-1 0,0 1 0,1-2 0,14 3 0,68-3 0,-65-2 0,0 0 0,52 9 0,-44-4 0,0-2 0,0-1 0,55-4 0,-52 0 0,0 2 0,68 8 0,-69-4 0,70 0 0,-15-1 0,18 14 0,-94-12 0,-1 0 0,26 11 0,-27-9 0,1-1 0,31 8 0,-29-12 0,1 2 0,-1 0 0,0 2 0,-1 0 0,1 0 0,22 13 0,-23-10 0,0-1 0,1-1 0,31 8 0,7 3 0,97 53 0,-86-44 0,-50-22 0,-1 1 0,0 1 0,24 14 0,8 2 0,-40-21 0,-1 1 0,1 0 0,-1 1 0,0-1 0,0 2 0,12 9 0,-7-4 0,1-1 0,0 0 0,23 12 0,-21-13 0,-1 0 0,0 1 0,17 15 0,7 9 0,45 33 0,-52-43 0,52 50 0,-78-68 0,46 35 0,-38-31 0,0 0 0,20 20 0,-4 1 0,-17-19 0,0 1 0,-1 0 0,0 0 0,-1 1 0,-1 1 0,12 22 0,11 16 0,-25-42 0,0 1 0,0 0 0,8 19 0,-6-4 0,-6-17 0,0 1 0,1-1 0,0 1 0,0-1 0,1-1 0,0 1 0,1-1 0,8 10 0,-7-9 0,-1 0 0,0 0 0,0 0 0,-1 0 0,0 1 0,-1 0 0,0 0 0,3 14 0,-3-10 0,1-1 0,1 0 0,0 0 0,8 13 0,21 42 0,-27-52 0,0 1 0,17 25 0,-12-23 0,-2 0 0,18 41 0,8 15 0,-25-53 0,-1 1 0,-2 0 0,0 1 0,7 34 0,16 39 0,-23-71 0,-1 0 0,-1 0 0,-2 1 0,0-1 0,1 36 0,-6 140 0,-2-94 0,11 20 0,0 7 0,-10 523 0,0-647 0,0 1 0,-1-1 0,-1 0 0,0 1 0,-1-1 0,-7 15 0,-11 40 0,6 87 0,14-143 0,-1 13 0,-1 0 0,-1 0 0,-1 0 0,-1-1 0,-1 0 0,-12 23 0,10-24 0,1 0 0,-8 25 0,12-28 0,-2 0 0,0-1 0,-1 0 0,-11 17 0,-2 2 0,14-25 0,0 0 0,0 0 0,-1 0 0,0-1 0,-1 0 0,-11 10 0,14-13 0,-1-1 0,2 1 0,-1 0 0,1 1 0,0-1 0,-7 17 0,-17 23 0,4-15 0,7-8 0,-33 33 0,43-49 0,-1-1 0,1 0 0,-1-1 0,0 0 0,-1-1 0,0 0 0,1 0 0,-12 3 0,8-2 0,-1 0 0,1 1 0,-14 9 0,18-10 0,0 0 0,-1-1 0,0 0 0,0 0 0,0-1 0,0 0 0,-18 3 0,-78 13 0,62-4 0,35-13 0,1 1 0,-1-1 0,1-1 0,-1 1 0,-12 1 0,-31-1 0,-36 5 0,13 4 0,-86 17 0,117-13 0,36-12 0,-1-1 0,1 0 0,-1 0 0,0-1 0,-11 2 0,-220 15 0,217-16 0,1 0 0,-25 8 0,27-6 0,1 0 0,-1-2 0,-26 2 0,35-4 0,-1 1 0,1 0 0,0 0 0,0 1 0,-12 5 0,-29 8 0,2-8 0,0-3 0,-92 0 0,106-4 0,-46 9 0,25-3 0,-52 9 0,97-14 0,0 0 0,0 0 0,0 1 0,-15 6 0,15-5 0,0 0 0,0-1 0,0 0 0,-19 1 0,-192-5 0,-35 2 0,192 8 0,42-5 0,-39 1 0,-44 3 0,-5 1 0,74-7 0,-57 8 0,90-9 0,-56 5 0,-119-6 0,77-2 0,-117 2 0,210 1 0,1 0 0,-1 1 0,1 0 0,-1 0 0,-17 8 0,-29 7 0,49-16 0,-23 4 0,1 0 0,0 2 0,0 2 0,-29 12 0,48-16 0,1 1 0,0 1 0,0 0 0,-14 14 0,13-12 0,1 0 0,-23 14 0,24-17 0,-1 1 0,2 0 0,-1 0 0,1 1 0,0 0 0,0 0 0,1 1 0,0-1 0,-5 11 0,3-5 0,-1 0 0,-17 19 0,19-24 0,1 0 0,0 1 0,0-1 0,1 1 0,1 0 0,0 0 0,0 1 0,1 0 0,0-1 0,-2 21 0,-4 9 0,-6 4 0,11-35 0,0 0 0,1 0 0,0 1 0,1-1 0,-2 12 0,-2 42 0,-6 136 0,11-174 0,-7 39 0,4-38 0,-1 34 0,6 291 0,1-338 0,-1-1 0,2 0 0,0 0 0,0 0 0,1 0 0,1 0 0,7 14 0,8 21 0,56 120 0,-64-143 0,-1 2 0,-9-21 0,0 1 0,0-1 0,1 0 0,-1 0 0,1-1 0,0 1 0,0 0 0,1-1 0,7 8 0,-4-5 0,0 1 0,-1-1 0,0 1 0,0 0 0,-1 1 0,0-1 0,5 12 0,-4-8 0,0 0 0,1 0 0,10 11 0,95 127 0,-95-131 0,0 0 0,25 19 0,-10-6 0,-24-24 0,1 1 0,0-1 0,0-1 0,15 10 0,8 2 0,-6-3 0,0-2 0,51 21 0,-62-29 0,0 1 0,25 15 0,-28-15 0,0 0 0,1 0 0,0-1 0,17 5 0,118 26 0,-125-30 0,1 2 0,24 12 0,13 5 0,3-1 0,-43-15 0,0-1 0,1-2 0,0 0 0,0-1 0,0-1 0,46 4 0,77-11 0,104 3 0,-184 8 0,-40-5 0,37 1 0,1165-6 0,-1216 0 0,0 0 0,-1-1 0,0 0 0,1-1 0,15-5 0,-15 3 0,0 2 0,1-1 0,0 2 0,17-3 0,51 4 0,-47 2 0,1-2 0,46-7 0,-51 4 0,50-1 0,-50 5 0,-1-2 0,28-5 0,-29 3 0,35-1 0,24-4 0,79-33 0,-116 31 0,66-24 0,-101 31 0,-7 1 0,0 0 0,0-1 0,0 0 0,11-8 0,-12 7 0,1 0 0,0 1 0,15-7 0,6 1 0,-17 7 0,0-1 0,-1 0 0,1 0 0,-1-1 0,0 0 0,-1-1 0,1 0 0,10-10 0,6-7 0,38-23 0,-38 27 0,113-80 0,-62 45 0,-47 34 0,29-25 0,-29 19 0,43-35 0,54-35 0,-51 14 0,-62 67 0,-1 1 0,0-2 0,19-31 0,17-21 0,-41 57 0,0-1 0,0 1 0,6-16 0,1 0 0,-2 1 0,15-39 0,1-3 0,-8 30 0,9-22 0,-16 24 0,1 1 0,29-50 0,-19 34 0,-21 41 0,1 0 0,0 0 0,0 0 0,1 1 0,12-16 0,-5 10 0,-1-1 0,12-23 0,-14 22 0,1 1 0,20-24 0,-21 27 0,0-1 0,-1 0 0,0 0 0,-1-1 0,7-20 0,18-29 0,3 0 0,-2-2 0,29-82 0,-13-9 0,-45 131 0,-1-1 0,1-33 0,5-36 0,-5 60 0,-2-1 0,-2 0 0,-3-40 0,2-56 0,9 68 0,-5 40 0,1-38 0,-7-4 0,0 37 0,2 0 0,4-40 0,-2 60 0,1 1 0,-1 0 0,7-14 0,-5 14 0,-1 1 0,0-1 0,0 1 0,1-17 0,16-259 0,-12 218 0,-4 40 0,1-34 0,-5 26 0,-1 1 0,2 1 0,9-54 0,-7 64 0,-1 0 0,0-26 0,-3 32 0,2-1 0,0 0 0,1 1 0,0 0 0,7-21 0,-4 16 0,0 0 0,-1 0 0,-1 0 0,-1 0 0,-1-31 0,1-8 0,6-8 0,-4 42 0,1-34 0,-3 19 0,7-40 0,-7 66 0,4-56 0,-6-116 0,-2 77 0,2-721 0,-1 818 0,-1 1 0,0 0 0,0 0 0,-9-23 0,7 21 0,-1-1 0,-3-26 0,5-44 0,4 58 0,-2 0 0,-7-40 0,2 25 0,3-1 0,2-83 0,2 79 0,-1 0 0,-8-55 0,0 32 0,5 41 0,-10-49 0,-3 35 0,12 35 0,1 0 0,0 0 0,0-1 0,1 1 0,-3-15 0,-12-83 0,2 31 0,9 32 0,-2 0 0,-2 1 0,-2 0 0,-22-54 0,25 74 0,-10-42 0,-5-16 0,-21-65 0,40 125 0,-12-52 0,-12-41 0,20 78 0,-8-55 0,12 55 0,-17-60 0,-8 18 0,18 48 0,1 1 0,-9-43 0,17 58 0,-1-1 0,0 1 0,-1 0 0,0 0 0,-1 0 0,-1 1 0,-11-16 0,-48-90 0,46 78 0,-44-65 0,15 30 0,31 45 0,-28-36 0,9 19 0,14 18 0,-36-37 0,44 51 0,1 0 0,0-1 0,1-1 0,1 0 0,1 0 0,-12-24 0,9 14 0,-25-34 0,-6-12 0,3 12 0,15 24 0,17 24 0,-1 1 0,0 1 0,-1-1 0,-1 2 0,-22-16 0,7 5 0,13 8 0,1 0 0,0 0 0,-12-17 0,19 23 0,-1 0 0,0 1 0,0 0 0,-1 1 0,0 0 0,0 0 0,0 1 0,-16-6 0,10 5 0,1-2 0,-21-11 0,20 10 0,1 1 0,-1 0 0,-1 1 0,1 1 0,-1 1 0,0 0 0,0 1 0,-27-2 0,-47-11 0,47 0 0,34 12 0,1 1 0,-1 0 0,-1 0 0,1 1 0,-13-2 0,-228 1 0,127 5 0,-6-2-1365,112 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Shape 18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from AgendaContinuation of Title"/>
          <p:cNvSpPr txBox="1">
            <a:spLocks noGrp="1"/>
          </p:cNvSpPr>
          <p:nvPr>
            <p:ph type="title" hasCustomPrompt="1"/>
          </p:nvPr>
        </p:nvSpPr>
        <p:spPr>
          <a:xfrm>
            <a:off x="502919" y="1174478"/>
            <a:ext cx="10962107" cy="1240413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t>Title from AgendaContinuation of Title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02919" y="5074920"/>
            <a:ext cx="4363737" cy="10196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marL="0" indent="457200">
              <a:spcBef>
                <a:spcPts val="200"/>
              </a:spcBef>
              <a:buSzTx/>
              <a:buFontTx/>
              <a:buNone/>
              <a:defRPr>
                <a:solidFill>
                  <a:srgbClr val="FFFFFF"/>
                </a:solidFill>
              </a:defRPr>
            </a:lvl2pPr>
            <a:lvl3pPr marL="0" indent="914400">
              <a:spcBef>
                <a:spcPts val="200"/>
              </a:spcBef>
              <a:buSzTx/>
              <a:buFontTx/>
              <a:buNone/>
              <a:defRPr>
                <a:solidFill>
                  <a:srgbClr val="FFFFFF"/>
                </a:solidFill>
              </a:defRPr>
            </a:lvl3pPr>
            <a:lvl4pPr marL="0" indent="1371600">
              <a:spcBef>
                <a:spcPts val="200"/>
              </a:spcBef>
              <a:buSzTx/>
              <a:buFontTx/>
              <a:buNone/>
              <a:defRPr>
                <a:solidFill>
                  <a:srgbClr val="FFFFFF"/>
                </a:solidFill>
              </a:defRPr>
            </a:lvl4pPr>
            <a:lvl5pPr marL="0" indent="1828800">
              <a:spcBef>
                <a:spcPts val="200"/>
              </a:spcBef>
              <a:buSzTx/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SC-x Identifier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502919" y="3288713"/>
            <a:ext cx="10962107" cy="448980"/>
          </a:xfrm>
          <a:prstGeom prst="rect">
            <a:avLst/>
          </a:prstGeom>
        </p:spPr>
        <p:txBody>
          <a:bodyPr/>
          <a:lstStyle>
            <a:lvl1pPr marL="0" indent="0" defTabSz="841247">
              <a:spcBef>
                <a:spcPts val="300"/>
              </a:spcBef>
              <a:buSzTx/>
              <a:buFontTx/>
              <a:buNone/>
              <a:defRPr sz="2576" b="1">
                <a:solidFill>
                  <a:srgbClr val="FFFFFF"/>
                </a:solidFill>
              </a:defRPr>
            </a:lvl1pPr>
          </a:lstStyle>
          <a:p>
            <a:r>
              <a:t>Presenter Name</a:t>
            </a:r>
          </a:p>
        </p:txBody>
      </p:sp>
      <p:pic>
        <p:nvPicPr>
          <p:cNvPr id="18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4" cy="45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7" descr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183" y="472833"/>
            <a:ext cx="1787237" cy="45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Picture 9" descr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7684" y="472833"/>
            <a:ext cx="1825605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502919" y="2423581"/>
            <a:ext cx="10962107" cy="501651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2800">
                <a:solidFill>
                  <a:srgbClr val="FFFFFF"/>
                </a:solidFill>
              </a:defRPr>
            </a:lvl1pPr>
          </a:lstStyle>
          <a:p>
            <a:r>
              <a:t>Secondary title if needed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502919" y="4233686"/>
            <a:ext cx="10962107" cy="37954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WBS 6.0x.xxx WBS Name (Exact from WBS)</a:t>
            </a:r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502919" y="3738424"/>
            <a:ext cx="10962107" cy="47783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800">
                <a:solidFill>
                  <a:srgbClr val="FFFFFF"/>
                </a:solidFill>
              </a:defRPr>
            </a:lvl1pPr>
          </a:lstStyle>
          <a:p>
            <a:r>
              <a:t>Project Role or Organizational Role if not Project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2" name="About Me – Presenter Nam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About Me – Presenter Name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Level 1 – Arial 20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346075" indent="-346075">
              <a:buFontTx/>
              <a:buAutoNum type="arabicPeriod"/>
            </a:lvl1pPr>
            <a:lvl2pPr marL="684212" indent="-457200">
              <a:buFontTx/>
              <a:buAutoNum type="alphaUcPeriod"/>
            </a:lvl2pPr>
            <a:lvl3pPr marL="841375" indent="-381000">
              <a:buFontTx/>
              <a:buAutoNum type="romanLcPeriod"/>
            </a:lvl3pPr>
            <a:lvl4pPr marL="1116012" indent="-428625">
              <a:buFontTx/>
              <a:buAutoNum type="alphaLcPeriod"/>
            </a:lvl4pPr>
            <a:lvl5pPr marL="1343025" indent="-428625">
              <a:buFontTx/>
              <a:buAutoNum type="arabicPeriod"/>
            </a:lvl5pPr>
          </a:lstStyle>
          <a:p>
            <a:r>
              <a:t>Charges – Arial 20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2" name="Charge Questions Addressed"/>
          <p:cNvSpPr txBox="1">
            <a:spLocks noGrp="1"/>
          </p:cNvSpPr>
          <p:nvPr>
            <p:ph type="title" hasCustomPrompt="1"/>
          </p:nvPr>
        </p:nvSpPr>
        <p:spPr>
          <a:xfrm>
            <a:off x="461962" y="0"/>
            <a:ext cx="11499235" cy="814866"/>
          </a:xfrm>
          <a:prstGeom prst="rect">
            <a:avLst/>
          </a:prstGeom>
        </p:spPr>
        <p:txBody>
          <a:bodyPr/>
          <a:lstStyle/>
          <a:p>
            <a:r>
              <a:t>Charge Questions Addressed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1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0" name="Slide Title [Layout: Content 1 – Bulleted]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 [Layout: Content 1 – Bulleted]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61657" indent="-274319">
              <a:defRPr sz="2400"/>
            </a:lvl2pPr>
            <a:lvl3pPr marL="801158" indent="-226483">
              <a:defRPr sz="2400"/>
            </a:lvl3pPr>
            <a:lvl4pPr marL="1058069" indent="-254794">
              <a:defRPr sz="2400"/>
            </a:lvl4pPr>
            <a:lvl5pPr marL="1286669" indent="-254794">
              <a:defRPr sz="2400"/>
            </a:lvl5pPr>
          </a:lstStyle>
          <a:p>
            <a:r>
              <a:t>Level 1 – Arial 24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2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9" name="Slide Title [Layout: Content 2 – Bulleted]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 [Layout: Content 2 – Bulleted]</a:t>
            </a:r>
          </a:p>
        </p:txBody>
      </p:sp>
      <p:sp>
        <p:nvSpPr>
          <p:cNvPr id="60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61962" y="930274"/>
            <a:ext cx="11521442" cy="256032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61657" indent="-274319">
              <a:defRPr sz="2400"/>
            </a:lvl2pPr>
            <a:lvl3pPr marL="801158" indent="-226483">
              <a:defRPr sz="2400"/>
            </a:lvl3pPr>
            <a:lvl4pPr marL="1058069" indent="-254794">
              <a:defRPr sz="2400"/>
            </a:lvl4pPr>
            <a:lvl5pPr marL="1286669" indent="-254794">
              <a:defRPr sz="2400"/>
            </a:lvl5pPr>
          </a:lstStyle>
          <a:p>
            <a:r>
              <a:t>Level 1 – Arial 24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Text Placeholder 4"/>
          <p:cNvSpPr>
            <a:spLocks noGrp="1"/>
          </p:cNvSpPr>
          <p:nvPr>
            <p:ph type="body" sz="half" idx="21" hasCustomPrompt="1"/>
          </p:nvPr>
        </p:nvSpPr>
        <p:spPr>
          <a:xfrm>
            <a:off x="461962" y="3606001"/>
            <a:ext cx="11521442" cy="256032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Level 1 – Arial 24
Level 2 – Arial 20
Level 3 – Arial 18
Level 4 – Arial 16
Level 5 – Arial 16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3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Slide Title [Layout: Content 3 – Bulleted]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 [Layout: Content 3 – Bulleted] 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61962" y="930274"/>
            <a:ext cx="5669281" cy="521208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61657" indent="-274319">
              <a:defRPr sz="2400"/>
            </a:lvl2pPr>
            <a:lvl3pPr marL="801158" indent="-226483">
              <a:defRPr sz="2400"/>
            </a:lvl3pPr>
            <a:lvl4pPr marL="1058069" indent="-254794">
              <a:defRPr sz="2400"/>
            </a:lvl4pPr>
            <a:lvl5pPr marL="1286669" indent="-254794">
              <a:defRPr sz="2400"/>
            </a:lvl5pPr>
          </a:lstStyle>
          <a:p>
            <a:r>
              <a:t>Level 1 – Arial 24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1" name="Text Placeholder 4"/>
          <p:cNvSpPr>
            <a:spLocks noGrp="1"/>
          </p:cNvSpPr>
          <p:nvPr>
            <p:ph type="body" sz="half" idx="21" hasCustomPrompt="1"/>
          </p:nvPr>
        </p:nvSpPr>
        <p:spPr>
          <a:xfrm>
            <a:off x="6291917" y="930199"/>
            <a:ext cx="5669281" cy="521208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Level 1 – Arial 24
Level 2 – Arial 20
Level 3 – Arial 18
Level 4 – Arial 16
Level 5 – Arial 16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1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9" name="Slide Title [Layout: Content 1 – Numbered]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 [Layout: Content 1 – Numbered]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346075" indent="-346075">
              <a:buFontTx/>
              <a:buAutoNum type="arabicPeriod"/>
              <a:defRPr sz="2400"/>
            </a:lvl1pPr>
            <a:lvl2pPr marL="644525" indent="-419100">
              <a:buFontTx/>
              <a:buAutoNum type="alphaLcPeriod"/>
              <a:defRPr sz="2400"/>
            </a:lvl2pPr>
            <a:lvl3pPr marL="760941" indent="-300566">
              <a:buFontTx/>
              <a:buAutoNum type="romanLcPeriod"/>
              <a:defRPr sz="2400"/>
            </a:lvl3pPr>
            <a:lvl4pPr marL="996157" indent="-421482">
              <a:buFontTx/>
              <a:buAutoNum type="alphaLcPeriod"/>
              <a:defRPr sz="2400"/>
            </a:lvl4pPr>
            <a:lvl5pPr marL="1428750" indent="-514350">
              <a:buFontTx/>
              <a:buAutoNum type="arabicPeriod"/>
              <a:defRPr sz="2400"/>
            </a:lvl5pPr>
          </a:lstStyle>
          <a:p>
            <a:r>
              <a:t>Level 1 – Arial 24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2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8" name="Slide Title [Layout: Content 2 – Numbered]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 [Layout: Content 2 – Numbered]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61962" y="930274"/>
            <a:ext cx="11521442" cy="2560321"/>
          </a:xfrm>
          <a:prstGeom prst="rect">
            <a:avLst/>
          </a:prstGeom>
        </p:spPr>
        <p:txBody>
          <a:bodyPr/>
          <a:lstStyle>
            <a:lvl1pPr marL="346075" indent="-346075">
              <a:buFontTx/>
              <a:buAutoNum type="arabicPeriod"/>
              <a:defRPr sz="2400"/>
            </a:lvl1pPr>
            <a:lvl2pPr marL="644525" indent="-419100">
              <a:buFontTx/>
              <a:buAutoNum type="alphaLcPeriod"/>
              <a:defRPr sz="2400"/>
            </a:lvl2pPr>
            <a:lvl3pPr marL="760941" indent="-300566">
              <a:buFontTx/>
              <a:buAutoNum type="romanLcPeriod"/>
              <a:defRPr sz="2400"/>
            </a:lvl3pPr>
            <a:lvl4pPr marL="996157" indent="-421482">
              <a:buFontTx/>
              <a:buAutoNum type="alphaLcPeriod"/>
              <a:defRPr sz="2400"/>
            </a:lvl4pPr>
            <a:lvl5pPr marL="1428750" indent="-514350">
              <a:buFontTx/>
              <a:buAutoNum type="arabicPeriod"/>
              <a:defRPr sz="2400"/>
            </a:lvl5pPr>
          </a:lstStyle>
          <a:p>
            <a:r>
              <a:t>Level 1 – Arial 24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Text Placeholder 4"/>
          <p:cNvSpPr>
            <a:spLocks noGrp="1"/>
          </p:cNvSpPr>
          <p:nvPr>
            <p:ph type="body" sz="half" idx="21" hasCustomPrompt="1"/>
          </p:nvPr>
        </p:nvSpPr>
        <p:spPr>
          <a:xfrm>
            <a:off x="461962" y="3600610"/>
            <a:ext cx="11521442" cy="2560321"/>
          </a:xfrm>
          <a:prstGeom prst="rect">
            <a:avLst/>
          </a:prstGeom>
        </p:spPr>
        <p:txBody>
          <a:bodyPr/>
          <a:lstStyle>
            <a:lvl1pPr marL="346075" indent="-346075">
              <a:buFontTx/>
              <a:buAutoNum type="arabicPeriod"/>
              <a:defRPr sz="2400"/>
            </a:lvl1pPr>
          </a:lstStyle>
          <a:p>
            <a:r>
              <a:t>Level 1 – Arial 24
Level 2 – Arial 20
Level 3 – Arial 18
Level 4 – Arial 16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3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8" name="Slide Title [Layout: Content 3 – Numbered]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 [Layout: Content 3 – Numbered]</a:t>
            </a:r>
          </a:p>
        </p:txBody>
      </p:sp>
      <p:sp>
        <p:nvSpPr>
          <p:cNvPr id="9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61962" y="930274"/>
            <a:ext cx="5669281" cy="5212080"/>
          </a:xfrm>
          <a:prstGeom prst="rect">
            <a:avLst/>
          </a:prstGeom>
        </p:spPr>
        <p:txBody>
          <a:bodyPr/>
          <a:lstStyle>
            <a:lvl1pPr marL="346075" indent="-346075">
              <a:buFontTx/>
              <a:buAutoNum type="arabicPeriod"/>
              <a:defRPr sz="2400"/>
            </a:lvl1pPr>
            <a:lvl2pPr marL="644525" indent="-419100">
              <a:buFontTx/>
              <a:buAutoNum type="alphaLcPeriod"/>
              <a:defRPr sz="2400"/>
            </a:lvl2pPr>
            <a:lvl3pPr marL="760941" indent="-300566">
              <a:buFontTx/>
              <a:buAutoNum type="romanLcPeriod"/>
              <a:defRPr sz="2400"/>
            </a:lvl3pPr>
            <a:lvl4pPr marL="996157" indent="-421482">
              <a:buFontTx/>
              <a:buAutoNum type="alphaLcPeriod"/>
              <a:defRPr sz="2400"/>
            </a:lvl4pPr>
            <a:lvl5pPr marL="1428750" indent="-514350">
              <a:buFontTx/>
              <a:buAutoNum type="arabicPeriod"/>
              <a:defRPr sz="2400"/>
            </a:lvl5pPr>
          </a:lstStyle>
          <a:p>
            <a:r>
              <a:t>Level 1 – Arial 24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0" name="Text Placeholder 4"/>
          <p:cNvSpPr>
            <a:spLocks noGrp="1"/>
          </p:cNvSpPr>
          <p:nvPr>
            <p:ph type="body" sz="half" idx="21" hasCustomPrompt="1"/>
          </p:nvPr>
        </p:nvSpPr>
        <p:spPr>
          <a:xfrm>
            <a:off x="6291917" y="930274"/>
            <a:ext cx="5669281" cy="5212080"/>
          </a:xfrm>
          <a:prstGeom prst="rect">
            <a:avLst/>
          </a:prstGeom>
        </p:spPr>
        <p:txBody>
          <a:bodyPr/>
          <a:lstStyle>
            <a:lvl1pPr marL="346075" indent="-346075">
              <a:buFontTx/>
              <a:buAutoNum type="arabicPeriod"/>
              <a:defRPr sz="2400"/>
            </a:lvl1pPr>
          </a:lstStyle>
          <a:p>
            <a:r>
              <a:t>Level 1 – Arial 24
Level 2 – Arial 20
Level 3 – Arial 18
Level 4 – Arial 16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2 Scope W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8" name="L2 Scope"/>
          <p:cNvSpPr txBox="1">
            <a:spLocks noGrp="1"/>
          </p:cNvSpPr>
          <p:nvPr>
            <p:ph type="title" hasCustomPrompt="1"/>
          </p:nvPr>
        </p:nvSpPr>
        <p:spPr>
          <a:xfrm>
            <a:off x="461960" y="0"/>
            <a:ext cx="8229601" cy="814866"/>
          </a:xfrm>
          <a:prstGeom prst="rect">
            <a:avLst/>
          </a:prstGeom>
        </p:spPr>
        <p:txBody>
          <a:bodyPr/>
          <a:lstStyle/>
          <a:p>
            <a:r>
              <a:t>L2 Scope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663035" y="5576839"/>
            <a:ext cx="7315201" cy="685801"/>
          </a:xfrm>
          <a:prstGeom prst="rect">
            <a:avLst/>
          </a:prstGeom>
        </p:spPr>
        <p:txBody>
          <a:bodyPr anchor="b"/>
          <a:lstStyle>
            <a:lvl2pPr marL="460375" indent="-233363"/>
            <a:lvl3pPr marL="712611" indent="-252236"/>
          </a:lstStyle>
          <a:p>
            <a:r>
              <a:t>Breakout Session Reference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3535383" y="0"/>
            <a:ext cx="8412481" cy="81438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1800" b="1"/>
            </a:lvl1pPr>
          </a:lstStyle>
          <a:p>
            <a:r>
              <a:t>CD-3A WBS
CD-3A Scope Name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D-3A Ri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18" name="CD-3A Scope"/>
          <p:cNvSpPr txBox="1">
            <a:spLocks noGrp="1"/>
          </p:cNvSpPr>
          <p:nvPr>
            <p:ph type="title" hasCustomPrompt="1"/>
          </p:nvPr>
        </p:nvSpPr>
        <p:spPr>
          <a:xfrm>
            <a:off x="461962" y="0"/>
            <a:ext cx="8229601" cy="814866"/>
          </a:xfrm>
          <a:prstGeom prst="rect">
            <a:avLst/>
          </a:prstGeom>
        </p:spPr>
        <p:txBody>
          <a:bodyPr/>
          <a:lstStyle/>
          <a:p>
            <a:r>
              <a:t>CD-3A Scope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535383" y="0"/>
            <a:ext cx="8412481" cy="81438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1800" b="1"/>
            </a:lvl1pPr>
            <a:lvl2pPr marL="437038" indent="-210026" algn="r">
              <a:buFontTx/>
              <a:defRPr sz="1800" b="1"/>
            </a:lvl2pPr>
            <a:lvl3pPr marL="687387" indent="-227012" algn="r">
              <a:buFontTx/>
              <a:defRPr sz="1800" b="1"/>
            </a:lvl3pPr>
            <a:lvl4pPr marL="942776" indent="-255389" algn="r">
              <a:buFontTx/>
              <a:defRPr sz="1800" b="1"/>
            </a:lvl4pPr>
            <a:lvl5pPr marL="1169789" indent="-255389" algn="r">
              <a:buFontTx/>
              <a:defRPr sz="1800" b="1"/>
            </a:lvl5pPr>
          </a:lstStyle>
          <a:p>
            <a:r>
              <a:t>CD-3A WBS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0" name="Text Placeholder 4"/>
          <p:cNvSpPr>
            <a:spLocks noGrp="1"/>
          </p:cNvSpPr>
          <p:nvPr>
            <p:ph type="body" sz="half" idx="21" hasCustomPrompt="1"/>
          </p:nvPr>
        </p:nvSpPr>
        <p:spPr>
          <a:xfrm>
            <a:off x="461962" y="3606001"/>
            <a:ext cx="11521442" cy="2560322"/>
          </a:xfrm>
          <a:prstGeom prst="rect">
            <a:avLst/>
          </a:prstGeom>
        </p:spPr>
        <p:txBody>
          <a:bodyPr/>
          <a:lstStyle/>
          <a:p>
            <a:r>
              <a:t>Level 1 – Arial 20
Level 2 – Arial 18
Level 3 – Arial 16
Level 4 – Arial 16
Level 5 – Arial 16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8" name="Title Only"/>
          <p:cNvSpPr txBox="1">
            <a:spLocks noGrp="1"/>
          </p:cNvSpPr>
          <p:nvPr>
            <p:ph type="title" hasCustomPrompt="1"/>
          </p:nvPr>
        </p:nvSpPr>
        <p:spPr>
          <a:xfrm>
            <a:off x="461962" y="0"/>
            <a:ext cx="11499235" cy="788565"/>
          </a:xfrm>
          <a:prstGeom prst="rect">
            <a:avLst/>
          </a:prstGeom>
        </p:spPr>
        <p:txBody>
          <a:bodyPr/>
          <a:lstStyle/>
          <a:p>
            <a:r>
              <a:t>Title Only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anchor="ctr"/>
          <a:lstStyle>
            <a:lvl1pPr marL="0" indent="0" algn="ctr">
              <a:buSzTx/>
              <a:buFontTx/>
              <a:buNone/>
              <a:defRPr sz="3600"/>
            </a:lvl1pPr>
            <a:lvl2pPr marL="647065" indent="-420053" algn="ctr">
              <a:buFontTx/>
              <a:defRPr sz="3600"/>
            </a:lvl2pPr>
            <a:lvl3pPr marL="914400" indent="-454025" algn="ctr">
              <a:buFontTx/>
              <a:defRPr sz="3600"/>
            </a:lvl3pPr>
            <a:lvl4pPr marL="1198166" indent="-510779" algn="ctr">
              <a:buFontTx/>
              <a:defRPr sz="3600"/>
            </a:lvl4pPr>
            <a:lvl5pPr marL="1425179" indent="-510779" algn="ctr">
              <a:buFontTx/>
              <a:defRPr sz="3600"/>
            </a:lvl5pPr>
          </a:lstStyle>
          <a:p>
            <a:r>
              <a:t>Section Separator – Title Line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traight Connector 1"/>
          <p:cNvSpPr/>
          <p:nvPr/>
        </p:nvSpPr>
        <p:spPr>
          <a:xfrm>
            <a:off x="462578" y="825178"/>
            <a:ext cx="11499927" cy="1"/>
          </a:xfrm>
          <a:prstGeom prst="line">
            <a:avLst/>
          </a:prstGeom>
          <a:ln w="25400">
            <a:solidFill>
              <a:srgbClr val="6D718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idx="1"/>
          </p:nvPr>
        </p:nvSpPr>
        <p:spPr>
          <a:xfrm>
            <a:off x="408832" y="1600200"/>
            <a:ext cx="11498621" cy="5257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07047" indent="-280035">
              <a:defRPr sz="2400"/>
            </a:lvl2pPr>
            <a:lvl3pPr marL="763058" indent="-302683">
              <a:defRPr sz="2400"/>
            </a:lvl3pPr>
            <a:lvl4pPr marL="1027906" indent="-340519">
              <a:defRPr sz="2400"/>
            </a:lvl4pPr>
            <a:lvl5pPr marL="1254919" indent="-340519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TextBox 4"/>
          <p:cNvSpPr txBox="1"/>
          <p:nvPr/>
        </p:nvSpPr>
        <p:spPr>
          <a:xfrm>
            <a:off x="411479" y="6490194"/>
            <a:ext cx="10951700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t>EIC CD-3A Review, November 14-16, 2023</a:t>
            </a:r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8" name="Straight Connector 6"/>
          <p:cNvSpPr/>
          <p:nvPr/>
        </p:nvSpPr>
        <p:spPr>
          <a:xfrm>
            <a:off x="461962" y="6260638"/>
            <a:ext cx="11499236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9" name="TextBox 8"/>
          <p:cNvSpPr txBox="1"/>
          <p:nvPr/>
        </p:nvSpPr>
        <p:spPr>
          <a:xfrm>
            <a:off x="4594947" y="6492644"/>
            <a:ext cx="3664707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spc="-1"/>
            </a:lvl1pPr>
          </a:lstStyle>
          <a:p>
            <a:r>
              <a:t>B. Zihlmann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lick To Edit Master Title Style"/>
          <p:cNvSpPr txBox="1">
            <a:spLocks noGrp="1"/>
          </p:cNvSpPr>
          <p:nvPr>
            <p:ph type="title" hasCustomPrompt="1"/>
          </p:nvPr>
        </p:nvSpPr>
        <p:spPr>
          <a:xfrm>
            <a:off x="813174" y="1481539"/>
            <a:ext cx="10334626" cy="1947461"/>
          </a:xfrm>
          <a:prstGeom prst="rect">
            <a:avLst/>
          </a:prstGeom>
        </p:spPr>
        <p:txBody>
          <a:bodyPr anchor="t"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1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13174" y="4712963"/>
            <a:ext cx="10334626" cy="746187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2pPr>
            <a:lvl3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3pPr>
            <a:lvl4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4pPr>
            <a:lvl5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813174" y="3441177"/>
            <a:ext cx="10334626" cy="1259609"/>
          </a:xfrm>
          <a:prstGeom prst="rect">
            <a:avLst/>
          </a:prstGeom>
        </p:spPr>
        <p:txBody>
          <a:bodyPr/>
          <a:lstStyle/>
          <a:p>
            <a:pPr>
              <a:defRPr sz="2400"/>
            </a:pPr>
            <a:endParaRPr/>
          </a:p>
        </p:txBody>
      </p:sp>
      <p:pic>
        <p:nvPicPr>
          <p:cNvPr id="159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5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Picture 7" descr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183" y="472833"/>
            <a:ext cx="1787238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Picture 9" descr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7684" y="472833"/>
            <a:ext cx="1825606" cy="457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15200" y="6172200"/>
            <a:ext cx="259529" cy="239270"/>
          </a:xfrm>
          <a:prstGeom prst="rect">
            <a:avLst/>
          </a:prstGeom>
        </p:spPr>
        <p:txBody>
          <a:bodyPr anchor="t"/>
          <a:lstStyle>
            <a:lvl1pPr algn="l">
              <a:defRPr sz="1100">
                <a:solidFill>
                  <a:srgbClr val="00ACD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71" name="Body Level One…"/>
          <p:cNvSpPr txBox="1">
            <a:spLocks noGrp="1"/>
          </p:cNvSpPr>
          <p:nvPr>
            <p:ph type="body" idx="1"/>
          </p:nvPr>
        </p:nvSpPr>
        <p:spPr>
          <a:xfrm>
            <a:off x="463231" y="917183"/>
            <a:ext cx="11498621" cy="52578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07047" indent="-280035">
              <a:defRPr sz="2400"/>
            </a:lvl2pPr>
            <a:lvl3pPr marL="763058" indent="-302683">
              <a:defRPr sz="2400"/>
            </a:lvl3pPr>
            <a:lvl4pPr marL="1027906" indent="-340519">
              <a:defRPr sz="2400"/>
            </a:lvl4pPr>
            <a:lvl5pPr marL="1254919" indent="-340519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Only"/>
          <p:cNvSpPr txBox="1">
            <a:spLocks noGrp="1"/>
          </p:cNvSpPr>
          <p:nvPr>
            <p:ph type="title" hasCustomPrompt="1"/>
          </p:nvPr>
        </p:nvSpPr>
        <p:spPr>
          <a:xfrm>
            <a:off x="461962" y="0"/>
            <a:ext cx="11499235" cy="788565"/>
          </a:xfrm>
          <a:prstGeom prst="rect">
            <a:avLst/>
          </a:prstGeom>
        </p:spPr>
        <p:txBody>
          <a:bodyPr/>
          <a:lstStyle/>
          <a:p>
            <a:r>
              <a:t>Title Only</a:t>
            </a:r>
          </a:p>
        </p:txBody>
      </p:sp>
      <p:sp>
        <p:nvSpPr>
          <p:cNvPr id="179" name="Straight Connector 3"/>
          <p:cNvSpPr/>
          <p:nvPr/>
        </p:nvSpPr>
        <p:spPr>
          <a:xfrm>
            <a:off x="462578" y="825178"/>
            <a:ext cx="11499927" cy="1"/>
          </a:xfrm>
          <a:prstGeom prst="line">
            <a:avLst/>
          </a:prstGeom>
          <a:ln w="25400">
            <a:solidFill>
              <a:srgbClr val="6D718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4"/>
          <p:cNvSpPr/>
          <p:nvPr/>
        </p:nvSpPr>
        <p:spPr>
          <a:xfrm>
            <a:off x="462578" y="825178"/>
            <a:ext cx="11499927" cy="1"/>
          </a:xfrm>
          <a:prstGeom prst="line">
            <a:avLst/>
          </a:prstGeom>
          <a:ln w="25400">
            <a:solidFill>
              <a:srgbClr val="6D718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411479" y="6490194"/>
            <a:ext cx="109517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r>
              <a:rPr lang="en-US" dirty="0"/>
              <a:t>Far-Forward/Far-Backward </a:t>
            </a:r>
            <a:r>
              <a:rPr dirty="0"/>
              <a:t>Review, </a:t>
            </a:r>
            <a:r>
              <a:rPr lang="en-US" b="1" u="sng" dirty="0">
                <a:solidFill>
                  <a:srgbClr val="C00000"/>
                </a:solidFill>
              </a:rPr>
              <a:t>September 21, 2026</a:t>
            </a:r>
            <a:r>
              <a:rPr lang="en-US" dirty="0"/>
              <a:t>		</a:t>
            </a:r>
            <a:endParaRPr dirty="0"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52799" y="6499669"/>
            <a:ext cx="301909" cy="28882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Straight Connector 6"/>
          <p:cNvSpPr/>
          <p:nvPr/>
        </p:nvSpPr>
        <p:spPr>
          <a:xfrm>
            <a:off x="461962" y="6260638"/>
            <a:ext cx="11499236" cy="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About Me – Presenter Name"/>
          <p:cNvSpPr txBox="1">
            <a:spLocks noGrp="1"/>
          </p:cNvSpPr>
          <p:nvPr>
            <p:ph type="title" hasCustomPrompt="1"/>
          </p:nvPr>
        </p:nvSpPr>
        <p:spPr>
          <a:xfrm>
            <a:off x="461962" y="-16779"/>
            <a:ext cx="11499235" cy="402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About Me – Presenter Name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61962" y="930274"/>
            <a:ext cx="11521442" cy="5212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Level 1 – Arial 20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518715" marR="0" indent="-291703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744141" marR="0" indent="-283766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971153" marR="0" indent="-283766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198166" marR="0" indent="-283766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540000" marR="0" indent="-2540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2997200" marR="0" indent="-2540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54400" marR="0" indent="-2540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911600" marR="0" indent="-254000" algn="l" defTabSz="9144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2.xml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customXml" Target="../ink/ink1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itle 1"/>
          <p:cNvSpPr txBox="1"/>
          <p:nvPr/>
        </p:nvSpPr>
        <p:spPr>
          <a:xfrm>
            <a:off x="539429" y="2339817"/>
            <a:ext cx="10828952" cy="1318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Far-Forward / Far-Backward </a:t>
            </a:r>
          </a:p>
          <a:p>
            <a:r>
              <a:rPr lang="en-US" dirty="0"/>
              <a:t>Detector Integration</a:t>
            </a:r>
            <a:endParaRPr dirty="0"/>
          </a:p>
        </p:txBody>
      </p:sp>
      <p:sp>
        <p:nvSpPr>
          <p:cNvPr id="190" name="Subtitle 2"/>
          <p:cNvSpPr txBox="1"/>
          <p:nvPr/>
        </p:nvSpPr>
        <p:spPr>
          <a:xfrm>
            <a:off x="539428" y="4458064"/>
            <a:ext cx="8363271" cy="160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fontScale="92500" lnSpcReduction="10000"/>
          </a:bodyPr>
          <a:lstStyle/>
          <a:p>
            <a:pPr defTabSz="475487">
              <a:lnSpc>
                <a:spcPct val="90000"/>
              </a:lnSpc>
              <a:spcBef>
                <a:spcPts val="500"/>
              </a:spcBef>
              <a:defRPr sz="2200">
                <a:solidFill>
                  <a:srgbClr val="FFFFFF"/>
                </a:solidFill>
              </a:defRPr>
            </a:pPr>
            <a:r>
              <a:rPr lang="en-US" dirty="0"/>
              <a:t>Jonathan Smith (JLAB), Ron Lassiter (JLAB), </a:t>
            </a:r>
          </a:p>
          <a:p>
            <a:pPr defTabSz="475487">
              <a:lnSpc>
                <a:spcPct val="90000"/>
              </a:lnSpc>
              <a:spcBef>
                <a:spcPts val="500"/>
              </a:spcBef>
              <a:defRPr sz="2200">
                <a:solidFill>
                  <a:srgbClr val="FFFFFF"/>
                </a:solidFill>
              </a:defRPr>
            </a:pPr>
            <a:r>
              <a:rPr lang="en-US" dirty="0"/>
              <a:t>and India Krehbiel (</a:t>
            </a:r>
            <a:r>
              <a:rPr lang="en-US" dirty="0" err="1"/>
              <a:t>JLab</a:t>
            </a:r>
            <a:r>
              <a:rPr lang="en-US" dirty="0"/>
              <a:t>)</a:t>
            </a:r>
            <a:endParaRPr dirty="0"/>
          </a:p>
          <a:p>
            <a:pPr defTabSz="475487">
              <a:lnSpc>
                <a:spcPct val="90000"/>
              </a:lnSpc>
              <a:spcBef>
                <a:spcPts val="500"/>
              </a:spcBef>
              <a:defRPr sz="1300">
                <a:solidFill>
                  <a:srgbClr val="FFFFFF"/>
                </a:solidFill>
              </a:defRPr>
            </a:pPr>
            <a:endParaRPr dirty="0"/>
          </a:p>
          <a:p>
            <a:pPr defTabSz="237742">
              <a:defRPr sz="1900">
                <a:solidFill>
                  <a:srgbClr val="FFFFFF"/>
                </a:solidFill>
              </a:defRPr>
            </a:pPr>
            <a:endParaRPr dirty="0"/>
          </a:p>
          <a:p>
            <a:pPr defTabSz="237742">
              <a:defRPr sz="1900">
                <a:solidFill>
                  <a:srgbClr val="FFFFFF"/>
                </a:solidFill>
              </a:defRPr>
            </a:pPr>
            <a:endParaRPr lang="en-US" dirty="0"/>
          </a:p>
          <a:p>
            <a:pPr defTabSz="237742">
              <a:defRPr sz="1900">
                <a:solidFill>
                  <a:srgbClr val="FFFFFF"/>
                </a:solidFill>
              </a:defRPr>
            </a:pPr>
            <a:r>
              <a:rPr lang="en-US" dirty="0">
                <a:solidFill>
                  <a:srgbClr val="FFFF00"/>
                </a:solidFill>
              </a:rPr>
              <a:t>September 21, 2026</a:t>
            </a:r>
            <a:endParaRPr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Box 5"/>
          <p:cNvSpPr txBox="1">
            <a:spLocks noGrp="1"/>
          </p:cNvSpPr>
          <p:nvPr>
            <p:ph type="sldNum" sz="quarter" idx="2"/>
          </p:nvPr>
        </p:nvSpPr>
        <p:spPr>
          <a:xfrm>
            <a:off x="11851683" y="6499669"/>
            <a:ext cx="203025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98" name="Title 4"/>
          <p:cNvSpPr txBox="1">
            <a:spLocks noGrp="1"/>
          </p:cNvSpPr>
          <p:nvPr>
            <p:ph type="title"/>
          </p:nvPr>
        </p:nvSpPr>
        <p:spPr>
          <a:xfrm>
            <a:off x="462577" y="-1"/>
            <a:ext cx="11499929" cy="825179"/>
          </a:xfrm>
          <a:prstGeom prst="rect">
            <a:avLst/>
          </a:prstGeom>
        </p:spPr>
        <p:txBody>
          <a:bodyPr lIns="45718" tIns="45718" rIns="45718" bIns="45718"/>
          <a:lstStyle/>
          <a:p>
            <a:r>
              <a:rPr lang="en-US" dirty="0"/>
              <a:t>Primary Updates Outline</a:t>
            </a:r>
            <a:endParaRPr dirty="0"/>
          </a:p>
        </p:txBody>
      </p:sp>
      <p:sp>
        <p:nvSpPr>
          <p:cNvPr id="199" name="IR layout…"/>
          <p:cNvSpPr txBox="1">
            <a:spLocks noGrp="1"/>
          </p:cNvSpPr>
          <p:nvPr>
            <p:ph type="body" sz="half" idx="1"/>
          </p:nvPr>
        </p:nvSpPr>
        <p:spPr>
          <a:xfrm>
            <a:off x="533705" y="886367"/>
            <a:ext cx="10978358" cy="4250176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/>
          <a:p>
            <a:pPr>
              <a:defRPr sz="2800"/>
            </a:pPr>
            <a:r>
              <a:rPr lang="en-US" dirty="0"/>
              <a:t>B0 Updates</a:t>
            </a:r>
          </a:p>
          <a:p>
            <a:pPr>
              <a:defRPr sz="2800"/>
            </a:pPr>
            <a:r>
              <a:rPr lang="en-US" dirty="0"/>
              <a:t>Ongoing/Upcoming Workload &amp; Handover</a:t>
            </a:r>
          </a:p>
        </p:txBody>
      </p:sp>
    </p:spTree>
    <p:extLst>
      <p:ext uri="{BB962C8B-B14F-4D97-AF65-F5344CB8AC3E}">
        <p14:creationId xmlns:p14="http://schemas.microsoft.com/office/powerpoint/2010/main" val="3735786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C8DF1F4C-1D0D-42B2-9A85-7015499BCB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577" y="-1"/>
            <a:ext cx="11499929" cy="825179"/>
          </a:xfrm>
          <a:prstGeom prst="rect">
            <a:avLst/>
          </a:prstGeom>
        </p:spPr>
        <p:txBody>
          <a:bodyPr lIns="45718" tIns="45718" rIns="45718" bIns="45718"/>
          <a:lstStyle/>
          <a:p>
            <a:r>
              <a:rPr lang="en-US" dirty="0"/>
              <a:t>B0 – Detector Layer Update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6767B-9D6C-463F-FB89-382DF40DC371}"/>
              </a:ext>
            </a:extLst>
          </p:cNvPr>
          <p:cNvSpPr txBox="1"/>
          <p:nvPr/>
        </p:nvSpPr>
        <p:spPr>
          <a:xfrm>
            <a:off x="6471028" y="5711125"/>
            <a:ext cx="496438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(Image courtesy of </a:t>
            </a:r>
            <a:r>
              <a:rPr lang="en-US" i="1" dirty="0"/>
              <a:t>Avishay Mizrahi)</a:t>
            </a:r>
            <a:endParaRPr kumimoji="0" lang="en-US" sz="18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02919A-D510-F47D-7FC2-049C960C9A8B}"/>
              </a:ext>
            </a:extLst>
          </p:cNvPr>
          <p:cNvSpPr txBox="1"/>
          <p:nvPr/>
        </p:nvSpPr>
        <p:spPr>
          <a:xfrm>
            <a:off x="462577" y="938570"/>
            <a:ext cx="4382087" cy="2862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The new detector layout now includes (2) thin aluminum surfaces on the front and back of the detector layer. In addition, the update provides an early concept for cooling.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9540EC-EC56-575A-0441-B6AE03CDA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17" y="938570"/>
            <a:ext cx="2852590" cy="424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492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920361-59D3-82D6-BC53-C0BABCE678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91" t="7542" r="16223" b="4597"/>
          <a:stretch>
            <a:fillRect/>
          </a:stretch>
        </p:blipFill>
        <p:spPr>
          <a:xfrm>
            <a:off x="7484792" y="1218674"/>
            <a:ext cx="3128553" cy="44206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F5410D-44A1-559F-49AB-BAB09F5ADB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604" t="5034" r="35823" b="6811"/>
          <a:stretch>
            <a:fillRect/>
          </a:stretch>
        </p:blipFill>
        <p:spPr>
          <a:xfrm>
            <a:off x="10613346" y="1218674"/>
            <a:ext cx="723462" cy="45578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E4247FE-A023-1B61-DA63-9573A5EFD582}"/>
                  </a:ext>
                </a:extLst>
              </p14:cNvPr>
              <p14:cNvContentPartPr/>
              <p14:nvPr/>
            </p14:nvContentPartPr>
            <p14:xfrm>
              <a:off x="7825730" y="1265971"/>
              <a:ext cx="2687040" cy="42782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E4247FE-A023-1B61-DA63-9573A5EFD58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17090" y="1257331"/>
                <a:ext cx="2704680" cy="429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4B27721-3CE4-A1BE-29DB-2F1AFFF45EE2}"/>
                  </a:ext>
                </a:extLst>
              </p14:cNvPr>
              <p14:cNvContentPartPr/>
              <p14:nvPr/>
            </p14:nvContentPartPr>
            <p14:xfrm>
              <a:off x="8187170" y="2671771"/>
              <a:ext cx="1348920" cy="14551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4B27721-3CE4-A1BE-29DB-2F1AFFF45EE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78530" y="2662771"/>
                <a:ext cx="1366560" cy="1472760"/>
              </a:xfrm>
              <a:prstGeom prst="rect">
                <a:avLst/>
              </a:prstGeom>
            </p:spPr>
          </p:pic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401564-89E0-85B6-5908-5F4A3817E604}"/>
              </a:ext>
            </a:extLst>
          </p:cNvPr>
          <p:cNvCxnSpPr>
            <a:cxnSpLocks/>
          </p:cNvCxnSpPr>
          <p:nvPr/>
        </p:nvCxnSpPr>
        <p:spPr>
          <a:xfrm flipV="1">
            <a:off x="7239526" y="1437815"/>
            <a:ext cx="947644" cy="11377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D1E16D-1C52-B97C-1306-CD29C939BFDE}"/>
              </a:ext>
            </a:extLst>
          </p:cNvPr>
          <p:cNvCxnSpPr>
            <a:cxnSpLocks/>
          </p:cNvCxnSpPr>
          <p:nvPr/>
        </p:nvCxnSpPr>
        <p:spPr>
          <a:xfrm>
            <a:off x="7239525" y="2575601"/>
            <a:ext cx="947645" cy="2159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B8E37C4-293D-8EB4-AD41-23FB0212C094}"/>
              </a:ext>
            </a:extLst>
          </p:cNvPr>
          <p:cNvSpPr txBox="1"/>
          <p:nvPr/>
        </p:nvSpPr>
        <p:spPr>
          <a:xfrm>
            <a:off x="5773888" y="2390936"/>
            <a:ext cx="15301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Cooling lines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8D24C86-B6AA-8906-29C2-084B23F016BC}"/>
                  </a:ext>
                </a:extLst>
              </p14:cNvPr>
              <p14:cNvContentPartPr/>
              <p14:nvPr/>
            </p14:nvContentPartPr>
            <p14:xfrm>
              <a:off x="7951730" y="1576291"/>
              <a:ext cx="2265480" cy="36392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8D24C86-B6AA-8906-29C2-084B23F016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42730" y="1567651"/>
                <a:ext cx="2283120" cy="3656880"/>
              </a:xfrm>
              <a:prstGeom prst="rect">
                <a:avLst/>
              </a:prstGeom>
            </p:spPr>
          </p:pic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41D8BF-18E9-784E-4821-C440A9CF9CE5}"/>
              </a:ext>
            </a:extLst>
          </p:cNvPr>
          <p:cNvCxnSpPr>
            <a:cxnSpLocks/>
          </p:cNvCxnSpPr>
          <p:nvPr/>
        </p:nvCxnSpPr>
        <p:spPr>
          <a:xfrm flipV="1">
            <a:off x="7179181" y="4679206"/>
            <a:ext cx="772548" cy="1091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CE0E7B9-0124-4CB4-4A22-EE2193A5A754}"/>
              </a:ext>
            </a:extLst>
          </p:cNvPr>
          <p:cNvSpPr txBox="1"/>
          <p:nvPr/>
        </p:nvSpPr>
        <p:spPr>
          <a:xfrm>
            <a:off x="5709341" y="4580645"/>
            <a:ext cx="1530184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Open Space between layers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C41ECBA-61FD-D648-589B-994B24D6FAB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3026" r="3507" b="27133"/>
          <a:stretch>
            <a:fillRect/>
          </a:stretch>
        </p:blipFill>
        <p:spPr>
          <a:xfrm>
            <a:off x="543861" y="3243761"/>
            <a:ext cx="5552139" cy="88313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9992B45-AE0B-9E74-89E5-A554D34021E4}"/>
              </a:ext>
            </a:extLst>
          </p:cNvPr>
          <p:cNvSpPr txBox="1"/>
          <p:nvPr/>
        </p:nvSpPr>
        <p:spPr>
          <a:xfrm>
            <a:off x="2172610" y="4217542"/>
            <a:ext cx="15301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View</a:t>
            </a:r>
          </a:p>
        </p:txBody>
      </p:sp>
      <p:sp>
        <p:nvSpPr>
          <p:cNvPr id="34" name="Title 4">
            <a:extLst>
              <a:ext uri="{FF2B5EF4-FFF2-40B4-BE49-F238E27FC236}">
                <a16:creationId xmlns:a16="http://schemas.microsoft.com/office/drawing/2014/main" id="{3ABDCB0D-BAB0-3EF0-CE67-DEFB1F60D8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577" y="-1"/>
            <a:ext cx="11499929" cy="825179"/>
          </a:xfrm>
          <a:prstGeom prst="rect">
            <a:avLst/>
          </a:prstGeom>
        </p:spPr>
        <p:txBody>
          <a:bodyPr lIns="45718" tIns="45718" rIns="45718" bIns="45718"/>
          <a:lstStyle/>
          <a:p>
            <a:r>
              <a:rPr lang="en-US" dirty="0"/>
              <a:t>B0 – Detector Layer Update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48468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4A6A51F-13A8-0934-9D02-C684F484B3C8}"/>
              </a:ext>
            </a:extLst>
          </p:cNvPr>
          <p:cNvSpPr txBox="1">
            <a:spLocks/>
          </p:cNvSpPr>
          <p:nvPr/>
        </p:nvSpPr>
        <p:spPr>
          <a:xfrm>
            <a:off x="461962" y="1035986"/>
            <a:ext cx="11440736" cy="5255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2286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507047" marR="0" indent="-280035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763058" marR="0" indent="-302683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027906" marR="0" indent="-340519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254919" marR="0" indent="-340519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40000" marR="0" indent="-2540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97200" marR="0" indent="-2540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54400" marR="0" indent="-2540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11600" marR="0" indent="-2540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dirty="0"/>
              <a:t>Scheduled meeting with Stephen Kay (York, UK) to discuss design requirements for Lumi Conversion Foil – Updates will be coming in the near future</a:t>
            </a:r>
          </a:p>
          <a:p>
            <a:pPr hangingPunct="1"/>
            <a:r>
              <a:rPr lang="en-US" dirty="0"/>
              <a:t>Ongoing updates to the B0 detector railing</a:t>
            </a:r>
          </a:p>
          <a:p>
            <a:pPr hangingPunct="1"/>
            <a:r>
              <a:rPr lang="en-US" dirty="0"/>
              <a:t>Jonathan is departing Jefferson Lab September 26</a:t>
            </a:r>
            <a:r>
              <a:rPr lang="en-US" baseline="30000" dirty="0"/>
              <a:t>th</a:t>
            </a:r>
            <a:r>
              <a:rPr lang="en-US" dirty="0"/>
              <a:t>. India and Ron will be taking over future responsibilities. </a:t>
            </a:r>
          </a:p>
          <a:p>
            <a:pPr hangingPunct="1"/>
            <a:endParaRPr lang="en-US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E8E90D43-DB75-74A4-567F-29BA058C46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577" y="-1"/>
            <a:ext cx="11499929" cy="825179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/>
          <a:p>
            <a:r>
              <a:rPr lang="en-US" dirty="0"/>
              <a:t>Ongoing/Upcoming Workload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5697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BNL">
  <a:themeElements>
    <a:clrScheme name="BN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0000FF"/>
      </a:hlink>
      <a:folHlink>
        <a:srgbClr val="FF00FF"/>
      </a:folHlink>
    </a:clrScheme>
    <a:fontScheme name="BN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N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NL">
  <a:themeElements>
    <a:clrScheme name="BN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0000FF"/>
      </a:hlink>
      <a:folHlink>
        <a:srgbClr val="FF00FF"/>
      </a:folHlink>
    </a:clrScheme>
    <a:fontScheme name="BN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N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18417</TotalTime>
  <Words>152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BNL</vt:lpstr>
      <vt:lpstr>PowerPoint Presentation</vt:lpstr>
      <vt:lpstr>Primary Updates Outline</vt:lpstr>
      <vt:lpstr>B0 – Detector Layer Update</vt:lpstr>
      <vt:lpstr>B0 – Detector Layer Update</vt:lpstr>
      <vt:lpstr>Ongoing/Upcoming Workload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Smith</dc:creator>
  <cp:lastModifiedBy>Jonathan Smith</cp:lastModifiedBy>
  <cp:revision>112</cp:revision>
  <dcterms:modified xsi:type="dcterms:W3CDTF">2026-09-21T14:12:58Z</dcterms:modified>
</cp:coreProperties>
</file>