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30"/>
  </p:notesMasterIdLst>
  <p:handoutMasterIdLst>
    <p:handoutMasterId r:id="rId31"/>
  </p:handoutMasterIdLst>
  <p:sldIdLst>
    <p:sldId id="951" r:id="rId2"/>
    <p:sldId id="1079" r:id="rId3"/>
    <p:sldId id="1161" r:id="rId4"/>
    <p:sldId id="1163" r:id="rId5"/>
    <p:sldId id="1162" r:id="rId6"/>
    <p:sldId id="1160" r:id="rId7"/>
    <p:sldId id="1158" r:id="rId8"/>
    <p:sldId id="1159" r:id="rId9"/>
    <p:sldId id="1157" r:id="rId10"/>
    <p:sldId id="1081" r:id="rId11"/>
    <p:sldId id="1082" r:id="rId12"/>
    <p:sldId id="1083" r:id="rId13"/>
    <p:sldId id="1086" r:id="rId14"/>
    <p:sldId id="1084" r:id="rId15"/>
    <p:sldId id="1087" r:id="rId16"/>
    <p:sldId id="1156" r:id="rId17"/>
    <p:sldId id="1117" r:id="rId18"/>
    <p:sldId id="1119" r:id="rId19"/>
    <p:sldId id="1118" r:id="rId20"/>
    <p:sldId id="1120" r:id="rId21"/>
    <p:sldId id="1155" r:id="rId22"/>
    <p:sldId id="1080" r:id="rId23"/>
    <p:sldId id="1116" r:id="rId24"/>
    <p:sldId id="865" r:id="rId25"/>
    <p:sldId id="866" r:id="rId26"/>
    <p:sldId id="867" r:id="rId27"/>
    <p:sldId id="869" r:id="rId28"/>
    <p:sldId id="1063" r:id="rId29"/>
  </p:sldIdLst>
  <p:sldSz cx="13439775" cy="7559675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36D326A-4DA4-4047-91E3-55D5FB799310}">
          <p14:sldIdLst>
            <p14:sldId id="951"/>
            <p14:sldId id="1079"/>
            <p14:sldId id="1161"/>
            <p14:sldId id="1163"/>
            <p14:sldId id="1162"/>
            <p14:sldId id="1160"/>
            <p14:sldId id="1158"/>
            <p14:sldId id="1159"/>
            <p14:sldId id="1157"/>
            <p14:sldId id="1081"/>
            <p14:sldId id="1082"/>
            <p14:sldId id="1083"/>
            <p14:sldId id="1086"/>
            <p14:sldId id="1084"/>
            <p14:sldId id="1087"/>
            <p14:sldId id="1156"/>
            <p14:sldId id="1117"/>
            <p14:sldId id="1119"/>
            <p14:sldId id="1118"/>
            <p14:sldId id="1120"/>
            <p14:sldId id="1155"/>
            <p14:sldId id="1080"/>
            <p14:sldId id="1116"/>
            <p14:sldId id="865"/>
            <p14:sldId id="866"/>
            <p14:sldId id="867"/>
            <p14:sldId id="869"/>
            <p14:sldId id="10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423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mazza" initials="s" lastIdx="3" clrIdx="0">
    <p:extLst>
      <p:ext uri="{19B8F6BF-5375-455C-9EA6-DF929625EA0E}">
        <p15:presenceInfo xmlns:p15="http://schemas.microsoft.com/office/powerpoint/2012/main" userId="smazza" providerId="None"/>
      </p:ext>
    </p:extLst>
  </p:cmAuthor>
  <p:cmAuthor id="2" name="smazza" initials="s [2]" lastIdx="1" clrIdx="1">
    <p:extLst>
      <p:ext uri="{19B8F6BF-5375-455C-9EA6-DF929625EA0E}">
        <p15:presenceInfo xmlns:p15="http://schemas.microsoft.com/office/powerpoint/2012/main" userId="a2507278c3a22a3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  <a:srgbClr val="FF5050"/>
    <a:srgbClr val="CC00FF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09" autoAdjust="0"/>
    <p:restoredTop sz="94660"/>
  </p:normalViewPr>
  <p:slideViewPr>
    <p:cSldViewPr>
      <p:cViewPr varScale="1">
        <p:scale>
          <a:sx n="113" d="100"/>
          <a:sy n="113" d="100"/>
        </p:scale>
        <p:origin x="186" y="102"/>
      </p:cViewPr>
      <p:guideLst>
        <p:guide orient="horz" pos="2381"/>
        <p:guide pos="423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mazza\cernbox\Santa_Cruz\HPK\HPK-SMPL\CV_HPKSMPL_W8_setP1_LGE500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mazza\cernbox\Santa_Cruz\HPK\HPK-SMPL\CV_HPKSMPL_W8_setP1_LGE500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718474003965994"/>
          <c:y val="8.4905790748130941E-2"/>
          <c:w val="0.7881186260006372"/>
          <c:h val="0.73344881351657099"/>
        </c:manualLayout>
      </c:layout>
      <c:scatterChart>
        <c:scatterStyle val="lineMarker"/>
        <c:varyColors val="0"/>
        <c:ser>
          <c:idx val="0"/>
          <c:order val="0"/>
          <c:spPr>
            <a:ln w="12700">
              <a:solidFill>
                <a:srgbClr val="33CCCC"/>
              </a:solidFill>
              <a:prstDash val="solid"/>
            </a:ln>
          </c:spPr>
          <c:marker>
            <c:symbol val="none"/>
          </c:marker>
          <c:xVal>
            <c:numRef>
              <c:f>Sheet1!$I$5:$I$720</c:f>
              <c:numCache>
                <c:formatCode>0.00E+00</c:formatCode>
                <c:ptCount val="716"/>
                <c:pt idx="0">
                  <c:v>0.91058661918867911</c:v>
                </c:pt>
                <c:pt idx="1">
                  <c:v>0.79582530349437741</c:v>
                </c:pt>
                <c:pt idx="2">
                  <c:v>0.84556603908042716</c:v>
                </c:pt>
                <c:pt idx="3">
                  <c:v>0.89012983180879335</c:v>
                </c:pt>
                <c:pt idx="4">
                  <c:v>0.9146625177297677</c:v>
                </c:pt>
                <c:pt idx="5">
                  <c:v>0.94028269391291508</c:v>
                </c:pt>
                <c:pt idx="6">
                  <c:v>0.96383813495072024</c:v>
                </c:pt>
                <c:pt idx="7">
                  <c:v>0.98528758857395937</c:v>
                </c:pt>
                <c:pt idx="8">
                  <c:v>1.0047099035834446</c:v>
                </c:pt>
                <c:pt idx="9">
                  <c:v>1.0226931099274279</c:v>
                </c:pt>
                <c:pt idx="10">
                  <c:v>1.0395922408354947</c:v>
                </c:pt>
                <c:pt idx="11">
                  <c:v>1.0550666002738704</c:v>
                </c:pt>
                <c:pt idx="12">
                  <c:v>1.0698047713215806</c:v>
                </c:pt>
                <c:pt idx="13">
                  <c:v>1.0835008461884992</c:v>
                </c:pt>
                <c:pt idx="14">
                  <c:v>1.0966662353506602</c:v>
                </c:pt>
                <c:pt idx="15">
                  <c:v>1.1092352996167152</c:v>
                </c:pt>
                <c:pt idx="16">
                  <c:v>1.1212899262899265</c:v>
                </c:pt>
                <c:pt idx="17">
                  <c:v>1.1327580939773301</c:v>
                </c:pt>
                <c:pt idx="18">
                  <c:v>1.1437645796248339</c:v>
                </c:pt>
                <c:pt idx="19">
                  <c:v>1.154432682765465</c:v>
                </c:pt>
                <c:pt idx="20">
                  <c:v>1.1623868519703762</c:v>
                </c:pt>
                <c:pt idx="21">
                  <c:v>1.1720005663036179</c:v>
                </c:pt>
                <c:pt idx="22">
                  <c:v>1.1815000564255418</c:v>
                </c:pt>
                <c:pt idx="23">
                  <c:v>1.1907563390646954</c:v>
                </c:pt>
                <c:pt idx="24">
                  <c:v>1.1997623830452722</c:v>
                </c:pt>
                <c:pt idx="25">
                  <c:v>1.2084132232527194</c:v>
                </c:pt>
                <c:pt idx="26">
                  <c:v>1.2168485283560662</c:v>
                </c:pt>
                <c:pt idx="27">
                  <c:v>1.2250313171080889</c:v>
                </c:pt>
                <c:pt idx="28">
                  <c:v>1.2330856525263443</c:v>
                </c:pt>
                <c:pt idx="29">
                  <c:v>1.2408398809233325</c:v>
                </c:pt>
                <c:pt idx="30">
                  <c:v>1.2484557595993326</c:v>
                </c:pt>
                <c:pt idx="31">
                  <c:v>1.2559884127107344</c:v>
                </c:pt>
                <c:pt idx="32">
                  <c:v>1.2634062111801245</c:v>
                </c:pt>
                <c:pt idx="33">
                  <c:v>1.270694381974341</c:v>
                </c:pt>
                <c:pt idx="34">
                  <c:v>1.2778377272335661</c:v>
                </c:pt>
                <c:pt idx="35">
                  <c:v>1.2849412333771317</c:v>
                </c:pt>
                <c:pt idx="36">
                  <c:v>1.2919647069925451</c:v>
                </c:pt>
                <c:pt idx="37">
                  <c:v>1.2975500845678294</c:v>
                </c:pt>
                <c:pt idx="38">
                  <c:v>1.3041675215428807</c:v>
                </c:pt>
                <c:pt idx="39">
                  <c:v>1.3110652356468318</c:v>
                </c:pt>
                <c:pt idx="40">
                  <c:v>1.3181046293759122</c:v>
                </c:pt>
                <c:pt idx="41">
                  <c:v>1.3252298906204629</c:v>
                </c:pt>
                <c:pt idx="42">
                  <c:v>1.3324625301331101</c:v>
                </c:pt>
                <c:pt idx="43">
                  <c:v>1.3396333707163235</c:v>
                </c:pt>
                <c:pt idx="44">
                  <c:v>1.346667801611622</c:v>
                </c:pt>
                <c:pt idx="45">
                  <c:v>1.3534264856849552</c:v>
                </c:pt>
                <c:pt idx="46">
                  <c:v>1.3599623298923385</c:v>
                </c:pt>
                <c:pt idx="47">
                  <c:v>1.3659952415672134</c:v>
                </c:pt>
                <c:pt idx="48">
                  <c:v>1.3718386773547095</c:v>
                </c:pt>
                <c:pt idx="49">
                  <c:v>1.3775083974428433</c:v>
                </c:pt>
                <c:pt idx="50">
                  <c:v>1.3831391824681383</c:v>
                </c:pt>
                <c:pt idx="51">
                  <c:v>1.3887403344231086</c:v>
                </c:pt>
                <c:pt idx="52">
                  <c:v>1.3944744347117539</c:v>
                </c:pt>
                <c:pt idx="53">
                  <c:v>1.3991993113369969</c:v>
                </c:pt>
                <c:pt idx="54">
                  <c:v>1.4051423045040068</c:v>
                </c:pt>
                <c:pt idx="55">
                  <c:v>1.4115612781448028</c:v>
                </c:pt>
                <c:pt idx="56">
                  <c:v>1.4178358333798031</c:v>
                </c:pt>
                <c:pt idx="57">
                  <c:v>1.4241322333888107</c:v>
                </c:pt>
                <c:pt idx="58">
                  <c:v>1.4302893810572337</c:v>
                </c:pt>
                <c:pt idx="59">
                  <c:v>1.4361290869186329</c:v>
                </c:pt>
                <c:pt idx="60">
                  <c:v>1.4417012952297639</c:v>
                </c:pt>
                <c:pt idx="61">
                  <c:v>1.4469756835199146</c:v>
                </c:pt>
                <c:pt idx="62">
                  <c:v>1.4719625356655506</c:v>
                </c:pt>
                <c:pt idx="63">
                  <c:v>1.4568416959973809</c:v>
                </c:pt>
                <c:pt idx="64">
                  <c:v>1.461663258518318</c:v>
                </c:pt>
                <c:pt idx="65">
                  <c:v>1.4662268922793031</c:v>
                </c:pt>
                <c:pt idx="66">
                  <c:v>1.4707826496545799</c:v>
                </c:pt>
                <c:pt idx="67">
                  <c:v>1.4753301171263027</c:v>
                </c:pt>
                <c:pt idx="68">
                  <c:v>1.4798196602728795</c:v>
                </c:pt>
                <c:pt idx="69">
                  <c:v>1.483334583458346</c:v>
                </c:pt>
                <c:pt idx="70">
                  <c:v>1.4876367633169234</c:v>
                </c:pt>
                <c:pt idx="71">
                  <c:v>1.4920765393804756</c:v>
                </c:pt>
                <c:pt idx="72">
                  <c:v>1.4964925630396948</c:v>
                </c:pt>
                <c:pt idx="73">
                  <c:v>1.5010107526881722</c:v>
                </c:pt>
                <c:pt idx="74">
                  <c:v>1.5054671640276089</c:v>
                </c:pt>
                <c:pt idx="75">
                  <c:v>1.5100013574391913</c:v>
                </c:pt>
                <c:pt idx="76">
                  <c:v>1.5147176218277139</c:v>
                </c:pt>
                <c:pt idx="77">
                  <c:v>1.5195283018867929</c:v>
                </c:pt>
                <c:pt idx="78">
                  <c:v>1.5246699790122931</c:v>
                </c:pt>
                <c:pt idx="79">
                  <c:v>1.5298728704292668</c:v>
                </c:pt>
                <c:pt idx="80">
                  <c:v>1.5352040816326533</c:v>
                </c:pt>
                <c:pt idx="81">
                  <c:v>1.5406659279970225</c:v>
                </c:pt>
                <c:pt idx="82">
                  <c:v>1.54623393885689</c:v>
                </c:pt>
                <c:pt idx="83">
                  <c:v>1.5570555609017822</c:v>
                </c:pt>
                <c:pt idx="84">
                  <c:v>1.57078361633777</c:v>
                </c:pt>
                <c:pt idx="85">
                  <c:v>1.5749535431119923</c:v>
                </c:pt>
                <c:pt idx="86">
                  <c:v>1.5782914630793927</c:v>
                </c:pt>
                <c:pt idx="87">
                  <c:v>1.5823466394025607</c:v>
                </c:pt>
                <c:pt idx="88">
                  <c:v>1.5865216964986095</c:v>
                </c:pt>
                <c:pt idx="89">
                  <c:v>1.5906761937957481</c:v>
                </c:pt>
                <c:pt idx="90">
                  <c:v>1.5949382572227402</c:v>
                </c:pt>
                <c:pt idx="91">
                  <c:v>1.5991513773832415</c:v>
                </c:pt>
                <c:pt idx="92">
                  <c:v>1.6032712679710304</c:v>
                </c:pt>
                <c:pt idx="93">
                  <c:v>1.6073979246254304</c:v>
                </c:pt>
                <c:pt idx="94">
                  <c:v>1.6115750633828325</c:v>
                </c:pt>
                <c:pt idx="95">
                  <c:v>1.6157006300041761</c:v>
                </c:pt>
                <c:pt idx="96">
                  <c:v>1.6198326310328823</c:v>
                </c:pt>
                <c:pt idx="97">
                  <c:v>1.6239858206503888</c:v>
                </c:pt>
                <c:pt idx="98">
                  <c:v>1.6281156808576815</c:v>
                </c:pt>
                <c:pt idx="99">
                  <c:v>1.6322516301207806</c:v>
                </c:pt>
                <c:pt idx="100">
                  <c:v>1.6364236918805111</c:v>
                </c:pt>
                <c:pt idx="101">
                  <c:v>1.6405112819378391</c:v>
                </c:pt>
                <c:pt idx="102">
                  <c:v>1.6437991226044797</c:v>
                </c:pt>
                <c:pt idx="103">
                  <c:v>1.6477711222619291</c:v>
                </c:pt>
                <c:pt idx="104">
                  <c:v>1.6519156696954793</c:v>
                </c:pt>
                <c:pt idx="105">
                  <c:v>1.6560657095270441</c:v>
                </c:pt>
                <c:pt idx="106">
                  <c:v>1.660205680705191</c:v>
                </c:pt>
                <c:pt idx="107">
                  <c:v>1.6643197119880311</c:v>
                </c:pt>
                <c:pt idx="108">
                  <c:v>1.6685011061946906</c:v>
                </c:pt>
                <c:pt idx="109">
                  <c:v>1.6727192842307079</c:v>
                </c:pt>
                <c:pt idx="110">
                  <c:v>1.6721221145986982</c:v>
                </c:pt>
                <c:pt idx="111">
                  <c:v>1.676374433696584</c:v>
                </c:pt>
                <c:pt idx="112">
                  <c:v>1.6806484358032505</c:v>
                </c:pt>
                <c:pt idx="113">
                  <c:v>1.6849602385685889</c:v>
                </c:pt>
                <c:pt idx="114">
                  <c:v>1.6893102564589311</c:v>
                </c:pt>
                <c:pt idx="115">
                  <c:v>1.6935538660627631</c:v>
                </c:pt>
                <c:pt idx="116">
                  <c:v>1.6979160306799972</c:v>
                </c:pt>
                <c:pt idx="117">
                  <c:v>1.7024309873165884</c:v>
                </c:pt>
                <c:pt idx="118">
                  <c:v>1.7070355060231721</c:v>
                </c:pt>
                <c:pt idx="119">
                  <c:v>1.7106450155703357</c:v>
                </c:pt>
                <c:pt idx="120">
                  <c:v>1.7150792580101184</c:v>
                </c:pt>
                <c:pt idx="121">
                  <c:v>1.7196694622118305</c:v>
                </c:pt>
                <c:pt idx="122">
                  <c:v>1.7238000000000002</c:v>
                </c:pt>
                <c:pt idx="123">
                  <c:v>1.7283867114667502</c:v>
                </c:pt>
                <c:pt idx="124">
                  <c:v>1.7329304032870525</c:v>
                </c:pt>
                <c:pt idx="125">
                  <c:v>1.7381428348209929</c:v>
                </c:pt>
                <c:pt idx="126">
                  <c:v>1.7426697802843383</c:v>
                </c:pt>
                <c:pt idx="127">
                  <c:v>1.7472546728971965</c:v>
                </c:pt>
                <c:pt idx="128">
                  <c:v>1.7517430587679501</c:v>
                </c:pt>
                <c:pt idx="129">
                  <c:v>1.7564278806300087</c:v>
                </c:pt>
                <c:pt idx="130">
                  <c:v>1.7610332749562174</c:v>
                </c:pt>
                <c:pt idx="131">
                  <c:v>1.765925665016322</c:v>
                </c:pt>
                <c:pt idx="132">
                  <c:v>1.7706867563372999</c:v>
                </c:pt>
                <c:pt idx="133">
                  <c:v>1.7754204572659806</c:v>
                </c:pt>
                <c:pt idx="134">
                  <c:v>1.7801314627430549</c:v>
                </c:pt>
                <c:pt idx="135">
                  <c:v>1.7838728914636228</c:v>
                </c:pt>
                <c:pt idx="136">
                  <c:v>1.7880952285271672</c:v>
                </c:pt>
                <c:pt idx="137">
                  <c:v>1.7927293586529429</c:v>
                </c:pt>
                <c:pt idx="138">
                  <c:v>1.7974619945525445</c:v>
                </c:pt>
                <c:pt idx="139">
                  <c:v>1.8022726076002693</c:v>
                </c:pt>
                <c:pt idx="140">
                  <c:v>1.8070778481051217</c:v>
                </c:pt>
                <c:pt idx="141">
                  <c:v>1.8119733430252982</c:v>
                </c:pt>
                <c:pt idx="142">
                  <c:v>1.8169733368451362</c:v>
                </c:pt>
                <c:pt idx="143">
                  <c:v>1.8220606888277155</c:v>
                </c:pt>
                <c:pt idx="144">
                  <c:v>1.8271447211326139</c:v>
                </c:pt>
                <c:pt idx="145">
                  <c:v>1.8323420889535882</c:v>
                </c:pt>
                <c:pt idx="146">
                  <c:v>1.8374609758917735</c:v>
                </c:pt>
                <c:pt idx="147">
                  <c:v>1.8426238045051444</c:v>
                </c:pt>
                <c:pt idx="148">
                  <c:v>1.8477927069317788</c:v>
                </c:pt>
                <c:pt idx="149">
                  <c:v>1.8530176991150447</c:v>
                </c:pt>
                <c:pt idx="150">
                  <c:v>1.8583771000177507</c:v>
                </c:pt>
                <c:pt idx="151">
                  <c:v>1.8638398069792019</c:v>
                </c:pt>
                <c:pt idx="152">
                  <c:v>1.8703660501202728</c:v>
                </c:pt>
                <c:pt idx="153">
                  <c:v>1.8756761798171986</c:v>
                </c:pt>
                <c:pt idx="154">
                  <c:v>1.8813128003264088</c:v>
                </c:pt>
                <c:pt idx="155">
                  <c:v>1.8868673729339143</c:v>
                </c:pt>
                <c:pt idx="156">
                  <c:v>1.8926057704679562</c:v>
                </c:pt>
                <c:pt idx="157">
                  <c:v>1.8984702998600542</c:v>
                </c:pt>
                <c:pt idx="158">
                  <c:v>1.9044201909959075</c:v>
                </c:pt>
                <c:pt idx="159">
                  <c:v>1.9088769435205972</c:v>
                </c:pt>
                <c:pt idx="160">
                  <c:v>1.914258011641564</c:v>
                </c:pt>
                <c:pt idx="161">
                  <c:v>1.9205498712672358</c:v>
                </c:pt>
                <c:pt idx="162">
                  <c:v>1.9269332955126153</c:v>
                </c:pt>
                <c:pt idx="163">
                  <c:v>1.9334916129200466</c:v>
                </c:pt>
                <c:pt idx="164">
                  <c:v>1.9400270540710822</c:v>
                </c:pt>
                <c:pt idx="165">
                  <c:v>1.9468474351569884</c:v>
                </c:pt>
                <c:pt idx="166">
                  <c:v>1.9537802811088036</c:v>
                </c:pt>
                <c:pt idx="167">
                  <c:v>1.9608987756388154</c:v>
                </c:pt>
                <c:pt idx="168">
                  <c:v>1.9667014372709204</c:v>
                </c:pt>
                <c:pt idx="169">
                  <c:v>1.9738773568270218</c:v>
                </c:pt>
                <c:pt idx="170">
                  <c:v>1.9814587208972225</c:v>
                </c:pt>
                <c:pt idx="171">
                  <c:v>1.9893253171220777</c:v>
                </c:pt>
                <c:pt idx="172">
                  <c:v>1.9975393037997415</c:v>
                </c:pt>
                <c:pt idx="173">
                  <c:v>2.0057626316412263</c:v>
                </c:pt>
                <c:pt idx="174">
                  <c:v>2.0144072697887045</c:v>
                </c:pt>
                <c:pt idx="175">
                  <c:v>2.0234372513085437</c:v>
                </c:pt>
                <c:pt idx="176">
                  <c:v>2.0327760538076647</c:v>
                </c:pt>
                <c:pt idx="177">
                  <c:v>2.0424287804458214</c:v>
                </c:pt>
                <c:pt idx="178">
                  <c:v>2.0524860030790348</c:v>
                </c:pt>
                <c:pt idx="179">
                  <c:v>2.0629846466266861</c:v>
                </c:pt>
                <c:pt idx="180">
                  <c:v>2.0740334395312687</c:v>
                </c:pt>
                <c:pt idx="181">
                  <c:v>2.0856214948123815</c:v>
                </c:pt>
                <c:pt idx="182">
                  <c:v>2.0978638563504397</c:v>
                </c:pt>
                <c:pt idx="183">
                  <c:v>2.110721274148216</c:v>
                </c:pt>
                <c:pt idx="184">
                  <c:v>2.121577871417248</c:v>
                </c:pt>
                <c:pt idx="185">
                  <c:v>2.1356147880792085</c:v>
                </c:pt>
                <c:pt idx="186">
                  <c:v>2.1509662784472354</c:v>
                </c:pt>
                <c:pt idx="187">
                  <c:v>2.1676324548679751</c:v>
                </c:pt>
                <c:pt idx="188">
                  <c:v>2.1858493972352409</c:v>
                </c:pt>
                <c:pt idx="189">
                  <c:v>2.2055552044492202</c:v>
                </c:pt>
                <c:pt idx="190">
                  <c:v>2.2279040103745502</c:v>
                </c:pt>
                <c:pt idx="191">
                  <c:v>2.2523025116928874</c:v>
                </c:pt>
                <c:pt idx="192">
                  <c:v>2.2801382823219236</c:v>
                </c:pt>
                <c:pt idx="193">
                  <c:v>2.3125613116901178</c:v>
                </c:pt>
                <c:pt idx="194">
                  <c:v>2.3506353287980066</c:v>
                </c:pt>
                <c:pt idx="195">
                  <c:v>2.397020262216925</c:v>
                </c:pt>
                <c:pt idx="196">
                  <c:v>2.4560909506152573</c:v>
                </c:pt>
                <c:pt idx="197">
                  <c:v>2.5350938789928135</c:v>
                </c:pt>
                <c:pt idx="198">
                  <c:v>2.6511072449434057</c:v>
                </c:pt>
                <c:pt idx="199">
                  <c:v>2.8513399422626509</c:v>
                </c:pt>
                <c:pt idx="200">
                  <c:v>3.265341748231863</c:v>
                </c:pt>
                <c:pt idx="201">
                  <c:v>3.9979502857245555</c:v>
                </c:pt>
                <c:pt idx="202">
                  <c:v>5.9157470867042043</c:v>
                </c:pt>
                <c:pt idx="203">
                  <c:v>9.542266244906715</c:v>
                </c:pt>
                <c:pt idx="204">
                  <c:v>13.44866708981276</c:v>
                </c:pt>
                <c:pt idx="205">
                  <c:v>16.324312797512594</c:v>
                </c:pt>
                <c:pt idx="206">
                  <c:v>18.582199410948508</c:v>
                </c:pt>
                <c:pt idx="207">
                  <c:v>20.518991748933313</c:v>
                </c:pt>
                <c:pt idx="208">
                  <c:v>22.286460759417594</c:v>
                </c:pt>
                <c:pt idx="209">
                  <c:v>23.818441316514246</c:v>
                </c:pt>
                <c:pt idx="210">
                  <c:v>25.245150464670306</c:v>
                </c:pt>
                <c:pt idx="211">
                  <c:v>26.535222291797123</c:v>
                </c:pt>
                <c:pt idx="212">
                  <c:v>27.76462467240734</c:v>
                </c:pt>
                <c:pt idx="213">
                  <c:v>28.907786386005949</c:v>
                </c:pt>
                <c:pt idx="214">
                  <c:v>29.978650725875326</c:v>
                </c:pt>
                <c:pt idx="215">
                  <c:v>30.996145995876066</c:v>
                </c:pt>
                <c:pt idx="216">
                  <c:v>31.977108946752839</c:v>
                </c:pt>
                <c:pt idx="217">
                  <c:v>32.722516794934499</c:v>
                </c:pt>
                <c:pt idx="218">
                  <c:v>33.570364236849208</c:v>
                </c:pt>
                <c:pt idx="219">
                  <c:v>34.406886312627229</c:v>
                </c:pt>
                <c:pt idx="220">
                  <c:v>35.214951218498797</c:v>
                </c:pt>
                <c:pt idx="221">
                  <c:v>36.004982531805879</c:v>
                </c:pt>
                <c:pt idx="222">
                  <c:v>36.747853753814525</c:v>
                </c:pt>
                <c:pt idx="223">
                  <c:v>37.468864075585152</c:v>
                </c:pt>
                <c:pt idx="224">
                  <c:v>38.154909287354258</c:v>
                </c:pt>
                <c:pt idx="225">
                  <c:v>38.815857195821437</c:v>
                </c:pt>
                <c:pt idx="226">
                  <c:v>39.446442819148942</c:v>
                </c:pt>
                <c:pt idx="227">
                  <c:v>40.029406538934715</c:v>
                </c:pt>
                <c:pt idx="228">
                  <c:v>40.580021249623812</c:v>
                </c:pt>
                <c:pt idx="229">
                  <c:v>41.098204430733432</c:v>
                </c:pt>
                <c:pt idx="230">
                  <c:v>41.575238789339814</c:v>
                </c:pt>
                <c:pt idx="231">
                  <c:v>42.013037135654194</c:v>
                </c:pt>
                <c:pt idx="232">
                  <c:v>42.401484199116162</c:v>
                </c:pt>
                <c:pt idx="233">
                  <c:v>42.75862524594654</c:v>
                </c:pt>
                <c:pt idx="234">
                  <c:v>43.010956798700846</c:v>
                </c:pt>
                <c:pt idx="235">
                  <c:v>43.279961579145748</c:v>
                </c:pt>
                <c:pt idx="236">
                  <c:v>43.519020676029896</c:v>
                </c:pt>
                <c:pt idx="237">
                  <c:v>43.728265756635452</c:v>
                </c:pt>
                <c:pt idx="238">
                  <c:v>43.9121053995041</c:v>
                </c:pt>
                <c:pt idx="239">
                  <c:v>44.064308084621771</c:v>
                </c:pt>
                <c:pt idx="240">
                  <c:v>44.195280568536795</c:v>
                </c:pt>
                <c:pt idx="241">
                  <c:v>44.311693970024415</c:v>
                </c:pt>
                <c:pt idx="242">
                  <c:v>44.410652127805584</c:v>
                </c:pt>
                <c:pt idx="243">
                  <c:v>44.498813663990653</c:v>
                </c:pt>
                <c:pt idx="244">
                  <c:v>44.571805287040853</c:v>
                </c:pt>
                <c:pt idx="245">
                  <c:v>44.635407915294671</c:v>
                </c:pt>
                <c:pt idx="246">
                  <c:v>44.703346301938261</c:v>
                </c:pt>
                <c:pt idx="247">
                  <c:v>44.752466658620484</c:v>
                </c:pt>
                <c:pt idx="248">
                  <c:v>44.794253183098313</c:v>
                </c:pt>
                <c:pt idx="249">
                  <c:v>44.836004866952344</c:v>
                </c:pt>
                <c:pt idx="250">
                  <c:v>44.869122948546654</c:v>
                </c:pt>
                <c:pt idx="251">
                  <c:v>44.896173609026548</c:v>
                </c:pt>
                <c:pt idx="252">
                  <c:v>44.933804427680975</c:v>
                </c:pt>
                <c:pt idx="253">
                  <c:v>44.955368531657534</c:v>
                </c:pt>
                <c:pt idx="254">
                  <c:v>44.98763981042655</c:v>
                </c:pt>
                <c:pt idx="255">
                  <c:v>45.009938573043463</c:v>
                </c:pt>
                <c:pt idx="256">
                  <c:v>45.029866870417507</c:v>
                </c:pt>
                <c:pt idx="257">
                  <c:v>45.046962318781894</c:v>
                </c:pt>
                <c:pt idx="258">
                  <c:v>45.068406952364562</c:v>
                </c:pt>
                <c:pt idx="259">
                  <c:v>45.093184933328956</c:v>
                </c:pt>
                <c:pt idx="260">
                  <c:v>45.106670113360764</c:v>
                </c:pt>
                <c:pt idx="261">
                  <c:v>45.118676421379256</c:v>
                </c:pt>
                <c:pt idx="262">
                  <c:v>45.137212982546913</c:v>
                </c:pt>
                <c:pt idx="263">
                  <c:v>45.156910453592872</c:v>
                </c:pt>
                <c:pt idx="264">
                  <c:v>45.164817178543061</c:v>
                </c:pt>
                <c:pt idx="265">
                  <c:v>45.178803962929408</c:v>
                </c:pt>
                <c:pt idx="266">
                  <c:v>45.186259476092076</c:v>
                </c:pt>
                <c:pt idx="267">
                  <c:v>45.198193416662015</c:v>
                </c:pt>
                <c:pt idx="268">
                  <c:v>45.210937559535765</c:v>
                </c:pt>
                <c:pt idx="269">
                  <c:v>45.21748464231456</c:v>
                </c:pt>
                <c:pt idx="270">
                  <c:v>45.226217036220142</c:v>
                </c:pt>
                <c:pt idx="271">
                  <c:v>45.237252250649405</c:v>
                </c:pt>
                <c:pt idx="272">
                  <c:v>45.244382022471918</c:v>
                </c:pt>
                <c:pt idx="273">
                  <c:v>45.258763397795335</c:v>
                </c:pt>
                <c:pt idx="274">
                  <c:v>45.267051220424079</c:v>
                </c:pt>
                <c:pt idx="275">
                  <c:v>45.278912689528859</c:v>
                </c:pt>
                <c:pt idx="276">
                  <c:v>45.279719034377848</c:v>
                </c:pt>
                <c:pt idx="277">
                  <c:v>45.293200765480115</c:v>
                </c:pt>
                <c:pt idx="278">
                  <c:v>45.297581174698038</c:v>
                </c:pt>
                <c:pt idx="279">
                  <c:v>45.300809386851284</c:v>
                </c:pt>
                <c:pt idx="280">
                  <c:v>45.312111753803549</c:v>
                </c:pt>
                <c:pt idx="281">
                  <c:v>45.323073514694542</c:v>
                </c:pt>
                <c:pt idx="282">
                  <c:v>45.32388143319158</c:v>
                </c:pt>
                <c:pt idx="283">
                  <c:v>45.337389479154197</c:v>
                </c:pt>
                <c:pt idx="284">
                  <c:v>45.334848890077566</c:v>
                </c:pt>
                <c:pt idx="285">
                  <c:v>45.345706125589501</c:v>
                </c:pt>
                <c:pt idx="286">
                  <c:v>45.34790130502801</c:v>
                </c:pt>
                <c:pt idx="287">
                  <c:v>45.359458384941213</c:v>
                </c:pt>
                <c:pt idx="288">
                  <c:v>45.365239134202675</c:v>
                </c:pt>
                <c:pt idx="289">
                  <c:v>45.364545366495221</c:v>
                </c:pt>
                <c:pt idx="290">
                  <c:v>45.376689365759638</c:v>
                </c:pt>
                <c:pt idx="291">
                  <c:v>45.38085451953993</c:v>
                </c:pt>
                <c:pt idx="292">
                  <c:v>45.378309056929929</c:v>
                </c:pt>
                <c:pt idx="293">
                  <c:v>45.382937383184725</c:v>
                </c:pt>
                <c:pt idx="294">
                  <c:v>45.390344669293455</c:v>
                </c:pt>
                <c:pt idx="295">
                  <c:v>45.396364869931631</c:v>
                </c:pt>
                <c:pt idx="296">
                  <c:v>45.407019907084972</c:v>
                </c:pt>
                <c:pt idx="297">
                  <c:v>45.403197416352903</c:v>
                </c:pt>
                <c:pt idx="298">
                  <c:v>45.415709780145761</c:v>
                </c:pt>
                <c:pt idx="299">
                  <c:v>45.415478007032448</c:v>
                </c:pt>
                <c:pt idx="300">
                  <c:v>45.415478007032448</c:v>
                </c:pt>
                <c:pt idx="301">
                  <c:v>45.431128003410237</c:v>
                </c:pt>
                <c:pt idx="302">
                  <c:v>45.428113091485471</c:v>
                </c:pt>
                <c:pt idx="303">
                  <c:v>45.439015049975119</c:v>
                </c:pt>
                <c:pt idx="304">
                  <c:v>45.43762301924653</c:v>
                </c:pt>
                <c:pt idx="305">
                  <c:v>45.446904835468452</c:v>
                </c:pt>
                <c:pt idx="306">
                  <c:v>45.442031409174589</c:v>
                </c:pt>
                <c:pt idx="307">
                  <c:v>45.450038304392251</c:v>
                </c:pt>
                <c:pt idx="308">
                  <c:v>45.447833225660666</c:v>
                </c:pt>
                <c:pt idx="309">
                  <c:v>45.455609982837537</c:v>
                </c:pt>
                <c:pt idx="310">
                  <c:v>45.462228125518848</c:v>
                </c:pt>
                <c:pt idx="311">
                  <c:v>45.461299147132983</c:v>
                </c:pt>
                <c:pt idx="312">
                  <c:v>45.466525144459951</c:v>
                </c:pt>
                <c:pt idx="313">
                  <c:v>45.464666874428445</c:v>
                </c:pt>
                <c:pt idx="314">
                  <c:v>45.475237810533422</c:v>
                </c:pt>
                <c:pt idx="315">
                  <c:v>45.478840021259643</c:v>
                </c:pt>
                <c:pt idx="316">
                  <c:v>45.48325641300849</c:v>
                </c:pt>
                <c:pt idx="317">
                  <c:v>45.482675259826394</c:v>
                </c:pt>
                <c:pt idx="318">
                  <c:v>45.486743644002829</c:v>
                </c:pt>
                <c:pt idx="319">
                  <c:v>45.488603719189925</c:v>
                </c:pt>
                <c:pt idx="320">
                  <c:v>45.493603425138993</c:v>
                </c:pt>
                <c:pt idx="321">
                  <c:v>45.495464061409642</c:v>
                </c:pt>
                <c:pt idx="322">
                  <c:v>45.495696651644785</c:v>
                </c:pt>
                <c:pt idx="323">
                  <c:v>45.50348979904895</c:v>
                </c:pt>
                <c:pt idx="324">
                  <c:v>45.506398373879819</c:v>
                </c:pt>
                <c:pt idx="325">
                  <c:v>45.515242725150188</c:v>
                </c:pt>
                <c:pt idx="326">
                  <c:v>45.50546758947953</c:v>
                </c:pt>
                <c:pt idx="327">
                  <c:v>45.51128561675187</c:v>
                </c:pt>
                <c:pt idx="328">
                  <c:v>45.512798547537471</c:v>
                </c:pt>
                <c:pt idx="329">
                  <c:v>45.517337943486417</c:v>
                </c:pt>
                <c:pt idx="330">
                  <c:v>45.522926135564354</c:v>
                </c:pt>
                <c:pt idx="331">
                  <c:v>45.52688526854574</c:v>
                </c:pt>
                <c:pt idx="332">
                  <c:v>45.523042570823499</c:v>
                </c:pt>
                <c:pt idx="333">
                  <c:v>45.531543953809042</c:v>
                </c:pt>
                <c:pt idx="334">
                  <c:v>45.534689105384885</c:v>
                </c:pt>
                <c:pt idx="335">
                  <c:v>45.538300741222137</c:v>
                </c:pt>
                <c:pt idx="336">
                  <c:v>45.534689105384885</c:v>
                </c:pt>
                <c:pt idx="337">
                  <c:v>45.539931990369155</c:v>
                </c:pt>
                <c:pt idx="338">
                  <c:v>45.538766800482051</c:v>
                </c:pt>
                <c:pt idx="339">
                  <c:v>45.543194839290798</c:v>
                </c:pt>
                <c:pt idx="340">
                  <c:v>45.549255656473377</c:v>
                </c:pt>
                <c:pt idx="341">
                  <c:v>45.554851688896065</c:v>
                </c:pt>
                <c:pt idx="342">
                  <c:v>45.553452551886188</c:v>
                </c:pt>
                <c:pt idx="343">
                  <c:v>45.550421383181025</c:v>
                </c:pt>
                <c:pt idx="344">
                  <c:v>45.560565723793687</c:v>
                </c:pt>
                <c:pt idx="345">
                  <c:v>45.55893299612967</c:v>
                </c:pt>
                <c:pt idx="346">
                  <c:v>45.561382131511394</c:v>
                </c:pt>
                <c:pt idx="347">
                  <c:v>45.565231304882111</c:v>
                </c:pt>
                <c:pt idx="348">
                  <c:v>45.563948174829321</c:v>
                </c:pt>
                <c:pt idx="349">
                  <c:v>45.566397849462376</c:v>
                </c:pt>
                <c:pt idx="350">
                  <c:v>45.565697915546622</c:v>
                </c:pt>
                <c:pt idx="351">
                  <c:v>45.580284316010264</c:v>
                </c:pt>
                <c:pt idx="352">
                  <c:v>45.569664492078296</c:v>
                </c:pt>
                <c:pt idx="353">
                  <c:v>45.575965768543334</c:v>
                </c:pt>
                <c:pt idx="354">
                  <c:v>45.585304196825113</c:v>
                </c:pt>
                <c:pt idx="355">
                  <c:v>45.578066581306025</c:v>
                </c:pt>
                <c:pt idx="356">
                  <c:v>45.583552950034964</c:v>
                </c:pt>
                <c:pt idx="357">
                  <c:v>45.58180183779465</c:v>
                </c:pt>
                <c:pt idx="358">
                  <c:v>45.585304196825113</c:v>
                </c:pt>
                <c:pt idx="359">
                  <c:v>45.587639401871847</c:v>
                </c:pt>
                <c:pt idx="360">
                  <c:v>45.594412849677234</c:v>
                </c:pt>
                <c:pt idx="361">
                  <c:v>45.593828852484222</c:v>
                </c:pt>
                <c:pt idx="362">
                  <c:v>45.597099429467363</c:v>
                </c:pt>
                <c:pt idx="363">
                  <c:v>45.600019984012803</c:v>
                </c:pt>
                <c:pt idx="364">
                  <c:v>45.600253644538959</c:v>
                </c:pt>
                <c:pt idx="365">
                  <c:v>45.600136813976555</c:v>
                </c:pt>
                <c:pt idx="366">
                  <c:v>45.609952668574962</c:v>
                </c:pt>
                <c:pt idx="367">
                  <c:v>45.609835788308381</c:v>
                </c:pt>
                <c:pt idx="368">
                  <c:v>45.609952668574962</c:v>
                </c:pt>
                <c:pt idx="369">
                  <c:v>45.614277659601747</c:v>
                </c:pt>
                <c:pt idx="370">
                  <c:v>45.613459355146254</c:v>
                </c:pt>
                <c:pt idx="371">
                  <c:v>45.612874869939162</c:v>
                </c:pt>
                <c:pt idx="372">
                  <c:v>45.614277659601747</c:v>
                </c:pt>
                <c:pt idx="373">
                  <c:v>45.612757974695235</c:v>
                </c:pt>
                <c:pt idx="374">
                  <c:v>45.623865698729595</c:v>
                </c:pt>
                <c:pt idx="375">
                  <c:v>45.622696209864714</c:v>
                </c:pt>
                <c:pt idx="376">
                  <c:v>45.620123545393966</c:v>
                </c:pt>
                <c:pt idx="377">
                  <c:v>45.621409841360176</c:v>
                </c:pt>
                <c:pt idx="378">
                  <c:v>45.628544253822419</c:v>
                </c:pt>
                <c:pt idx="379">
                  <c:v>45.631234857516453</c:v>
                </c:pt>
                <c:pt idx="380">
                  <c:v>45.630064990834633</c:v>
                </c:pt>
                <c:pt idx="381">
                  <c:v>45.630883891213401</c:v>
                </c:pt>
                <c:pt idx="382">
                  <c:v>45.630298959372197</c:v>
                </c:pt>
                <c:pt idx="383">
                  <c:v>45.636382983633382</c:v>
                </c:pt>
                <c:pt idx="384">
                  <c:v>45.642468630513221</c:v>
                </c:pt>
                <c:pt idx="385">
                  <c:v>45.644224407207382</c:v>
                </c:pt>
                <c:pt idx="386">
                  <c:v>45.640478913546318</c:v>
                </c:pt>
                <c:pt idx="387">
                  <c:v>45.63392577854583</c:v>
                </c:pt>
                <c:pt idx="388">
                  <c:v>45.651365957632365</c:v>
                </c:pt>
                <c:pt idx="389">
                  <c:v>45.64258567809042</c:v>
                </c:pt>
                <c:pt idx="390">
                  <c:v>45.648321744862137</c:v>
                </c:pt>
                <c:pt idx="391">
                  <c:v>45.657689850930822</c:v>
                </c:pt>
                <c:pt idx="392">
                  <c:v>45.655347463953071</c:v>
                </c:pt>
                <c:pt idx="393">
                  <c:v>45.647151001900454</c:v>
                </c:pt>
                <c:pt idx="394">
                  <c:v>45.653005317307034</c:v>
                </c:pt>
                <c:pt idx="395">
                  <c:v>45.658041229708381</c:v>
                </c:pt>
                <c:pt idx="396">
                  <c:v>45.649024219465346</c:v>
                </c:pt>
                <c:pt idx="397">
                  <c:v>45.65605015480989</c:v>
                </c:pt>
                <c:pt idx="398">
                  <c:v>45.666241603505881</c:v>
                </c:pt>
                <c:pt idx="399">
                  <c:v>45.654410576456932</c:v>
                </c:pt>
                <c:pt idx="400">
                  <c:v>45.664718454224293</c:v>
                </c:pt>
                <c:pt idx="401">
                  <c:v>45.656987109600465</c:v>
                </c:pt>
                <c:pt idx="402">
                  <c:v>45.663078253239718</c:v>
                </c:pt>
                <c:pt idx="403">
                  <c:v>45.670225705136112</c:v>
                </c:pt>
                <c:pt idx="404">
                  <c:v>45.671163241845107</c:v>
                </c:pt>
                <c:pt idx="405">
                  <c:v>45.675851502833218</c:v>
                </c:pt>
                <c:pt idx="406">
                  <c:v>45.673272840184161</c:v>
                </c:pt>
                <c:pt idx="407">
                  <c:v>45.674093292171257</c:v>
                </c:pt>
                <c:pt idx="408">
                  <c:v>45.67221801665405</c:v>
                </c:pt>
                <c:pt idx="409">
                  <c:v>45.678899388663332</c:v>
                </c:pt>
                <c:pt idx="410">
                  <c:v>45.674796560192782</c:v>
                </c:pt>
                <c:pt idx="411">
                  <c:v>45.683354722792608</c:v>
                </c:pt>
                <c:pt idx="412">
                  <c:v>45.680071760756427</c:v>
                </c:pt>
                <c:pt idx="413">
                  <c:v>45.680423484119352</c:v>
                </c:pt>
                <c:pt idx="414">
                  <c:v>45.681009701760694</c:v>
                </c:pt>
                <c:pt idx="415">
                  <c:v>45.686520883120764</c:v>
                </c:pt>
                <c:pt idx="416">
                  <c:v>45.688983755698857</c:v>
                </c:pt>
                <c:pt idx="417">
                  <c:v>45.682064931431619</c:v>
                </c:pt>
                <c:pt idx="418">
                  <c:v>45.687576367426153</c:v>
                </c:pt>
                <c:pt idx="419">
                  <c:v>45.690508524178597</c:v>
                </c:pt>
                <c:pt idx="420">
                  <c:v>45.6930891334653</c:v>
                </c:pt>
                <c:pt idx="421">
                  <c:v>45.685699984598813</c:v>
                </c:pt>
                <c:pt idx="422">
                  <c:v>45.696960594016701</c:v>
                </c:pt>
                <c:pt idx="423">
                  <c:v>45.696608615948676</c:v>
                </c:pt>
                <c:pt idx="424">
                  <c:v>45.698016560754866</c:v>
                </c:pt>
                <c:pt idx="425">
                  <c:v>45.700832710661942</c:v>
                </c:pt>
                <c:pt idx="426">
                  <c:v>45.705644436455167</c:v>
                </c:pt>
                <c:pt idx="427">
                  <c:v>45.693910297553344</c:v>
                </c:pt>
                <c:pt idx="428">
                  <c:v>45.700363328240748</c:v>
                </c:pt>
                <c:pt idx="429">
                  <c:v>45.707405077106792</c:v>
                </c:pt>
                <c:pt idx="430">
                  <c:v>45.707874604189627</c:v>
                </c:pt>
                <c:pt idx="431">
                  <c:v>45.710691969273206</c:v>
                </c:pt>
                <c:pt idx="432">
                  <c:v>45.708578912901118</c:v>
                </c:pt>
                <c:pt idx="433">
                  <c:v>45.706466051879431</c:v>
                </c:pt>
                <c:pt idx="434">
                  <c:v>45.707757221514576</c:v>
                </c:pt>
                <c:pt idx="435">
                  <c:v>45.7139793342049</c:v>
                </c:pt>
                <c:pt idx="436">
                  <c:v>45.714683831064931</c:v>
                </c:pt>
                <c:pt idx="437">
                  <c:v>45.719968249727714</c:v>
                </c:pt>
                <c:pt idx="438">
                  <c:v>45.719615917141681</c:v>
                </c:pt>
                <c:pt idx="439">
                  <c:v>45.719146148807468</c:v>
                </c:pt>
                <c:pt idx="440">
                  <c:v>45.716797451934816</c:v>
                </c:pt>
                <c:pt idx="441">
                  <c:v>45.719733360733649</c:v>
                </c:pt>
                <c:pt idx="442">
                  <c:v>45.723374411381634</c:v>
                </c:pt>
                <c:pt idx="443">
                  <c:v>45.725136418287761</c:v>
                </c:pt>
                <c:pt idx="444">
                  <c:v>45.724314131498701</c:v>
                </c:pt>
                <c:pt idx="445">
                  <c:v>45.724784006042441</c:v>
                </c:pt>
                <c:pt idx="446">
                  <c:v>45.72572378410181</c:v>
                </c:pt>
                <c:pt idx="447">
                  <c:v>45.726193687618029</c:v>
                </c:pt>
                <c:pt idx="448">
                  <c:v>45.729013311545678</c:v>
                </c:pt>
                <c:pt idx="449">
                  <c:v>45.736534008999179</c:v>
                </c:pt>
                <c:pt idx="450">
                  <c:v>45.728543350076443</c:v>
                </c:pt>
                <c:pt idx="451">
                  <c:v>45.731950789596759</c:v>
                </c:pt>
                <c:pt idx="452">
                  <c:v>45.732185804144066</c:v>
                </c:pt>
                <c:pt idx="453">
                  <c:v>45.734066007482639</c:v>
                </c:pt>
                <c:pt idx="454">
                  <c:v>45.724666536501161</c:v>
                </c:pt>
                <c:pt idx="455">
                  <c:v>45.731128257702487</c:v>
                </c:pt>
                <c:pt idx="456">
                  <c:v>45.74147081122063</c:v>
                </c:pt>
                <c:pt idx="457">
                  <c:v>45.736886602388843</c:v>
                </c:pt>
                <c:pt idx="458">
                  <c:v>45.745468050818495</c:v>
                </c:pt>
                <c:pt idx="459">
                  <c:v>45.740647936840816</c:v>
                </c:pt>
                <c:pt idx="460">
                  <c:v>45.741000593663998</c:v>
                </c:pt>
                <c:pt idx="461">
                  <c:v>45.74358690986849</c:v>
                </c:pt>
                <c:pt idx="462">
                  <c:v>45.747349346493436</c:v>
                </c:pt>
                <c:pt idx="463">
                  <c:v>45.748995607146817</c:v>
                </c:pt>
                <c:pt idx="464">
                  <c:v>45.748407643312106</c:v>
                </c:pt>
                <c:pt idx="465">
                  <c:v>45.739825092066958</c:v>
                </c:pt>
                <c:pt idx="466">
                  <c:v>45.751935653032277</c:v>
                </c:pt>
                <c:pt idx="467">
                  <c:v>45.750641986288876</c:v>
                </c:pt>
                <c:pt idx="468">
                  <c:v>45.750641986288876</c:v>
                </c:pt>
                <c:pt idx="469">
                  <c:v>45.752288483932425</c:v>
                </c:pt>
                <c:pt idx="470">
                  <c:v>45.757346324909378</c:v>
                </c:pt>
                <c:pt idx="471">
                  <c:v>45.750289180782978</c:v>
                </c:pt>
                <c:pt idx="472">
                  <c:v>45.746173518563744</c:v>
                </c:pt>
                <c:pt idx="473">
                  <c:v>45.757816878596081</c:v>
                </c:pt>
                <c:pt idx="474">
                  <c:v>45.758405084314369</c:v>
                </c:pt>
                <c:pt idx="475">
                  <c:v>45.756993415995467</c:v>
                </c:pt>
                <c:pt idx="476">
                  <c:v>45.753229392938394</c:v>
                </c:pt>
                <c:pt idx="477">
                  <c:v>45.764994021676252</c:v>
                </c:pt>
                <c:pt idx="478">
                  <c:v>45.760875713477667</c:v>
                </c:pt>
                <c:pt idx="479">
                  <c:v>45.76299360797281</c:v>
                </c:pt>
                <c:pt idx="480">
                  <c:v>45.762405284282146</c:v>
                </c:pt>
                <c:pt idx="481">
                  <c:v>45.767936124254277</c:v>
                </c:pt>
                <c:pt idx="482">
                  <c:v>45.770996312240591</c:v>
                </c:pt>
                <c:pt idx="483">
                  <c:v>45.766406183706067</c:v>
                </c:pt>
                <c:pt idx="484">
                  <c:v>45.763699616369607</c:v>
                </c:pt>
                <c:pt idx="485">
                  <c:v>45.778884067625725</c:v>
                </c:pt>
                <c:pt idx="486">
                  <c:v>45.7669946102734</c:v>
                </c:pt>
                <c:pt idx="487">
                  <c:v>45.769701567382008</c:v>
                </c:pt>
                <c:pt idx="488">
                  <c:v>45.767229985137035</c:v>
                </c:pt>
                <c:pt idx="489">
                  <c:v>45.77582282485411</c:v>
                </c:pt>
                <c:pt idx="490">
                  <c:v>45.775351900765664</c:v>
                </c:pt>
                <c:pt idx="491">
                  <c:v>45.77911956479803</c:v>
                </c:pt>
                <c:pt idx="492">
                  <c:v>45.781003629404616</c:v>
                </c:pt>
                <c:pt idx="493">
                  <c:v>45.770525487453014</c:v>
                </c:pt>
                <c:pt idx="494">
                  <c:v>45.771114019950993</c:v>
                </c:pt>
                <c:pt idx="495">
                  <c:v>45.775116442354935</c:v>
                </c:pt>
                <c:pt idx="496">
                  <c:v>45.788305844762256</c:v>
                </c:pt>
                <c:pt idx="497">
                  <c:v>45.782770080822331</c:v>
                </c:pt>
                <c:pt idx="498">
                  <c:v>45.782181248537015</c:v>
                </c:pt>
                <c:pt idx="499">
                  <c:v>45.778177590645925</c:v>
                </c:pt>
                <c:pt idx="500">
                  <c:v>45.788188048612334</c:v>
                </c:pt>
                <c:pt idx="501">
                  <c:v>45.782063483897531</c:v>
                </c:pt>
                <c:pt idx="502">
                  <c:v>45.788777035422939</c:v>
                </c:pt>
                <c:pt idx="503">
                  <c:v>45.781827956436082</c:v>
                </c:pt>
                <c:pt idx="504">
                  <c:v>45.788777035422939</c:v>
                </c:pt>
                <c:pt idx="505">
                  <c:v>45.796081730954796</c:v>
                </c:pt>
                <c:pt idx="506">
                  <c:v>45.791133134199342</c:v>
                </c:pt>
                <c:pt idx="507">
                  <c:v>45.787952458130746</c:v>
                </c:pt>
                <c:pt idx="508">
                  <c:v>45.787834663799075</c:v>
                </c:pt>
                <c:pt idx="509">
                  <c:v>45.790190665592988</c:v>
                </c:pt>
                <c:pt idx="510">
                  <c:v>45.799499243461355</c:v>
                </c:pt>
                <c:pt idx="511">
                  <c:v>45.800913535769432</c:v>
                </c:pt>
                <c:pt idx="512">
                  <c:v>45.79301818780602</c:v>
                </c:pt>
                <c:pt idx="513">
                  <c:v>45.791250945503016</c:v>
                </c:pt>
                <c:pt idx="514">
                  <c:v>45.802445784341735</c:v>
                </c:pt>
                <c:pt idx="515">
                  <c:v>45.795846059236894</c:v>
                </c:pt>
                <c:pt idx="516">
                  <c:v>45.797613656247108</c:v>
                </c:pt>
                <c:pt idx="517">
                  <c:v>45.801502850010948</c:v>
                </c:pt>
                <c:pt idx="518">
                  <c:v>45.796670920861693</c:v>
                </c:pt>
                <c:pt idx="519">
                  <c:v>45.803388757498482</c:v>
                </c:pt>
                <c:pt idx="520">
                  <c:v>45.802799394725476</c:v>
                </c:pt>
                <c:pt idx="521">
                  <c:v>45.804921171692847</c:v>
                </c:pt>
                <c:pt idx="522">
                  <c:v>45.805156936823799</c:v>
                </c:pt>
                <c:pt idx="523">
                  <c:v>45.803742382442572</c:v>
                </c:pt>
                <c:pt idx="524">
                  <c:v>45.802445784341735</c:v>
                </c:pt>
                <c:pt idx="525">
                  <c:v>45.801031397404529</c:v>
                </c:pt>
                <c:pt idx="526">
                  <c:v>45.804567528547061</c:v>
                </c:pt>
                <c:pt idx="527">
                  <c:v>45.804803290037505</c:v>
                </c:pt>
                <c:pt idx="528">
                  <c:v>45.811759346010902</c:v>
                </c:pt>
                <c:pt idx="529">
                  <c:v>45.809283219528027</c:v>
                </c:pt>
                <c:pt idx="530">
                  <c:v>45.814117810588755</c:v>
                </c:pt>
                <c:pt idx="531">
                  <c:v>45.810462293993346</c:v>
                </c:pt>
                <c:pt idx="532">
                  <c:v>45.814235740192089</c:v>
                </c:pt>
                <c:pt idx="533">
                  <c:v>45.816948288644511</c:v>
                </c:pt>
                <c:pt idx="534">
                  <c:v>45.814235740192089</c:v>
                </c:pt>
                <c:pt idx="535">
                  <c:v>45.814235740192089</c:v>
                </c:pt>
                <c:pt idx="536">
                  <c:v>45.811169767807009</c:v>
                </c:pt>
                <c:pt idx="537">
                  <c:v>45.809990656923794</c:v>
                </c:pt>
                <c:pt idx="538">
                  <c:v>45.823790054736548</c:v>
                </c:pt>
                <c:pt idx="539">
                  <c:v>45.809990656923794</c:v>
                </c:pt>
                <c:pt idx="540">
                  <c:v>45.82131262759799</c:v>
                </c:pt>
                <c:pt idx="541">
                  <c:v>45.816948288644511</c:v>
                </c:pt>
                <c:pt idx="542">
                  <c:v>45.820840767086054</c:v>
                </c:pt>
                <c:pt idx="543">
                  <c:v>45.817302122993048</c:v>
                </c:pt>
                <c:pt idx="544">
                  <c:v>45.823554097752883</c:v>
                </c:pt>
                <c:pt idx="545">
                  <c:v>45.823318143199202</c:v>
                </c:pt>
                <c:pt idx="546">
                  <c:v>45.818245707974974</c:v>
                </c:pt>
                <c:pt idx="547">
                  <c:v>45.832050080342803</c:v>
                </c:pt>
                <c:pt idx="548">
                  <c:v>45.82815569728789</c:v>
                </c:pt>
                <c:pt idx="549">
                  <c:v>45.825087861584223</c:v>
                </c:pt>
                <c:pt idx="550">
                  <c:v>45.826267749784371</c:v>
                </c:pt>
                <c:pt idx="551">
                  <c:v>45.830397837002714</c:v>
                </c:pt>
                <c:pt idx="552">
                  <c:v>45.829925789357141</c:v>
                </c:pt>
                <c:pt idx="553">
                  <c:v>45.832522171749957</c:v>
                </c:pt>
                <c:pt idx="554">
                  <c:v>45.834174568266221</c:v>
                </c:pt>
                <c:pt idx="555">
                  <c:v>45.829925789357141</c:v>
                </c:pt>
                <c:pt idx="556">
                  <c:v>45.831577998660975</c:v>
                </c:pt>
                <c:pt idx="557">
                  <c:v>45.834528668735445</c:v>
                </c:pt>
                <c:pt idx="558">
                  <c:v>45.833348355114929</c:v>
                </c:pt>
                <c:pt idx="559">
                  <c:v>45.828037696011549</c:v>
                </c:pt>
                <c:pt idx="560">
                  <c:v>45.833820473268254</c:v>
                </c:pt>
                <c:pt idx="561">
                  <c:v>45.832050080342803</c:v>
                </c:pt>
                <c:pt idx="562">
                  <c:v>45.837243620780242</c:v>
                </c:pt>
                <c:pt idx="563">
                  <c:v>45.836889478360533</c:v>
                </c:pt>
                <c:pt idx="564">
                  <c:v>45.835591002971888</c:v>
                </c:pt>
                <c:pt idx="565">
                  <c:v>45.845272317012864</c:v>
                </c:pt>
                <c:pt idx="566">
                  <c:v>45.84314680019164</c:v>
                </c:pt>
                <c:pt idx="567">
                  <c:v>45.84420953396544</c:v>
                </c:pt>
                <c:pt idx="568">
                  <c:v>45.843501039308265</c:v>
                </c:pt>
                <c:pt idx="569">
                  <c:v>45.843737201760781</c:v>
                </c:pt>
                <c:pt idx="570">
                  <c:v>45.84550849771523</c:v>
                </c:pt>
                <c:pt idx="571">
                  <c:v>45.839722770951219</c:v>
                </c:pt>
                <c:pt idx="572">
                  <c:v>45.843028721702652</c:v>
                </c:pt>
                <c:pt idx="573">
                  <c:v>45.847988542018186</c:v>
                </c:pt>
                <c:pt idx="574">
                  <c:v>45.849878279686244</c:v>
                </c:pt>
                <c:pt idx="575">
                  <c:v>45.853658222402004</c:v>
                </c:pt>
                <c:pt idx="576">
                  <c:v>45.851650050235726</c:v>
                </c:pt>
                <c:pt idx="577">
                  <c:v>45.848933391380072</c:v>
                </c:pt>
                <c:pt idx="578">
                  <c:v>45.847752335762479</c:v>
                </c:pt>
                <c:pt idx="579">
                  <c:v>45.850941325584273</c:v>
                </c:pt>
                <c:pt idx="580">
                  <c:v>45.852949435669416</c:v>
                </c:pt>
                <c:pt idx="581">
                  <c:v>45.848579068305703</c:v>
                </c:pt>
                <c:pt idx="582">
                  <c:v>45.854130759064176</c:v>
                </c:pt>
                <c:pt idx="583">
                  <c:v>45.85046885465507</c:v>
                </c:pt>
                <c:pt idx="584">
                  <c:v>45.855075861606998</c:v>
                </c:pt>
                <c:pt idx="585">
                  <c:v>45.868547807240226</c:v>
                </c:pt>
                <c:pt idx="586">
                  <c:v>45.856611736334408</c:v>
                </c:pt>
                <c:pt idx="587">
                  <c:v>45.862283549783555</c:v>
                </c:pt>
                <c:pt idx="588">
                  <c:v>45.857202484779322</c:v>
                </c:pt>
                <c:pt idx="589">
                  <c:v>45.860629125933414</c:v>
                </c:pt>
                <c:pt idx="590">
                  <c:v>45.853658222402004</c:v>
                </c:pt>
                <c:pt idx="591">
                  <c:v>45.860274622066143</c:v>
                </c:pt>
                <c:pt idx="592">
                  <c:v>45.862992625117897</c:v>
                </c:pt>
                <c:pt idx="593">
                  <c:v>45.858029558173328</c:v>
                </c:pt>
                <c:pt idx="594">
                  <c:v>45.858147713950764</c:v>
                </c:pt>
                <c:pt idx="595">
                  <c:v>45.859920123679473</c:v>
                </c:pt>
                <c:pt idx="596">
                  <c:v>45.860983635281428</c:v>
                </c:pt>
                <c:pt idx="597">
                  <c:v>45.862165372692822</c:v>
                </c:pt>
                <c:pt idx="598">
                  <c:v>45.869729934513188</c:v>
                </c:pt>
                <c:pt idx="599">
                  <c:v>45.872330829005534</c:v>
                </c:pt>
                <c:pt idx="600">
                  <c:v>45.864647219502139</c:v>
                </c:pt>
                <c:pt idx="601">
                  <c:v>45.862756264236914</c:v>
                </c:pt>
                <c:pt idx="602">
                  <c:v>45.870202802483426</c:v>
                </c:pt>
                <c:pt idx="603">
                  <c:v>45.876469223631311</c:v>
                </c:pt>
                <c:pt idx="604">
                  <c:v>45.871976144206933</c:v>
                </c:pt>
                <c:pt idx="605">
                  <c:v>45.870675680203306</c:v>
                </c:pt>
                <c:pt idx="606">
                  <c:v>45.875877978683647</c:v>
                </c:pt>
                <c:pt idx="607">
                  <c:v>45.871148567673103</c:v>
                </c:pt>
                <c:pt idx="608">
                  <c:v>45.875050261359071</c:v>
                </c:pt>
                <c:pt idx="609">
                  <c:v>45.875286748975441</c:v>
                </c:pt>
                <c:pt idx="610">
                  <c:v>45.872094371863703</c:v>
                </c:pt>
                <c:pt idx="611">
                  <c:v>45.869257076292271</c:v>
                </c:pt>
                <c:pt idx="612">
                  <c:v>45.877178737685405</c:v>
                </c:pt>
                <c:pt idx="613">
                  <c:v>45.882737357150049</c:v>
                </c:pt>
                <c:pt idx="614">
                  <c:v>45.879543943041867</c:v>
                </c:pt>
                <c:pt idx="615">
                  <c:v>45.871621464893146</c:v>
                </c:pt>
                <c:pt idx="616">
                  <c:v>45.879543943041867</c:v>
                </c:pt>
                <c:pt idx="617">
                  <c:v>45.880135282487267</c:v>
                </c:pt>
                <c:pt idx="618">
                  <c:v>45.873631386861319</c:v>
                </c:pt>
                <c:pt idx="619">
                  <c:v>45.876823977915087</c:v>
                </c:pt>
                <c:pt idx="620">
                  <c:v>45.885221431039021</c:v>
                </c:pt>
                <c:pt idx="621">
                  <c:v>45.881909392287987</c:v>
                </c:pt>
                <c:pt idx="622">
                  <c:v>45.881318007109741</c:v>
                </c:pt>
                <c:pt idx="623">
                  <c:v>45.878361309879779</c:v>
                </c:pt>
                <c:pt idx="624">
                  <c:v>45.883920215933614</c:v>
                </c:pt>
                <c:pt idx="625">
                  <c:v>45.884984840985034</c:v>
                </c:pt>
                <c:pt idx="626">
                  <c:v>45.881909392287987</c:v>
                </c:pt>
                <c:pt idx="627">
                  <c:v>45.889480469253591</c:v>
                </c:pt>
                <c:pt idx="628">
                  <c:v>45.888060702002264</c:v>
                </c:pt>
                <c:pt idx="629">
                  <c:v>45.887705773916196</c:v>
                </c:pt>
                <c:pt idx="630">
                  <c:v>45.888415635578916</c:v>
                </c:pt>
                <c:pt idx="631">
                  <c:v>45.885812916848217</c:v>
                </c:pt>
                <c:pt idx="632">
                  <c:v>45.895633809354365</c:v>
                </c:pt>
                <c:pt idx="633">
                  <c:v>45.889243835277384</c:v>
                </c:pt>
                <c:pt idx="634">
                  <c:v>45.886877629733533</c:v>
                </c:pt>
                <c:pt idx="635">
                  <c:v>45.892911936176745</c:v>
                </c:pt>
                <c:pt idx="636">
                  <c:v>45.888179012584409</c:v>
                </c:pt>
                <c:pt idx="637">
                  <c:v>45.890072064871283</c:v>
                </c:pt>
                <c:pt idx="638">
                  <c:v>45.90190718126604</c:v>
                </c:pt>
                <c:pt idx="639">
                  <c:v>45.896462269624628</c:v>
                </c:pt>
                <c:pt idx="640">
                  <c:v>45.896698978052505</c:v>
                </c:pt>
                <c:pt idx="641">
                  <c:v>45.88545802353282</c:v>
                </c:pt>
                <c:pt idx="642">
                  <c:v>45.897882556817159</c:v>
                </c:pt>
                <c:pt idx="643">
                  <c:v>45.897409117986101</c:v>
                </c:pt>
                <c:pt idx="644">
                  <c:v>45.891965273355019</c:v>
                </c:pt>
                <c:pt idx="645">
                  <c:v>45.893266944804012</c:v>
                </c:pt>
                <c:pt idx="646">
                  <c:v>45.899894780819174</c:v>
                </c:pt>
                <c:pt idx="647">
                  <c:v>45.900960147310279</c:v>
                </c:pt>
                <c:pt idx="648">
                  <c:v>45.904630121581967</c:v>
                </c:pt>
                <c:pt idx="649">
                  <c:v>45.895752158990412</c:v>
                </c:pt>
                <c:pt idx="650">
                  <c:v>45.896225563638339</c:v>
                </c:pt>
                <c:pt idx="651">
                  <c:v>45.902262329074496</c:v>
                </c:pt>
                <c:pt idx="652">
                  <c:v>45.908063854647892</c:v>
                </c:pt>
                <c:pt idx="653">
                  <c:v>45.906879750737041</c:v>
                </c:pt>
                <c:pt idx="654">
                  <c:v>45.900249897487875</c:v>
                </c:pt>
                <c:pt idx="655">
                  <c:v>45.902143945861056</c:v>
                </c:pt>
                <c:pt idx="656">
                  <c:v>45.905814109442069</c:v>
                </c:pt>
                <c:pt idx="657">
                  <c:v>45.909958547966482</c:v>
                </c:pt>
                <c:pt idx="658">
                  <c:v>45.90545890667115</c:v>
                </c:pt>
                <c:pt idx="659">
                  <c:v>45.906169317709939</c:v>
                </c:pt>
                <c:pt idx="660">
                  <c:v>45.901552038953142</c:v>
                </c:pt>
                <c:pt idx="661">
                  <c:v>45.910195395627788</c:v>
                </c:pt>
                <c:pt idx="662">
                  <c:v>45.908537513316091</c:v>
                </c:pt>
                <c:pt idx="663">
                  <c:v>45.908774346315461</c:v>
                </c:pt>
                <c:pt idx="664">
                  <c:v>45.907471795056985</c:v>
                </c:pt>
                <c:pt idx="665">
                  <c:v>45.898474369091275</c:v>
                </c:pt>
                <c:pt idx="666">
                  <c:v>45.907116566632546</c:v>
                </c:pt>
                <c:pt idx="667">
                  <c:v>45.908537513316091</c:v>
                </c:pt>
                <c:pt idx="668">
                  <c:v>45.912682443622415</c:v>
                </c:pt>
                <c:pt idx="669">
                  <c:v>45.907116566632546</c:v>
                </c:pt>
                <c:pt idx="670">
                  <c:v>45.9118533976851</c:v>
                </c:pt>
                <c:pt idx="671">
                  <c:v>45.918960477398159</c:v>
                </c:pt>
                <c:pt idx="672">
                  <c:v>45.912682443622415</c:v>
                </c:pt>
                <c:pt idx="673">
                  <c:v>45.915762019255581</c:v>
                </c:pt>
                <c:pt idx="674">
                  <c:v>45.914340625322474</c:v>
                </c:pt>
                <c:pt idx="675">
                  <c:v>45.916828122460466</c:v>
                </c:pt>
                <c:pt idx="676">
                  <c:v>45.916946581428121</c:v>
                </c:pt>
                <c:pt idx="677">
                  <c:v>45.916828122460466</c:v>
                </c:pt>
                <c:pt idx="678">
                  <c:v>45.913629961356506</c:v>
                </c:pt>
                <c:pt idx="679">
                  <c:v>45.917065041006985</c:v>
                </c:pt>
                <c:pt idx="680">
                  <c:v>45.924173734444238</c:v>
                </c:pt>
                <c:pt idx="681">
                  <c:v>45.919434360947079</c:v>
                </c:pt>
                <c:pt idx="682">
                  <c:v>45.92215938117625</c:v>
                </c:pt>
                <c:pt idx="683">
                  <c:v>45.922988799355991</c:v>
                </c:pt>
                <c:pt idx="684">
                  <c:v>45.924055238183712</c:v>
                </c:pt>
                <c:pt idx="685">
                  <c:v>45.922751819675987</c:v>
                </c:pt>
                <c:pt idx="686">
                  <c:v>45.921922410056361</c:v>
                </c:pt>
                <c:pt idx="687">
                  <c:v>45.924884724849122</c:v>
                </c:pt>
                <c:pt idx="688">
                  <c:v>45.922988799355991</c:v>
                </c:pt>
                <c:pt idx="689">
                  <c:v>45.919789780027564</c:v>
                </c:pt>
                <c:pt idx="690">
                  <c:v>45.924529226894833</c:v>
                </c:pt>
                <c:pt idx="691">
                  <c:v>45.92903260768589</c:v>
                </c:pt>
                <c:pt idx="692">
                  <c:v>45.927491878027205</c:v>
                </c:pt>
                <c:pt idx="693">
                  <c:v>45.926069757780468</c:v>
                </c:pt>
                <c:pt idx="694">
                  <c:v>45.92524022830721</c:v>
                </c:pt>
                <c:pt idx="695">
                  <c:v>45.927847421850409</c:v>
                </c:pt>
                <c:pt idx="696">
                  <c:v>45.928914086349771</c:v>
                </c:pt>
                <c:pt idx="697">
                  <c:v>45.932588532230845</c:v>
                </c:pt>
                <c:pt idx="698">
                  <c:v>45.933062697105939</c:v>
                </c:pt>
                <c:pt idx="699">
                  <c:v>45.931166096341151</c:v>
                </c:pt>
                <c:pt idx="700">
                  <c:v>45.926543788077019</c:v>
                </c:pt>
                <c:pt idx="701">
                  <c:v>45.92903260768589</c:v>
                </c:pt>
                <c:pt idx="702">
                  <c:v>45.935552223320549</c:v>
                </c:pt>
                <c:pt idx="703">
                  <c:v>45.934959454506981</c:v>
                </c:pt>
                <c:pt idx="704">
                  <c:v>45.930454911433181</c:v>
                </c:pt>
                <c:pt idx="705">
                  <c:v>45.933773962774474</c:v>
                </c:pt>
                <c:pt idx="706">
                  <c:v>45.932707072531848</c:v>
                </c:pt>
                <c:pt idx="707">
                  <c:v>45.935552223320549</c:v>
                </c:pt>
                <c:pt idx="708">
                  <c:v>45.933418327186764</c:v>
                </c:pt>
                <c:pt idx="709">
                  <c:v>45.935196560196566</c:v>
                </c:pt>
                <c:pt idx="710">
                  <c:v>45.941243582430133</c:v>
                </c:pt>
                <c:pt idx="711">
                  <c:v>45.928558526011564</c:v>
                </c:pt>
                <c:pt idx="712">
                  <c:v>45.939109157501598</c:v>
                </c:pt>
                <c:pt idx="713">
                  <c:v>45.938753439295475</c:v>
                </c:pt>
                <c:pt idx="714">
                  <c:v>45.938160587860295</c:v>
                </c:pt>
                <c:pt idx="715">
                  <c:v>45.939464881216644</c:v>
                </c:pt>
              </c:numCache>
            </c:numRef>
          </c:xVal>
          <c:yVal>
            <c:numRef>
              <c:f>Sheet1!$L$5:$L$720</c:f>
              <c:numCache>
                <c:formatCode>0.00E+00</c:formatCode>
                <c:ptCount val="716"/>
                <c:pt idx="0">
                  <c:v>3224823120346495</c:v>
                </c:pt>
                <c:pt idx="1">
                  <c:v>3224823120346495</c:v>
                </c:pt>
                <c:pt idx="2">
                  <c:v>3403881753573923</c:v>
                </c:pt>
                <c:pt idx="3">
                  <c:v>5946451767173008</c:v>
                </c:pt>
                <c:pt idx="4">
                  <c:v>5540092834031556</c:v>
                </c:pt>
                <c:pt idx="5">
                  <c:v>5870086445525167</c:v>
                </c:pt>
                <c:pt idx="6">
                  <c:v>6297586677494780</c:v>
                </c:pt>
                <c:pt idx="7">
                  <c:v>6812032605360429</c:v>
                </c:pt>
                <c:pt idx="8">
                  <c:v>7221427002462173</c:v>
                </c:pt>
                <c:pt idx="9">
                  <c:v>7554698099051621</c:v>
                </c:pt>
                <c:pt idx="10">
                  <c:v>8122771964387934</c:v>
                </c:pt>
                <c:pt idx="11">
                  <c:v>8407250794247861</c:v>
                </c:pt>
                <c:pt idx="12">
                  <c:v>8927470957887521</c:v>
                </c:pt>
                <c:pt idx="13">
                  <c:v>9172902168999912</c:v>
                </c:pt>
                <c:pt idx="14">
                  <c:v>9496010170031010</c:v>
                </c:pt>
                <c:pt idx="15">
                  <c:v>9791953367296182</c:v>
                </c:pt>
                <c:pt idx="16">
                  <c:v>1.0185281632997616E+16</c:v>
                </c:pt>
                <c:pt idx="17">
                  <c:v>1.0507746552460072E+16</c:v>
                </c:pt>
                <c:pt idx="18">
                  <c:v>1.0738799450976412E+16</c:v>
                </c:pt>
                <c:pt idx="19">
                  <c:v>1.4287071202120294E+16</c:v>
                </c:pt>
                <c:pt idx="20">
                  <c:v>1.173183898433387E+16</c:v>
                </c:pt>
                <c:pt idx="21">
                  <c:v>1.177648349455697E+16</c:v>
                </c:pt>
                <c:pt idx="22">
                  <c:v>1.1990354057241716E+16</c:v>
                </c:pt>
                <c:pt idx="23">
                  <c:v>1.2229368398401648E+16</c:v>
                </c:pt>
                <c:pt idx="24">
                  <c:v>1.2638158502159608E+16</c:v>
                </c:pt>
                <c:pt idx="25">
                  <c:v>1.2869771245162918E+16</c:v>
                </c:pt>
                <c:pt idx="26">
                  <c:v>1.3176637882018442E+16</c:v>
                </c:pt>
                <c:pt idx="27">
                  <c:v>1.3298356896067488E+16</c:v>
                </c:pt>
                <c:pt idx="28">
                  <c:v>1.3724768537566066E+16</c:v>
                </c:pt>
                <c:pt idx="29">
                  <c:v>1.388780932893764E+16</c:v>
                </c:pt>
                <c:pt idx="30">
                  <c:v>1.395631996569914E+16</c:v>
                </c:pt>
                <c:pt idx="31">
                  <c:v>1.4088313670734686E+16</c:v>
                </c:pt>
                <c:pt idx="32">
                  <c:v>1.4255677064202806E+16</c:v>
                </c:pt>
                <c:pt idx="33">
                  <c:v>1.446233741617901E+16</c:v>
                </c:pt>
                <c:pt idx="34">
                  <c:v>1.446259852005317E+16</c:v>
                </c:pt>
                <c:pt idx="35">
                  <c:v>1.454721035422416E+16</c:v>
                </c:pt>
                <c:pt idx="36">
                  <c:v>1.820368482563192E+16</c:v>
                </c:pt>
                <c:pt idx="37">
                  <c:v>1.5292562747310116E+16</c:v>
                </c:pt>
                <c:pt idx="38">
                  <c:v>1.4595356373846284E+16</c:v>
                </c:pt>
                <c:pt idx="39">
                  <c:v>1.422578818466002E+16</c:v>
                </c:pt>
                <c:pt idx="40">
                  <c:v>1.3979039144508712E+16</c:v>
                </c:pt>
                <c:pt idx="41">
                  <c:v>1.3697102421047838E+16</c:v>
                </c:pt>
                <c:pt idx="42">
                  <c:v>1.3740677044986192E+16</c:v>
                </c:pt>
                <c:pt idx="43">
                  <c:v>1.3933062061300166E+16</c:v>
                </c:pt>
                <c:pt idx="44">
                  <c:v>1.4427436265067578E+16</c:v>
                </c:pt>
                <c:pt idx="45">
                  <c:v>1.4846241427368926E+16</c:v>
                </c:pt>
                <c:pt idx="46">
                  <c:v>1.6009736417139496E+16</c:v>
                </c:pt>
                <c:pt idx="47">
                  <c:v>1.645715900097818E+16</c:v>
                </c:pt>
                <c:pt idx="48">
                  <c:v>1.689036575186127E+16</c:v>
                </c:pt>
                <c:pt idx="49">
                  <c:v>1.6937539654474902E+16</c:v>
                </c:pt>
                <c:pt idx="50">
                  <c:v>1.6958152508056458E+16</c:v>
                </c:pt>
                <c:pt idx="51">
                  <c:v>1.649750375952026E+16</c:v>
                </c:pt>
                <c:pt idx="52">
                  <c:v>1.9946379674899144E+16</c:v>
                </c:pt>
                <c:pt idx="53">
                  <c:v>1.5797708391768102E+16</c:v>
                </c:pt>
                <c:pt idx="54">
                  <c:v>1.456208300758978E+16</c:v>
                </c:pt>
                <c:pt idx="55">
                  <c:v>1.483041787194169E+16</c:v>
                </c:pt>
                <c:pt idx="56">
                  <c:v>1.4713592915500732E+16</c:v>
                </c:pt>
                <c:pt idx="57">
                  <c:v>1.498071527842416E+16</c:v>
                </c:pt>
                <c:pt idx="58">
                  <c:v>1.5728947928848066E+16</c:v>
                </c:pt>
                <c:pt idx="59">
                  <c:v>1.6418659783894016E+16</c:v>
                </c:pt>
                <c:pt idx="60">
                  <c:v>1.7280613700856466E+16</c:v>
                </c:pt>
                <c:pt idx="61">
                  <c:v>3609888523939029</c:v>
                </c:pt>
                <c:pt idx="62">
                  <c:v>-5945166048439990</c:v>
                </c:pt>
                <c:pt idx="63">
                  <c:v>1.8710353948718336E+16</c:v>
                </c:pt>
                <c:pt idx="64">
                  <c:v>1.9704466359887508E+16</c:v>
                </c:pt>
                <c:pt idx="65">
                  <c:v>1.9677245150832384E+16</c:v>
                </c:pt>
                <c:pt idx="66">
                  <c:v>1.9652204442492452E+16</c:v>
                </c:pt>
                <c:pt idx="67">
                  <c:v>1.9844885328507204E+16</c:v>
                </c:pt>
                <c:pt idx="68">
                  <c:v>2.5279014761945548E+16</c:v>
                </c:pt>
                <c:pt idx="69">
                  <c:v>2.0598861366120692E+16</c:v>
                </c:pt>
                <c:pt idx="70">
                  <c:v>1.9901907138332364E+16</c:v>
                </c:pt>
                <c:pt idx="71">
                  <c:v>1.9949662235592132E+16</c:v>
                </c:pt>
                <c:pt idx="72">
                  <c:v>1.9440440992259316E+16</c:v>
                </c:pt>
                <c:pt idx="73">
                  <c:v>1.9651103902721524E+16</c:v>
                </c:pt>
                <c:pt idx="74">
                  <c:v>1.9256413360750032E+16</c:v>
                </c:pt>
                <c:pt idx="75">
                  <c:v>1.8456403069730836E+16</c:v>
                </c:pt>
                <c:pt idx="76">
                  <c:v>1.8037360656967932E+16</c:v>
                </c:pt>
                <c:pt idx="77">
                  <c:v>1.6821026809296332E+16</c:v>
                </c:pt>
                <c:pt idx="78">
                  <c:v>1.656682392631052E+16</c:v>
                </c:pt>
                <c:pt idx="79">
                  <c:v>1.6112501481396622E+16</c:v>
                </c:pt>
                <c:pt idx="80">
                  <c:v>1.5671940832069588E+16</c:v>
                </c:pt>
                <c:pt idx="81">
                  <c:v>1.531819610434164E+16</c:v>
                </c:pt>
                <c:pt idx="82">
                  <c:v>7839991414364007</c:v>
                </c:pt>
                <c:pt idx="83">
                  <c:v>6131642157099855</c:v>
                </c:pt>
                <c:pt idx="84">
                  <c:v>2.007147919496264E+16</c:v>
                </c:pt>
                <c:pt idx="85">
                  <c:v>2.5014775217483032E+16</c:v>
                </c:pt>
                <c:pt idx="86">
                  <c:v>2.0542141994293448E+16</c:v>
                </c:pt>
                <c:pt idx="87">
                  <c:v>1.9900483437532492E+16</c:v>
                </c:pt>
                <c:pt idx="88">
                  <c:v>1.9946536429614056E+16</c:v>
                </c:pt>
                <c:pt idx="89">
                  <c:v>1.9391755175723264E+16</c:v>
                </c:pt>
                <c:pt idx="90">
                  <c:v>1.9564974928716432E+16</c:v>
                </c:pt>
                <c:pt idx="91">
                  <c:v>1.995565145803224E+16</c:v>
                </c:pt>
                <c:pt idx="92">
                  <c:v>1.9871760469963604E+16</c:v>
                </c:pt>
                <c:pt idx="93">
                  <c:v>1.9580961180244596E+16</c:v>
                </c:pt>
                <c:pt idx="94">
                  <c:v>1.977473030038998E+16</c:v>
                </c:pt>
                <c:pt idx="95">
                  <c:v>1.9693547328277988E+16</c:v>
                </c:pt>
                <c:pt idx="96">
                  <c:v>1.9543031914718048E+16</c:v>
                </c:pt>
                <c:pt idx="97">
                  <c:v>1.9603372730122508E+16</c:v>
                </c:pt>
                <c:pt idx="98">
                  <c:v>1.9524886056071544E+16</c:v>
                </c:pt>
                <c:pt idx="99">
                  <c:v>1.930668575436096E+16</c:v>
                </c:pt>
                <c:pt idx="100">
                  <c:v>1.9655997270233804E+16</c:v>
                </c:pt>
                <c:pt idx="101">
                  <c:v>2.438233431641806E+16</c:v>
                </c:pt>
                <c:pt idx="102">
                  <c:v>2.0138072992029912E+16</c:v>
                </c:pt>
                <c:pt idx="103">
                  <c:v>1.9252201920030244E+16</c:v>
                </c:pt>
                <c:pt idx="104">
                  <c:v>1.9178512481059156E+16</c:v>
                </c:pt>
                <c:pt idx="105">
                  <c:v>1.9177096731558936E+16</c:v>
                </c:pt>
                <c:pt idx="106">
                  <c:v>1.9250100296606284E+16</c:v>
                </c:pt>
                <c:pt idx="107">
                  <c:v>1.8892836326382756E+16</c:v>
                </c:pt>
                <c:pt idx="108">
                  <c:v>1.868100392389284E+16</c:v>
                </c:pt>
                <c:pt idx="109">
                  <c:v>-1.318126212605191E+17</c:v>
                </c:pt>
                <c:pt idx="110">
                  <c:v>1.8490750484813016E+16</c:v>
                </c:pt>
                <c:pt idx="111">
                  <c:v>1.835021719657036E+16</c:v>
                </c:pt>
                <c:pt idx="112">
                  <c:v>1.8142942981836636E+16</c:v>
                </c:pt>
                <c:pt idx="113">
                  <c:v>1.7937392166134548E+16</c:v>
                </c:pt>
                <c:pt idx="114">
                  <c:v>1.8340461646456232E+16</c:v>
                </c:pt>
                <c:pt idx="115">
                  <c:v>1.779673048366995E+16</c:v>
                </c:pt>
                <c:pt idx="116">
                  <c:v>1.714957716072811E+16</c:v>
                </c:pt>
                <c:pt idx="117">
                  <c:v>1.6771023686159844E+16</c:v>
                </c:pt>
                <c:pt idx="118">
                  <c:v>2.1342760093666104E+16</c:v>
                </c:pt>
                <c:pt idx="119">
                  <c:v>1.7332387961998234E+16</c:v>
                </c:pt>
                <c:pt idx="120">
                  <c:v>1.6699492158897182E+16</c:v>
                </c:pt>
                <c:pt idx="121">
                  <c:v>1.8510894483210616E+16</c:v>
                </c:pt>
                <c:pt idx="122">
                  <c:v>1.6627790466951016E+16</c:v>
                </c:pt>
                <c:pt idx="123">
                  <c:v>1.6740945542579582E+16</c:v>
                </c:pt>
                <c:pt idx="124">
                  <c:v>1.4552114394785712E+16</c:v>
                </c:pt>
                <c:pt idx="125">
                  <c:v>1.6708764347584636E+16</c:v>
                </c:pt>
                <c:pt idx="126">
                  <c:v>1.6454513519391544E+16</c:v>
                </c:pt>
                <c:pt idx="127">
                  <c:v>1.6764723432297344E+16</c:v>
                </c:pt>
                <c:pt idx="128">
                  <c:v>1.6019775011448032E+16</c:v>
                </c:pt>
                <c:pt idx="129">
                  <c:v>1.6253021471510808E+16</c:v>
                </c:pt>
                <c:pt idx="130">
                  <c:v>1.525839178254645E+16</c:v>
                </c:pt>
                <c:pt idx="131">
                  <c:v>1.563638161905752E+16</c:v>
                </c:pt>
                <c:pt idx="132">
                  <c:v>1.568474862132141E+16</c:v>
                </c:pt>
                <c:pt idx="133">
                  <c:v>1.5718445977397278E+16</c:v>
                </c:pt>
                <c:pt idx="134">
                  <c:v>1.9744881838773232E+16</c:v>
                </c:pt>
                <c:pt idx="135">
                  <c:v>1.7457006238927772E+16</c:v>
                </c:pt>
                <c:pt idx="136">
                  <c:v>1.5866420840940044E+16</c:v>
                </c:pt>
                <c:pt idx="137">
                  <c:v>1.5495641150427198E+16</c:v>
                </c:pt>
                <c:pt idx="138">
                  <c:v>1.5204051541929136E+16</c:v>
                </c:pt>
                <c:pt idx="139">
                  <c:v>1.5180499397535646E+16</c:v>
                </c:pt>
                <c:pt idx="140">
                  <c:v>1.486068779581076E+16</c:v>
                </c:pt>
                <c:pt idx="141">
                  <c:v>1.4510426779909992E+16</c:v>
                </c:pt>
                <c:pt idx="142">
                  <c:v>1.422172700664499E+16</c:v>
                </c:pt>
                <c:pt idx="143">
                  <c:v>1.4191347323717442E+16</c:v>
                </c:pt>
                <c:pt idx="144">
                  <c:v>1.3842884693696622E+16</c:v>
                </c:pt>
                <c:pt idx="145">
                  <c:v>1.4015608068556246E+16</c:v>
                </c:pt>
                <c:pt idx="146">
                  <c:v>1.385749429694356E+16</c:v>
                </c:pt>
                <c:pt idx="147">
                  <c:v>1.3802460787590976E+16</c:v>
                </c:pt>
                <c:pt idx="148">
                  <c:v>1.3615944079586488E+16</c:v>
                </c:pt>
                <c:pt idx="149">
                  <c:v>1.3236612065250088E+16</c:v>
                </c:pt>
                <c:pt idx="150">
                  <c:v>1.294853572216306E+16</c:v>
                </c:pt>
                <c:pt idx="151">
                  <c:v>1.0803605944952372E+16</c:v>
                </c:pt>
                <c:pt idx="152">
                  <c:v>1.3235868483304284E+16</c:v>
                </c:pt>
                <c:pt idx="153">
                  <c:v>1.2432873733372424E+16</c:v>
                </c:pt>
                <c:pt idx="154">
                  <c:v>1.2579052581742686E+16</c:v>
                </c:pt>
                <c:pt idx="155">
                  <c:v>1.2139710942933234E+16</c:v>
                </c:pt>
                <c:pt idx="156">
                  <c:v>1.184225952859049E+16</c:v>
                </c:pt>
                <c:pt idx="157">
                  <c:v>1.1636098841428404E+16</c:v>
                </c:pt>
                <c:pt idx="158">
                  <c:v>1.5492127925421188E+16</c:v>
                </c:pt>
                <c:pt idx="159">
                  <c:v>1.2798000478464368E+16</c:v>
                </c:pt>
                <c:pt idx="160">
                  <c:v>1.0912081590307882E+16</c:v>
                </c:pt>
                <c:pt idx="161">
                  <c:v>1.0720123868174408E+16</c:v>
                </c:pt>
                <c:pt idx="162">
                  <c:v>1.039926630852714E+16</c:v>
                </c:pt>
                <c:pt idx="163">
                  <c:v>1.0400391296315272E+16</c:v>
                </c:pt>
                <c:pt idx="164">
                  <c:v>9931642592543148</c:v>
                </c:pt>
                <c:pt idx="165">
                  <c:v>9736081218990174</c:v>
                </c:pt>
                <c:pt idx="166">
                  <c:v>9448131358568920</c:v>
                </c:pt>
                <c:pt idx="167">
                  <c:v>1.1552493141877996E+16</c:v>
                </c:pt>
                <c:pt idx="168">
                  <c:v>9310921461730732</c:v>
                </c:pt>
                <c:pt idx="169">
                  <c:v>8780100710652282</c:v>
                </c:pt>
                <c:pt idx="170">
                  <c:v>8428826492970472</c:v>
                </c:pt>
                <c:pt idx="171">
                  <c:v>8039790974732961</c:v>
                </c:pt>
                <c:pt idx="172">
                  <c:v>7997684901767106</c:v>
                </c:pt>
                <c:pt idx="173">
                  <c:v>7575983393043892</c:v>
                </c:pt>
                <c:pt idx="174">
                  <c:v>7220940841723112</c:v>
                </c:pt>
                <c:pt idx="175">
                  <c:v>6950535480421240</c:v>
                </c:pt>
                <c:pt idx="176">
                  <c:v>6693153584505661</c:v>
                </c:pt>
                <c:pt idx="177">
                  <c:v>6393038330404512</c:v>
                </c:pt>
                <c:pt idx="178">
                  <c:v>6093650493587629</c:v>
                </c:pt>
                <c:pt idx="179">
                  <c:v>5760073005216201</c:v>
                </c:pt>
                <c:pt idx="180">
                  <c:v>5462134340407165</c:v>
                </c:pt>
                <c:pt idx="181">
                  <c:v>5140753588393171</c:v>
                </c:pt>
                <c:pt idx="182">
                  <c:v>4865644423420528</c:v>
                </c:pt>
                <c:pt idx="183">
                  <c:v>5730073019143842</c:v>
                </c:pt>
                <c:pt idx="184">
                  <c:v>4405905872085498</c:v>
                </c:pt>
                <c:pt idx="185">
                  <c:v>4001000953931631</c:v>
                </c:pt>
                <c:pt idx="186">
                  <c:v>3658064956127421.5</c:v>
                </c:pt>
                <c:pt idx="187">
                  <c:v>3319846609638287</c:v>
                </c:pt>
                <c:pt idx="188">
                  <c:v>3042513811929303</c:v>
                </c:pt>
                <c:pt idx="189">
                  <c:v>2657254792699227.5</c:v>
                </c:pt>
                <c:pt idx="190">
                  <c:v>2408624259767664.5</c:v>
                </c:pt>
                <c:pt idx="191">
                  <c:v>2086867385870850.3</c:v>
                </c:pt>
                <c:pt idx="192">
                  <c:v>1768107277520707.5</c:v>
                </c:pt>
                <c:pt idx="193">
                  <c:v>1482920300859226</c:v>
                </c:pt>
                <c:pt idx="194">
                  <c:v>1195567489042721.5</c:v>
                </c:pt>
                <c:pt idx="195">
                  <c:v>918412878601468.75</c:v>
                </c:pt>
                <c:pt idx="196">
                  <c:v>667703109417617.38</c:v>
                </c:pt>
                <c:pt idx="197">
                  <c:v>437595511230483.63</c:v>
                </c:pt>
                <c:pt idx="198">
                  <c:v>238967786126713.56</c:v>
                </c:pt>
                <c:pt idx="199">
                  <c:v>103970976896560.47</c:v>
                </c:pt>
                <c:pt idx="200">
                  <c:v>49479438120178.211</c:v>
                </c:pt>
                <c:pt idx="201">
                  <c:v>13848157474968.15</c:v>
                </c:pt>
                <c:pt idx="202">
                  <c:v>4696632587782.0479</c:v>
                </c:pt>
                <c:pt idx="203">
                  <c:v>2931546811046.1831</c:v>
                </c:pt>
                <c:pt idx="204">
                  <c:v>3075194283814.8701</c:v>
                </c:pt>
                <c:pt idx="205">
                  <c:v>3340578294265.5918</c:v>
                </c:pt>
                <c:pt idx="206">
                  <c:v>3476619763538.5415</c:v>
                </c:pt>
                <c:pt idx="207">
                  <c:v>3480000772652.8315</c:v>
                </c:pt>
                <c:pt idx="208">
                  <c:v>3727604980008.0669</c:v>
                </c:pt>
                <c:pt idx="209">
                  <c:v>3761278196926.5742</c:v>
                </c:pt>
                <c:pt idx="210">
                  <c:v>3941406034101.2388</c:v>
                </c:pt>
                <c:pt idx="211">
                  <c:v>3944006167572.7773</c:v>
                </c:pt>
                <c:pt idx="212">
                  <c:v>4063973622097.0459</c:v>
                </c:pt>
                <c:pt idx="213">
                  <c:v>4175230974321.5757</c:v>
                </c:pt>
                <c:pt idx="214">
                  <c:v>4243727417839.5654</c:v>
                </c:pt>
                <c:pt idx="215">
                  <c:v>4262078986758.936</c:v>
                </c:pt>
                <c:pt idx="216">
                  <c:v>5459269214019.2031</c:v>
                </c:pt>
                <c:pt idx="217">
                  <c:v>4684310052244.082</c:v>
                </c:pt>
                <c:pt idx="218">
                  <c:v>4630087937078.2441</c:v>
                </c:pt>
                <c:pt idx="219">
                  <c:v>4679920908482.8018</c:v>
                </c:pt>
                <c:pt idx="220">
                  <c:v>4679337502355.2012</c:v>
                </c:pt>
                <c:pt idx="221">
                  <c:v>4871545656088.3877</c:v>
                </c:pt>
                <c:pt idx="222">
                  <c:v>4920248239589.9063</c:v>
                </c:pt>
                <c:pt idx="223">
                  <c:v>5074802672191.9248</c:v>
                </c:pt>
                <c:pt idx="224">
                  <c:v>5175319863969.7617</c:v>
                </c:pt>
                <c:pt idx="225">
                  <c:v>5334989495576.8037</c:v>
                </c:pt>
                <c:pt idx="226">
                  <c:v>5682684372828.8066</c:v>
                </c:pt>
                <c:pt idx="227">
                  <c:v>5931937851069.123</c:v>
                </c:pt>
                <c:pt idx="228">
                  <c:v>6220719703136.2344</c:v>
                </c:pt>
                <c:pt idx="229">
                  <c:v>6675972739977.6406</c:v>
                </c:pt>
                <c:pt idx="230">
                  <c:v>7194667970721.5361</c:v>
                </c:pt>
                <c:pt idx="231">
                  <c:v>8029365653166.7568</c:v>
                </c:pt>
                <c:pt idx="232">
                  <c:v>8656737780433.1992</c:v>
                </c:pt>
                <c:pt idx="233">
                  <c:v>12165371810141.07</c:v>
                </c:pt>
                <c:pt idx="234">
                  <c:v>11342405034593.359</c:v>
                </c:pt>
                <c:pt idx="235">
                  <c:v>12688501439803.701</c:v>
                </c:pt>
                <c:pt idx="236">
                  <c:v>14421919129093.594</c:v>
                </c:pt>
                <c:pt idx="237">
                  <c:v>16341309856390.869</c:v>
                </c:pt>
                <c:pt idx="238">
                  <c:v>19662633004283.66</c:v>
                </c:pt>
                <c:pt idx="239">
                  <c:v>22776567633394.691</c:v>
                </c:pt>
                <c:pt idx="240">
                  <c:v>25553463137702.535</c:v>
                </c:pt>
                <c:pt idx="241">
                  <c:v>29987870143183.844</c:v>
                </c:pt>
                <c:pt idx="242">
                  <c:v>33589465333757.09</c:v>
                </c:pt>
                <c:pt idx="243">
                  <c:v>40496990459390.727</c:v>
                </c:pt>
                <c:pt idx="244">
                  <c:v>46403977333002.18</c:v>
                </c:pt>
                <c:pt idx="245">
                  <c:v>43378558827075.063</c:v>
                </c:pt>
                <c:pt idx="246">
                  <c:v>59918393692059.367</c:v>
                </c:pt>
                <c:pt idx="247">
                  <c:v>70362993529647.047</c:v>
                </c:pt>
                <c:pt idx="248">
                  <c:v>70356074259590.477</c:v>
                </c:pt>
                <c:pt idx="249">
                  <c:v>88623275947322.719</c:v>
                </c:pt>
                <c:pt idx="250">
                  <c:v>108428611723854.47</c:v>
                </c:pt>
                <c:pt idx="251">
                  <c:v>77887054612955.828</c:v>
                </c:pt>
                <c:pt idx="252">
                  <c:v>135828667087496.44</c:v>
                </c:pt>
                <c:pt idx="253">
                  <c:v>90708222446610.203</c:v>
                </c:pt>
                <c:pt idx="254">
                  <c:v>131195413520996.91</c:v>
                </c:pt>
                <c:pt idx="255">
                  <c:v>146732223159078.94</c:v>
                </c:pt>
                <c:pt idx="256">
                  <c:v>170976591549418.34</c:v>
                </c:pt>
                <c:pt idx="257">
                  <c:v>136242543894187.72</c:v>
                </c:pt>
                <c:pt idx="258">
                  <c:v>117853573308511.11</c:v>
                </c:pt>
                <c:pt idx="259">
                  <c:v>216455014995307.44</c:v>
                </c:pt>
                <c:pt idx="260">
                  <c:v>243048083635241.81</c:v>
                </c:pt>
                <c:pt idx="261">
                  <c:v>157371296198652.97</c:v>
                </c:pt>
                <c:pt idx="262">
                  <c:v>148033594180645.19</c:v>
                </c:pt>
                <c:pt idx="263">
                  <c:v>368673034385108.31</c:v>
                </c:pt>
                <c:pt idx="264">
                  <c:v>208360248537320.81</c:v>
                </c:pt>
                <c:pt idx="265">
                  <c:v>390797828315643.31</c:v>
                </c:pt>
                <c:pt idx="266">
                  <c:v>244091488886306.56</c:v>
                </c:pt>
                <c:pt idx="267">
                  <c:v>228511107057080.75</c:v>
                </c:pt>
                <c:pt idx="268">
                  <c:v>444710573513942.06</c:v>
                </c:pt>
                <c:pt idx="269">
                  <c:v>333363919801949.06</c:v>
                </c:pt>
                <c:pt idx="270">
                  <c:v>263740135674912.88</c:v>
                </c:pt>
                <c:pt idx="271">
                  <c:v>408125916077849.19</c:v>
                </c:pt>
                <c:pt idx="272">
                  <c:v>202286149107943.31</c:v>
                </c:pt>
                <c:pt idx="273">
                  <c:v>350927458527796.19</c:v>
                </c:pt>
                <c:pt idx="274">
                  <c:v>245144786980382.94</c:v>
                </c:pt>
                <c:pt idx="275">
                  <c:v>3605616834453717.5</c:v>
                </c:pt>
                <c:pt idx="276">
                  <c:v>215618594955855.84</c:v>
                </c:pt>
                <c:pt idx="277">
                  <c:v>663485671316686</c:v>
                </c:pt>
                <c:pt idx="278">
                  <c:v>900217994640135.38</c:v>
                </c:pt>
                <c:pt idx="279">
                  <c:v>257081429517469.59</c:v>
                </c:pt>
                <c:pt idx="280">
                  <c:v>265004402780142.19</c:v>
                </c:pt>
                <c:pt idx="281">
                  <c:v>3595087539531472.5</c:v>
                </c:pt>
                <c:pt idx="282">
                  <c:v>214988835955967.72</c:v>
                </c:pt>
                <c:pt idx="283">
                  <c:v>-1142934855178559</c:v>
                </c:pt>
                <c:pt idx="284">
                  <c:v>267421803059130.41</c:v>
                </c:pt>
                <c:pt idx="285">
                  <c:v>1322463023490838.3</c:v>
                </c:pt>
                <c:pt idx="286">
                  <c:v>251153710537252.41</c:v>
                </c:pt>
                <c:pt idx="287">
                  <c:v>502019491509586.31</c:v>
                </c:pt>
                <c:pt idx="288">
                  <c:v>-4182792112315034.5</c:v>
                </c:pt>
                <c:pt idx="289">
                  <c:v>238926226465480.09</c:v>
                </c:pt>
                <c:pt idx="290">
                  <c:v>696492534879431.63</c:v>
                </c:pt>
                <c:pt idx="291">
                  <c:v>-1139654038477324.8</c:v>
                </c:pt>
                <c:pt idx="292">
                  <c:v>626766569657710.63</c:v>
                </c:pt>
                <c:pt idx="293">
                  <c:v>391573310419012.75</c:v>
                </c:pt>
                <c:pt idx="294">
                  <c:v>481722575308271.25</c:v>
                </c:pt>
                <c:pt idx="295">
                  <c:v>272128003123510.41</c:v>
                </c:pt>
                <c:pt idx="296">
                  <c:v>-758488646929822</c:v>
                </c:pt>
                <c:pt idx="297">
                  <c:v>231693903286824.69</c:v>
                </c:pt>
                <c:pt idx="298">
                  <c:v>-1.2506396485260172E+16</c:v>
                </c:pt>
                <c:pt idx="299">
                  <c:v>0</c:v>
                </c:pt>
                <c:pt idx="300">
                  <c:v>185185633902417.03</c:v>
                </c:pt>
                <c:pt idx="301">
                  <c:v>-961139677843937.88</c:v>
                </c:pt>
                <c:pt idx="302">
                  <c:v>265777929813576.66</c:v>
                </c:pt>
                <c:pt idx="303">
                  <c:v>-2081273556241842.8</c:v>
                </c:pt>
                <c:pt idx="304">
                  <c:v>312109738740109.19</c:v>
                </c:pt>
                <c:pt idx="305">
                  <c:v>-594408235751469.5</c:v>
                </c:pt>
                <c:pt idx="306">
                  <c:v>361776291613133.63</c:v>
                </c:pt>
                <c:pt idx="307">
                  <c:v>-1313567596127948</c:v>
                </c:pt>
                <c:pt idx="308">
                  <c:v>372435755489284.31</c:v>
                </c:pt>
                <c:pt idx="309">
                  <c:v>437567456587557.13</c:v>
                </c:pt>
                <c:pt idx="310">
                  <c:v>-3117082923013459.5</c:v>
                </c:pt>
                <c:pt idx="311">
                  <c:v>554069517774071.5</c:v>
                </c:pt>
                <c:pt idx="312">
                  <c:v>-1558147378795761.5</c:v>
                </c:pt>
                <c:pt idx="313">
                  <c:v>273881248088812.69</c:v>
                </c:pt>
                <c:pt idx="314">
                  <c:v>803598191514825.13</c:v>
                </c:pt>
                <c:pt idx="315">
                  <c:v>655393590482061.75</c:v>
                </c:pt>
                <c:pt idx="316">
                  <c:v>-4980361288076778</c:v>
                </c:pt>
                <c:pt idx="317">
                  <c:v>711398366673087.25</c:v>
                </c:pt>
                <c:pt idx="318">
                  <c:v>1555879715674909.3</c:v>
                </c:pt>
                <c:pt idx="319">
                  <c:v>578801049484218.13</c:v>
                </c:pt>
                <c:pt idx="320">
                  <c:v>1555175994547357.3</c:v>
                </c:pt>
                <c:pt idx="321">
                  <c:v>1.2440549337686772E+16</c:v>
                </c:pt>
                <c:pt idx="322">
                  <c:v>371261436114909.75</c:v>
                </c:pt>
                <c:pt idx="323">
                  <c:v>994629688739363.63</c:v>
                </c:pt>
                <c:pt idx="324">
                  <c:v>327054098735938.88</c:v>
                </c:pt>
                <c:pt idx="325">
                  <c:v>-295915167915825.19</c:v>
                </c:pt>
                <c:pt idx="326">
                  <c:v>497202322911526.13</c:v>
                </c:pt>
                <c:pt idx="327">
                  <c:v>1911854610239170.3</c:v>
                </c:pt>
                <c:pt idx="328">
                  <c:v>637157766335446</c:v>
                </c:pt>
                <c:pt idx="329">
                  <c:v>517517936702822.44</c:v>
                </c:pt>
                <c:pt idx="330">
                  <c:v>730383747821036.13</c:v>
                </c:pt>
                <c:pt idx="331">
                  <c:v>-752513701615973.38</c:v>
                </c:pt>
                <c:pt idx="332">
                  <c:v>340125217629053.56</c:v>
                </c:pt>
                <c:pt idx="333">
                  <c:v>919245024494802.75</c:v>
                </c:pt>
                <c:pt idx="334">
                  <c:v>800454577789921.63</c:v>
                </c:pt>
                <c:pt idx="335">
                  <c:v>-800454577789921.63</c:v>
                </c:pt>
                <c:pt idx="336">
                  <c:v>551394636300078.5</c:v>
                </c:pt>
                <c:pt idx="337">
                  <c:v>-2480942601974280.5</c:v>
                </c:pt>
                <c:pt idx="338">
                  <c:v>652809471301823.25</c:v>
                </c:pt>
                <c:pt idx="339">
                  <c:v>476888304063900</c:v>
                </c:pt>
                <c:pt idx="340">
                  <c:v>516430711718330.25</c:v>
                </c:pt>
                <c:pt idx="341">
                  <c:v>-2065437380740051.5</c:v>
                </c:pt>
                <c:pt idx="342">
                  <c:v>-953417870169949</c:v>
                </c:pt>
                <c:pt idx="343">
                  <c:v>284862752247872.56</c:v>
                </c:pt>
                <c:pt idx="344">
                  <c:v>-1769722480264385.8</c:v>
                </c:pt>
                <c:pt idx="345">
                  <c:v>1179783275349095.8</c:v>
                </c:pt>
                <c:pt idx="346">
                  <c:v>750615515834044.88</c:v>
                </c:pt>
                <c:pt idx="347">
                  <c:v>-2251656324742709.5</c:v>
                </c:pt>
                <c:pt idx="348">
                  <c:v>1179393735021811.5</c:v>
                </c:pt>
                <c:pt idx="349">
                  <c:v>-4127640308018170.5</c:v>
                </c:pt>
                <c:pt idx="350">
                  <c:v>198036197364253.81</c:v>
                </c:pt>
                <c:pt idx="351">
                  <c:v>-271992228372191.34</c:v>
                </c:pt>
                <c:pt idx="352">
                  <c:v>458422424714342.06</c:v>
                </c:pt>
                <c:pt idx="353">
                  <c:v>309275904908053.56</c:v>
                </c:pt>
                <c:pt idx="354">
                  <c:v>-399038093928433.25</c:v>
                </c:pt>
                <c:pt idx="355">
                  <c:v>526421012718728.94</c:v>
                </c:pt>
                <c:pt idx="356">
                  <c:v>-1649249763746376.3</c:v>
                </c:pt>
                <c:pt idx="357">
                  <c:v>824577362557998.38</c:v>
                </c:pt>
                <c:pt idx="358">
                  <c:v>1236628478184713.5</c:v>
                </c:pt>
                <c:pt idx="359">
                  <c:v>426295834939391</c:v>
                </c:pt>
                <c:pt idx="360">
                  <c:v>-4944024786496281</c:v>
                </c:pt>
                <c:pt idx="361">
                  <c:v>882783542362402.13</c:v>
                </c:pt>
                <c:pt idx="362">
                  <c:v>988516216584107.38</c:v>
                </c:pt>
                <c:pt idx="363">
                  <c:v>1.235517067379559E+16</c:v>
                </c:pt>
                <c:pt idx="364">
                  <c:v>-2.4710246382964768E+16</c:v>
                </c:pt>
                <c:pt idx="365">
                  <c:v>294075769686020.13</c:v>
                </c:pt>
                <c:pt idx="366">
                  <c:v>-2.4694485744267712E+16</c:v>
                </c:pt>
                <c:pt idx="367">
                  <c:v>2.4694485744265956E+16</c:v>
                </c:pt>
                <c:pt idx="368">
                  <c:v>667321046452723.13</c:v>
                </c:pt>
                <c:pt idx="369">
                  <c:v>-3526861644272863.5</c:v>
                </c:pt>
                <c:pt idx="370">
                  <c:v>-4937834082350066</c:v>
                </c:pt>
                <c:pt idx="371">
                  <c:v>2057375503297818</c:v>
                </c:pt>
                <c:pt idx="372">
                  <c:v>-1899123149687382.3</c:v>
                </c:pt>
                <c:pt idx="373">
                  <c:v>259798090125862.34</c:v>
                </c:pt>
                <c:pt idx="374">
                  <c:v>-2467275465044253</c:v>
                </c:pt>
                <c:pt idx="375">
                  <c:v>-1121626841408702.6</c:v>
                </c:pt>
                <c:pt idx="376">
                  <c:v>2243348562326741.8</c:v>
                </c:pt>
                <c:pt idx="377">
                  <c:v>404426283529666</c:v>
                </c:pt>
                <c:pt idx="378">
                  <c:v>1072262439806055.9</c:v>
                </c:pt>
                <c:pt idx="379">
                  <c:v>-2466080324753581.5</c:v>
                </c:pt>
                <c:pt idx="380">
                  <c:v>3523012537726718</c:v>
                </c:pt>
                <c:pt idx="381">
                  <c:v>-4932179618214703</c:v>
                </c:pt>
                <c:pt idx="382">
                  <c:v>474162322846364.25</c:v>
                </c:pt>
                <c:pt idx="383">
                  <c:v>473972696330186.69</c:v>
                </c:pt>
                <c:pt idx="384">
                  <c:v>1642681954286451.3</c:v>
                </c:pt>
                <c:pt idx="385">
                  <c:v>-770057519323133.5</c:v>
                </c:pt>
                <c:pt idx="386">
                  <c:v>-440181835233510.31</c:v>
                </c:pt>
                <c:pt idx="387">
                  <c:v>165378288343217.94</c:v>
                </c:pt>
                <c:pt idx="388">
                  <c:v>-328458036206603.25</c:v>
                </c:pt>
                <c:pt idx="389">
                  <c:v>502792184890409.31</c:v>
                </c:pt>
                <c:pt idx="390">
                  <c:v>307807408851832.69</c:v>
                </c:pt>
                <c:pt idx="391">
                  <c:v>-1230945448897354.8</c:v>
                </c:pt>
                <c:pt idx="392">
                  <c:v>-351820503798140.69</c:v>
                </c:pt>
                <c:pt idx="393">
                  <c:v>492586610785367.25</c:v>
                </c:pt>
                <c:pt idx="394">
                  <c:v>572570216271593.13</c:v>
                </c:pt>
                <c:pt idx="395">
                  <c:v>-319788831923214.25</c:v>
                </c:pt>
                <c:pt idx="396">
                  <c:v>410422514942309.88</c:v>
                </c:pt>
                <c:pt idx="397">
                  <c:v>282889948430918.31</c:v>
                </c:pt>
                <c:pt idx="398">
                  <c:v>-243690606637935.66</c:v>
                </c:pt>
                <c:pt idx="399">
                  <c:v>279704349659554.19</c:v>
                </c:pt>
                <c:pt idx="400">
                  <c:v>-372907565590764.5</c:v>
                </c:pt>
                <c:pt idx="401">
                  <c:v>473331258652160.25</c:v>
                </c:pt>
                <c:pt idx="402">
                  <c:v>403320067479998.06</c:v>
                </c:pt>
                <c:pt idx="403">
                  <c:v>3074498943185747</c:v>
                </c:pt>
                <c:pt idx="404">
                  <c:v>614786187505837.13</c:v>
                </c:pt>
                <c:pt idx="405">
                  <c:v>-1117715625660753</c:v>
                </c:pt>
                <c:pt idx="406">
                  <c:v>3513023378477684</c:v>
                </c:pt>
                <c:pt idx="407">
                  <c:v>-1537000973030601.3</c:v>
                </c:pt>
                <c:pt idx="408">
                  <c:v>431370779716844.94</c:v>
                </c:pt>
                <c:pt idx="409">
                  <c:v>-702458638611967.88</c:v>
                </c:pt>
                <c:pt idx="410">
                  <c:v>336745968102571.75</c:v>
                </c:pt>
                <c:pt idx="411">
                  <c:v>-877792773582303.63</c:v>
                </c:pt>
                <c:pt idx="412">
                  <c:v>8193521142990407</c:v>
                </c:pt>
                <c:pt idx="413">
                  <c:v>4915961276995935</c:v>
                </c:pt>
                <c:pt idx="414">
                  <c:v>522869910896791.94</c:v>
                </c:pt>
                <c:pt idx="415">
                  <c:v>1169926313445362.3</c:v>
                </c:pt>
                <c:pt idx="416">
                  <c:v>-416475378271141.13</c:v>
                </c:pt>
                <c:pt idx="417">
                  <c:v>522833675557933.06</c:v>
                </c:pt>
                <c:pt idx="418">
                  <c:v>982654856892750.63</c:v>
                </c:pt>
                <c:pt idx="419">
                  <c:v>1116451170235740.6</c:v>
                </c:pt>
                <c:pt idx="420">
                  <c:v>-389933390272046.13</c:v>
                </c:pt>
                <c:pt idx="421">
                  <c:v>255861267848207.25</c:v>
                </c:pt>
                <c:pt idx="422">
                  <c:v>-8184629023647983</c:v>
                </c:pt>
                <c:pt idx="423">
                  <c:v>2046086333692988.8</c:v>
                </c:pt>
                <c:pt idx="424">
                  <c:v>1022901331052642.8</c:v>
                </c:pt>
                <c:pt idx="425">
                  <c:v>598621621911027.75</c:v>
                </c:pt>
                <c:pt idx="426">
                  <c:v>-245490638759206.13</c:v>
                </c:pt>
                <c:pt idx="427">
                  <c:v>446423990072313.63</c:v>
                </c:pt>
                <c:pt idx="428">
                  <c:v>409040774349511.69</c:v>
                </c:pt>
                <c:pt idx="429">
                  <c:v>6134099277507277</c:v>
                </c:pt>
                <c:pt idx="430">
                  <c:v>1022239610832146.5</c:v>
                </c:pt>
                <c:pt idx="431">
                  <c:v>-1362954645459141.3</c:v>
                </c:pt>
                <c:pt idx="432">
                  <c:v>-1363143673430835.5</c:v>
                </c:pt>
                <c:pt idx="433">
                  <c:v>2230658888420362.5</c:v>
                </c:pt>
                <c:pt idx="434">
                  <c:v>462852806959657.88</c:v>
                </c:pt>
                <c:pt idx="435">
                  <c:v>4087603941545517.5</c:v>
                </c:pt>
                <c:pt idx="436">
                  <c:v>544906773416891</c:v>
                </c:pt>
                <c:pt idx="437">
                  <c:v>-8172279037398751</c:v>
                </c:pt>
                <c:pt idx="438">
                  <c:v>-6129374597880139</c:v>
                </c:pt>
                <c:pt idx="439">
                  <c:v>-1225988284693547.3</c:v>
                </c:pt>
                <c:pt idx="440">
                  <c:v>980771732118874</c:v>
                </c:pt>
                <c:pt idx="441">
                  <c:v>790774294058265.25</c:v>
                </c:pt>
                <c:pt idx="442">
                  <c:v>1633977217080048.8</c:v>
                </c:pt>
                <c:pt idx="443">
                  <c:v>-3501271812086824</c:v>
                </c:pt>
                <c:pt idx="444">
                  <c:v>6127296507464328</c:v>
                </c:pt>
                <c:pt idx="445">
                  <c:v>3063506583485278</c:v>
                </c:pt>
                <c:pt idx="446">
                  <c:v>6126729837200418</c:v>
                </c:pt>
                <c:pt idx="447">
                  <c:v>1021011459092244.6</c:v>
                </c:pt>
                <c:pt idx="448">
                  <c:v>382749458776284.38</c:v>
                </c:pt>
                <c:pt idx="449">
                  <c:v>-360240337896026.19</c:v>
                </c:pt>
                <c:pt idx="450">
                  <c:v>844828470737992</c:v>
                </c:pt>
                <c:pt idx="451">
                  <c:v>1.2248549338961926E+16</c:v>
                </c:pt>
                <c:pt idx="452">
                  <c:v>1530962449536221.5</c:v>
                </c:pt>
                <c:pt idx="453">
                  <c:v>-306268019946761.56</c:v>
                </c:pt>
                <c:pt idx="454">
                  <c:v>445523684480442.81</c:v>
                </c:pt>
                <c:pt idx="455">
                  <c:v>278298871170582.5</c:v>
                </c:pt>
                <c:pt idx="456">
                  <c:v>-627837843188102.38</c:v>
                </c:pt>
                <c:pt idx="457">
                  <c:v>335376253964851.75</c:v>
                </c:pt>
                <c:pt idx="458">
                  <c:v>-597059678545757.88</c:v>
                </c:pt>
                <c:pt idx="459">
                  <c:v>8161011083091767</c:v>
                </c:pt>
                <c:pt idx="460">
                  <c:v>1112757898542237.9</c:v>
                </c:pt>
                <c:pt idx="461">
                  <c:v>764861807611114</c:v>
                </c:pt>
                <c:pt idx="462">
                  <c:v>1747945538066324.3</c:v>
                </c:pt>
                <c:pt idx="463">
                  <c:v>-4894077680477510</c:v>
                </c:pt>
                <c:pt idx="464">
                  <c:v>-335311614750052.31</c:v>
                </c:pt>
                <c:pt idx="465">
                  <c:v>237620548964404.47</c:v>
                </c:pt>
                <c:pt idx="466">
                  <c:v>-2224203391405346.5</c:v>
                </c:pt>
                <c:pt idx="467">
                  <c:v>0</c:v>
                </c:pt>
                <c:pt idx="468">
                  <c:v>1747568163403772.8</c:v>
                </c:pt>
                <c:pt idx="469">
                  <c:v>568850635954248.25</c:v>
                </c:pt>
                <c:pt idx="470">
                  <c:v>-407703012190578.38</c:v>
                </c:pt>
                <c:pt idx="471">
                  <c:v>-699175517125662.25</c:v>
                </c:pt>
                <c:pt idx="472">
                  <c:v>247122267567302.94</c:v>
                </c:pt>
                <c:pt idx="473">
                  <c:v>4891059156494872</c:v>
                </c:pt>
                <c:pt idx="474">
                  <c:v>-2037996328769463.5</c:v>
                </c:pt>
                <c:pt idx="475">
                  <c:v>-764378306263967.88</c:v>
                </c:pt>
                <c:pt idx="476">
                  <c:v>244536917503970.06</c:v>
                </c:pt>
                <c:pt idx="477">
                  <c:v>-698501803536830.25</c:v>
                </c:pt>
                <c:pt idx="478">
                  <c:v>1358287008601154.5</c:v>
                </c:pt>
                <c:pt idx="479">
                  <c:v>-4889588076237661</c:v>
                </c:pt>
                <c:pt idx="480">
                  <c:v>520084685419999</c:v>
                </c:pt>
                <c:pt idx="481">
                  <c:v>939888404486392.75</c:v>
                </c:pt>
                <c:pt idx="482">
                  <c:v>-626623689327721.38</c:v>
                </c:pt>
                <c:pt idx="483">
                  <c:v>-1062789952683203.3</c:v>
                </c:pt>
                <c:pt idx="484">
                  <c:v>189412210852032.44</c:v>
                </c:pt>
                <c:pt idx="485">
                  <c:v>-241896402678170.84</c:v>
                </c:pt>
                <c:pt idx="486">
                  <c:v>1062560415794621.1</c:v>
                </c:pt>
                <c:pt idx="487">
                  <c:v>-1163747668394104.8</c:v>
                </c:pt>
                <c:pt idx="488">
                  <c:v>334709576646067.25</c:v>
                </c:pt>
                <c:pt idx="489">
                  <c:v>-6106824140408160</c:v>
                </c:pt>
                <c:pt idx="490">
                  <c:v>763270560178793.5</c:v>
                </c:pt>
                <c:pt idx="491">
                  <c:v>1526258449605209</c:v>
                </c:pt>
                <c:pt idx="492">
                  <c:v>-274460822601196.75</c:v>
                </c:pt>
                <c:pt idx="493">
                  <c:v>4886986118331501</c:v>
                </c:pt>
                <c:pt idx="494">
                  <c:v>718566313447445.38</c:v>
                </c:pt>
                <c:pt idx="495">
                  <c:v>218013358593872.53</c:v>
                </c:pt>
                <c:pt idx="496">
                  <c:v>-519390930033532</c:v>
                </c:pt>
                <c:pt idx="497">
                  <c:v>-4883254486930009</c:v>
                </c:pt>
                <c:pt idx="498">
                  <c:v>-718233725982991.38</c:v>
                </c:pt>
                <c:pt idx="499">
                  <c:v>287236957189491.5</c:v>
                </c:pt>
                <c:pt idx="500">
                  <c:v>-469462174100125.13</c:v>
                </c:pt>
                <c:pt idx="501">
                  <c:v>428273017914647.13</c:v>
                </c:pt>
                <c:pt idx="502">
                  <c:v>-413758481303263.88</c:v>
                </c:pt>
                <c:pt idx="503">
                  <c:v>413758481303293.25</c:v>
                </c:pt>
                <c:pt idx="504">
                  <c:v>393554100726418.38</c:v>
                </c:pt>
                <c:pt idx="505">
                  <c:v>-580915978524980.13</c:v>
                </c:pt>
                <c:pt idx="506">
                  <c:v>-903887741773675.5</c:v>
                </c:pt>
                <c:pt idx="507">
                  <c:v>-2.4407606222971292E+16</c:v>
                </c:pt>
                <c:pt idx="508">
                  <c:v>1220290834231527.5</c:v>
                </c:pt>
                <c:pt idx="509">
                  <c:v>308816371646279</c:v>
                </c:pt>
                <c:pt idx="510">
                  <c:v>2032327204655703</c:v>
                </c:pt>
                <c:pt idx="511">
                  <c:v>-364076178536548.44</c:v>
                </c:pt>
                <c:pt idx="512">
                  <c:v>-1626721692080374.5</c:v>
                </c:pt>
                <c:pt idx="513">
                  <c:v>256771493633499.06</c:v>
                </c:pt>
                <c:pt idx="514">
                  <c:v>-435528941159383.13</c:v>
                </c:pt>
                <c:pt idx="515">
                  <c:v>1626232060420935</c:v>
                </c:pt>
                <c:pt idx="516">
                  <c:v>739059451279075.38</c:v>
                </c:pt>
                <c:pt idx="517">
                  <c:v>-594871096659750.25</c:v>
                </c:pt>
                <c:pt idx="518">
                  <c:v>427863309030391.06</c:v>
                </c:pt>
                <c:pt idx="519">
                  <c:v>-4876662816545163</c:v>
                </c:pt>
                <c:pt idx="520">
                  <c:v>1354560581267713.3</c:v>
                </c:pt>
                <c:pt idx="521">
                  <c:v>1.2190104056661194E+16</c:v>
                </c:pt>
                <c:pt idx="522">
                  <c:v>-2031762439810117.8</c:v>
                </c:pt>
                <c:pt idx="523">
                  <c:v>-2216664915887388</c:v>
                </c:pt>
                <c:pt idx="524">
                  <c:v>-2032123249727188.8</c:v>
                </c:pt>
                <c:pt idx="525">
                  <c:v>812792821221804.5</c:v>
                </c:pt>
                <c:pt idx="526">
                  <c:v>1.2190386408493554E+16</c:v>
                </c:pt>
                <c:pt idx="527">
                  <c:v>413136132219570.19</c:v>
                </c:pt>
                <c:pt idx="528">
                  <c:v>-1160545538422491.5</c:v>
                </c:pt>
                <c:pt idx="529">
                  <c:v>594379862905149.88</c:v>
                </c:pt>
                <c:pt idx="530">
                  <c:v>-786084953538366.38</c:v>
                </c:pt>
                <c:pt idx="531">
                  <c:v>761516858380579.88</c:v>
                </c:pt>
                <c:pt idx="532">
                  <c:v>1059276744701164.1</c:v>
                </c:pt>
                <c:pt idx="533">
                  <c:v>-1059276744701239.4</c:v>
                </c:pt>
                <c:pt idx="534">
                  <c:v>0</c:v>
                </c:pt>
                <c:pt idx="535">
                  <c:v>-937229807033996.5</c:v>
                </c:pt>
                <c:pt idx="536">
                  <c:v>-2437136224068353.5</c:v>
                </c:pt>
                <c:pt idx="537">
                  <c:v>208216192468773.53</c:v>
                </c:pt>
                <c:pt idx="538">
                  <c:v>-208216192468788.34</c:v>
                </c:pt>
                <c:pt idx="539">
                  <c:v>253784066187206.91</c:v>
                </c:pt>
                <c:pt idx="540">
                  <c:v>-658316786954613</c:v>
                </c:pt>
                <c:pt idx="541">
                  <c:v>738124162898323</c:v>
                </c:pt>
                <c:pt idx="542">
                  <c:v>-811927173791399.63</c:v>
                </c:pt>
                <c:pt idx="543">
                  <c:v>459540599506226.94</c:v>
                </c:pt>
                <c:pt idx="544">
                  <c:v>-1.2175427802739168E+16</c:v>
                </c:pt>
                <c:pt idx="545">
                  <c:v>-566397384580594.88</c:v>
                </c:pt>
                <c:pt idx="546">
                  <c:v>208103653168446.5</c:v>
                </c:pt>
                <c:pt idx="547">
                  <c:v>-737582741101128.38</c:v>
                </c:pt>
                <c:pt idx="548">
                  <c:v>-936376065490081.25</c:v>
                </c:pt>
                <c:pt idx="549">
                  <c:v>2434728222331571.5</c:v>
                </c:pt>
                <c:pt idx="550">
                  <c:v>695515741625175.75</c:v>
                </c:pt>
                <c:pt idx="551">
                  <c:v>-6085034132319020</c:v>
                </c:pt>
                <c:pt idx="552">
                  <c:v>1106292922451327.9</c:v>
                </c:pt>
                <c:pt idx="553">
                  <c:v>1738218582616604.8</c:v>
                </c:pt>
                <c:pt idx="554">
                  <c:v>-676031336908334.13</c:v>
                </c:pt>
                <c:pt idx="555">
                  <c:v>1738514028245617.3</c:v>
                </c:pt>
                <c:pt idx="556">
                  <c:v>973421205020767.25</c:v>
                </c:pt>
                <c:pt idx="557">
                  <c:v>-2433412017532355.5</c:v>
                </c:pt>
                <c:pt idx="558">
                  <c:v>-540873116862575.75</c:v>
                </c:pt>
                <c:pt idx="559">
                  <c:v>496712534417021.13</c:v>
                </c:pt>
                <c:pt idx="560">
                  <c:v>-1622381210736389</c:v>
                </c:pt>
                <c:pt idx="561">
                  <c:v>553022547103625.19</c:v>
                </c:pt>
                <c:pt idx="562">
                  <c:v>-8109712881945180</c:v>
                </c:pt>
                <c:pt idx="563">
                  <c:v>-2211859495287045.5</c:v>
                </c:pt>
                <c:pt idx="564">
                  <c:v>296631480003748.06</c:v>
                </c:pt>
                <c:pt idx="565">
                  <c:v>-1350987123588763.3</c:v>
                </c:pt>
                <c:pt idx="566">
                  <c:v>2702068206008790.5</c:v>
                </c:pt>
                <c:pt idx="567">
                  <c:v>-4053055330892288.5</c:v>
                </c:pt>
                <c:pt idx="568">
                  <c:v>1.215935390905147E+16</c:v>
                </c:pt>
                <c:pt idx="569">
                  <c:v>1621140703299087.8</c:v>
                </c:pt>
                <c:pt idx="570">
                  <c:v>-496332753991748.13</c:v>
                </c:pt>
                <c:pt idx="571">
                  <c:v>868652797626481.63</c:v>
                </c:pt>
                <c:pt idx="572">
                  <c:v>578945265344461.13</c:v>
                </c:pt>
                <c:pt idx="573">
                  <c:v>1519390784932362.3</c:v>
                </c:pt>
                <c:pt idx="574">
                  <c:v>759554494929868.13</c:v>
                </c:pt>
                <c:pt idx="575">
                  <c:v>-1429666767955550.8</c:v>
                </c:pt>
                <c:pt idx="576">
                  <c:v>-1056873568181099</c:v>
                </c:pt>
                <c:pt idx="577">
                  <c:v>-2431119194571826</c:v>
                </c:pt>
                <c:pt idx="578">
                  <c:v>900355369381406</c:v>
                </c:pt>
                <c:pt idx="579">
                  <c:v>1429733066134043.5</c:v>
                </c:pt>
                <c:pt idx="580">
                  <c:v>-656955150350578.25</c:v>
                </c:pt>
                <c:pt idx="581">
                  <c:v>517157472771267.25</c:v>
                </c:pt>
                <c:pt idx="582">
                  <c:v>-784028984880597.75</c:v>
                </c:pt>
                <c:pt idx="583">
                  <c:v>623183259346653.75</c:v>
                </c:pt>
                <c:pt idx="584">
                  <c:v>213068238486756.91</c:v>
                </c:pt>
                <c:pt idx="585">
                  <c:v>-240480781666233.16</c:v>
                </c:pt>
                <c:pt idx="586">
                  <c:v>506115324620431.56</c:v>
                </c:pt>
                <c:pt idx="587">
                  <c:v>-564955026879402.88</c:v>
                </c:pt>
                <c:pt idx="588">
                  <c:v>837737267167478.25</c:v>
                </c:pt>
                <c:pt idx="589">
                  <c:v>-411816906836486.94</c:v>
                </c:pt>
                <c:pt idx="590">
                  <c:v>433883557856684.38</c:v>
                </c:pt>
                <c:pt idx="591">
                  <c:v>1056089645405788.6</c:v>
                </c:pt>
                <c:pt idx="592">
                  <c:v>-578377275903685</c:v>
                </c:pt>
                <c:pt idx="593">
                  <c:v>2.4295695372315528E+16</c:v>
                </c:pt>
                <c:pt idx="594">
                  <c:v>1619612867158881.5</c:v>
                </c:pt>
                <c:pt idx="595">
                  <c:v>2699104401394915</c:v>
                </c:pt>
                <c:pt idx="596">
                  <c:v>2429015576328409</c:v>
                </c:pt>
                <c:pt idx="597">
                  <c:v>379425135239921.19</c:v>
                </c:pt>
                <c:pt idx="598">
                  <c:v>1103415332700388.6</c:v>
                </c:pt>
                <c:pt idx="599">
                  <c:v>-373525732427104.88</c:v>
                </c:pt>
                <c:pt idx="600">
                  <c:v>-1517923504244321.5</c:v>
                </c:pt>
                <c:pt idx="601">
                  <c:v>385434347248595.44</c:v>
                </c:pt>
                <c:pt idx="602">
                  <c:v>457952402499263.13</c:v>
                </c:pt>
                <c:pt idx="603">
                  <c:v>-638686050665068.25</c:v>
                </c:pt>
                <c:pt idx="604">
                  <c:v>-2206788011201277.8</c:v>
                </c:pt>
                <c:pt idx="605">
                  <c:v>551626619076001.56</c:v>
                </c:pt>
                <c:pt idx="606">
                  <c:v>-606779898054587.88</c:v>
                </c:pt>
                <c:pt idx="607">
                  <c:v>735510691464254.88</c:v>
                </c:pt>
                <c:pt idx="608">
                  <c:v>1.213428437452128E+16</c:v>
                </c:pt>
                <c:pt idx="609">
                  <c:v>-898922758769654.5</c:v>
                </c:pt>
                <c:pt idx="610">
                  <c:v>-1011487516282665</c:v>
                </c:pt>
                <c:pt idx="611">
                  <c:v>362263654778284.13</c:v>
                </c:pt>
                <c:pt idx="612">
                  <c:v>516190834734468.13</c:v>
                </c:pt>
                <c:pt idx="613">
                  <c:v>-898484933924298.63</c:v>
                </c:pt>
                <c:pt idx="614">
                  <c:v>-362207635707795.44</c:v>
                </c:pt>
                <c:pt idx="615">
                  <c:v>362207635707795.44</c:v>
                </c:pt>
                <c:pt idx="616">
                  <c:v>4852231405513349</c:v>
                </c:pt>
                <c:pt idx="617">
                  <c:v>-441197228593191.38</c:v>
                </c:pt>
                <c:pt idx="618">
                  <c:v>898832402314229.5</c:v>
                </c:pt>
                <c:pt idx="619">
                  <c:v>341680006726941.44</c:v>
                </c:pt>
                <c:pt idx="620">
                  <c:v>-866258836978222.5</c:v>
                </c:pt>
                <c:pt idx="621">
                  <c:v>-4851668569108470</c:v>
                </c:pt>
                <c:pt idx="622">
                  <c:v>-970446279162351.63</c:v>
                </c:pt>
                <c:pt idx="623">
                  <c:v>516150916949976.38</c:v>
                </c:pt>
                <c:pt idx="624">
                  <c:v>2694871178044960</c:v>
                </c:pt>
                <c:pt idx="625">
                  <c:v>-932901347443287.38</c:v>
                </c:pt>
                <c:pt idx="626">
                  <c:v>378935480071128.63</c:v>
                </c:pt>
                <c:pt idx="627">
                  <c:v>-2020582875879269</c:v>
                </c:pt>
                <c:pt idx="628">
                  <c:v>-8082800382172542</c:v>
                </c:pt>
                <c:pt idx="629">
                  <c:v>4041353302476349</c:v>
                </c:pt>
                <c:pt idx="630">
                  <c:v>-1102255464870817.3</c:v>
                </c:pt>
                <c:pt idx="631">
                  <c:v>292095175707252.56</c:v>
                </c:pt>
                <c:pt idx="632">
                  <c:v>-448910755825887.19</c:v>
                </c:pt>
                <c:pt idx="633">
                  <c:v>-1212405989285358.8</c:v>
                </c:pt>
                <c:pt idx="634">
                  <c:v>475396326781313.25</c:v>
                </c:pt>
                <c:pt idx="635">
                  <c:v>-606104532665259.25</c:v>
                </c:pt>
                <c:pt idx="636">
                  <c:v>1515401991674802</c:v>
                </c:pt>
                <c:pt idx="637">
                  <c:v>242355551873182.84</c:v>
                </c:pt>
                <c:pt idx="638">
                  <c:v>-526749869909546.88</c:v>
                </c:pt>
                <c:pt idx="639">
                  <c:v>1.2117309283726128E+16</c:v>
                </c:pt>
                <c:pt idx="640">
                  <c:v>-255193019207141.56</c:v>
                </c:pt>
                <c:pt idx="641">
                  <c:v>230879990838845.88</c:v>
                </c:pt>
                <c:pt idx="642">
                  <c:v>-6058232815850490</c:v>
                </c:pt>
                <c:pt idx="643">
                  <c:v>-526904744396831</c:v>
                </c:pt>
                <c:pt idx="644">
                  <c:v>2203718160574566.3</c:v>
                </c:pt>
                <c:pt idx="645">
                  <c:v>432761041350028.31</c:v>
                </c:pt>
                <c:pt idx="646">
                  <c:v>2692058432199346</c:v>
                </c:pt>
                <c:pt idx="647">
                  <c:v>781444419025331.13</c:v>
                </c:pt>
                <c:pt idx="648">
                  <c:v>-323052004629756.69</c:v>
                </c:pt>
                <c:pt idx="649">
                  <c:v>6058888998033662</c:v>
                </c:pt>
                <c:pt idx="650">
                  <c:v>475105887180640.75</c:v>
                </c:pt>
                <c:pt idx="651">
                  <c:v>494306702683163.63</c:v>
                </c:pt>
                <c:pt idx="652">
                  <c:v>-2421737425788028.5</c:v>
                </c:pt>
                <c:pt idx="653">
                  <c:v>-432563545149931.31</c:v>
                </c:pt>
                <c:pt idx="654">
                  <c:v>1514206716487136.8</c:v>
                </c:pt>
                <c:pt idx="655">
                  <c:v>781383958719426.38</c:v>
                </c:pt>
                <c:pt idx="656">
                  <c:v>691906237017723.25</c:v>
                </c:pt>
                <c:pt idx="657">
                  <c:v>-637289456957518.13</c:v>
                </c:pt>
                <c:pt idx="658">
                  <c:v>4036666311352703.5</c:v>
                </c:pt>
                <c:pt idx="659">
                  <c:v>-621104874302295.13</c:v>
                </c:pt>
                <c:pt idx="660">
                  <c:v>331779503264680.63</c:v>
                </c:pt>
                <c:pt idx="661">
                  <c:v>-1729598291173400.8</c:v>
                </c:pt>
                <c:pt idx="662">
                  <c:v>1.2107750188884414E+16</c:v>
                </c:pt>
                <c:pt idx="663">
                  <c:v>-2201485782353167.5</c:v>
                </c:pt>
                <c:pt idx="664">
                  <c:v>-318743361253737.56</c:v>
                </c:pt>
                <c:pt idx="665">
                  <c:v>331846255313192.63</c:v>
                </c:pt>
                <c:pt idx="666">
                  <c:v>2018067673160878.5</c:v>
                </c:pt>
                <c:pt idx="667">
                  <c:v>691783102181967</c:v>
                </c:pt>
                <c:pt idx="668">
                  <c:v>-515181547284978</c:v>
                </c:pt>
                <c:pt idx="669">
                  <c:v>605354714640445</c:v>
                </c:pt>
                <c:pt idx="670">
                  <c:v>403413679577311</c:v>
                </c:pt>
                <c:pt idx="671">
                  <c:v>-456682362139125.38</c:v>
                </c:pt>
                <c:pt idx="672">
                  <c:v>931026705648008.13</c:v>
                </c:pt>
                <c:pt idx="673">
                  <c:v>-2017115253657180.8</c:v>
                </c:pt>
                <c:pt idx="674">
                  <c:v>1152597144613141.3</c:v>
                </c:pt>
                <c:pt idx="675">
                  <c:v>2.4202479530219708E+16</c:v>
                </c:pt>
                <c:pt idx="676">
                  <c:v>-2.4202479530223144E+16</c:v>
                </c:pt>
                <c:pt idx="677">
                  <c:v>-896485259266622.25</c:v>
                </c:pt>
                <c:pt idx="678">
                  <c:v>834652229702363.5</c:v>
                </c:pt>
                <c:pt idx="679">
                  <c:v>403276320692382.19</c:v>
                </c:pt>
                <c:pt idx="680">
                  <c:v>-604867664696322.5</c:v>
                </c:pt>
                <c:pt idx="681">
                  <c:v>1052012980894246</c:v>
                </c:pt>
                <c:pt idx="682">
                  <c:v>3456212776426256</c:v>
                </c:pt>
                <c:pt idx="683">
                  <c:v>2687999033364019.5</c:v>
                </c:pt>
                <c:pt idx="684">
                  <c:v>-2199288960027733.5</c:v>
                </c:pt>
                <c:pt idx="685">
                  <c:v>-3456266282524943.5</c:v>
                </c:pt>
                <c:pt idx="686">
                  <c:v>967687140790105</c:v>
                </c:pt>
                <c:pt idx="687">
                  <c:v>-1511958492060976</c:v>
                </c:pt>
                <c:pt idx="688">
                  <c:v>-896124523414869.5</c:v>
                </c:pt>
                <c:pt idx="689">
                  <c:v>604853619057111.88</c:v>
                </c:pt>
                <c:pt idx="690">
                  <c:v>636495837727381.13</c:v>
                </c:pt>
                <c:pt idx="691">
                  <c:v>-1860346273928498</c:v>
                </c:pt>
                <c:pt idx="692">
                  <c:v>-2015570161523572.5</c:v>
                </c:pt>
                <c:pt idx="693">
                  <c:v>-3455517247447766.5</c:v>
                </c:pt>
                <c:pt idx="694">
                  <c:v>1099418926591231</c:v>
                </c:pt>
                <c:pt idx="695">
                  <c:v>2687146038293224</c:v>
                </c:pt>
                <c:pt idx="696">
                  <c:v>780018387318372.5</c:v>
                </c:pt>
                <c:pt idx="697">
                  <c:v>6044323541454997</c:v>
                </c:pt>
                <c:pt idx="698">
                  <c:v>-1511151080312001.5</c:v>
                </c:pt>
                <c:pt idx="699">
                  <c:v>-620091419088197.38</c:v>
                </c:pt>
                <c:pt idx="700">
                  <c:v>1151678592515594.8</c:v>
                </c:pt>
                <c:pt idx="701">
                  <c:v>439602477715268.81</c:v>
                </c:pt>
                <c:pt idx="702">
                  <c:v>-4834691407859030</c:v>
                </c:pt>
                <c:pt idx="703">
                  <c:v>-636249506279774.5</c:v>
                </c:pt>
                <c:pt idx="704">
                  <c:v>863514901518704.88</c:v>
                </c:pt>
                <c:pt idx="705">
                  <c:v>-2686293223679722</c:v>
                </c:pt>
                <c:pt idx="706">
                  <c:v>1007301463543768.4</c:v>
                </c:pt>
                <c:pt idx="707">
                  <c:v>-1343037423399873.3</c:v>
                </c:pt>
                <c:pt idx="708">
                  <c:v>1611663626007384.3</c:v>
                </c:pt>
                <c:pt idx="709">
                  <c:v>473897607053457.75</c:v>
                </c:pt>
                <c:pt idx="710">
                  <c:v>-225925398365280</c:v>
                </c:pt>
                <c:pt idx="711">
                  <c:v>271637106484500.5</c:v>
                </c:pt>
                <c:pt idx="712">
                  <c:v>-8055885109805540</c:v>
                </c:pt>
                <c:pt idx="713">
                  <c:v>-4833680776691852</c:v>
                </c:pt>
                <c:pt idx="714">
                  <c:v>2197076587037565.5</c:v>
                </c:pt>
                <c:pt idx="715">
                  <c:v>-2685295035892646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C42-409B-BA96-A937D73FE9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9872664"/>
        <c:axId val="789873840"/>
      </c:scatterChart>
      <c:valAx>
        <c:axId val="789872664"/>
        <c:scaling>
          <c:orientation val="minMax"/>
        </c:scaling>
        <c:delete val="1"/>
        <c:axPos val="b"/>
        <c:majorGridlines>
          <c:spPr>
            <a:ln w="3175">
              <a:solidFill>
                <a:srgbClr val="C0C0C0"/>
              </a:solidFill>
              <a:prstDash val="solid"/>
            </a:ln>
          </c:spPr>
        </c:majorGridlines>
        <c:minorGridlines>
          <c:spPr>
            <a:ln w="3175">
              <a:solidFill>
                <a:srgbClr val="FFFFFF"/>
              </a:solidFill>
              <a:prstDash val="solid"/>
            </a:ln>
          </c:spPr>
        </c:minorGridlines>
        <c:title>
          <c:tx>
            <c:rich>
              <a:bodyPr/>
              <a:lstStyle/>
              <a:p>
                <a:pPr>
                  <a:defRPr sz="10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Depletion (um)</a:t>
                </a:r>
              </a:p>
            </c:rich>
          </c:tx>
          <c:layout>
            <c:manualLayout>
              <c:xMode val="edge"/>
              <c:yMode val="edge"/>
              <c:x val="0.45920383291746975"/>
              <c:y val="0.90723419006586437"/>
            </c:manualLayout>
          </c:layout>
          <c:overlay val="0"/>
          <c:spPr>
            <a:noFill/>
            <a:ln w="25400">
              <a:noFill/>
            </a:ln>
          </c:spPr>
        </c:title>
        <c:numFmt formatCode="#,##0.00" sourceLinked="0"/>
        <c:majorTickMark val="out"/>
        <c:minorTickMark val="none"/>
        <c:tickLblPos val="nextTo"/>
        <c:crossAx val="789873840"/>
        <c:crossesAt val="1"/>
        <c:crossBetween val="midCat"/>
      </c:valAx>
      <c:valAx>
        <c:axId val="789873840"/>
        <c:scaling>
          <c:logBase val="10"/>
          <c:orientation val="minMax"/>
          <c:min val="1000000000000"/>
        </c:scaling>
        <c:delete val="1"/>
        <c:axPos val="l"/>
        <c:majorGridlines>
          <c:spPr>
            <a:ln w="3175">
              <a:solidFill>
                <a:srgbClr val="C0C0C0"/>
              </a:solidFill>
              <a:prstDash val="solid"/>
            </a:ln>
          </c:spPr>
        </c:majorGridlines>
        <c:minorGridlines>
          <c:spPr>
            <a:ln w="3175">
              <a:solidFill>
                <a:srgbClr val="FFFFFF"/>
              </a:solidFill>
              <a:prstDash val="solid"/>
            </a:ln>
          </c:spPr>
        </c:minorGridlines>
        <c:title>
          <c:tx>
            <c:rich>
              <a:bodyPr/>
              <a:lstStyle/>
              <a:p>
                <a:pPr>
                  <a:defRPr sz="10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Doping (cm^-3)</a:t>
                </a:r>
              </a:p>
            </c:rich>
          </c:tx>
          <c:layout>
            <c:manualLayout>
              <c:xMode val="edge"/>
              <c:yMode val="edge"/>
              <c:x val="3.5416093109049369E-2"/>
              <c:y val="0.29772571588102237"/>
            </c:manualLayout>
          </c:layout>
          <c:overlay val="0"/>
          <c:spPr>
            <a:noFill/>
            <a:ln w="25400">
              <a:noFill/>
            </a:ln>
          </c:spPr>
        </c:title>
        <c:numFmt formatCode="0.00E+00" sourceLinked="0"/>
        <c:majorTickMark val="out"/>
        <c:minorTickMark val="out"/>
        <c:tickLblPos val="nextTo"/>
        <c:crossAx val="789872664"/>
        <c:crossesAt val="0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C0C0C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746931726326858"/>
          <c:y val="7.4923659277730911E-2"/>
          <c:w val="0.61716299914761896"/>
          <c:h val="0.72782983298367165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Sheet1!$H$4</c:f>
              <c:strCache>
                <c:ptCount val="1"/>
                <c:pt idx="0">
                  <c:v>1/C^2</c:v>
                </c:pt>
              </c:strCache>
            </c:strRef>
          </c:tx>
          <c:spPr>
            <a:ln w="12700">
              <a:solidFill>
                <a:srgbClr val="FF6600"/>
              </a:solidFill>
              <a:prstDash val="solid"/>
            </a:ln>
          </c:spPr>
          <c:marker>
            <c:symbol val="circle"/>
            <c:size val="5"/>
            <c:spPr>
              <a:solidFill>
                <a:srgbClr val="FF6600"/>
              </a:solidFill>
              <a:ln>
                <a:solidFill>
                  <a:srgbClr val="FF6600"/>
                </a:solidFill>
                <a:prstDash val="solid"/>
              </a:ln>
            </c:spPr>
          </c:marker>
          <c:xVal>
            <c:numRef>
              <c:f>Sheet1!$F$5:$F$720</c:f>
              <c:numCache>
                <c:formatCode>General</c:formatCode>
                <c:ptCount val="716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  <c:pt idx="5">
                  <c:v>1</c:v>
                </c:pt>
                <c:pt idx="6">
                  <c:v>1.2</c:v>
                </c:pt>
                <c:pt idx="7">
                  <c:v>1.4</c:v>
                </c:pt>
                <c:pt idx="8">
                  <c:v>1.6</c:v>
                </c:pt>
                <c:pt idx="9">
                  <c:v>1.8</c:v>
                </c:pt>
                <c:pt idx="10">
                  <c:v>2</c:v>
                </c:pt>
                <c:pt idx="11">
                  <c:v>2.2000000000000002</c:v>
                </c:pt>
                <c:pt idx="12">
                  <c:v>2.4</c:v>
                </c:pt>
                <c:pt idx="13">
                  <c:v>2.6</c:v>
                </c:pt>
                <c:pt idx="14">
                  <c:v>2.8</c:v>
                </c:pt>
                <c:pt idx="15">
                  <c:v>3</c:v>
                </c:pt>
                <c:pt idx="16">
                  <c:v>3.2</c:v>
                </c:pt>
                <c:pt idx="17">
                  <c:v>3.4</c:v>
                </c:pt>
                <c:pt idx="18">
                  <c:v>3.6</c:v>
                </c:pt>
                <c:pt idx="19">
                  <c:v>3.8</c:v>
                </c:pt>
                <c:pt idx="20">
                  <c:v>4</c:v>
                </c:pt>
                <c:pt idx="21">
                  <c:v>4.2</c:v>
                </c:pt>
                <c:pt idx="22">
                  <c:v>4.4000000000000004</c:v>
                </c:pt>
                <c:pt idx="23">
                  <c:v>4.5999999999999996</c:v>
                </c:pt>
                <c:pt idx="24">
                  <c:v>4.8</c:v>
                </c:pt>
                <c:pt idx="25">
                  <c:v>5</c:v>
                </c:pt>
                <c:pt idx="26">
                  <c:v>5.2</c:v>
                </c:pt>
                <c:pt idx="27">
                  <c:v>5.4</c:v>
                </c:pt>
                <c:pt idx="28">
                  <c:v>5.6</c:v>
                </c:pt>
                <c:pt idx="29">
                  <c:v>5.8</c:v>
                </c:pt>
                <c:pt idx="30">
                  <c:v>6</c:v>
                </c:pt>
                <c:pt idx="31">
                  <c:v>6.2</c:v>
                </c:pt>
                <c:pt idx="32">
                  <c:v>6.4</c:v>
                </c:pt>
                <c:pt idx="33">
                  <c:v>6.6</c:v>
                </c:pt>
                <c:pt idx="34">
                  <c:v>6.8</c:v>
                </c:pt>
                <c:pt idx="35">
                  <c:v>7</c:v>
                </c:pt>
                <c:pt idx="36">
                  <c:v>7.2</c:v>
                </c:pt>
                <c:pt idx="37">
                  <c:v>7.4</c:v>
                </c:pt>
                <c:pt idx="38">
                  <c:v>7.6</c:v>
                </c:pt>
                <c:pt idx="39">
                  <c:v>7.8</c:v>
                </c:pt>
                <c:pt idx="40">
                  <c:v>8</c:v>
                </c:pt>
                <c:pt idx="41">
                  <c:v>8.1999999999999993</c:v>
                </c:pt>
                <c:pt idx="42">
                  <c:v>8.4</c:v>
                </c:pt>
                <c:pt idx="43">
                  <c:v>8.6</c:v>
                </c:pt>
                <c:pt idx="44">
                  <c:v>8.8000000000000007</c:v>
                </c:pt>
                <c:pt idx="45">
                  <c:v>9</c:v>
                </c:pt>
                <c:pt idx="46">
                  <c:v>9.1999999999999993</c:v>
                </c:pt>
                <c:pt idx="47">
                  <c:v>9.4</c:v>
                </c:pt>
                <c:pt idx="48">
                  <c:v>9.6</c:v>
                </c:pt>
                <c:pt idx="49">
                  <c:v>9.8000000000000007</c:v>
                </c:pt>
                <c:pt idx="50">
                  <c:v>10</c:v>
                </c:pt>
                <c:pt idx="51">
                  <c:v>10.199999999999999</c:v>
                </c:pt>
                <c:pt idx="52">
                  <c:v>10.4</c:v>
                </c:pt>
                <c:pt idx="53">
                  <c:v>10.6</c:v>
                </c:pt>
                <c:pt idx="54">
                  <c:v>10.8</c:v>
                </c:pt>
                <c:pt idx="55">
                  <c:v>11</c:v>
                </c:pt>
                <c:pt idx="56">
                  <c:v>11.2</c:v>
                </c:pt>
                <c:pt idx="57">
                  <c:v>11.4</c:v>
                </c:pt>
                <c:pt idx="58">
                  <c:v>11.6</c:v>
                </c:pt>
                <c:pt idx="59">
                  <c:v>11.8</c:v>
                </c:pt>
                <c:pt idx="60">
                  <c:v>12</c:v>
                </c:pt>
                <c:pt idx="61">
                  <c:v>12.2</c:v>
                </c:pt>
                <c:pt idx="62">
                  <c:v>12.4</c:v>
                </c:pt>
                <c:pt idx="63">
                  <c:v>12.6</c:v>
                </c:pt>
                <c:pt idx="64">
                  <c:v>12.8</c:v>
                </c:pt>
                <c:pt idx="65">
                  <c:v>13</c:v>
                </c:pt>
                <c:pt idx="66">
                  <c:v>13.2</c:v>
                </c:pt>
                <c:pt idx="67">
                  <c:v>13.4</c:v>
                </c:pt>
                <c:pt idx="68">
                  <c:v>13.6</c:v>
                </c:pt>
                <c:pt idx="69">
                  <c:v>13.8</c:v>
                </c:pt>
                <c:pt idx="70">
                  <c:v>14</c:v>
                </c:pt>
                <c:pt idx="71">
                  <c:v>14.2</c:v>
                </c:pt>
                <c:pt idx="72">
                  <c:v>14.4</c:v>
                </c:pt>
                <c:pt idx="73">
                  <c:v>14.6</c:v>
                </c:pt>
                <c:pt idx="74">
                  <c:v>14.8</c:v>
                </c:pt>
                <c:pt idx="75">
                  <c:v>15</c:v>
                </c:pt>
                <c:pt idx="76">
                  <c:v>15.2</c:v>
                </c:pt>
                <c:pt idx="77">
                  <c:v>15.4</c:v>
                </c:pt>
                <c:pt idx="78">
                  <c:v>15.6</c:v>
                </c:pt>
                <c:pt idx="79">
                  <c:v>15.8</c:v>
                </c:pt>
                <c:pt idx="80">
                  <c:v>16</c:v>
                </c:pt>
                <c:pt idx="81">
                  <c:v>16.2</c:v>
                </c:pt>
                <c:pt idx="82">
                  <c:v>16.399999999999999</c:v>
                </c:pt>
                <c:pt idx="83">
                  <c:v>16.600000000000001</c:v>
                </c:pt>
                <c:pt idx="84">
                  <c:v>16.8</c:v>
                </c:pt>
                <c:pt idx="85">
                  <c:v>17</c:v>
                </c:pt>
                <c:pt idx="86">
                  <c:v>17.2</c:v>
                </c:pt>
                <c:pt idx="87">
                  <c:v>17.399999999999999</c:v>
                </c:pt>
                <c:pt idx="88">
                  <c:v>17.600000000000001</c:v>
                </c:pt>
                <c:pt idx="89">
                  <c:v>17.8</c:v>
                </c:pt>
                <c:pt idx="90">
                  <c:v>18</c:v>
                </c:pt>
                <c:pt idx="91">
                  <c:v>18.2</c:v>
                </c:pt>
                <c:pt idx="92">
                  <c:v>18.399999999999999</c:v>
                </c:pt>
                <c:pt idx="93">
                  <c:v>18.600000000000001</c:v>
                </c:pt>
                <c:pt idx="94">
                  <c:v>18.8</c:v>
                </c:pt>
                <c:pt idx="95">
                  <c:v>19</c:v>
                </c:pt>
                <c:pt idx="96">
                  <c:v>19.2</c:v>
                </c:pt>
                <c:pt idx="97">
                  <c:v>19.399999999999999</c:v>
                </c:pt>
                <c:pt idx="98">
                  <c:v>19.600000000000001</c:v>
                </c:pt>
                <c:pt idx="99">
                  <c:v>19.8</c:v>
                </c:pt>
                <c:pt idx="100">
                  <c:v>20</c:v>
                </c:pt>
                <c:pt idx="101">
                  <c:v>20.2</c:v>
                </c:pt>
                <c:pt idx="102">
                  <c:v>20.399999999999999</c:v>
                </c:pt>
                <c:pt idx="103">
                  <c:v>20.6</c:v>
                </c:pt>
                <c:pt idx="104">
                  <c:v>20.8</c:v>
                </c:pt>
                <c:pt idx="105">
                  <c:v>21</c:v>
                </c:pt>
                <c:pt idx="106">
                  <c:v>21.2</c:v>
                </c:pt>
                <c:pt idx="107">
                  <c:v>21.4</c:v>
                </c:pt>
                <c:pt idx="108">
                  <c:v>21.6</c:v>
                </c:pt>
                <c:pt idx="109">
                  <c:v>21.8</c:v>
                </c:pt>
                <c:pt idx="110">
                  <c:v>22</c:v>
                </c:pt>
                <c:pt idx="111">
                  <c:v>22.2</c:v>
                </c:pt>
                <c:pt idx="112">
                  <c:v>22.4</c:v>
                </c:pt>
                <c:pt idx="113">
                  <c:v>22.6</c:v>
                </c:pt>
                <c:pt idx="114">
                  <c:v>22.8</c:v>
                </c:pt>
                <c:pt idx="115">
                  <c:v>23</c:v>
                </c:pt>
                <c:pt idx="116">
                  <c:v>23.2</c:v>
                </c:pt>
                <c:pt idx="117">
                  <c:v>23.4</c:v>
                </c:pt>
                <c:pt idx="118">
                  <c:v>23.6</c:v>
                </c:pt>
                <c:pt idx="119">
                  <c:v>23.8</c:v>
                </c:pt>
                <c:pt idx="120">
                  <c:v>24</c:v>
                </c:pt>
                <c:pt idx="121">
                  <c:v>24.2</c:v>
                </c:pt>
                <c:pt idx="122">
                  <c:v>24.4</c:v>
                </c:pt>
                <c:pt idx="123">
                  <c:v>24.6</c:v>
                </c:pt>
                <c:pt idx="124">
                  <c:v>24.8</c:v>
                </c:pt>
                <c:pt idx="125">
                  <c:v>25</c:v>
                </c:pt>
                <c:pt idx="126">
                  <c:v>25.2</c:v>
                </c:pt>
                <c:pt idx="127">
                  <c:v>25.4</c:v>
                </c:pt>
                <c:pt idx="128">
                  <c:v>25.6</c:v>
                </c:pt>
                <c:pt idx="129">
                  <c:v>25.8</c:v>
                </c:pt>
                <c:pt idx="130">
                  <c:v>26</c:v>
                </c:pt>
                <c:pt idx="131">
                  <c:v>26.2</c:v>
                </c:pt>
                <c:pt idx="132">
                  <c:v>26.4</c:v>
                </c:pt>
                <c:pt idx="133">
                  <c:v>26.6</c:v>
                </c:pt>
                <c:pt idx="134">
                  <c:v>26.8</c:v>
                </c:pt>
                <c:pt idx="135">
                  <c:v>27</c:v>
                </c:pt>
                <c:pt idx="136">
                  <c:v>27.2</c:v>
                </c:pt>
                <c:pt idx="137">
                  <c:v>27.4</c:v>
                </c:pt>
                <c:pt idx="138">
                  <c:v>27.6</c:v>
                </c:pt>
                <c:pt idx="139">
                  <c:v>27.8</c:v>
                </c:pt>
                <c:pt idx="140">
                  <c:v>28</c:v>
                </c:pt>
                <c:pt idx="141">
                  <c:v>28.2</c:v>
                </c:pt>
                <c:pt idx="142">
                  <c:v>28.4</c:v>
                </c:pt>
                <c:pt idx="143">
                  <c:v>28.6</c:v>
                </c:pt>
                <c:pt idx="144">
                  <c:v>28.8</c:v>
                </c:pt>
                <c:pt idx="145">
                  <c:v>29</c:v>
                </c:pt>
                <c:pt idx="146">
                  <c:v>29.2</c:v>
                </c:pt>
                <c:pt idx="147">
                  <c:v>29.4</c:v>
                </c:pt>
                <c:pt idx="148">
                  <c:v>29.6</c:v>
                </c:pt>
                <c:pt idx="149">
                  <c:v>29.8</c:v>
                </c:pt>
                <c:pt idx="150">
                  <c:v>30</c:v>
                </c:pt>
                <c:pt idx="151">
                  <c:v>30.2</c:v>
                </c:pt>
                <c:pt idx="152">
                  <c:v>30.4</c:v>
                </c:pt>
                <c:pt idx="153">
                  <c:v>30.6</c:v>
                </c:pt>
                <c:pt idx="154">
                  <c:v>30.8</c:v>
                </c:pt>
                <c:pt idx="155">
                  <c:v>31</c:v>
                </c:pt>
                <c:pt idx="156">
                  <c:v>31.2</c:v>
                </c:pt>
                <c:pt idx="157">
                  <c:v>31.4</c:v>
                </c:pt>
                <c:pt idx="158">
                  <c:v>31.6</c:v>
                </c:pt>
                <c:pt idx="159">
                  <c:v>31.8</c:v>
                </c:pt>
                <c:pt idx="160">
                  <c:v>32</c:v>
                </c:pt>
                <c:pt idx="161">
                  <c:v>32.200000000000003</c:v>
                </c:pt>
                <c:pt idx="162">
                  <c:v>32.4</c:v>
                </c:pt>
                <c:pt idx="163">
                  <c:v>32.6</c:v>
                </c:pt>
                <c:pt idx="164">
                  <c:v>32.799999999999997</c:v>
                </c:pt>
                <c:pt idx="165">
                  <c:v>33</c:v>
                </c:pt>
                <c:pt idx="166">
                  <c:v>33.200000000000003</c:v>
                </c:pt>
                <c:pt idx="167">
                  <c:v>33.4</c:v>
                </c:pt>
                <c:pt idx="168">
                  <c:v>33.6</c:v>
                </c:pt>
                <c:pt idx="169">
                  <c:v>33.799999999999997</c:v>
                </c:pt>
                <c:pt idx="170">
                  <c:v>34</c:v>
                </c:pt>
                <c:pt idx="171">
                  <c:v>34.200000000000003</c:v>
                </c:pt>
                <c:pt idx="172">
                  <c:v>34.4</c:v>
                </c:pt>
                <c:pt idx="173">
                  <c:v>34.6</c:v>
                </c:pt>
                <c:pt idx="174">
                  <c:v>34.799999999999997</c:v>
                </c:pt>
                <c:pt idx="175">
                  <c:v>35</c:v>
                </c:pt>
                <c:pt idx="176">
                  <c:v>35.200000000000003</c:v>
                </c:pt>
                <c:pt idx="177">
                  <c:v>35.4</c:v>
                </c:pt>
                <c:pt idx="178">
                  <c:v>35.6</c:v>
                </c:pt>
                <c:pt idx="179">
                  <c:v>35.799999999999997</c:v>
                </c:pt>
                <c:pt idx="180">
                  <c:v>36</c:v>
                </c:pt>
                <c:pt idx="181">
                  <c:v>36.200000000000003</c:v>
                </c:pt>
                <c:pt idx="182">
                  <c:v>36.4</c:v>
                </c:pt>
                <c:pt idx="183">
                  <c:v>36.6</c:v>
                </c:pt>
                <c:pt idx="184">
                  <c:v>36.799999999999997</c:v>
                </c:pt>
                <c:pt idx="185">
                  <c:v>37</c:v>
                </c:pt>
                <c:pt idx="186">
                  <c:v>37.200000000000003</c:v>
                </c:pt>
                <c:pt idx="187">
                  <c:v>37.4</c:v>
                </c:pt>
                <c:pt idx="188">
                  <c:v>37.6</c:v>
                </c:pt>
                <c:pt idx="189">
                  <c:v>37.799999999999997</c:v>
                </c:pt>
                <c:pt idx="190">
                  <c:v>38</c:v>
                </c:pt>
                <c:pt idx="191">
                  <c:v>38.200000000000003</c:v>
                </c:pt>
                <c:pt idx="192">
                  <c:v>38.4</c:v>
                </c:pt>
                <c:pt idx="193">
                  <c:v>38.6</c:v>
                </c:pt>
                <c:pt idx="194">
                  <c:v>38.799999999999997</c:v>
                </c:pt>
                <c:pt idx="195">
                  <c:v>39</c:v>
                </c:pt>
                <c:pt idx="196">
                  <c:v>39.200000000000003</c:v>
                </c:pt>
                <c:pt idx="197">
                  <c:v>39.4</c:v>
                </c:pt>
                <c:pt idx="198">
                  <c:v>39.6</c:v>
                </c:pt>
                <c:pt idx="199">
                  <c:v>39.799999999999997</c:v>
                </c:pt>
                <c:pt idx="200">
                  <c:v>40</c:v>
                </c:pt>
                <c:pt idx="201">
                  <c:v>40.200000000000003</c:v>
                </c:pt>
                <c:pt idx="202">
                  <c:v>40.4</c:v>
                </c:pt>
                <c:pt idx="203">
                  <c:v>40.6</c:v>
                </c:pt>
                <c:pt idx="204">
                  <c:v>40.799999999999997</c:v>
                </c:pt>
                <c:pt idx="205">
                  <c:v>41</c:v>
                </c:pt>
                <c:pt idx="206">
                  <c:v>41.2</c:v>
                </c:pt>
                <c:pt idx="207">
                  <c:v>41.4</c:v>
                </c:pt>
                <c:pt idx="208">
                  <c:v>41.6</c:v>
                </c:pt>
                <c:pt idx="209">
                  <c:v>41.8</c:v>
                </c:pt>
                <c:pt idx="210">
                  <c:v>42</c:v>
                </c:pt>
                <c:pt idx="211">
                  <c:v>42.2</c:v>
                </c:pt>
                <c:pt idx="212">
                  <c:v>42.4</c:v>
                </c:pt>
                <c:pt idx="213">
                  <c:v>42.6</c:v>
                </c:pt>
                <c:pt idx="214">
                  <c:v>42.8</c:v>
                </c:pt>
                <c:pt idx="215">
                  <c:v>43</c:v>
                </c:pt>
                <c:pt idx="216">
                  <c:v>43.2</c:v>
                </c:pt>
                <c:pt idx="217">
                  <c:v>43.4</c:v>
                </c:pt>
                <c:pt idx="218">
                  <c:v>43.6</c:v>
                </c:pt>
                <c:pt idx="219">
                  <c:v>43.8</c:v>
                </c:pt>
                <c:pt idx="220">
                  <c:v>44</c:v>
                </c:pt>
                <c:pt idx="221">
                  <c:v>44.2</c:v>
                </c:pt>
                <c:pt idx="222">
                  <c:v>44.4</c:v>
                </c:pt>
                <c:pt idx="223">
                  <c:v>44.6</c:v>
                </c:pt>
                <c:pt idx="224">
                  <c:v>44.8</c:v>
                </c:pt>
                <c:pt idx="225">
                  <c:v>45</c:v>
                </c:pt>
                <c:pt idx="226">
                  <c:v>45.2</c:v>
                </c:pt>
                <c:pt idx="227">
                  <c:v>45.4</c:v>
                </c:pt>
                <c:pt idx="228">
                  <c:v>45.6</c:v>
                </c:pt>
                <c:pt idx="229">
                  <c:v>45.8</c:v>
                </c:pt>
                <c:pt idx="230">
                  <c:v>46</c:v>
                </c:pt>
                <c:pt idx="231">
                  <c:v>46.2</c:v>
                </c:pt>
                <c:pt idx="232">
                  <c:v>46.4</c:v>
                </c:pt>
                <c:pt idx="233">
                  <c:v>46.6</c:v>
                </c:pt>
                <c:pt idx="234">
                  <c:v>46.8</c:v>
                </c:pt>
                <c:pt idx="235">
                  <c:v>47</c:v>
                </c:pt>
                <c:pt idx="236">
                  <c:v>47.2</c:v>
                </c:pt>
                <c:pt idx="237">
                  <c:v>47.4</c:v>
                </c:pt>
                <c:pt idx="238">
                  <c:v>47.6</c:v>
                </c:pt>
                <c:pt idx="239">
                  <c:v>47.8</c:v>
                </c:pt>
                <c:pt idx="240">
                  <c:v>48</c:v>
                </c:pt>
                <c:pt idx="241">
                  <c:v>48.2</c:v>
                </c:pt>
                <c:pt idx="242">
                  <c:v>48.4</c:v>
                </c:pt>
                <c:pt idx="243">
                  <c:v>48.6</c:v>
                </c:pt>
                <c:pt idx="244">
                  <c:v>48.8</c:v>
                </c:pt>
                <c:pt idx="245">
                  <c:v>49</c:v>
                </c:pt>
                <c:pt idx="246">
                  <c:v>49.2</c:v>
                </c:pt>
                <c:pt idx="247">
                  <c:v>49.4</c:v>
                </c:pt>
                <c:pt idx="248">
                  <c:v>49.6</c:v>
                </c:pt>
                <c:pt idx="249">
                  <c:v>49.8</c:v>
                </c:pt>
                <c:pt idx="250">
                  <c:v>50</c:v>
                </c:pt>
                <c:pt idx="251">
                  <c:v>50.2</c:v>
                </c:pt>
                <c:pt idx="252">
                  <c:v>50.4</c:v>
                </c:pt>
                <c:pt idx="253">
                  <c:v>50.6</c:v>
                </c:pt>
                <c:pt idx="254">
                  <c:v>50.8</c:v>
                </c:pt>
                <c:pt idx="255">
                  <c:v>51</c:v>
                </c:pt>
                <c:pt idx="256">
                  <c:v>51.2</c:v>
                </c:pt>
                <c:pt idx="257">
                  <c:v>51.4</c:v>
                </c:pt>
                <c:pt idx="258">
                  <c:v>51.6</c:v>
                </c:pt>
                <c:pt idx="259">
                  <c:v>51.8</c:v>
                </c:pt>
                <c:pt idx="260">
                  <c:v>52</c:v>
                </c:pt>
                <c:pt idx="261">
                  <c:v>52.2</c:v>
                </c:pt>
                <c:pt idx="262">
                  <c:v>52.4</c:v>
                </c:pt>
                <c:pt idx="263">
                  <c:v>52.6</c:v>
                </c:pt>
                <c:pt idx="264">
                  <c:v>52.8</c:v>
                </c:pt>
                <c:pt idx="265">
                  <c:v>53</c:v>
                </c:pt>
                <c:pt idx="266">
                  <c:v>53.2</c:v>
                </c:pt>
                <c:pt idx="267">
                  <c:v>53.4</c:v>
                </c:pt>
                <c:pt idx="268">
                  <c:v>53.6</c:v>
                </c:pt>
                <c:pt idx="269">
                  <c:v>53.8</c:v>
                </c:pt>
                <c:pt idx="270">
                  <c:v>54</c:v>
                </c:pt>
                <c:pt idx="271">
                  <c:v>54.2</c:v>
                </c:pt>
                <c:pt idx="272">
                  <c:v>54.4</c:v>
                </c:pt>
                <c:pt idx="273">
                  <c:v>54.6</c:v>
                </c:pt>
                <c:pt idx="274">
                  <c:v>54.8</c:v>
                </c:pt>
                <c:pt idx="275">
                  <c:v>55</c:v>
                </c:pt>
                <c:pt idx="276">
                  <c:v>55.2</c:v>
                </c:pt>
                <c:pt idx="277">
                  <c:v>55.4</c:v>
                </c:pt>
                <c:pt idx="278">
                  <c:v>55.6</c:v>
                </c:pt>
                <c:pt idx="279">
                  <c:v>55.8</c:v>
                </c:pt>
                <c:pt idx="280">
                  <c:v>56</c:v>
                </c:pt>
                <c:pt idx="281">
                  <c:v>56.2</c:v>
                </c:pt>
                <c:pt idx="282">
                  <c:v>56.4</c:v>
                </c:pt>
                <c:pt idx="283">
                  <c:v>56.6</c:v>
                </c:pt>
                <c:pt idx="284">
                  <c:v>56.8</c:v>
                </c:pt>
                <c:pt idx="285">
                  <c:v>57</c:v>
                </c:pt>
                <c:pt idx="286">
                  <c:v>57.2</c:v>
                </c:pt>
                <c:pt idx="287">
                  <c:v>57.4</c:v>
                </c:pt>
                <c:pt idx="288">
                  <c:v>57.6</c:v>
                </c:pt>
                <c:pt idx="289">
                  <c:v>57.8</c:v>
                </c:pt>
                <c:pt idx="290">
                  <c:v>58</c:v>
                </c:pt>
                <c:pt idx="291">
                  <c:v>58.2</c:v>
                </c:pt>
                <c:pt idx="292">
                  <c:v>58.4</c:v>
                </c:pt>
                <c:pt idx="293">
                  <c:v>58.6</c:v>
                </c:pt>
                <c:pt idx="294">
                  <c:v>58.8</c:v>
                </c:pt>
                <c:pt idx="295">
                  <c:v>59</c:v>
                </c:pt>
                <c:pt idx="296">
                  <c:v>59.2</c:v>
                </c:pt>
                <c:pt idx="297">
                  <c:v>59.4</c:v>
                </c:pt>
                <c:pt idx="298">
                  <c:v>59.6</c:v>
                </c:pt>
                <c:pt idx="299">
                  <c:v>59.8</c:v>
                </c:pt>
                <c:pt idx="300">
                  <c:v>60</c:v>
                </c:pt>
                <c:pt idx="301">
                  <c:v>60.2</c:v>
                </c:pt>
                <c:pt idx="302">
                  <c:v>60.4</c:v>
                </c:pt>
                <c:pt idx="303">
                  <c:v>60.6</c:v>
                </c:pt>
                <c:pt idx="304">
                  <c:v>60.8</c:v>
                </c:pt>
                <c:pt idx="305">
                  <c:v>61</c:v>
                </c:pt>
                <c:pt idx="306">
                  <c:v>61.2</c:v>
                </c:pt>
                <c:pt idx="307">
                  <c:v>61.4</c:v>
                </c:pt>
                <c:pt idx="308">
                  <c:v>61.6</c:v>
                </c:pt>
                <c:pt idx="309">
                  <c:v>61.8</c:v>
                </c:pt>
                <c:pt idx="310">
                  <c:v>62</c:v>
                </c:pt>
                <c:pt idx="311">
                  <c:v>62.2</c:v>
                </c:pt>
                <c:pt idx="312">
                  <c:v>62.4</c:v>
                </c:pt>
                <c:pt idx="313">
                  <c:v>62.6</c:v>
                </c:pt>
                <c:pt idx="314">
                  <c:v>62.8</c:v>
                </c:pt>
                <c:pt idx="315">
                  <c:v>63</c:v>
                </c:pt>
                <c:pt idx="316">
                  <c:v>63.2</c:v>
                </c:pt>
                <c:pt idx="317">
                  <c:v>63.4</c:v>
                </c:pt>
                <c:pt idx="318">
                  <c:v>63.6</c:v>
                </c:pt>
                <c:pt idx="319">
                  <c:v>63.8</c:v>
                </c:pt>
                <c:pt idx="320">
                  <c:v>64</c:v>
                </c:pt>
                <c:pt idx="321">
                  <c:v>64.2</c:v>
                </c:pt>
                <c:pt idx="322">
                  <c:v>64.400000000000006</c:v>
                </c:pt>
                <c:pt idx="323">
                  <c:v>64.599999999999994</c:v>
                </c:pt>
                <c:pt idx="324">
                  <c:v>64.8</c:v>
                </c:pt>
                <c:pt idx="325">
                  <c:v>65</c:v>
                </c:pt>
                <c:pt idx="326">
                  <c:v>65.2</c:v>
                </c:pt>
                <c:pt idx="327">
                  <c:v>65.400000000000006</c:v>
                </c:pt>
                <c:pt idx="328">
                  <c:v>65.599999999999994</c:v>
                </c:pt>
                <c:pt idx="329">
                  <c:v>65.8</c:v>
                </c:pt>
                <c:pt idx="330">
                  <c:v>66</c:v>
                </c:pt>
                <c:pt idx="331">
                  <c:v>66.2</c:v>
                </c:pt>
                <c:pt idx="332">
                  <c:v>66.400000000000006</c:v>
                </c:pt>
                <c:pt idx="333">
                  <c:v>66.599999999999994</c:v>
                </c:pt>
                <c:pt idx="334">
                  <c:v>66.8</c:v>
                </c:pt>
                <c:pt idx="335">
                  <c:v>67</c:v>
                </c:pt>
                <c:pt idx="336">
                  <c:v>67.2</c:v>
                </c:pt>
                <c:pt idx="337">
                  <c:v>67.400000000000006</c:v>
                </c:pt>
                <c:pt idx="338">
                  <c:v>67.599999999999994</c:v>
                </c:pt>
                <c:pt idx="339">
                  <c:v>67.8</c:v>
                </c:pt>
                <c:pt idx="340">
                  <c:v>68</c:v>
                </c:pt>
                <c:pt idx="341">
                  <c:v>68.2</c:v>
                </c:pt>
                <c:pt idx="342">
                  <c:v>68.400000000000006</c:v>
                </c:pt>
                <c:pt idx="343">
                  <c:v>68.599999999999994</c:v>
                </c:pt>
                <c:pt idx="344">
                  <c:v>68.8</c:v>
                </c:pt>
                <c:pt idx="345">
                  <c:v>69</c:v>
                </c:pt>
                <c:pt idx="346">
                  <c:v>69.2</c:v>
                </c:pt>
                <c:pt idx="347">
                  <c:v>69.400000000000006</c:v>
                </c:pt>
                <c:pt idx="348">
                  <c:v>69.599999999999994</c:v>
                </c:pt>
                <c:pt idx="349">
                  <c:v>69.8</c:v>
                </c:pt>
                <c:pt idx="350">
                  <c:v>70</c:v>
                </c:pt>
                <c:pt idx="351">
                  <c:v>70.2</c:v>
                </c:pt>
                <c:pt idx="352">
                  <c:v>70.400000000000006</c:v>
                </c:pt>
                <c:pt idx="353">
                  <c:v>70.599999999999994</c:v>
                </c:pt>
                <c:pt idx="354">
                  <c:v>70.8</c:v>
                </c:pt>
                <c:pt idx="355">
                  <c:v>71</c:v>
                </c:pt>
                <c:pt idx="356">
                  <c:v>71.2</c:v>
                </c:pt>
                <c:pt idx="357">
                  <c:v>71.400000000000006</c:v>
                </c:pt>
                <c:pt idx="358">
                  <c:v>71.599999999999994</c:v>
                </c:pt>
                <c:pt idx="359">
                  <c:v>71.8</c:v>
                </c:pt>
                <c:pt idx="360">
                  <c:v>72</c:v>
                </c:pt>
                <c:pt idx="361">
                  <c:v>72.2</c:v>
                </c:pt>
                <c:pt idx="362">
                  <c:v>72.400000000000006</c:v>
                </c:pt>
                <c:pt idx="363">
                  <c:v>72.599999999999994</c:v>
                </c:pt>
                <c:pt idx="364">
                  <c:v>72.8</c:v>
                </c:pt>
                <c:pt idx="365">
                  <c:v>73</c:v>
                </c:pt>
                <c:pt idx="366">
                  <c:v>73.2</c:v>
                </c:pt>
                <c:pt idx="367">
                  <c:v>73.400000000000006</c:v>
                </c:pt>
                <c:pt idx="368">
                  <c:v>73.599999999999994</c:v>
                </c:pt>
                <c:pt idx="369">
                  <c:v>73.8</c:v>
                </c:pt>
                <c:pt idx="370">
                  <c:v>74</c:v>
                </c:pt>
                <c:pt idx="371">
                  <c:v>74.2</c:v>
                </c:pt>
                <c:pt idx="372">
                  <c:v>74.400000000000006</c:v>
                </c:pt>
                <c:pt idx="373">
                  <c:v>74.599999999999994</c:v>
                </c:pt>
                <c:pt idx="374">
                  <c:v>74.8</c:v>
                </c:pt>
                <c:pt idx="375">
                  <c:v>75</c:v>
                </c:pt>
                <c:pt idx="376">
                  <c:v>75.2</c:v>
                </c:pt>
                <c:pt idx="377">
                  <c:v>75.400000000000006</c:v>
                </c:pt>
                <c:pt idx="378">
                  <c:v>75.599999999999994</c:v>
                </c:pt>
                <c:pt idx="379">
                  <c:v>75.8</c:v>
                </c:pt>
                <c:pt idx="380">
                  <c:v>76</c:v>
                </c:pt>
                <c:pt idx="381">
                  <c:v>76.2</c:v>
                </c:pt>
                <c:pt idx="382">
                  <c:v>76.400000000000006</c:v>
                </c:pt>
                <c:pt idx="383">
                  <c:v>76.599999999999994</c:v>
                </c:pt>
                <c:pt idx="384">
                  <c:v>76.8</c:v>
                </c:pt>
                <c:pt idx="385">
                  <c:v>77</c:v>
                </c:pt>
                <c:pt idx="386">
                  <c:v>77.2</c:v>
                </c:pt>
                <c:pt idx="387">
                  <c:v>77.400000000000006</c:v>
                </c:pt>
                <c:pt idx="388">
                  <c:v>77.599999999999994</c:v>
                </c:pt>
                <c:pt idx="389">
                  <c:v>77.8</c:v>
                </c:pt>
                <c:pt idx="390">
                  <c:v>78</c:v>
                </c:pt>
                <c:pt idx="391">
                  <c:v>78.2</c:v>
                </c:pt>
                <c:pt idx="392">
                  <c:v>78.400000000000006</c:v>
                </c:pt>
                <c:pt idx="393">
                  <c:v>78.599999999999994</c:v>
                </c:pt>
                <c:pt idx="394">
                  <c:v>78.8</c:v>
                </c:pt>
                <c:pt idx="395">
                  <c:v>79</c:v>
                </c:pt>
                <c:pt idx="396">
                  <c:v>79.2</c:v>
                </c:pt>
                <c:pt idx="397">
                  <c:v>79.400000000000006</c:v>
                </c:pt>
                <c:pt idx="398">
                  <c:v>79.599999999999994</c:v>
                </c:pt>
                <c:pt idx="399">
                  <c:v>79.8</c:v>
                </c:pt>
                <c:pt idx="400">
                  <c:v>80</c:v>
                </c:pt>
                <c:pt idx="401">
                  <c:v>80.2</c:v>
                </c:pt>
                <c:pt idx="402">
                  <c:v>80.400000000000006</c:v>
                </c:pt>
                <c:pt idx="403">
                  <c:v>80.599999999999994</c:v>
                </c:pt>
                <c:pt idx="404">
                  <c:v>80.8</c:v>
                </c:pt>
                <c:pt idx="405">
                  <c:v>81</c:v>
                </c:pt>
                <c:pt idx="406">
                  <c:v>81.2</c:v>
                </c:pt>
                <c:pt idx="407">
                  <c:v>81.400000000000006</c:v>
                </c:pt>
                <c:pt idx="408">
                  <c:v>81.599999999999994</c:v>
                </c:pt>
                <c:pt idx="409">
                  <c:v>81.8</c:v>
                </c:pt>
                <c:pt idx="410">
                  <c:v>82</c:v>
                </c:pt>
                <c:pt idx="411">
                  <c:v>82.2</c:v>
                </c:pt>
                <c:pt idx="412">
                  <c:v>82.4</c:v>
                </c:pt>
                <c:pt idx="413">
                  <c:v>82.6</c:v>
                </c:pt>
                <c:pt idx="414">
                  <c:v>82.8</c:v>
                </c:pt>
                <c:pt idx="415">
                  <c:v>83</c:v>
                </c:pt>
                <c:pt idx="416">
                  <c:v>83.2</c:v>
                </c:pt>
                <c:pt idx="417">
                  <c:v>83.4</c:v>
                </c:pt>
                <c:pt idx="418">
                  <c:v>83.6</c:v>
                </c:pt>
                <c:pt idx="419">
                  <c:v>83.8</c:v>
                </c:pt>
                <c:pt idx="420">
                  <c:v>84</c:v>
                </c:pt>
                <c:pt idx="421">
                  <c:v>84.2</c:v>
                </c:pt>
                <c:pt idx="422">
                  <c:v>84.4</c:v>
                </c:pt>
                <c:pt idx="423">
                  <c:v>84.6</c:v>
                </c:pt>
                <c:pt idx="424">
                  <c:v>84.8</c:v>
                </c:pt>
                <c:pt idx="425">
                  <c:v>85</c:v>
                </c:pt>
                <c:pt idx="426">
                  <c:v>85.2</c:v>
                </c:pt>
                <c:pt idx="427">
                  <c:v>85.4</c:v>
                </c:pt>
                <c:pt idx="428">
                  <c:v>85.6</c:v>
                </c:pt>
                <c:pt idx="429">
                  <c:v>85.8</c:v>
                </c:pt>
                <c:pt idx="430">
                  <c:v>86</c:v>
                </c:pt>
                <c:pt idx="431">
                  <c:v>86.2</c:v>
                </c:pt>
                <c:pt idx="432">
                  <c:v>86.4</c:v>
                </c:pt>
                <c:pt idx="433">
                  <c:v>86.6</c:v>
                </c:pt>
                <c:pt idx="434">
                  <c:v>86.8</c:v>
                </c:pt>
                <c:pt idx="435">
                  <c:v>87</c:v>
                </c:pt>
                <c:pt idx="436">
                  <c:v>87.2</c:v>
                </c:pt>
                <c:pt idx="437">
                  <c:v>87.4</c:v>
                </c:pt>
                <c:pt idx="438">
                  <c:v>87.6</c:v>
                </c:pt>
                <c:pt idx="439">
                  <c:v>87.8</c:v>
                </c:pt>
                <c:pt idx="440">
                  <c:v>88</c:v>
                </c:pt>
                <c:pt idx="441">
                  <c:v>88.2</c:v>
                </c:pt>
                <c:pt idx="442">
                  <c:v>88.4</c:v>
                </c:pt>
                <c:pt idx="443">
                  <c:v>88.6</c:v>
                </c:pt>
                <c:pt idx="444">
                  <c:v>88.8</c:v>
                </c:pt>
                <c:pt idx="445">
                  <c:v>89</c:v>
                </c:pt>
                <c:pt idx="446">
                  <c:v>89.2</c:v>
                </c:pt>
                <c:pt idx="447">
                  <c:v>89.4</c:v>
                </c:pt>
                <c:pt idx="448">
                  <c:v>89.6</c:v>
                </c:pt>
                <c:pt idx="449">
                  <c:v>89.8</c:v>
                </c:pt>
                <c:pt idx="450">
                  <c:v>90</c:v>
                </c:pt>
                <c:pt idx="451">
                  <c:v>90.2</c:v>
                </c:pt>
                <c:pt idx="452">
                  <c:v>90.4</c:v>
                </c:pt>
                <c:pt idx="453">
                  <c:v>90.6</c:v>
                </c:pt>
                <c:pt idx="454">
                  <c:v>90.8</c:v>
                </c:pt>
                <c:pt idx="455">
                  <c:v>91</c:v>
                </c:pt>
                <c:pt idx="456">
                  <c:v>91.2</c:v>
                </c:pt>
                <c:pt idx="457">
                  <c:v>91.4</c:v>
                </c:pt>
                <c:pt idx="458">
                  <c:v>91.6</c:v>
                </c:pt>
                <c:pt idx="459">
                  <c:v>91.8</c:v>
                </c:pt>
                <c:pt idx="460">
                  <c:v>92</c:v>
                </c:pt>
                <c:pt idx="461">
                  <c:v>92.2</c:v>
                </c:pt>
                <c:pt idx="462">
                  <c:v>92.4</c:v>
                </c:pt>
                <c:pt idx="463">
                  <c:v>92.6</c:v>
                </c:pt>
                <c:pt idx="464">
                  <c:v>92.8</c:v>
                </c:pt>
                <c:pt idx="465">
                  <c:v>93</c:v>
                </c:pt>
                <c:pt idx="466">
                  <c:v>93.2</c:v>
                </c:pt>
                <c:pt idx="467">
                  <c:v>93.4</c:v>
                </c:pt>
                <c:pt idx="468">
                  <c:v>93.6</c:v>
                </c:pt>
                <c:pt idx="469">
                  <c:v>93.8</c:v>
                </c:pt>
                <c:pt idx="470">
                  <c:v>94</c:v>
                </c:pt>
                <c:pt idx="471">
                  <c:v>94.2</c:v>
                </c:pt>
                <c:pt idx="472">
                  <c:v>94.4</c:v>
                </c:pt>
                <c:pt idx="473">
                  <c:v>94.6</c:v>
                </c:pt>
                <c:pt idx="474">
                  <c:v>94.8</c:v>
                </c:pt>
                <c:pt idx="475">
                  <c:v>95</c:v>
                </c:pt>
                <c:pt idx="476">
                  <c:v>95.2</c:v>
                </c:pt>
                <c:pt idx="477">
                  <c:v>95.4</c:v>
                </c:pt>
                <c:pt idx="478">
                  <c:v>95.6</c:v>
                </c:pt>
                <c:pt idx="479">
                  <c:v>95.8</c:v>
                </c:pt>
                <c:pt idx="480">
                  <c:v>96</c:v>
                </c:pt>
                <c:pt idx="481">
                  <c:v>96.2</c:v>
                </c:pt>
                <c:pt idx="482">
                  <c:v>96.4</c:v>
                </c:pt>
                <c:pt idx="483">
                  <c:v>96.6</c:v>
                </c:pt>
                <c:pt idx="484">
                  <c:v>96.8</c:v>
                </c:pt>
                <c:pt idx="485">
                  <c:v>97</c:v>
                </c:pt>
                <c:pt idx="486">
                  <c:v>97.2</c:v>
                </c:pt>
                <c:pt idx="487">
                  <c:v>97.4</c:v>
                </c:pt>
                <c:pt idx="488">
                  <c:v>97.6</c:v>
                </c:pt>
                <c:pt idx="489">
                  <c:v>97.8</c:v>
                </c:pt>
                <c:pt idx="490">
                  <c:v>98</c:v>
                </c:pt>
                <c:pt idx="491">
                  <c:v>98.2</c:v>
                </c:pt>
                <c:pt idx="492">
                  <c:v>98.4</c:v>
                </c:pt>
                <c:pt idx="493">
                  <c:v>98.6</c:v>
                </c:pt>
                <c:pt idx="494">
                  <c:v>98.8</c:v>
                </c:pt>
                <c:pt idx="495">
                  <c:v>99</c:v>
                </c:pt>
                <c:pt idx="496">
                  <c:v>99.2</c:v>
                </c:pt>
                <c:pt idx="497">
                  <c:v>99.4</c:v>
                </c:pt>
                <c:pt idx="498">
                  <c:v>99.6</c:v>
                </c:pt>
                <c:pt idx="499">
                  <c:v>99.8</c:v>
                </c:pt>
                <c:pt idx="500">
                  <c:v>100</c:v>
                </c:pt>
                <c:pt idx="501">
                  <c:v>100.2</c:v>
                </c:pt>
                <c:pt idx="502">
                  <c:v>100.4</c:v>
                </c:pt>
                <c:pt idx="503">
                  <c:v>100.6</c:v>
                </c:pt>
                <c:pt idx="504">
                  <c:v>100.8</c:v>
                </c:pt>
                <c:pt idx="505">
                  <c:v>101</c:v>
                </c:pt>
                <c:pt idx="506">
                  <c:v>101.2</c:v>
                </c:pt>
                <c:pt idx="507">
                  <c:v>101.4</c:v>
                </c:pt>
                <c:pt idx="508">
                  <c:v>101.6</c:v>
                </c:pt>
                <c:pt idx="509">
                  <c:v>101.8</c:v>
                </c:pt>
                <c:pt idx="510">
                  <c:v>102</c:v>
                </c:pt>
                <c:pt idx="511">
                  <c:v>102.2</c:v>
                </c:pt>
                <c:pt idx="512">
                  <c:v>102.4</c:v>
                </c:pt>
                <c:pt idx="513">
                  <c:v>102.6</c:v>
                </c:pt>
                <c:pt idx="514">
                  <c:v>102.8</c:v>
                </c:pt>
                <c:pt idx="515">
                  <c:v>103</c:v>
                </c:pt>
                <c:pt idx="516">
                  <c:v>103.2</c:v>
                </c:pt>
                <c:pt idx="517">
                  <c:v>103.4</c:v>
                </c:pt>
                <c:pt idx="518">
                  <c:v>103.6</c:v>
                </c:pt>
                <c:pt idx="519">
                  <c:v>103.8</c:v>
                </c:pt>
                <c:pt idx="520">
                  <c:v>104</c:v>
                </c:pt>
                <c:pt idx="521">
                  <c:v>104.2</c:v>
                </c:pt>
                <c:pt idx="522">
                  <c:v>104.4</c:v>
                </c:pt>
                <c:pt idx="523">
                  <c:v>104.6</c:v>
                </c:pt>
                <c:pt idx="524">
                  <c:v>104.8</c:v>
                </c:pt>
                <c:pt idx="525">
                  <c:v>105</c:v>
                </c:pt>
                <c:pt idx="526">
                  <c:v>105.2</c:v>
                </c:pt>
                <c:pt idx="527">
                  <c:v>105.4</c:v>
                </c:pt>
                <c:pt idx="528">
                  <c:v>105.6</c:v>
                </c:pt>
                <c:pt idx="529">
                  <c:v>105.8</c:v>
                </c:pt>
                <c:pt idx="530">
                  <c:v>106</c:v>
                </c:pt>
                <c:pt idx="531">
                  <c:v>106.2</c:v>
                </c:pt>
                <c:pt idx="532">
                  <c:v>106.4</c:v>
                </c:pt>
                <c:pt idx="533">
                  <c:v>106.6</c:v>
                </c:pt>
                <c:pt idx="534">
                  <c:v>106.8</c:v>
                </c:pt>
                <c:pt idx="535">
                  <c:v>107</c:v>
                </c:pt>
                <c:pt idx="536">
                  <c:v>107.2</c:v>
                </c:pt>
                <c:pt idx="537">
                  <c:v>107.4</c:v>
                </c:pt>
                <c:pt idx="538">
                  <c:v>107.6</c:v>
                </c:pt>
                <c:pt idx="539">
                  <c:v>107.8</c:v>
                </c:pt>
                <c:pt idx="540">
                  <c:v>108</c:v>
                </c:pt>
                <c:pt idx="541">
                  <c:v>108.2</c:v>
                </c:pt>
                <c:pt idx="542">
                  <c:v>108.4</c:v>
                </c:pt>
                <c:pt idx="543">
                  <c:v>108.6</c:v>
                </c:pt>
                <c:pt idx="544">
                  <c:v>108.8</c:v>
                </c:pt>
                <c:pt idx="545">
                  <c:v>109</c:v>
                </c:pt>
                <c:pt idx="546">
                  <c:v>109.2</c:v>
                </c:pt>
                <c:pt idx="547">
                  <c:v>109.4</c:v>
                </c:pt>
                <c:pt idx="548">
                  <c:v>109.6</c:v>
                </c:pt>
                <c:pt idx="549">
                  <c:v>109.8</c:v>
                </c:pt>
                <c:pt idx="550">
                  <c:v>110</c:v>
                </c:pt>
                <c:pt idx="551">
                  <c:v>110.2</c:v>
                </c:pt>
                <c:pt idx="552">
                  <c:v>110.4</c:v>
                </c:pt>
                <c:pt idx="553">
                  <c:v>110.6</c:v>
                </c:pt>
                <c:pt idx="554">
                  <c:v>110.8</c:v>
                </c:pt>
                <c:pt idx="555">
                  <c:v>111</c:v>
                </c:pt>
                <c:pt idx="556">
                  <c:v>111.2</c:v>
                </c:pt>
                <c:pt idx="557">
                  <c:v>111.4</c:v>
                </c:pt>
                <c:pt idx="558">
                  <c:v>111.6</c:v>
                </c:pt>
                <c:pt idx="559">
                  <c:v>111.8</c:v>
                </c:pt>
                <c:pt idx="560">
                  <c:v>112</c:v>
                </c:pt>
                <c:pt idx="561">
                  <c:v>112.2</c:v>
                </c:pt>
                <c:pt idx="562">
                  <c:v>112.4</c:v>
                </c:pt>
                <c:pt idx="563">
                  <c:v>112.6</c:v>
                </c:pt>
                <c:pt idx="564">
                  <c:v>112.8</c:v>
                </c:pt>
                <c:pt idx="565">
                  <c:v>113</c:v>
                </c:pt>
                <c:pt idx="566">
                  <c:v>113.2</c:v>
                </c:pt>
                <c:pt idx="567">
                  <c:v>113.4</c:v>
                </c:pt>
                <c:pt idx="568">
                  <c:v>113.6</c:v>
                </c:pt>
                <c:pt idx="569">
                  <c:v>113.8</c:v>
                </c:pt>
                <c:pt idx="570">
                  <c:v>114</c:v>
                </c:pt>
                <c:pt idx="571">
                  <c:v>114.2</c:v>
                </c:pt>
                <c:pt idx="572">
                  <c:v>114.4</c:v>
                </c:pt>
                <c:pt idx="573">
                  <c:v>114.6</c:v>
                </c:pt>
                <c:pt idx="574">
                  <c:v>114.8</c:v>
                </c:pt>
                <c:pt idx="575">
                  <c:v>115</c:v>
                </c:pt>
                <c:pt idx="576">
                  <c:v>115.2</c:v>
                </c:pt>
                <c:pt idx="577">
                  <c:v>115.4</c:v>
                </c:pt>
                <c:pt idx="578">
                  <c:v>115.6</c:v>
                </c:pt>
                <c:pt idx="579">
                  <c:v>115.8</c:v>
                </c:pt>
                <c:pt idx="580">
                  <c:v>116</c:v>
                </c:pt>
                <c:pt idx="581">
                  <c:v>116.2</c:v>
                </c:pt>
                <c:pt idx="582">
                  <c:v>116.4</c:v>
                </c:pt>
                <c:pt idx="583">
                  <c:v>116.6</c:v>
                </c:pt>
                <c:pt idx="584">
                  <c:v>116.8</c:v>
                </c:pt>
                <c:pt idx="585">
                  <c:v>117</c:v>
                </c:pt>
                <c:pt idx="586">
                  <c:v>117.2</c:v>
                </c:pt>
                <c:pt idx="587">
                  <c:v>117.4</c:v>
                </c:pt>
                <c:pt idx="588">
                  <c:v>117.6</c:v>
                </c:pt>
                <c:pt idx="589">
                  <c:v>117.8</c:v>
                </c:pt>
                <c:pt idx="590">
                  <c:v>118</c:v>
                </c:pt>
                <c:pt idx="591">
                  <c:v>118.2</c:v>
                </c:pt>
                <c:pt idx="592">
                  <c:v>118.4</c:v>
                </c:pt>
                <c:pt idx="593">
                  <c:v>118.6</c:v>
                </c:pt>
                <c:pt idx="594">
                  <c:v>118.8</c:v>
                </c:pt>
                <c:pt idx="595">
                  <c:v>119</c:v>
                </c:pt>
                <c:pt idx="596">
                  <c:v>119.2</c:v>
                </c:pt>
                <c:pt idx="597">
                  <c:v>119.4</c:v>
                </c:pt>
                <c:pt idx="598">
                  <c:v>119.6</c:v>
                </c:pt>
                <c:pt idx="599">
                  <c:v>119.8</c:v>
                </c:pt>
                <c:pt idx="600">
                  <c:v>120</c:v>
                </c:pt>
                <c:pt idx="601">
                  <c:v>120.2</c:v>
                </c:pt>
                <c:pt idx="602">
                  <c:v>120.4</c:v>
                </c:pt>
                <c:pt idx="603">
                  <c:v>120.6</c:v>
                </c:pt>
                <c:pt idx="604">
                  <c:v>120.8</c:v>
                </c:pt>
                <c:pt idx="605">
                  <c:v>121</c:v>
                </c:pt>
                <c:pt idx="606">
                  <c:v>121.2</c:v>
                </c:pt>
                <c:pt idx="607">
                  <c:v>121.4</c:v>
                </c:pt>
                <c:pt idx="608">
                  <c:v>121.6</c:v>
                </c:pt>
                <c:pt idx="609">
                  <c:v>121.8</c:v>
                </c:pt>
                <c:pt idx="610">
                  <c:v>122</c:v>
                </c:pt>
                <c:pt idx="611">
                  <c:v>122.2</c:v>
                </c:pt>
                <c:pt idx="612">
                  <c:v>122.4</c:v>
                </c:pt>
                <c:pt idx="613">
                  <c:v>122.6</c:v>
                </c:pt>
                <c:pt idx="614">
                  <c:v>122.8</c:v>
                </c:pt>
                <c:pt idx="615">
                  <c:v>123</c:v>
                </c:pt>
                <c:pt idx="616">
                  <c:v>123.2</c:v>
                </c:pt>
                <c:pt idx="617">
                  <c:v>123.4</c:v>
                </c:pt>
                <c:pt idx="618">
                  <c:v>123.6</c:v>
                </c:pt>
                <c:pt idx="619">
                  <c:v>123.8</c:v>
                </c:pt>
                <c:pt idx="620">
                  <c:v>124</c:v>
                </c:pt>
                <c:pt idx="621">
                  <c:v>124.2</c:v>
                </c:pt>
                <c:pt idx="622">
                  <c:v>124.4</c:v>
                </c:pt>
                <c:pt idx="623">
                  <c:v>124.6</c:v>
                </c:pt>
                <c:pt idx="624">
                  <c:v>124.8</c:v>
                </c:pt>
                <c:pt idx="625">
                  <c:v>125</c:v>
                </c:pt>
                <c:pt idx="626">
                  <c:v>125.2</c:v>
                </c:pt>
                <c:pt idx="627">
                  <c:v>125.4</c:v>
                </c:pt>
                <c:pt idx="628">
                  <c:v>125.6</c:v>
                </c:pt>
                <c:pt idx="629">
                  <c:v>125.8</c:v>
                </c:pt>
                <c:pt idx="630">
                  <c:v>126</c:v>
                </c:pt>
                <c:pt idx="631">
                  <c:v>126.2</c:v>
                </c:pt>
                <c:pt idx="632">
                  <c:v>126.4</c:v>
                </c:pt>
                <c:pt idx="633">
                  <c:v>126.6</c:v>
                </c:pt>
                <c:pt idx="634">
                  <c:v>126.8</c:v>
                </c:pt>
                <c:pt idx="635">
                  <c:v>127</c:v>
                </c:pt>
                <c:pt idx="636">
                  <c:v>127.2</c:v>
                </c:pt>
                <c:pt idx="637">
                  <c:v>127.4</c:v>
                </c:pt>
                <c:pt idx="638">
                  <c:v>127.6</c:v>
                </c:pt>
                <c:pt idx="639">
                  <c:v>127.8</c:v>
                </c:pt>
                <c:pt idx="640">
                  <c:v>128</c:v>
                </c:pt>
                <c:pt idx="641">
                  <c:v>128.19999999999999</c:v>
                </c:pt>
                <c:pt idx="642">
                  <c:v>128.4</c:v>
                </c:pt>
                <c:pt idx="643">
                  <c:v>128.6</c:v>
                </c:pt>
                <c:pt idx="644">
                  <c:v>128.80000000000001</c:v>
                </c:pt>
                <c:pt idx="645">
                  <c:v>129</c:v>
                </c:pt>
                <c:pt idx="646">
                  <c:v>129.19999999999999</c:v>
                </c:pt>
                <c:pt idx="647">
                  <c:v>129.4</c:v>
                </c:pt>
                <c:pt idx="648">
                  <c:v>129.6</c:v>
                </c:pt>
                <c:pt idx="649">
                  <c:v>129.80000000000001</c:v>
                </c:pt>
                <c:pt idx="650">
                  <c:v>130</c:v>
                </c:pt>
                <c:pt idx="651">
                  <c:v>130.19999999999999</c:v>
                </c:pt>
                <c:pt idx="652">
                  <c:v>130.4</c:v>
                </c:pt>
                <c:pt idx="653">
                  <c:v>130.6</c:v>
                </c:pt>
                <c:pt idx="654">
                  <c:v>130.80000000000001</c:v>
                </c:pt>
                <c:pt idx="655">
                  <c:v>131</c:v>
                </c:pt>
                <c:pt idx="656">
                  <c:v>131.19999999999999</c:v>
                </c:pt>
                <c:pt idx="657">
                  <c:v>131.4</c:v>
                </c:pt>
                <c:pt idx="658">
                  <c:v>131.6</c:v>
                </c:pt>
                <c:pt idx="659">
                  <c:v>131.80000000000001</c:v>
                </c:pt>
                <c:pt idx="660">
                  <c:v>132</c:v>
                </c:pt>
                <c:pt idx="661">
                  <c:v>132.19999999999999</c:v>
                </c:pt>
                <c:pt idx="662">
                  <c:v>132.4</c:v>
                </c:pt>
                <c:pt idx="663">
                  <c:v>132.6</c:v>
                </c:pt>
                <c:pt idx="664">
                  <c:v>132.80000000000001</c:v>
                </c:pt>
                <c:pt idx="665">
                  <c:v>133</c:v>
                </c:pt>
                <c:pt idx="666">
                  <c:v>133.19999999999999</c:v>
                </c:pt>
                <c:pt idx="667">
                  <c:v>133.4</c:v>
                </c:pt>
                <c:pt idx="668">
                  <c:v>133.6</c:v>
                </c:pt>
                <c:pt idx="669">
                  <c:v>133.80000000000001</c:v>
                </c:pt>
                <c:pt idx="670">
                  <c:v>134</c:v>
                </c:pt>
                <c:pt idx="671">
                  <c:v>134.19999999999999</c:v>
                </c:pt>
                <c:pt idx="672">
                  <c:v>134.4</c:v>
                </c:pt>
                <c:pt idx="673">
                  <c:v>134.6</c:v>
                </c:pt>
                <c:pt idx="674">
                  <c:v>134.80000000000001</c:v>
                </c:pt>
                <c:pt idx="675">
                  <c:v>135</c:v>
                </c:pt>
                <c:pt idx="676">
                  <c:v>135.19999999999999</c:v>
                </c:pt>
                <c:pt idx="677">
                  <c:v>135.4</c:v>
                </c:pt>
                <c:pt idx="678">
                  <c:v>135.6</c:v>
                </c:pt>
                <c:pt idx="679">
                  <c:v>135.80000000000001</c:v>
                </c:pt>
                <c:pt idx="680">
                  <c:v>136</c:v>
                </c:pt>
                <c:pt idx="681">
                  <c:v>136.19999999999999</c:v>
                </c:pt>
                <c:pt idx="682">
                  <c:v>136.4</c:v>
                </c:pt>
                <c:pt idx="683">
                  <c:v>136.6</c:v>
                </c:pt>
                <c:pt idx="684">
                  <c:v>136.80000000000001</c:v>
                </c:pt>
                <c:pt idx="685">
                  <c:v>137</c:v>
                </c:pt>
                <c:pt idx="686">
                  <c:v>137.19999999999999</c:v>
                </c:pt>
                <c:pt idx="687">
                  <c:v>137.4</c:v>
                </c:pt>
                <c:pt idx="688">
                  <c:v>137.6</c:v>
                </c:pt>
                <c:pt idx="689">
                  <c:v>137.80000000000001</c:v>
                </c:pt>
                <c:pt idx="690">
                  <c:v>138</c:v>
                </c:pt>
                <c:pt idx="691">
                  <c:v>138.19999999999999</c:v>
                </c:pt>
                <c:pt idx="692">
                  <c:v>138.4</c:v>
                </c:pt>
                <c:pt idx="693">
                  <c:v>138.6</c:v>
                </c:pt>
                <c:pt idx="694">
                  <c:v>138.80000000000001</c:v>
                </c:pt>
                <c:pt idx="695">
                  <c:v>139</c:v>
                </c:pt>
                <c:pt idx="696">
                  <c:v>139.19999999999999</c:v>
                </c:pt>
                <c:pt idx="697">
                  <c:v>139.4</c:v>
                </c:pt>
                <c:pt idx="698">
                  <c:v>139.6</c:v>
                </c:pt>
                <c:pt idx="699">
                  <c:v>139.80000000000001</c:v>
                </c:pt>
                <c:pt idx="700">
                  <c:v>140</c:v>
                </c:pt>
                <c:pt idx="701">
                  <c:v>140.19999999999999</c:v>
                </c:pt>
                <c:pt idx="702">
                  <c:v>140.4</c:v>
                </c:pt>
                <c:pt idx="703">
                  <c:v>140.6</c:v>
                </c:pt>
                <c:pt idx="704">
                  <c:v>140.80000000000001</c:v>
                </c:pt>
                <c:pt idx="705">
                  <c:v>141</c:v>
                </c:pt>
                <c:pt idx="706">
                  <c:v>141.19999999999999</c:v>
                </c:pt>
                <c:pt idx="707">
                  <c:v>141.4</c:v>
                </c:pt>
                <c:pt idx="708">
                  <c:v>141.6</c:v>
                </c:pt>
                <c:pt idx="709">
                  <c:v>141.80000000000001</c:v>
                </c:pt>
                <c:pt idx="710">
                  <c:v>142</c:v>
                </c:pt>
                <c:pt idx="711">
                  <c:v>142.19999999999999</c:v>
                </c:pt>
                <c:pt idx="712">
                  <c:v>142.4</c:v>
                </c:pt>
                <c:pt idx="713">
                  <c:v>142.6</c:v>
                </c:pt>
                <c:pt idx="714">
                  <c:v>142.80000000000001</c:v>
                </c:pt>
                <c:pt idx="715">
                  <c:v>143</c:v>
                </c:pt>
              </c:numCache>
            </c:numRef>
          </c:xVal>
          <c:yVal>
            <c:numRef>
              <c:f>Sheet1!$H$5:$H$720</c:f>
              <c:numCache>
                <c:formatCode>0.00E+00</c:formatCode>
                <c:ptCount val="716"/>
                <c:pt idx="0">
                  <c:v>2.6175118407724184E+19</c:v>
                </c:pt>
                <c:pt idx="1">
                  <c:v>1.9993167924660199E+19</c:v>
                </c:pt>
                <c:pt idx="2">
                  <c:v>2.2570500533328953E+19</c:v>
                </c:pt>
                <c:pt idx="3">
                  <c:v>2.5012254503346061E+19</c:v>
                </c:pt>
                <c:pt idx="4">
                  <c:v>2.6409968991024361E+19</c:v>
                </c:pt>
                <c:pt idx="5">
                  <c:v>2.7910204101563048E+19</c:v>
                </c:pt>
                <c:pt idx="6">
                  <c:v>2.9326101782523748E+19</c:v>
                </c:pt>
                <c:pt idx="7">
                  <c:v>3.0645883821405393E+19</c:v>
                </c:pt>
                <c:pt idx="8">
                  <c:v>3.1865995683277226E+19</c:v>
                </c:pt>
                <c:pt idx="9">
                  <c:v>3.3016937426844541E+19</c:v>
                </c:pt>
                <c:pt idx="10">
                  <c:v>3.41171060472559E+19</c:v>
                </c:pt>
                <c:pt idx="11">
                  <c:v>3.5140333317662753E+19</c:v>
                </c:pt>
                <c:pt idx="12">
                  <c:v>3.6128937320167891E+19</c:v>
                </c:pt>
                <c:pt idx="13">
                  <c:v>3.7059933547930993E+19</c:v>
                </c:pt>
                <c:pt idx="14">
                  <c:v>3.7966019935001231E+19</c:v>
                </c:pt>
                <c:pt idx="15">
                  <c:v>3.8841276135914799E+19</c:v>
                </c:pt>
                <c:pt idx="16">
                  <c:v>3.9690079380119069E+19</c:v>
                </c:pt>
                <c:pt idx="17">
                  <c:v>4.0506104119025754E+19</c:v>
                </c:pt>
                <c:pt idx="18">
                  <c:v>4.1297086442758341E+19</c:v>
                </c:pt>
                <c:pt idx="19">
                  <c:v>4.2071050219919876E+19</c:v>
                </c:pt>
                <c:pt idx="20">
                  <c:v>4.2652795888271024E+19</c:v>
                </c:pt>
                <c:pt idx="21">
                  <c:v>4.3361247631970935E+19</c:v>
                </c:pt>
                <c:pt idx="22">
                  <c:v>4.406701364345471E+19</c:v>
                </c:pt>
                <c:pt idx="23">
                  <c:v>4.4760190987975082E+19</c:v>
                </c:pt>
                <c:pt idx="24">
                  <c:v>4.5439820672394789E+19</c:v>
                </c:pt>
                <c:pt idx="25">
                  <c:v>4.609746725783978E+19</c:v>
                </c:pt>
                <c:pt idx="26">
                  <c:v>4.6743278409174876E+19</c:v>
                </c:pt>
                <c:pt idx="27">
                  <c:v>4.7374049464710988E+19</c:v>
                </c:pt>
                <c:pt idx="28">
                  <c:v>4.7999047112932909E+19</c:v>
                </c:pt>
                <c:pt idx="29">
                  <c:v>4.8604626854588203E+19</c:v>
                </c:pt>
                <c:pt idx="30">
                  <c:v>4.9203097181217726E+19</c:v>
                </c:pt>
                <c:pt idx="31">
                  <c:v>4.9798629657234702E+19</c:v>
                </c:pt>
                <c:pt idx="32">
                  <c:v>5.0388582577045332E+19</c:v>
                </c:pt>
                <c:pt idx="33">
                  <c:v>5.0971609377373782E+19</c:v>
                </c:pt>
                <c:pt idx="34">
                  <c:v>5.1546304984735285E+19</c:v>
                </c:pt>
                <c:pt idx="35">
                  <c:v>5.2120990216696455E+19</c:v>
                </c:pt>
                <c:pt idx="36">
                  <c:v>5.2692332871602414E+19</c:v>
                </c:pt>
                <c:pt idx="37">
                  <c:v>5.3148913056596328E+19</c:v>
                </c:pt>
                <c:pt idx="38">
                  <c:v>5.3692408736332538E+19</c:v>
                </c:pt>
                <c:pt idx="39">
                  <c:v>5.4261866690792038E+19</c:v>
                </c:pt>
                <c:pt idx="40">
                  <c:v>5.4846118450861138E+19</c:v>
                </c:pt>
                <c:pt idx="41">
                  <c:v>5.5440683048566186E+19</c:v>
                </c:pt>
                <c:pt idx="42">
                  <c:v>5.6047485971532292E+19</c:v>
                </c:pt>
                <c:pt idx="43">
                  <c:v>5.6652364592727359E+19</c:v>
                </c:pt>
                <c:pt idx="44">
                  <c:v>5.7248891167337505E+19</c:v>
                </c:pt>
                <c:pt idx="45">
                  <c:v>5.7824977010487755E+19</c:v>
                </c:pt>
                <c:pt idx="46">
                  <c:v>5.838481175559272E+19</c:v>
                </c:pt>
                <c:pt idx="47">
                  <c:v>5.890396095135087E+19</c:v>
                </c:pt>
                <c:pt idx="48">
                  <c:v>5.9408995981076472E+19</c:v>
                </c:pt>
                <c:pt idx="49">
                  <c:v>5.990107779312024E+19</c:v>
                </c:pt>
                <c:pt idx="50">
                  <c:v>6.0391789074381341E+19</c:v>
                </c:pt>
                <c:pt idx="51">
                  <c:v>6.0881903889736917E+19</c:v>
                </c:pt>
                <c:pt idx="52">
                  <c:v>6.138570385283507E+19</c:v>
                </c:pt>
                <c:pt idx="53">
                  <c:v>6.1802393092723409E+19</c:v>
                </c:pt>
                <c:pt idx="54">
                  <c:v>6.232851001925111E+19</c:v>
                </c:pt>
                <c:pt idx="55">
                  <c:v>6.2899269146288505E+19</c:v>
                </c:pt>
                <c:pt idx="56">
                  <c:v>6.345970121617526E+19</c:v>
                </c:pt>
                <c:pt idx="57">
                  <c:v>6.4024583079700374E+19</c:v>
                </c:pt>
                <c:pt idx="58">
                  <c:v>6.4579392488382513E+19</c:v>
                </c:pt>
                <c:pt idx="59">
                  <c:v>6.5107809380780892E+19</c:v>
                </c:pt>
                <c:pt idx="60">
                  <c:v>6.5614028639517909E+19</c:v>
                </c:pt>
                <c:pt idx="61">
                  <c:v>6.6094997772277703E+19</c:v>
                </c:pt>
                <c:pt idx="62">
                  <c:v>6.8397407314882822E+19</c:v>
                </c:pt>
                <c:pt idx="63">
                  <c:v>6.6999390553443713E+19</c:v>
                </c:pt>
                <c:pt idx="64">
                  <c:v>6.7443606724235452E+19</c:v>
                </c:pt>
                <c:pt idx="65">
                  <c:v>6.7865411691366023E+19</c:v>
                </c:pt>
                <c:pt idx="66">
                  <c:v>6.8287800177231208E+19</c:v>
                </c:pt>
                <c:pt idx="67">
                  <c:v>6.8710726867698909E+19</c:v>
                </c:pt>
                <c:pt idx="68">
                  <c:v>6.9129547215998845E+19</c:v>
                </c:pt>
                <c:pt idx="69">
                  <c:v>6.9458335416944476E+19</c:v>
                </c:pt>
                <c:pt idx="70">
                  <c:v>6.9861825767092085E+19</c:v>
                </c:pt>
                <c:pt idx="71">
                  <c:v>7.0279446135204913E+19</c:v>
                </c:pt>
                <c:pt idx="72">
                  <c:v>7.0696066812141978E+19</c:v>
                </c:pt>
                <c:pt idx="73">
                  <c:v>7.1123600415344042E+19</c:v>
                </c:pt>
                <c:pt idx="74">
                  <c:v>7.154655079138408E+19</c:v>
                </c:pt>
                <c:pt idx="75">
                  <c:v>7.1978170201995559E+19</c:v>
                </c:pt>
                <c:pt idx="76">
                  <c:v>7.2428498565212168E+19</c:v>
                </c:pt>
                <c:pt idx="77">
                  <c:v>7.2889288918264578E+19</c:v>
                </c:pt>
                <c:pt idx="78">
                  <c:v>7.338339916964737E+19</c:v>
                </c:pt>
                <c:pt idx="79">
                  <c:v>7.3885091094558704E+19</c:v>
                </c:pt>
                <c:pt idx="80">
                  <c:v>7.4400929171895992E+19</c:v>
                </c:pt>
                <c:pt idx="81">
                  <c:v>7.4931268194632106E+19</c:v>
                </c:pt>
                <c:pt idx="82">
                  <c:v>7.5473854392683332E+19</c:v>
                </c:pt>
                <c:pt idx="83">
                  <c:v>7.6533988434415862E+19</c:v>
                </c:pt>
                <c:pt idx="84">
                  <c:v>7.7889488571623653E+19</c:v>
                </c:pt>
                <c:pt idx="85">
                  <c:v>7.8303580712243954E+19</c:v>
                </c:pt>
                <c:pt idx="86">
                  <c:v>7.8635842014334288E+19</c:v>
                </c:pt>
                <c:pt idx="87">
                  <c:v>7.9040446450793087E+19</c:v>
                </c:pt>
                <c:pt idx="88">
                  <c:v>7.9458096695891296E+19</c:v>
                </c:pt>
                <c:pt idx="89">
                  <c:v>7.9874782661125734E+19</c:v>
                </c:pt>
                <c:pt idx="90">
                  <c:v>8.0303389649505174E+19</c:v>
                </c:pt>
                <c:pt idx="91">
                  <c:v>8.072820193858501E+19</c:v>
                </c:pt>
                <c:pt idx="92">
                  <c:v>8.1144697576561934E+19</c:v>
                </c:pt>
                <c:pt idx="93">
                  <c:v>8.15629515001547E+19</c:v>
                </c:pt>
                <c:pt idx="94">
                  <c:v>8.1987416964783849E+19</c:v>
                </c:pt>
                <c:pt idx="95">
                  <c:v>8.2407723166638555E+19</c:v>
                </c:pt>
                <c:pt idx="96">
                  <c:v>8.2829762002340004E+19</c:v>
                </c:pt>
                <c:pt idx="97">
                  <c:v>8.3255051272783167E+19</c:v>
                </c:pt>
                <c:pt idx="98">
                  <c:v>8.3679031467399709E+19</c:v>
                </c:pt>
                <c:pt idx="99">
                  <c:v>8.4104715989265252E+19</c:v>
                </c:pt>
                <c:pt idx="100">
                  <c:v>8.4535211512474386E+19</c:v>
                </c:pt>
                <c:pt idx="101">
                  <c:v>8.4958056594867864E+19</c:v>
                </c:pt>
                <c:pt idx="102">
                  <c:v>8.5298936252959556E+19</c:v>
                </c:pt>
                <c:pt idx="103">
                  <c:v>8.5711659048658403E+19</c:v>
                </c:pt>
                <c:pt idx="104">
                  <c:v>8.6143372876499075E+19</c:v>
                </c:pt>
                <c:pt idx="105">
                  <c:v>8.6576745474789278E+19</c:v>
                </c:pt>
                <c:pt idx="106">
                  <c:v>8.7010150066819105E+19</c:v>
                </c:pt>
                <c:pt idx="107">
                  <c:v>8.7441911026876187E+19</c:v>
                </c:pt>
                <c:pt idx="108">
                  <c:v>8.7881836596635746E+19</c:v>
                </c:pt>
                <c:pt idx="109">
                  <c:v>8.8326750682576699E+19</c:v>
                </c:pt>
                <c:pt idx="110">
                  <c:v>8.8263695705702892E+19</c:v>
                </c:pt>
                <c:pt idx="111">
                  <c:v>8.8713187563379753E+19</c:v>
                </c:pt>
                <c:pt idx="112">
                  <c:v>8.9166121809128702E+19</c:v>
                </c:pt>
                <c:pt idx="113">
                  <c:v>8.9624230606228423E+19</c:v>
                </c:pt>
                <c:pt idx="114">
                  <c:v>9.0087589031370621E+19</c:v>
                </c:pt>
                <c:pt idx="115">
                  <c:v>9.0540764199230358E+19</c:v>
                </c:pt>
                <c:pt idx="116">
                  <c:v>9.1007784913674732E+19</c:v>
                </c:pt>
                <c:pt idx="117">
                  <c:v>9.1492429036813287E+19</c:v>
                </c:pt>
                <c:pt idx="118">
                  <c:v>9.1988012487221084E+19</c:v>
                </c:pt>
                <c:pt idx="119">
                  <c:v>9.2377439241248309E+19</c:v>
                </c:pt>
                <c:pt idx="120">
                  <c:v>9.2856971652101374E+19</c:v>
                </c:pt>
                <c:pt idx="121">
                  <c:v>9.3354677912038736E+19</c:v>
                </c:pt>
                <c:pt idx="122">
                  <c:v>9.3803680621918388E+19</c:v>
                </c:pt>
                <c:pt idx="123">
                  <c:v>9.430353307085185E+19</c:v>
                </c:pt>
                <c:pt idx="124">
                  <c:v>9.4800006926771061E+19</c:v>
                </c:pt>
                <c:pt idx="125">
                  <c:v>9.5371157040065675E+19</c:v>
                </c:pt>
                <c:pt idx="126">
                  <c:v>9.5868587108044292E+19</c:v>
                </c:pt>
                <c:pt idx="127">
                  <c:v>9.6373703334997033E+19</c:v>
                </c:pt>
                <c:pt idx="128">
                  <c:v>9.6869473027758326E+19</c:v>
                </c:pt>
                <c:pt idx="129">
                  <c:v>9.7388296905079849E+19</c:v>
                </c:pt>
                <c:pt idx="130">
                  <c:v>9.789967516172134E+19</c:v>
                </c:pt>
                <c:pt idx="131">
                  <c:v>9.8444387992778998E+19</c:v>
                </c:pt>
                <c:pt idx="132">
                  <c:v>9.8975933077041218E+19</c:v>
                </c:pt>
                <c:pt idx="133">
                  <c:v>9.9505839037660791E+19</c:v>
                </c:pt>
                <c:pt idx="134">
                  <c:v>1.0003460898077155E+20</c:v>
                </c:pt>
                <c:pt idx="135">
                  <c:v>1.0045555056214565E+20</c:v>
                </c:pt>
                <c:pt idx="136">
                  <c:v>1.0093165979138589E+20</c:v>
                </c:pt>
                <c:pt idx="137">
                  <c:v>1.014554982719468E+20</c:v>
                </c:pt>
                <c:pt idx="138">
                  <c:v>1.0199187115930092E+20</c:v>
                </c:pt>
                <c:pt idx="139">
                  <c:v>1.0253853082842508E+20</c:v>
                </c:pt>
                <c:pt idx="140">
                  <c:v>1.0308603862560647E+20</c:v>
                </c:pt>
                <c:pt idx="141">
                  <c:v>1.0364532914428628E+20</c:v>
                </c:pt>
                <c:pt idx="142">
                  <c:v>1.0421812013874314E+20</c:v>
                </c:pt>
                <c:pt idx="143">
                  <c:v>1.0480253873863431E+20</c:v>
                </c:pt>
                <c:pt idx="144">
                  <c:v>1.0538820841436463E+20</c:v>
                </c:pt>
                <c:pt idx="145">
                  <c:v>1.0598862097064652E+20</c:v>
                </c:pt>
                <c:pt idx="146">
                  <c:v>1.0658163425587847E+20</c:v>
                </c:pt>
                <c:pt idx="147">
                  <c:v>1.0718141381249652E+20</c:v>
                </c:pt>
                <c:pt idx="148">
                  <c:v>1.0778358482483732E+20</c:v>
                </c:pt>
                <c:pt idx="149">
                  <c:v>1.0839400461921052E+20</c:v>
                </c:pt>
                <c:pt idx="150">
                  <c:v>1.0902191769426978E+20</c:v>
                </c:pt>
                <c:pt idx="151">
                  <c:v>1.096638004494783E+20</c:v>
                </c:pt>
                <c:pt idx="152">
                  <c:v>1.1043312152871862E+20</c:v>
                </c:pt>
                <c:pt idx="153">
                  <c:v>1.110610698795006E+20</c:v>
                </c:pt>
                <c:pt idx="154">
                  <c:v>1.1172957516343575E+20</c:v>
                </c:pt>
                <c:pt idx="155">
                  <c:v>1.123903118708505E+20</c:v>
                </c:pt>
                <c:pt idx="156">
                  <c:v>1.1307496093904734E+20</c:v>
                </c:pt>
                <c:pt idx="157">
                  <c:v>1.1377680688028783E+20</c:v>
                </c:pt>
                <c:pt idx="158">
                  <c:v>1.1449108766274961E+20</c:v>
                </c:pt>
                <c:pt idx="159">
                  <c:v>1.1502758218598547E+20</c:v>
                </c:pt>
                <c:pt idx="160">
                  <c:v>1.1567701502506403E+20</c:v>
                </c:pt>
                <c:pt idx="161">
                  <c:v>1.1643868837917827E+20</c:v>
                </c:pt>
                <c:pt idx="162">
                  <c:v>1.1721400048260764E+20</c:v>
                </c:pt>
                <c:pt idx="163">
                  <c:v>1.1801323396107361E+20</c:v>
                </c:pt>
                <c:pt idx="164">
                  <c:v>1.1881238098818618E+20</c:v>
                </c:pt>
                <c:pt idx="165">
                  <c:v>1.1964924575731293E+20</c:v>
                </c:pt>
                <c:pt idx="166">
                  <c:v>1.2050292000245445E+20</c:v>
                </c:pt>
                <c:pt idx="167">
                  <c:v>1.2138261160175888E+20</c:v>
                </c:pt>
                <c:pt idx="168">
                  <c:v>1.2210206165320525E+20</c:v>
                </c:pt>
                <c:pt idx="169">
                  <c:v>1.229947167807798E+20</c:v>
                </c:pt>
                <c:pt idx="170">
                  <c:v>1.2394133938331718E+20</c:v>
                </c:pt>
                <c:pt idx="171">
                  <c:v>1.2492741280554146E+20</c:v>
                </c:pt>
                <c:pt idx="172">
                  <c:v>1.2596120109821954E+20</c:v>
                </c:pt>
                <c:pt idx="173">
                  <c:v>1.2700043206159766E+20</c:v>
                </c:pt>
                <c:pt idx="174">
                  <c:v>1.2809750967569184E+20</c:v>
                </c:pt>
                <c:pt idx="175">
                  <c:v>1.292485289081489E+20</c:v>
                </c:pt>
                <c:pt idx="176">
                  <c:v>1.304443276791458E+20</c:v>
                </c:pt>
                <c:pt idx="177">
                  <c:v>1.3168611029780532E+20</c:v>
                </c:pt>
                <c:pt idx="178">
                  <c:v>1.3298618724959361E+20</c:v>
                </c:pt>
                <c:pt idx="179">
                  <c:v>1.3435013843025353E+20</c:v>
                </c:pt>
                <c:pt idx="180">
                  <c:v>1.3579307878495588E+20</c:v>
                </c:pt>
                <c:pt idx="181">
                  <c:v>1.373147260508923E+20</c:v>
                </c:pt>
                <c:pt idx="182">
                  <c:v>1.3893150103190354E+20</c:v>
                </c:pt>
                <c:pt idx="183">
                  <c:v>1.4063969034085743E+20</c:v>
                </c:pt>
                <c:pt idx="184">
                  <c:v>1.4209018525732528E+20</c:v>
                </c:pt>
                <c:pt idx="185">
                  <c:v>1.4397661724805774E+20</c:v>
                </c:pt>
                <c:pt idx="186">
                  <c:v>1.4605395786380809E+20</c:v>
                </c:pt>
                <c:pt idx="187">
                  <c:v>1.4832604485103767E+20</c:v>
                </c:pt>
                <c:pt idx="188">
                  <c:v>1.5082960684125979E+20</c:v>
                </c:pt>
                <c:pt idx="189">
                  <c:v>1.5356137481308281E+20</c:v>
                </c:pt>
                <c:pt idx="190">
                  <c:v>1.5668920501141144E+20</c:v>
                </c:pt>
                <c:pt idx="191">
                  <c:v>1.601399058633823E+20</c:v>
                </c:pt>
                <c:pt idx="192">
                  <c:v>1.641226418252026E+20</c:v>
                </c:pt>
                <c:pt idx="193">
                  <c:v>1.6882339832958881E+20</c:v>
                </c:pt>
                <c:pt idx="194">
                  <c:v>1.7442817815520857E+20</c:v>
                </c:pt>
                <c:pt idx="195">
                  <c:v>1.813800582133665E+20</c:v>
                </c:pt>
                <c:pt idx="196">
                  <c:v>1.9042984614525446E+20</c:v>
                </c:pt>
                <c:pt idx="197">
                  <c:v>2.028776566586833E+20</c:v>
                </c:pt>
                <c:pt idx="198">
                  <c:v>2.218710913991059E+20</c:v>
                </c:pt>
                <c:pt idx="199">
                  <c:v>2.5665168639047677E+20</c:v>
                </c:pt>
                <c:pt idx="200">
                  <c:v>3.3659170458927668E+20</c:v>
                </c:pt>
                <c:pt idx="201">
                  <c:v>5.0456939595009596E+20</c:v>
                </c:pt>
                <c:pt idx="202">
                  <c:v>1.1047533410187068E+21</c:v>
                </c:pt>
                <c:pt idx="203">
                  <c:v>2.8744131195757244E+21</c:v>
                </c:pt>
                <c:pt idx="204">
                  <c:v>5.7095859211628991E+21</c:v>
                </c:pt>
                <c:pt idx="205">
                  <c:v>8.4123230552042179E+21</c:v>
                </c:pt>
                <c:pt idx="206">
                  <c:v>1.0900347897946388E+22</c:v>
                </c:pt>
                <c:pt idx="207">
                  <c:v>1.3291015371112413E+22</c:v>
                </c:pt>
                <c:pt idx="208">
                  <c:v>1.5679360181427549E+22</c:v>
                </c:pt>
                <c:pt idx="209">
                  <c:v>1.7909060439323378E+22</c:v>
                </c:pt>
                <c:pt idx="210">
                  <c:v>2.0118799084034506E+22</c:v>
                </c:pt>
                <c:pt idx="211">
                  <c:v>2.2227549543476402E+22</c:v>
                </c:pt>
                <c:pt idx="212">
                  <c:v>2.4334909783831396E+22</c:v>
                </c:pt>
                <c:pt idx="213">
                  <c:v>2.6380061292705926E+22</c:v>
                </c:pt>
                <c:pt idx="214">
                  <c:v>2.8370715662817331E+22</c:v>
                </c:pt>
                <c:pt idx="215">
                  <c:v>3.0329239612852116E+22</c:v>
                </c:pt>
                <c:pt idx="216">
                  <c:v>3.2279330592179184E+22</c:v>
                </c:pt>
                <c:pt idx="217">
                  <c:v>3.3801776447004271E+22</c:v>
                </c:pt>
                <c:pt idx="218">
                  <c:v>3.5576091488613512E+22</c:v>
                </c:pt>
                <c:pt idx="219">
                  <c:v>3.7371185209987318E+22</c:v>
                </c:pt>
                <c:pt idx="220">
                  <c:v>3.9147164323265227E+22</c:v>
                </c:pt>
                <c:pt idx="221">
                  <c:v>4.0923364860429894E+22</c:v>
                </c:pt>
                <c:pt idx="222">
                  <c:v>4.2629484924165767E+22</c:v>
                </c:pt>
                <c:pt idx="223">
                  <c:v>4.4318717129643023E+22</c:v>
                </c:pt>
                <c:pt idx="224">
                  <c:v>4.5956503329843756E+22</c:v>
                </c:pt>
                <c:pt idx="225">
                  <c:v>4.7562479772598878E+22</c:v>
                </c:pt>
                <c:pt idx="226">
                  <c:v>4.9120391328404001E+22</c:v>
                </c:pt>
                <c:pt idx="227">
                  <c:v>5.058298211120343E+22</c:v>
                </c:pt>
                <c:pt idx="228">
                  <c:v>5.1984116444355635E+22</c:v>
                </c:pt>
                <c:pt idx="229">
                  <c:v>5.3320206508189802E+22</c:v>
                </c:pt>
                <c:pt idx="230">
                  <c:v>5.4565184896955046E+22</c:v>
                </c:pt>
                <c:pt idx="231">
                  <c:v>5.5720407322657133E+22</c:v>
                </c:pt>
                <c:pt idx="232">
                  <c:v>5.6755537885179182E+22</c:v>
                </c:pt>
                <c:pt idx="233">
                  <c:v>5.7715650342789302E+22</c:v>
                </c:pt>
                <c:pt idx="234">
                  <c:v>5.8398855255468527E+22</c:v>
                </c:pt>
                <c:pt idx="235">
                  <c:v>5.9131631219640931E+22</c:v>
                </c:pt>
                <c:pt idx="236">
                  <c:v>5.9786668524454961E+22</c:v>
                </c:pt>
                <c:pt idx="237">
                  <c:v>6.0362974750475253E+22</c:v>
                </c:pt>
                <c:pt idx="238">
                  <c:v>6.0871590146566502E+22</c:v>
                </c:pt>
                <c:pt idx="239">
                  <c:v>6.1294292527445348E+22</c:v>
                </c:pt>
                <c:pt idx="240">
                  <c:v>6.165920448077549E+22</c:v>
                </c:pt>
                <c:pt idx="241">
                  <c:v>6.1984461442638911E+22</c:v>
                </c:pt>
                <c:pt idx="242">
                  <c:v>6.2261621565901179E+22</c:v>
                </c:pt>
                <c:pt idx="243">
                  <c:v>6.2509063485642162E+22</c:v>
                </c:pt>
                <c:pt idx="244">
                  <c:v>6.2714299521480241E+22</c:v>
                </c:pt>
                <c:pt idx="245">
                  <c:v>6.2893410068957965E+22</c:v>
                </c:pt>
                <c:pt idx="246">
                  <c:v>6.3085012602790198E+22</c:v>
                </c:pt>
                <c:pt idx="247">
                  <c:v>6.3223725296390985E+22</c:v>
                </c:pt>
                <c:pt idx="248">
                  <c:v>6.3341847641224938E+22</c:v>
                </c:pt>
                <c:pt idx="249">
                  <c:v>6.3459981602972022E+22</c:v>
                </c:pt>
                <c:pt idx="250">
                  <c:v>6.3553765563183542E+22</c:v>
                </c:pt>
                <c:pt idx="251">
                  <c:v>6.3630419147999567E+22</c:v>
                </c:pt>
                <c:pt idx="252">
                  <c:v>6.3737130614064878E+22</c:v>
                </c:pt>
                <c:pt idx="253">
                  <c:v>6.3798321244610518E+22</c:v>
                </c:pt>
                <c:pt idx="254">
                  <c:v>6.388994956187966E+22</c:v>
                </c:pt>
                <c:pt idx="255">
                  <c:v>6.395330118037148E+22</c:v>
                </c:pt>
                <c:pt idx="256">
                  <c:v>6.4009944783298746E+22</c:v>
                </c:pt>
                <c:pt idx="257">
                  <c:v>6.4058556360532435E+22</c:v>
                </c:pt>
                <c:pt idx="258">
                  <c:v>6.4119561106536832E+22</c:v>
                </c:pt>
                <c:pt idx="259">
                  <c:v>6.4190084566725006E+22</c:v>
                </c:pt>
                <c:pt idx="260">
                  <c:v>6.4228482576516735E+22</c:v>
                </c:pt>
                <c:pt idx="261">
                  <c:v>6.4262679273980647E+22</c:v>
                </c:pt>
                <c:pt idx="262">
                  <c:v>6.4315493490969534E+22</c:v>
                </c:pt>
                <c:pt idx="263">
                  <c:v>6.4371639137039012E+22</c:v>
                </c:pt>
                <c:pt idx="264">
                  <c:v>6.4394183345619704E+22</c:v>
                </c:pt>
                <c:pt idx="265">
                  <c:v>6.4434073112711096E+22</c:v>
                </c:pt>
                <c:pt idx="266">
                  <c:v>6.4455340993909617E+22</c:v>
                </c:pt>
                <c:pt idx="267">
                  <c:v>6.4489391512521229E+22</c:v>
                </c:pt>
                <c:pt idx="268">
                  <c:v>6.452576366918485E+22</c:v>
                </c:pt>
                <c:pt idx="269">
                  <c:v>6.4544453222076707E+22</c:v>
                </c:pt>
                <c:pt idx="270">
                  <c:v>6.4569385259683524E+22</c:v>
                </c:pt>
                <c:pt idx="271">
                  <c:v>6.4600899013796031E+22</c:v>
                </c:pt>
                <c:pt idx="272">
                  <c:v>6.4621263909672119E+22</c:v>
                </c:pt>
                <c:pt idx="273">
                  <c:v>6.4662351457296664E+22</c:v>
                </c:pt>
                <c:pt idx="274">
                  <c:v>6.4686035673459536E+22</c:v>
                </c:pt>
                <c:pt idx="275">
                  <c:v>6.4719939889362444E+22</c:v>
                </c:pt>
                <c:pt idx="276">
                  <c:v>6.4722245026643209E+22</c:v>
                </c:pt>
                <c:pt idx="277">
                  <c:v>6.4760791988638587E+22</c:v>
                </c:pt>
                <c:pt idx="278">
                  <c:v>6.4773318923498784E+22</c:v>
                </c:pt>
                <c:pt idx="279">
                  <c:v>6.4782551622505845E+22</c:v>
                </c:pt>
                <c:pt idx="280">
                  <c:v>6.4814881619273239E+22</c:v>
                </c:pt>
                <c:pt idx="281">
                  <c:v>6.484624502945836E+22</c:v>
                </c:pt>
                <c:pt idx="282">
                  <c:v>6.4848556918026831E+22</c:v>
                </c:pt>
                <c:pt idx="283">
                  <c:v>6.4887216794239941E+22</c:v>
                </c:pt>
                <c:pt idx="284">
                  <c:v>6.4879944777162499E+22</c:v>
                </c:pt>
                <c:pt idx="285">
                  <c:v>6.4911024673005622E+22</c:v>
                </c:pt>
                <c:pt idx="286">
                  <c:v>6.491730949279841E+22</c:v>
                </c:pt>
                <c:pt idx="287">
                  <c:v>6.495040254074693E+22</c:v>
                </c:pt>
                <c:pt idx="288">
                  <c:v>6.4966958554857578E+22</c:v>
                </c:pt>
                <c:pt idx="289">
                  <c:v>6.4964971498948021E+22</c:v>
                </c:pt>
                <c:pt idx="290">
                  <c:v>6.4999758143797401E+22</c:v>
                </c:pt>
                <c:pt idx="291">
                  <c:v>6.5011691425733714E+22</c:v>
                </c:pt>
                <c:pt idx="292">
                  <c:v>6.5004398474096957E+22</c:v>
                </c:pt>
                <c:pt idx="293">
                  <c:v>6.5017659299079691E+22</c:v>
                </c:pt>
                <c:pt idx="294">
                  <c:v>6.5038885060805795E+22</c:v>
                </c:pt>
                <c:pt idx="295">
                  <c:v>6.5056138646606588E+22</c:v>
                </c:pt>
                <c:pt idx="296">
                  <c:v>6.5086681044631996E+22</c:v>
                </c:pt>
                <c:pt idx="297">
                  <c:v>6.5075723145896264E+22</c:v>
                </c:pt>
                <c:pt idx="298">
                  <c:v>6.511159565556247E+22</c:v>
                </c:pt>
                <c:pt idx="299">
                  <c:v>6.511093108029532E+22</c:v>
                </c:pt>
                <c:pt idx="300">
                  <c:v>6.511093108029532E+22</c:v>
                </c:pt>
                <c:pt idx="301">
                  <c:v>6.5155812757184132E+22</c:v>
                </c:pt>
                <c:pt idx="302">
                  <c:v>6.5147165271312044E+22</c:v>
                </c:pt>
                <c:pt idx="303">
                  <c:v>6.5178437400608444E+22</c:v>
                </c:pt>
                <c:pt idx="304">
                  <c:v>6.5174443960264995E+22</c:v>
                </c:pt>
                <c:pt idx="305">
                  <c:v>6.5201073830319054E+22</c:v>
                </c:pt>
                <c:pt idx="306">
                  <c:v>6.5187091113920875E+22</c:v>
                </c:pt>
                <c:pt idx="307">
                  <c:v>6.5210065095295383E+22</c:v>
                </c:pt>
                <c:pt idx="308">
                  <c:v>6.5203737714953663E+22</c:v>
                </c:pt>
                <c:pt idx="309">
                  <c:v>6.5226054159233668E+22</c:v>
                </c:pt>
                <c:pt idx="310">
                  <c:v>6.52450488117384E+22</c:v>
                </c:pt>
                <c:pt idx="311">
                  <c:v>6.5242382395094833E+22</c:v>
                </c:pt>
                <c:pt idx="312">
                  <c:v>6.5257383115254743E+22</c:v>
                </c:pt>
                <c:pt idx="313">
                  <c:v>6.5252048933200859E+22</c:v>
                </c:pt>
                <c:pt idx="314">
                  <c:v>6.5282395814717051E+22</c:v>
                </c:pt>
                <c:pt idx="315">
                  <c:v>6.5292738597805695E+22</c:v>
                </c:pt>
                <c:pt idx="316">
                  <c:v>6.5305420201510639E+22</c:v>
                </c:pt>
                <c:pt idx="317">
                  <c:v>6.5303751358367645E+22</c:v>
                </c:pt>
                <c:pt idx="318">
                  <c:v>6.5315434603894519E+22</c:v>
                </c:pt>
                <c:pt idx="319">
                  <c:v>6.5320776560410507E+22</c:v>
                </c:pt>
                <c:pt idx="320">
                  <c:v>6.5335136316310518E+22</c:v>
                </c:pt>
                <c:pt idx="321">
                  <c:v>6.5340480690075547E+22</c:v>
                </c:pt>
                <c:pt idx="322">
                  <c:v>6.5341148782903247E+22</c:v>
                </c:pt>
                <c:pt idx="323">
                  <c:v>6.5363535815265755E+22</c:v>
                </c:pt>
                <c:pt idx="324">
                  <c:v>6.5371892133078669E+22</c:v>
                </c:pt>
                <c:pt idx="325">
                  <c:v>6.5397305181920987E+22</c:v>
                </c:pt>
                <c:pt idx="326">
                  <c:v>6.5369217937039985E+22</c:v>
                </c:pt>
                <c:pt idx="327">
                  <c:v>6.5385934354888924E+22</c:v>
                </c:pt>
                <c:pt idx="328">
                  <c:v>6.5390281673843386E+22</c:v>
                </c:pt>
                <c:pt idx="329">
                  <c:v>6.5403326232388218E+22</c:v>
                </c:pt>
                <c:pt idx="330">
                  <c:v>6.5419386432809893E+22</c:v>
                </c:pt>
                <c:pt idx="331">
                  <c:v>6.5430765987475581E+22</c:v>
                </c:pt>
                <c:pt idx="332">
                  <c:v>6.5419721083220128E+22</c:v>
                </c:pt>
                <c:pt idx="333">
                  <c:v>6.5444157500617214E+22</c:v>
                </c:pt>
                <c:pt idx="334">
                  <c:v>6.545319909623512E+22</c:v>
                </c:pt>
                <c:pt idx="335">
                  <c:v>6.5463582498386692E+22</c:v>
                </c:pt>
                <c:pt idx="336">
                  <c:v>6.545319909623512E+22</c:v>
                </c:pt>
                <c:pt idx="337">
                  <c:v>6.5468272586686596E+22</c:v>
                </c:pt>
                <c:pt idx="338">
                  <c:v>6.5464922472186301E+22</c:v>
                </c:pt>
                <c:pt idx="339">
                  <c:v>6.5477654275492841E+22</c:v>
                </c:pt>
                <c:pt idx="340">
                  <c:v>6.5495082762864901E+22</c:v>
                </c:pt>
                <c:pt idx="341">
                  <c:v>6.5511176774310492E+22</c:v>
                </c:pt>
                <c:pt idx="342">
                  <c:v>6.5507152715356809E+22</c:v>
                </c:pt>
                <c:pt idx="343">
                  <c:v>6.5498435192804212E+22</c:v>
                </c:pt>
                <c:pt idx="344">
                  <c:v>6.5527612197237657E+22</c:v>
                </c:pt>
                <c:pt idx="345">
                  <c:v>6.5522915731052717E+22</c:v>
                </c:pt>
                <c:pt idx="346">
                  <c:v>6.5529960619685169E+22</c:v>
                </c:pt>
                <c:pt idx="347">
                  <c:v>6.5541033454725132E+22</c:v>
                </c:pt>
                <c:pt idx="348">
                  <c:v>6.5537342197896128E+22</c:v>
                </c:pt>
                <c:pt idx="349">
                  <c:v>6.5544389413375104E+22</c:v>
                </c:pt>
                <c:pt idx="350">
                  <c:v>6.554237580725514E+22</c:v>
                </c:pt>
                <c:pt idx="351">
                  <c:v>6.5584345113351095E+22</c:v>
                </c:pt>
                <c:pt idx="352">
                  <c:v>6.5553787468983822E+22</c:v>
                </c:pt>
                <c:pt idx="353">
                  <c:v>6.5571917999553827E+22</c:v>
                </c:pt>
                <c:pt idx="354">
                  <c:v>6.5598791873830347E+22</c:v>
                </c:pt>
                <c:pt idx="355">
                  <c:v>6.5577963181252566E+22</c:v>
                </c:pt>
                <c:pt idx="356">
                  <c:v>6.5593751764125297E+22</c:v>
                </c:pt>
                <c:pt idx="357">
                  <c:v>6.5588712235263177E+22</c:v>
                </c:pt>
                <c:pt idx="358">
                  <c:v>6.5598791873830347E+22</c:v>
                </c:pt>
                <c:pt idx="359">
                  <c:v>6.5605512923791497E+22</c:v>
                </c:pt>
                <c:pt idx="360">
                  <c:v>6.5625009810938987E+22</c:v>
                </c:pt>
                <c:pt idx="361">
                  <c:v>6.5623328702501187E+22</c:v>
                </c:pt>
                <c:pt idx="362">
                  <c:v>6.56327437418471E+22</c:v>
                </c:pt>
                <c:pt idx="363">
                  <c:v>6.5641151739253527E+22</c:v>
                </c:pt>
                <c:pt idx="364">
                  <c:v>6.5641824448842471E+22</c:v>
                </c:pt>
                <c:pt idx="365">
                  <c:v>6.5641488092755348E+22</c:v>
                </c:pt>
                <c:pt idx="366">
                  <c:v>6.5669751018987358E+22</c:v>
                </c:pt>
                <c:pt idx="367">
                  <c:v>6.5669414448229356E+22</c:v>
                </c:pt>
                <c:pt idx="368">
                  <c:v>6.5669751018987358E+22</c:v>
                </c:pt>
                <c:pt idx="369">
                  <c:v>6.568220595627644E+22</c:v>
                </c:pt>
                <c:pt idx="370">
                  <c:v>6.5679849345038594E+22</c:v>
                </c:pt>
                <c:pt idx="371">
                  <c:v>6.5678166128946953E+22</c:v>
                </c:pt>
                <c:pt idx="372">
                  <c:v>6.568220595627644E+22</c:v>
                </c:pt>
                <c:pt idx="373">
                  <c:v>6.5677829493493271E+22</c:v>
                </c:pt>
                <c:pt idx="374">
                  <c:v>6.5709821421460231E+22</c:v>
                </c:pt>
                <c:pt idx="375">
                  <c:v>6.5706452749456226E+22</c:v>
                </c:pt>
                <c:pt idx="376">
                  <c:v>6.5699042582831806E+22</c:v>
                </c:pt>
                <c:pt idx="377">
                  <c:v>6.5702747509442335E+22</c:v>
                </c:pt>
                <c:pt idx="378">
                  <c:v>6.5723298700410237E+22</c:v>
                </c:pt>
                <c:pt idx="379">
                  <c:v>6.5731050013406674E+22</c:v>
                </c:pt>
                <c:pt idx="380">
                  <c:v>6.5727679708837995E+22</c:v>
                </c:pt>
                <c:pt idx="381">
                  <c:v>6.5730038894817677E+22</c:v>
                </c:pt>
                <c:pt idx="382">
                  <c:v>6.5728353749014283E+22</c:v>
                </c:pt>
                <c:pt idx="383">
                  <c:v>6.5745882433569734E+22</c:v>
                </c:pt>
                <c:pt idx="384">
                  <c:v>6.5763418130983554E+22</c:v>
                </c:pt>
                <c:pt idx="385">
                  <c:v>6.5768477809008001E+22</c:v>
                </c:pt>
                <c:pt idx="386">
                  <c:v>6.5757684535029492E+22</c:v>
                </c:pt>
                <c:pt idx="387">
                  <c:v>6.5738802697752304E+22</c:v>
                </c:pt>
                <c:pt idx="388">
                  <c:v>6.5789059849815742E+22</c:v>
                </c:pt>
                <c:pt idx="389">
                  <c:v>6.5763755424686591E+22</c:v>
                </c:pt>
                <c:pt idx="390">
                  <c:v>6.5780285995437359E+22</c:v>
                </c:pt>
                <c:pt idx="391">
                  <c:v>6.580728808033278E+22</c:v>
                </c:pt>
                <c:pt idx="392">
                  <c:v>6.5800536000626323E+22</c:v>
                </c:pt>
                <c:pt idx="393">
                  <c:v>6.5776911903407622E+22</c:v>
                </c:pt>
                <c:pt idx="394">
                  <c:v>6.5793784960050402E+22</c:v>
                </c:pt>
                <c:pt idx="395">
                  <c:v>6.5808300981926943E+22</c:v>
                </c:pt>
                <c:pt idx="396">
                  <c:v>6.5782310575272442E+22</c:v>
                </c:pt>
                <c:pt idx="397">
                  <c:v>6.5802561515419867E+22</c:v>
                </c:pt>
                <c:pt idx="398">
                  <c:v>6.5831941992992003E+22</c:v>
                </c:pt>
                <c:pt idx="399">
                  <c:v>6.5797835459712254E+22</c:v>
                </c:pt>
                <c:pt idx="400">
                  <c:v>6.5827550556368333E+22</c:v>
                </c:pt>
                <c:pt idx="401">
                  <c:v>6.580526234729944E+22</c:v>
                </c:pt>
                <c:pt idx="402">
                  <c:v>6.5822821808318192E+22</c:v>
                </c:pt>
                <c:pt idx="403">
                  <c:v>6.5843429366571347E+22</c:v>
                </c:pt>
                <c:pt idx="404">
                  <c:v>6.5846132714966916E+22</c:v>
                </c:pt>
                <c:pt idx="405">
                  <c:v>6.5859651954589039E+22</c:v>
                </c:pt>
                <c:pt idx="406">
                  <c:v>6.5852215857611912E+22</c:v>
                </c:pt>
                <c:pt idx="407">
                  <c:v>6.5854581751854506E+22</c:v>
                </c:pt>
                <c:pt idx="408">
                  <c:v>6.5849174180921837E+22</c:v>
                </c:pt>
                <c:pt idx="409">
                  <c:v>6.5868441693178259E+22</c:v>
                </c:pt>
                <c:pt idx="410">
                  <c:v>6.5856609762686691E+22</c:v>
                </c:pt>
                <c:pt idx="411">
                  <c:v>6.5881291399803508E+22</c:v>
                </c:pt>
                <c:pt idx="412">
                  <c:v>6.5871822830415154E+22</c:v>
                </c:pt>
                <c:pt idx="413">
                  <c:v>6.5872837222352416E+22</c:v>
                </c:pt>
                <c:pt idx="414">
                  <c:v>6.5874527927652342E+22</c:v>
                </c:pt>
                <c:pt idx="415">
                  <c:v>6.5890423739616365E+22</c:v>
                </c:pt>
                <c:pt idx="416">
                  <c:v>6.5897527983439018E+22</c:v>
                </c:pt>
                <c:pt idx="417">
                  <c:v>6.5877571361225809E+22</c:v>
                </c:pt>
                <c:pt idx="418">
                  <c:v>6.5893468274859757E+22</c:v>
                </c:pt>
                <c:pt idx="419">
                  <c:v>6.590192642446025E+22</c:v>
                </c:pt>
                <c:pt idx="420">
                  <c:v>6.5909370943313245E+22</c:v>
                </c:pt>
                <c:pt idx="421">
                  <c:v>6.5888055913637378E+22</c:v>
                </c:pt>
                <c:pt idx="422">
                  <c:v>6.5920540087014448E+22</c:v>
                </c:pt>
                <c:pt idx="423">
                  <c:v>6.5919524592999845E+22</c:v>
                </c:pt>
                <c:pt idx="424">
                  <c:v>6.5923586709856012E+22</c:v>
                </c:pt>
                <c:pt idx="425">
                  <c:v>6.5931712070076923E+22</c:v>
                </c:pt>
                <c:pt idx="426">
                  <c:v>6.594559636940899E+22</c:v>
                </c:pt>
                <c:pt idx="427">
                  <c:v>6.5911739918396162E+22</c:v>
                </c:pt>
                <c:pt idx="428">
                  <c:v>6.5930357739055647E+22</c:v>
                </c:pt>
                <c:pt idx="429">
                  <c:v>6.5950677086921344E+22</c:v>
                </c:pt>
                <c:pt idx="430">
                  <c:v>6.5952032044089327E+22</c:v>
                </c:pt>
                <c:pt idx="431">
                  <c:v>6.596016266405082E+22</c:v>
                </c:pt>
                <c:pt idx="432">
                  <c:v>6.5954064558135892E+22</c:v>
                </c:pt>
                <c:pt idx="433">
                  <c:v>6.5947967297849056E+22</c:v>
                </c:pt>
                <c:pt idx="434">
                  <c:v>6.5951693300882693E+22</c:v>
                </c:pt>
                <c:pt idx="435">
                  <c:v>6.5969650287769844E+22</c:v>
                </c:pt>
                <c:pt idx="436">
                  <c:v>6.5971683616317363E+22</c:v>
                </c:pt>
                <c:pt idx="437">
                  <c:v>6.5986936577357169E+22</c:v>
                </c:pt>
                <c:pt idx="438">
                  <c:v>6.5985919548723277E+22</c:v>
                </c:pt>
                <c:pt idx="439">
                  <c:v>6.5984563547119425E+22</c:v>
                </c:pt>
                <c:pt idx="440">
                  <c:v>6.5977784166036412E+22</c:v>
                </c:pt>
                <c:pt idx="441">
                  <c:v>6.5986258555655382E+22</c:v>
                </c:pt>
                <c:pt idx="442">
                  <c:v>6.5996769066489777E+22</c:v>
                </c:pt>
                <c:pt idx="443">
                  <c:v>6.6001855699092966E+22</c:v>
                </c:pt>
                <c:pt idx="444">
                  <c:v>6.5999481864032071E+22</c:v>
                </c:pt>
                <c:pt idx="445">
                  <c:v>6.6000838325527793E+22</c:v>
                </c:pt>
                <c:pt idx="446">
                  <c:v>6.6003551373976926E+22</c:v>
                </c:pt>
                <c:pt idx="447">
                  <c:v>6.6004907960933777E+22</c:v>
                </c:pt>
                <c:pt idx="448">
                  <c:v>6.6013048361035311E+22</c:v>
                </c:pt>
                <c:pt idx="449">
                  <c:v>6.6034763458456567E+22</c:v>
                </c:pt>
                <c:pt idx="450">
                  <c:v>6.601169152310973E+22</c:v>
                </c:pt>
                <c:pt idx="451">
                  <c:v>6.6021529545942929E+22</c:v>
                </c:pt>
                <c:pt idx="452">
                  <c:v>6.6022208111343233E+22</c:v>
                </c:pt>
                <c:pt idx="453">
                  <c:v>6.6027637011175342E+22</c:v>
                </c:pt>
                <c:pt idx="454">
                  <c:v>6.600049920623343E+22</c:v>
                </c:pt>
                <c:pt idx="455">
                  <c:v>6.6019154649422617E+22</c:v>
                </c:pt>
                <c:pt idx="456">
                  <c:v>6.6049019814704451E+22</c:v>
                </c:pt>
                <c:pt idx="457">
                  <c:v>6.6035781616536834E+22</c:v>
                </c:pt>
                <c:pt idx="458">
                  <c:v>6.606056405622061E+22</c:v>
                </c:pt>
                <c:pt idx="459">
                  <c:v>6.6046643434741861E+22</c:v>
                </c:pt>
                <c:pt idx="460">
                  <c:v>6.6047661867592971E+22</c:v>
                </c:pt>
                <c:pt idx="461">
                  <c:v>6.6055131094992869E+22</c:v>
                </c:pt>
                <c:pt idx="462">
                  <c:v>6.606599768775847E+22</c:v>
                </c:pt>
                <c:pt idx="463">
                  <c:v>6.6070752665304532E+22</c:v>
                </c:pt>
                <c:pt idx="464">
                  <c:v>6.6069054400109757E+22</c:v>
                </c:pt>
                <c:pt idx="465">
                  <c:v>6.6044267183026769E+22</c:v>
                </c:pt>
                <c:pt idx="466">
                  <c:v>6.6079244973548167E+22</c:v>
                </c:pt>
                <c:pt idx="467">
                  <c:v>6.6075508156215109E+22</c:v>
                </c:pt>
                <c:pt idx="468">
                  <c:v>6.6075508156215109E+22</c:v>
                </c:pt>
                <c:pt idx="469">
                  <c:v>6.6080264160564077E+22</c:v>
                </c:pt>
                <c:pt idx="470">
                  <c:v>6.6094875099288455E+22</c:v>
                </c:pt>
                <c:pt idx="471">
                  <c:v>6.6074489079227931E+22</c:v>
                </c:pt>
                <c:pt idx="472">
                  <c:v>6.6062601589489404E+22</c:v>
                </c:pt>
                <c:pt idx="473">
                  <c:v>6.6096234502731413E+22</c:v>
                </c:pt>
                <c:pt idx="474">
                  <c:v>6.6097933816012906E+22</c:v>
                </c:pt>
                <c:pt idx="475">
                  <c:v>6.6093855574228109E+22</c:v>
                </c:pt>
                <c:pt idx="476">
                  <c:v>6.6082982107886706E+22</c:v>
                </c:pt>
                <c:pt idx="477">
                  <c:v>6.6116970602835013E+22</c:v>
                </c:pt>
                <c:pt idx="478">
                  <c:v>6.6105071647466289E+22</c:v>
                </c:pt>
                <c:pt idx="479">
                  <c:v>6.6111190708999403E+22</c:v>
                </c:pt>
                <c:pt idx="480">
                  <c:v>6.6109490884462921E+22</c:v>
                </c:pt>
                <c:pt idx="481">
                  <c:v>6.6125471823756586E+22</c:v>
                </c:pt>
                <c:pt idx="482">
                  <c:v>6.6134314832932544E+22</c:v>
                </c:pt>
                <c:pt idx="483">
                  <c:v>6.6121050984267374E+22</c:v>
                </c:pt>
                <c:pt idx="484">
                  <c:v>6.611323058498314E+22</c:v>
                </c:pt>
                <c:pt idx="485">
                  <c:v>6.6157110764343648E+22</c:v>
                </c:pt>
                <c:pt idx="486">
                  <c:v>6.6122751254680685E+22</c:v>
                </c:pt>
                <c:pt idx="487">
                  <c:v>6.6130573343346609E+22</c:v>
                </c:pt>
                <c:pt idx="488">
                  <c:v>6.6123431381209134E+22</c:v>
                </c:pt>
                <c:pt idx="489">
                  <c:v>6.6148263182762401E+22</c:v>
                </c:pt>
                <c:pt idx="490">
                  <c:v>6.6146902173898534E+22</c:v>
                </c:pt>
                <c:pt idx="491">
                  <c:v>6.6157791421065761E+22</c:v>
                </c:pt>
                <c:pt idx="492">
                  <c:v>6.6163237053021083E+22</c:v>
                </c:pt>
                <c:pt idx="493">
                  <c:v>6.6132954254527353E+22</c:v>
                </c:pt>
                <c:pt idx="494">
                  <c:v>6.6134654984094411E+22</c:v>
                </c:pt>
                <c:pt idx="495">
                  <c:v>6.6146221685218182E+22</c:v>
                </c:pt>
                <c:pt idx="496">
                  <c:v>6.6184345228834337E+22</c:v>
                </c:pt>
                <c:pt idx="497">
                  <c:v>6.6168342943648656E+22</c:v>
                </c:pt>
                <c:pt idx="498">
                  <c:v>6.6166640914436876E+22</c:v>
                </c:pt>
                <c:pt idx="499">
                  <c:v>6.615506885720177E+22</c:v>
                </c:pt>
                <c:pt idx="500">
                  <c:v>6.6184004694242327E+22</c:v>
                </c:pt>
                <c:pt idx="501">
                  <c:v>6.616630051647509E+22</c:v>
                </c:pt>
                <c:pt idx="502">
                  <c:v>6.6185707393484826E+22</c:v>
                </c:pt>
                <c:pt idx="503">
                  <c:v>6.6165619728431819E+22</c:v>
                </c:pt>
                <c:pt idx="504">
                  <c:v>6.6185707393484826E+22</c:v>
                </c:pt>
                <c:pt idx="505">
                  <c:v>6.6206826324198347E+22</c:v>
                </c:pt>
                <c:pt idx="506">
                  <c:v>6.6192518847570886E+22</c:v>
                </c:pt>
                <c:pt idx="507">
                  <c:v>6.618332363294286E+22</c:v>
                </c:pt>
                <c:pt idx="508">
                  <c:v>6.6182983106235344E+22</c:v>
                </c:pt>
                <c:pt idx="509">
                  <c:v>6.6189794139762854E+22</c:v>
                </c:pt>
                <c:pt idx="510">
                  <c:v>6.6216708003626184E+22</c:v>
                </c:pt>
                <c:pt idx="511">
                  <c:v>6.6220797621560844E+22</c:v>
                </c:pt>
                <c:pt idx="512">
                  <c:v>6.6197968767943822E+22</c:v>
                </c:pt>
                <c:pt idx="513">
                  <c:v>6.6192859447876517E+22</c:v>
                </c:pt>
                <c:pt idx="514">
                  <c:v>6.6225228468547958E+22</c:v>
                </c:pt>
                <c:pt idx="515">
                  <c:v>6.6206144910603147E+22</c:v>
                </c:pt>
                <c:pt idx="516">
                  <c:v>6.6211255769002462E+22</c:v>
                </c:pt>
                <c:pt idx="517">
                  <c:v>6.6222501740853422E+22</c:v>
                </c:pt>
                <c:pt idx="518">
                  <c:v>6.6208529904211962E+22</c:v>
                </c:pt>
                <c:pt idx="519">
                  <c:v>6.6227955364656532E+22</c:v>
                </c:pt>
                <c:pt idx="520">
                  <c:v>6.6226251034851929E+22</c:v>
                </c:pt>
                <c:pt idx="521">
                  <c:v>6.6232386930064142E+22</c:v>
                </c:pt>
                <c:pt idx="522">
                  <c:v>6.6233068748836709E+22</c:v>
                </c:pt>
                <c:pt idx="523">
                  <c:v>6.6228977994119315E+22</c:v>
                </c:pt>
                <c:pt idx="524">
                  <c:v>6.6225228468547958E+22</c:v>
                </c:pt>
                <c:pt idx="525">
                  <c:v>6.622113844015703E+22</c:v>
                </c:pt>
                <c:pt idx="526">
                  <c:v>6.623136422164555E+22</c:v>
                </c:pt>
                <c:pt idx="527">
                  <c:v>6.6232046024625932E+22</c:v>
                </c:pt>
                <c:pt idx="528">
                  <c:v>6.6252163949777138E+22</c:v>
                </c:pt>
                <c:pt idx="529">
                  <c:v>6.6245002281828682E+22</c:v>
                </c:pt>
                <c:pt idx="530">
                  <c:v>6.6258985665694735E+22</c:v>
                </c:pt>
                <c:pt idx="531">
                  <c:v>6.624841245506674E+22</c:v>
                </c:pt>
                <c:pt idx="532">
                  <c:v>6.6259326779147405E+22</c:v>
                </c:pt>
                <c:pt idx="533">
                  <c:v>6.6267173115647133E+22</c:v>
                </c:pt>
                <c:pt idx="534">
                  <c:v>6.6259326779147405E+22</c:v>
                </c:pt>
                <c:pt idx="535">
                  <c:v>6.6259326779147405E+22</c:v>
                </c:pt>
                <c:pt idx="536">
                  <c:v>6.6250458685406819E+22</c:v>
                </c:pt>
                <c:pt idx="537">
                  <c:v>6.6247048354173305E+22</c:v>
                </c:pt>
                <c:pt idx="538">
                  <c:v>6.6286965719324927E+22</c:v>
                </c:pt>
                <c:pt idx="539">
                  <c:v>6.6247048354173305E+22</c:v>
                </c:pt>
                <c:pt idx="540">
                  <c:v>6.6279798407831631E+22</c:v>
                </c:pt>
                <c:pt idx="541">
                  <c:v>6.6267173115647133E+22</c:v>
                </c:pt>
                <c:pt idx="542">
                  <c:v>6.6278433337440479E+22</c:v>
                </c:pt>
                <c:pt idx="543">
                  <c:v>6.6268196653593033E+22</c:v>
                </c:pt>
                <c:pt idx="544">
                  <c:v>6.6286283068143105E+22</c:v>
                </c:pt>
                <c:pt idx="545">
                  <c:v>6.6285600427506577E+22</c:v>
                </c:pt>
                <c:pt idx="546">
                  <c:v>6.627092620405229E+22</c:v>
                </c:pt>
                <c:pt idx="547">
                  <c:v>6.6310865155909745E+22</c:v>
                </c:pt>
                <c:pt idx="548">
                  <c:v>6.6299596668563037E+22</c:v>
                </c:pt>
                <c:pt idx="549">
                  <c:v>6.6290720489331659E+22</c:v>
                </c:pt>
                <c:pt idx="550">
                  <c:v>6.6294134193460527E+22</c:v>
                </c:pt>
                <c:pt idx="551">
                  <c:v>6.6306084234685814E+22</c:v>
                </c:pt>
                <c:pt idx="552">
                  <c:v>6.630471835216084E+22</c:v>
                </c:pt>
                <c:pt idx="553">
                  <c:v>6.6312231228377055E+22</c:v>
                </c:pt>
                <c:pt idx="554">
                  <c:v>6.6317012814460866E+22</c:v>
                </c:pt>
                <c:pt idx="555">
                  <c:v>6.630471835216084E+22</c:v>
                </c:pt>
                <c:pt idx="556">
                  <c:v>6.6309499125654874E+22</c:v>
                </c:pt>
                <c:pt idx="557">
                  <c:v>6.6318037507336307E+22</c:v>
                </c:pt>
                <c:pt idx="558">
                  <c:v>6.631462195677381E+22</c:v>
                </c:pt>
                <c:pt idx="559">
                  <c:v>6.6299255244089941E+22</c:v>
                </c:pt>
                <c:pt idx="560">
                  <c:v>6.6315988145334338E+22</c:v>
                </c:pt>
                <c:pt idx="561">
                  <c:v>6.6310865155909745E+22</c:v>
                </c:pt>
                <c:pt idx="562">
                  <c:v>6.6325894275117982E+22</c:v>
                </c:pt>
                <c:pt idx="563">
                  <c:v>6.6324869400143218E+22</c:v>
                </c:pt>
                <c:pt idx="564">
                  <c:v>6.632111172846336E+22</c:v>
                </c:pt>
                <c:pt idx="565">
                  <c:v>6.6349131147660377E+22</c:v>
                </c:pt>
                <c:pt idx="566">
                  <c:v>6.6342979022565969E+22</c:v>
                </c:pt>
                <c:pt idx="567">
                  <c:v>6.634605497814947E+22</c:v>
                </c:pt>
                <c:pt idx="568">
                  <c:v>6.6344004317325291E+22</c:v>
                </c:pt>
                <c:pt idx="569">
                  <c:v>6.6344687860369387E+22</c:v>
                </c:pt>
                <c:pt idx="570">
                  <c:v>6.6349814769938894E+22</c:v>
                </c:pt>
                <c:pt idx="571">
                  <c:v>6.6333069065130145E+22</c:v>
                </c:pt>
                <c:pt idx="572">
                  <c:v>6.6342637262927894E+22</c:v>
                </c:pt>
                <c:pt idx="573">
                  <c:v>6.6356993441797956E+22</c:v>
                </c:pt>
                <c:pt idx="574">
                  <c:v>6.6362463688075392E+22</c:v>
                </c:pt>
                <c:pt idx="575">
                  <c:v>6.637340621009421E+22</c:v>
                </c:pt>
                <c:pt idx="576">
                  <c:v>6.636759265831309E+22</c:v>
                </c:pt>
                <c:pt idx="577">
                  <c:v>6.6359728480387286E+22</c:v>
                </c:pt>
                <c:pt idx="578">
                  <c:v>6.6356309708570662E+22</c:v>
                </c:pt>
                <c:pt idx="579">
                  <c:v>6.63655409988677E+22</c:v>
                </c:pt>
                <c:pt idx="580">
                  <c:v>6.6371354281068504E+22</c:v>
                </c:pt>
                <c:pt idx="581">
                  <c:v>6.6358702821100759E+22</c:v>
                </c:pt>
                <c:pt idx="582">
                  <c:v>6.6374774215642783E+22</c:v>
                </c:pt>
                <c:pt idx="583">
                  <c:v>6.6364173278757108E+22</c:v>
                </c:pt>
                <c:pt idx="584">
                  <c:v>6.6377510353623289E+22</c:v>
                </c:pt>
                <c:pt idx="585">
                  <c:v>6.641651871002726E+22</c:v>
                </c:pt>
                <c:pt idx="586">
                  <c:v>6.6381956938697057E+22</c:v>
                </c:pt>
                <c:pt idx="587">
                  <c:v>6.6398378970160914E+22</c:v>
                </c:pt>
                <c:pt idx="588">
                  <c:v>6.6383667282699411E+22</c:v>
                </c:pt>
                <c:pt idx="589">
                  <c:v>6.6393588581549298E+22</c:v>
                </c:pt>
                <c:pt idx="590">
                  <c:v>6.637340621009421E+22</c:v>
                </c:pt>
                <c:pt idx="591">
                  <c:v>6.6392562137150576E+22</c:v>
                </c:pt>
                <c:pt idx="592">
                  <c:v>6.6400432152562062E+22</c:v>
                </c:pt>
                <c:pt idx="593">
                  <c:v>6.6386061875354561E+22</c:v>
                </c:pt>
                <c:pt idx="594">
                  <c:v>6.6386403970596439E+22</c:v>
                </c:pt>
                <c:pt idx="595">
                  <c:v>6.6391535716554873E+22</c:v>
                </c:pt>
                <c:pt idx="596">
                  <c:v>6.6394615049751827E+22</c:v>
                </c:pt>
                <c:pt idx="597">
                  <c:v>6.6398036782352584E+22</c:v>
                </c:pt>
                <c:pt idx="598">
                  <c:v>6.6419942136039812E+22</c:v>
                </c:pt>
                <c:pt idx="599">
                  <c:v>6.6427474605037612E+22</c:v>
                </c:pt>
                <c:pt idx="600">
                  <c:v>6.6405223281865704E+22</c:v>
                </c:pt>
                <c:pt idx="601">
                  <c:v>6.6399747747847023E+22</c:v>
                </c:pt>
                <c:pt idx="602">
                  <c:v>6.6421311580558315E+22</c:v>
                </c:pt>
                <c:pt idx="603">
                  <c:v>6.6439460719507905E+22</c:v>
                </c:pt>
                <c:pt idx="604">
                  <c:v>6.642644737472513E+22</c:v>
                </c:pt>
                <c:pt idx="605">
                  <c:v>6.6422681067430053E+22</c:v>
                </c:pt>
                <c:pt idx="606">
                  <c:v>6.6437748218828912E+22</c:v>
                </c:pt>
                <c:pt idx="607">
                  <c:v>6.642405059665667E+22</c:v>
                </c:pt>
                <c:pt idx="608">
                  <c:v>6.6435350829109747E+22</c:v>
                </c:pt>
                <c:pt idx="609">
                  <c:v>6.6436035784359574E+22</c:v>
                </c:pt>
                <c:pt idx="610">
                  <c:v>6.6426789782181762E+22</c:v>
                </c:pt>
                <c:pt idx="611">
                  <c:v>6.6418572733872756E+22</c:v>
                </c:pt>
                <c:pt idx="612">
                  <c:v>6.6441515807724169E+22</c:v>
                </c:pt>
                <c:pt idx="613">
                  <c:v>6.645761729815364E+22</c:v>
                </c:pt>
                <c:pt idx="614">
                  <c:v>6.6448366790469596E+22</c:v>
                </c:pt>
                <c:pt idx="615">
                  <c:v>6.6425420168240011E+22</c:v>
                </c:pt>
                <c:pt idx="616">
                  <c:v>6.6448366790469596E+22</c:v>
                </c:pt>
                <c:pt idx="617">
                  <c:v>6.6450079701724368E+22</c:v>
                </c:pt>
                <c:pt idx="618">
                  <c:v>6.6431241320051484E+22</c:v>
                </c:pt>
                <c:pt idx="619">
                  <c:v>6.6440488251697305E+22</c:v>
                </c:pt>
                <c:pt idx="620">
                  <c:v>6.6464813473020261E+22</c:v>
                </c:pt>
                <c:pt idx="621">
                  <c:v>6.6455218832907556E+22</c:v>
                </c:pt>
                <c:pt idx="622">
                  <c:v>6.6453505722939947E+22</c:v>
                </c:pt>
                <c:pt idx="623">
                  <c:v>6.6444941166648962E+22</c:v>
                </c:pt>
                <c:pt idx="624">
                  <c:v>6.6461043902326287E+22</c:v>
                </c:pt>
                <c:pt idx="625">
                  <c:v>6.6464128072676622E+22</c:v>
                </c:pt>
                <c:pt idx="626">
                  <c:v>6.6455218832907556E+22</c:v>
                </c:pt>
                <c:pt idx="627">
                  <c:v>6.6477152492388834E+22</c:v>
                </c:pt>
                <c:pt idx="628">
                  <c:v>6.6473039104175728E+22</c:v>
                </c:pt>
                <c:pt idx="629">
                  <c:v>6.6472010816776282E+22</c:v>
                </c:pt>
                <c:pt idx="630">
                  <c:v>6.6474067415435982E+22</c:v>
                </c:pt>
                <c:pt idx="631">
                  <c:v>6.6466527020264311E+22</c:v>
                </c:pt>
                <c:pt idx="632">
                  <c:v>6.6494981587393445E+22</c:v>
                </c:pt>
                <c:pt idx="633">
                  <c:v>6.6476466901172647E+22</c:v>
                </c:pt>
                <c:pt idx="634">
                  <c:v>6.6469611572298718E+22</c:v>
                </c:pt>
                <c:pt idx="635">
                  <c:v>6.6487094756995437E+22</c:v>
                </c:pt>
                <c:pt idx="636">
                  <c:v>6.6473381871944565E+22</c:v>
                </c:pt>
                <c:pt idx="637">
                  <c:v>6.6478866516831476E+22</c:v>
                </c:pt>
                <c:pt idx="638">
                  <c:v>6.6513160931467397E+22</c:v>
                </c:pt>
                <c:pt idx="639">
                  <c:v>6.6497382205624175E+22</c:v>
                </c:pt>
                <c:pt idx="640">
                  <c:v>6.6498068120425103E+22</c:v>
                </c:pt>
                <c:pt idx="641">
                  <c:v>6.6465498883966059E+22</c:v>
                </c:pt>
                <c:pt idx="642">
                  <c:v>6.6501497853625844E+22</c:v>
                </c:pt>
                <c:pt idx="643">
                  <c:v>6.650012592850545E+22</c:v>
                </c:pt>
                <c:pt idx="644">
                  <c:v>6.648435184054431E+22</c:v>
                </c:pt>
                <c:pt idx="645">
                  <c:v>6.6488123394427168E+22</c:v>
                </c:pt>
                <c:pt idx="646">
                  <c:v>6.6507329009053038E+22</c:v>
                </c:pt>
                <c:pt idx="647">
                  <c:v>6.6510416401839849E+22</c:v>
                </c:pt>
                <c:pt idx="648">
                  <c:v>6.6521052400489157E+22</c:v>
                </c:pt>
                <c:pt idx="649">
                  <c:v>6.6495324524895917E+22</c:v>
                </c:pt>
                <c:pt idx="650">
                  <c:v>6.6496696301435801E+22</c:v>
                </c:pt>
                <c:pt idx="651">
                  <c:v>6.6514190173874598E+22</c:v>
                </c:pt>
                <c:pt idx="652">
                  <c:v>6.6531004515537671E+22</c:v>
                </c:pt>
                <c:pt idx="653">
                  <c:v>6.6527572499458314E+22</c:v>
                </c:pt>
                <c:pt idx="654">
                  <c:v>6.650835811609557E+22</c:v>
                </c:pt>
                <c:pt idx="655">
                  <c:v>6.6513847090417746E+22</c:v>
                </c:pt>
                <c:pt idx="656">
                  <c:v>6.6524483912037271E+22</c:v>
                </c:pt>
                <c:pt idx="657">
                  <c:v>6.6536496293687536E+22</c:v>
                </c:pt>
                <c:pt idx="658">
                  <c:v>6.6523454430693388E+22</c:v>
                </c:pt>
                <c:pt idx="659">
                  <c:v>6.6525513417278905E+22</c:v>
                </c:pt>
                <c:pt idx="660">
                  <c:v>6.6512131712949835E+22</c:v>
                </c:pt>
                <c:pt idx="661">
                  <c:v>6.6537182813766713E+22</c:v>
                </c:pt>
                <c:pt idx="662">
                  <c:v>6.6532377396330952E+22</c:v>
                </c:pt>
                <c:pt idx="663">
                  <c:v>6.65330638526631E+22</c:v>
                </c:pt>
                <c:pt idx="664">
                  <c:v>6.6529288474301875E+22</c:v>
                </c:pt>
                <c:pt idx="665">
                  <c:v>6.6503212819729596E+22</c:v>
                </c:pt>
                <c:pt idx="666">
                  <c:v>6.6528258881428899E+22</c:v>
                </c:pt>
                <c:pt idx="667">
                  <c:v>6.6532377396330952E+22</c:v>
                </c:pt>
                <c:pt idx="668">
                  <c:v>6.654439191614076E+22</c:v>
                </c:pt>
                <c:pt idx="669">
                  <c:v>6.6528258881428899E+22</c:v>
                </c:pt>
                <c:pt idx="670">
                  <c:v>6.6541988751840826E+22</c:v>
                </c:pt>
                <c:pt idx="671">
                  <c:v>6.6562591528112483E+22</c:v>
                </c:pt>
                <c:pt idx="672">
                  <c:v>6.654439191614076E+22</c:v>
                </c:pt>
                <c:pt idx="673">
                  <c:v>6.6553319094850928E+22</c:v>
                </c:pt>
                <c:pt idx="674">
                  <c:v>6.6549198635313379E+22</c:v>
                </c:pt>
                <c:pt idx="675">
                  <c:v>6.6556409690645336E+22</c:v>
                </c:pt>
                <c:pt idx="676">
                  <c:v>6.6556753103466948E+22</c:v>
                </c:pt>
                <c:pt idx="677">
                  <c:v>6.6556409690645336E+22</c:v>
                </c:pt>
                <c:pt idx="678">
                  <c:v>6.654713854904056E+22</c:v>
                </c:pt>
                <c:pt idx="679">
                  <c:v>6.6557096518946449E+22</c:v>
                </c:pt>
                <c:pt idx="680">
                  <c:v>6.6577706312675438E+22</c:v>
                </c:pt>
                <c:pt idx="681">
                  <c:v>6.6563965386733512E+22</c:v>
                </c:pt>
                <c:pt idx="682">
                  <c:v>6.6571865899309126E+22</c:v>
                </c:pt>
                <c:pt idx="683">
                  <c:v>6.657427068232536E+22</c:v>
                </c:pt>
                <c:pt idx="684">
                  <c:v>6.6577362737672883E+22</c:v>
                </c:pt>
                <c:pt idx="685">
                  <c:v>6.6573583588167617E+22</c:v>
                </c:pt>
                <c:pt idx="686">
                  <c:v>6.6571178842379564E+22</c:v>
                </c:pt>
                <c:pt idx="687">
                  <c:v>6.6579767818542331E+22</c:v>
                </c:pt>
                <c:pt idx="688">
                  <c:v>6.657427068232536E+22</c:v>
                </c:pt>
                <c:pt idx="689">
                  <c:v>6.6564995808612963E+22</c:v>
                </c:pt>
                <c:pt idx="690">
                  <c:v>6.6578737053640493E+22</c:v>
                </c:pt>
                <c:pt idx="691">
                  <c:v>6.6591795177971574E+22</c:v>
                </c:pt>
                <c:pt idx="692">
                  <c:v>6.6587327492626263E+22</c:v>
                </c:pt>
                <c:pt idx="693">
                  <c:v>6.658320387443428E+22</c:v>
                </c:pt>
                <c:pt idx="694">
                  <c:v>6.6580798607381599E+22</c:v>
                </c:pt>
                <c:pt idx="695">
                  <c:v>6.6588358457029659E+22</c:v>
                </c:pt>
                <c:pt idx="696">
                  <c:v>6.6591451493904775E+22</c:v>
                </c:pt>
                <c:pt idx="697">
                  <c:v>6.6602106937315324E+22</c:v>
                </c:pt>
                <c:pt idx="698">
                  <c:v>6.6603482019527295E+22</c:v>
                </c:pt>
                <c:pt idx="699">
                  <c:v>6.6597981946176898E+22</c:v>
                </c:pt>
                <c:pt idx="700">
                  <c:v>6.6584578371269371E+22</c:v>
                </c:pt>
                <c:pt idx="701">
                  <c:v>6.6591795177971574E+22</c:v>
                </c:pt>
                <c:pt idx="702">
                  <c:v>6.6610701899854619E+22</c:v>
                </c:pt>
                <c:pt idx="703">
                  <c:v>6.6608982774250916E+22</c:v>
                </c:pt>
                <c:pt idx="704">
                  <c:v>6.6595919594314074E+22</c:v>
                </c:pt>
                <c:pt idx="705">
                  <c:v>6.6605544722694184E+22</c:v>
                </c:pt>
                <c:pt idx="706">
                  <c:v>6.6602450703875995E+22</c:v>
                </c:pt>
                <c:pt idx="707">
                  <c:v>6.6610701899854619E+22</c:v>
                </c:pt>
                <c:pt idx="708">
                  <c:v>6.6604513359133086E+22</c:v>
                </c:pt>
                <c:pt idx="709">
                  <c:v>6.6609670416506053E+22</c:v>
                </c:pt>
                <c:pt idx="710">
                  <c:v>6.6627208892458562E+22</c:v>
                </c:pt>
                <c:pt idx="711">
                  <c:v>6.6590420457668169E+22</c:v>
                </c:pt>
                <c:pt idx="712">
                  <c:v>6.6621018051247428E+22</c:v>
                </c:pt>
                <c:pt idx="713">
                  <c:v>6.6619986328268258E+22</c:v>
                </c:pt>
                <c:pt idx="714">
                  <c:v>6.6618266843227928E+22</c:v>
                </c:pt>
                <c:pt idx="715">
                  <c:v>6.6622049798193764E+22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005-4BC6-9E18-EEB4D06108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89873448"/>
        <c:axId val="789875408"/>
      </c:scatterChart>
      <c:valAx>
        <c:axId val="789873448"/>
        <c:scaling>
          <c:orientation val="minMax"/>
        </c:scaling>
        <c:delete val="0"/>
        <c:axPos val="b"/>
        <c:majorGridlines>
          <c:spPr>
            <a:ln w="3175">
              <a:solidFill>
                <a:srgbClr val="C0C0C0"/>
              </a:solidFill>
              <a:prstDash val="solid"/>
            </a:ln>
          </c:spPr>
        </c:majorGridlines>
        <c:minorGridlines>
          <c:spPr>
            <a:ln w="3175">
              <a:solidFill>
                <a:srgbClr val="FFFFFF"/>
              </a:solidFill>
              <a:prstDash val="solid"/>
            </a:ln>
          </c:spPr>
        </c:minorGridlines>
        <c:title>
          <c:tx>
            <c:rich>
              <a:bodyPr/>
              <a:lstStyle/>
              <a:p>
                <a:pPr>
                  <a:defRPr sz="10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Vbias (V)</a:t>
                </a:r>
              </a:p>
            </c:rich>
          </c:tx>
          <c:layout>
            <c:manualLayout>
              <c:xMode val="edge"/>
              <c:yMode val="edge"/>
              <c:x val="0.45087279852952833"/>
              <c:y val="0.8929676450994084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0"/>
        <c:majorTickMark val="out"/>
        <c:minorTickMark val="none"/>
        <c:tickLblPos val="nextTo"/>
        <c:spPr>
          <a:ln w="3175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789875408"/>
        <c:crossesAt val="1"/>
        <c:crossBetween val="midCat"/>
      </c:valAx>
      <c:valAx>
        <c:axId val="789875408"/>
        <c:scaling>
          <c:orientation val="minMax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olid"/>
            </a:ln>
          </c:spPr>
        </c:majorGridlines>
        <c:minorGridlines>
          <c:spPr>
            <a:ln w="3175">
              <a:solidFill>
                <a:srgbClr val="FFFFFF"/>
              </a:solidFill>
              <a:prstDash val="solid"/>
            </a:ln>
          </c:spPr>
        </c:minorGridlines>
        <c:title>
          <c:tx>
            <c:rich>
              <a:bodyPr/>
              <a:lstStyle/>
              <a:p>
                <a:pPr>
                  <a:defRPr sz="1000" b="0" i="0" u="none" strike="noStrike" baseline="0">
                    <a:solidFill>
                      <a:srgbClr val="333333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/>
                  <a:t>1/C^2 (1/F^2)</a:t>
                </a:r>
              </a:p>
            </c:rich>
          </c:tx>
          <c:layout>
            <c:manualLayout>
              <c:xMode val="edge"/>
              <c:yMode val="edge"/>
              <c:x val="5.4178236270773943E-2"/>
              <c:y val="0.3195723470346023"/>
            </c:manualLayout>
          </c:layout>
          <c:overlay val="0"/>
          <c:spPr>
            <a:noFill/>
            <a:ln w="25400">
              <a:noFill/>
            </a:ln>
          </c:spPr>
        </c:title>
        <c:numFmt formatCode="0.00E+00" sourceLinked="0"/>
        <c:majorTickMark val="out"/>
        <c:minorTickMark val="none"/>
        <c:tickLblPos val="nextTo"/>
        <c:spPr>
          <a:ln w="3175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789873448"/>
        <c:crossesAt val="0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C0C0C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79" cy="5342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it-IT" sz="1400" b="0" i="0" u="none" strike="noStrike" kern="1200" cap="none">
              <a:ln>
                <a:noFill/>
              </a:ln>
              <a:latin typeface="Liberation Sans" pitchFamily="18"/>
              <a:ea typeface="Droid Sans Fallback" pitchFamily="2"/>
              <a:cs typeface="FreeSans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79" cy="5342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it-IT" sz="1400" b="0" i="0" u="none" strike="noStrike" kern="1200" cap="none">
              <a:ln>
                <a:noFill/>
              </a:ln>
              <a:latin typeface="Liberation Sans" pitchFamily="18"/>
              <a:ea typeface="Droid Sans Fallback" pitchFamily="2"/>
              <a:cs typeface="FreeSans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10157399"/>
            <a:ext cx="3280679" cy="5342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it-IT" sz="1400" b="0" i="0" u="none" strike="noStrike" kern="1200" cap="none">
              <a:ln>
                <a:noFill/>
              </a:ln>
              <a:latin typeface="Liberation Sans" pitchFamily="18"/>
              <a:ea typeface="Droid Sans Fallback" pitchFamily="2"/>
              <a:cs typeface="FreeSans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399"/>
            <a:ext cx="3280679" cy="534239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1753B000-ACBB-4785-B369-62BD1E2E3AFE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t>‹#›</a:t>
            </a:fld>
            <a:endParaRPr lang="it-IT" sz="1400" b="0" i="0" u="none" strike="noStrike" kern="1200" cap="none">
              <a:ln>
                <a:noFill/>
              </a:ln>
              <a:latin typeface="Liberation Sans" pitchFamily="18"/>
              <a:ea typeface="Droid Sans Fallback" pitchFamily="2"/>
              <a:cs typeface="Free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1979044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215900" y="812800"/>
            <a:ext cx="7126288" cy="400843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19"/>
            <a:ext cx="6047639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it-IT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79" cy="534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it-IT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79" cy="534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it-IT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10157399"/>
            <a:ext cx="3280679" cy="534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it-IT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endParaRPr lang="it-IT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399"/>
            <a:ext cx="3280679" cy="534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it-IT" sz="1400" kern="1200">
                <a:latin typeface="Liberation Serif" pitchFamily="18"/>
                <a:ea typeface="DejaVu Sans" pitchFamily="2"/>
                <a:cs typeface="DejaVu Sans" pitchFamily="2"/>
              </a:defRPr>
            </a:lvl1pPr>
          </a:lstStyle>
          <a:p>
            <a:pPr lvl="0"/>
            <a:fld id="{8EFF4011-A2BA-4C80-9E71-0138B6338D29}" type="slidenum">
              <a:rPr/>
              <a:pPr lvl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62675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216000" marR="0" indent="-216000" rtl="0" hangingPunct="0">
      <a:tabLst/>
      <a:defRPr lang="it-IT" sz="2000" b="0" i="0" u="none" strike="noStrike" kern="1200" cap="none">
        <a:ln>
          <a:noFill/>
        </a:ln>
        <a:latin typeface="Liberation Sans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61350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8EFF4011-A2BA-4C80-9E71-0138B6338D29}" type="slidenum">
              <a:rPr lang="en-US" smtClean="0"/>
              <a:pPr lvl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94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7827a4d0e2_0_3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7827a4d0e2_0_3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3889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" y="3"/>
            <a:ext cx="13439775" cy="755967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13" name="Rounded Rectangle 12"/>
          <p:cNvSpPr/>
          <p:nvPr/>
        </p:nvSpPr>
        <p:spPr>
          <a:xfrm>
            <a:off x="95999" y="76893"/>
            <a:ext cx="13247779" cy="7376912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903967" y="3527848"/>
            <a:ext cx="9407843" cy="1763924"/>
          </a:xfrm>
        </p:spPr>
        <p:txBody>
          <a:bodyPr/>
          <a:lstStyle>
            <a:lvl1pPr marL="0" indent="0" algn="ctr">
              <a:buNone/>
              <a:defRPr sz="2900">
                <a:solidFill>
                  <a:schemeClr val="tx2"/>
                </a:solidFill>
              </a:defRPr>
            </a:lvl1pPr>
            <a:lvl2pPr marL="503988" indent="0" algn="ctr">
              <a:buNone/>
            </a:lvl2pPr>
            <a:lvl3pPr marL="1007977" indent="0" algn="ctr">
              <a:buNone/>
            </a:lvl3pPr>
            <a:lvl4pPr marL="1511965" indent="0" algn="ctr">
              <a:buNone/>
            </a:lvl4pPr>
            <a:lvl5pPr marL="2015953" indent="0" algn="ctr">
              <a:buNone/>
            </a:lvl5pPr>
            <a:lvl6pPr marL="2519942" indent="0" algn="ctr">
              <a:buNone/>
            </a:lvl6pPr>
            <a:lvl7pPr marL="3023930" indent="0" algn="ctr">
              <a:buNone/>
            </a:lvl7pPr>
            <a:lvl8pPr marL="3527918" indent="0" algn="ctr">
              <a:buNone/>
            </a:lvl8pPr>
            <a:lvl9pPr marL="4031906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B9A1224E-7E21-4D0A-9D4E-48D55D4AC8E5}" type="datetime1">
              <a:rPr lang="en-US" smtClean="0"/>
              <a:t>8/27/2026</a:t>
            </a:fld>
            <a:endParaRPr lang="it-I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500">
                <a:solidFill>
                  <a:srgbClr val="FFFFFF"/>
                </a:solidFill>
              </a:defRPr>
            </a:lvl1pPr>
          </a:lstStyle>
          <a:p>
            <a:pPr lvl="0"/>
            <a:fld id="{57477E95-0D6C-4D81-BE98-BFB76CD5FD44}" type="slidenum">
              <a:rPr lang="it-IT" smtClean="0"/>
              <a:pPr lvl="0"/>
              <a:t>‹#›</a:t>
            </a:fld>
            <a:endParaRPr lang="it-IT"/>
          </a:p>
        </p:txBody>
      </p:sp>
      <p:sp>
        <p:nvSpPr>
          <p:cNvPr id="7" name="Rectangle 6"/>
          <p:cNvSpPr/>
          <p:nvPr/>
        </p:nvSpPr>
        <p:spPr>
          <a:xfrm>
            <a:off x="92497" y="1597592"/>
            <a:ext cx="13259780" cy="168361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92497" y="1539628"/>
            <a:ext cx="13259780" cy="13291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ectangle 10"/>
          <p:cNvSpPr/>
          <p:nvPr/>
        </p:nvSpPr>
        <p:spPr>
          <a:xfrm>
            <a:off x="92497" y="3281207"/>
            <a:ext cx="13259780" cy="121841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71989" y="1660010"/>
            <a:ext cx="12095798" cy="1620430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C810734-8F83-4509-9FE8-884C425A84AC}" type="datetime1">
              <a:rPr lang="en-US" smtClean="0"/>
              <a:t>8/27/2026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‹#›</a:t>
            </a:fld>
            <a:endParaRPr lang="it-I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343979" y="1595935"/>
            <a:ext cx="11423808" cy="5039783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" y="3"/>
            <a:ext cx="13439775" cy="755967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10" name="Rounded Rectangle 9"/>
          <p:cNvSpPr/>
          <p:nvPr/>
        </p:nvSpPr>
        <p:spPr>
          <a:xfrm>
            <a:off x="95999" y="76893"/>
            <a:ext cx="13247779" cy="7376912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1652" y="1049959"/>
            <a:ext cx="11423808" cy="1501435"/>
          </a:xfrm>
        </p:spPr>
        <p:txBody>
          <a:bodyPr anchor="b" anchorCtr="0"/>
          <a:lstStyle>
            <a:lvl1pPr algn="l">
              <a:buNone/>
              <a:defRPr sz="44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1652" y="2808630"/>
            <a:ext cx="11423808" cy="1475186"/>
          </a:xfrm>
        </p:spPr>
        <p:txBody>
          <a:bodyPr anchor="t" anchorCtr="0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EA942EB-E14B-4F4C-B3FA-1C8926429493}" type="datetime1">
              <a:rPr lang="en-US" smtClean="0"/>
              <a:t>8/27/2026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5983" y="6803708"/>
            <a:ext cx="5879901" cy="503978"/>
          </a:xfrm>
        </p:spPr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7" name="Rectangle 6"/>
          <p:cNvSpPr/>
          <p:nvPr/>
        </p:nvSpPr>
        <p:spPr>
          <a:xfrm flipV="1">
            <a:off x="102024" y="2620015"/>
            <a:ext cx="13247989" cy="100796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101632" y="2581046"/>
            <a:ext cx="13248381" cy="5039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Rectangle 8"/>
          <p:cNvSpPr/>
          <p:nvPr/>
        </p:nvSpPr>
        <p:spPr>
          <a:xfrm>
            <a:off x="100396" y="2721483"/>
            <a:ext cx="13249615" cy="50398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15037" y="6844026"/>
            <a:ext cx="671988" cy="503978"/>
          </a:xfrm>
        </p:spPr>
        <p:txBody>
          <a:bodyPr/>
          <a:lstStyle/>
          <a:p>
            <a:pPr lvl="0"/>
            <a:fld id="{CDE6EDFE-99FE-4C64-93E9-30E3A845F97A}" type="slidenum">
              <a:rPr lang="it-IT" smtClean="0"/>
              <a:pPr lvl="0"/>
              <a:t>‹#›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A1DFF7A-2C7F-40B5-B786-9116EBE5EDBA}" type="datetime1">
              <a:rPr lang="en-US" smtClean="0"/>
              <a:t>8/27/2026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4547293-5085-461F-A80E-7B5F0EEDD9AB}" type="slidenum">
              <a:rPr lang="it-IT" smtClean="0"/>
              <a:pPr lvl="0"/>
              <a:t>‹#›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343978" y="1595935"/>
            <a:ext cx="5510307" cy="5039783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7251878" y="1595935"/>
            <a:ext cx="5510307" cy="5039783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979" y="300987"/>
            <a:ext cx="11423808" cy="1259946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3980" y="1595931"/>
            <a:ext cx="5487908" cy="839964"/>
          </a:xfrm>
          <a:noFill/>
          <a:ln w="12700" cap="sq" cmpd="sng" algn="ctr">
            <a:noFill/>
            <a:prstDash val="solid"/>
          </a:ln>
        </p:spPr>
        <p:txBody>
          <a:bodyPr lIns="100794" anchor="b" anchorCtr="0">
            <a:no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7279879" y="1595931"/>
            <a:ext cx="5487908" cy="839964"/>
          </a:xfrm>
          <a:noFill/>
          <a:ln w="12700" cap="sq" cmpd="sng" algn="ctr">
            <a:noFill/>
            <a:prstDash val="solid"/>
          </a:ln>
        </p:spPr>
        <p:txBody>
          <a:bodyPr lIns="100794" anchor="b" anchorCtr="0">
            <a:no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04785F1-021E-4E1D-A10B-03DBF772C21D}" type="datetime1">
              <a:rPr lang="en-US" smtClean="0"/>
              <a:t>8/27/2026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FEAC13F-FB21-428C-9C63-C17F53D3DB24}" type="slidenum">
              <a:rPr lang="it-IT" smtClean="0"/>
              <a:pPr lvl="0"/>
              <a:t>‹#›</a:t>
            </a:fld>
            <a:endParaRPr lang="it-IT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343980" y="2477893"/>
            <a:ext cx="5487908" cy="4283816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7279879" y="2477893"/>
            <a:ext cx="5487908" cy="4283816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E86A11E-C755-4753-B632-575AFE950A5A}" type="datetime1">
              <a:rPr lang="en-US" smtClean="0"/>
              <a:t>8/27/2026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00F449A-61D5-4748-96B8-FDB295177C5A}" type="slidenum">
              <a:rPr lang="it-IT" smtClean="0"/>
              <a:pPr lvl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E9DB31A-E91D-4298-BBF9-C0B446421FEF}" type="datetime1">
              <a:rPr lang="en-US" smtClean="0"/>
              <a:t>8/27/2026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75778A-8F39-427E-8DEF-FB775D7806DC}" type="slidenum">
              <a:rPr lang="it-IT" smtClean="0"/>
              <a:pPr lvl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" y="3"/>
            <a:ext cx="13439775" cy="7559675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9" name="Rounded Rectangle 8"/>
          <p:cNvSpPr/>
          <p:nvPr/>
        </p:nvSpPr>
        <p:spPr>
          <a:xfrm>
            <a:off x="94080" y="76895"/>
            <a:ext cx="13247779" cy="737824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979" y="300987"/>
            <a:ext cx="11423808" cy="1259946"/>
          </a:xfrm>
        </p:spPr>
        <p:txBody>
          <a:bodyPr anchor="b" anchorCtr="0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343978" y="1763927"/>
            <a:ext cx="2799953" cy="4955787"/>
          </a:xfrm>
        </p:spPr>
        <p:txBody>
          <a:bodyPr/>
          <a:lstStyle>
            <a:lvl1pPr marL="0" indent="0">
              <a:buNone/>
              <a:defRPr sz="2000"/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63D0C632-6EA2-47EB-8BE2-92D001DE57B9}" type="datetime1">
              <a:rPr lang="en-US" smtClean="0"/>
              <a:t>8/27/2026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46927A3-A633-41E8-9A0D-52C666394D00}" type="slidenum">
              <a:rPr lang="it-IT" smtClean="0"/>
              <a:pPr lvl="0"/>
              <a:t>‹#›</a:t>
            </a:fld>
            <a:endParaRPr lang="it-I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4367927" y="1763927"/>
            <a:ext cx="8399860" cy="4955787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978" y="5401949"/>
            <a:ext cx="10751820" cy="575726"/>
          </a:xfrm>
        </p:spPr>
        <p:txBody>
          <a:bodyPr anchor="ctr">
            <a:noAutofit/>
          </a:bodyPr>
          <a:lstStyle>
            <a:lvl1pPr algn="l">
              <a:buNone/>
              <a:defRPr sz="31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3978" y="6003013"/>
            <a:ext cx="10751820" cy="755968"/>
          </a:xfrm>
        </p:spPr>
        <p:txBody>
          <a:bodyPr/>
          <a:lstStyle>
            <a:lvl1pPr marL="0" indent="0">
              <a:buFontTx/>
              <a:buNone/>
              <a:defRPr sz="1800"/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47ADC8B5-BEE3-439C-9727-39394C66B7F1}" type="datetime1">
              <a:rPr lang="en-US" smtClean="0"/>
              <a:t>8/27/2026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343978" y="6803708"/>
            <a:ext cx="5711905" cy="503978"/>
          </a:xfrm>
        </p:spPr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5037" y="6844026"/>
            <a:ext cx="671988" cy="503978"/>
          </a:xfrm>
        </p:spPr>
        <p:txBody>
          <a:bodyPr/>
          <a:lstStyle/>
          <a:p>
            <a:pPr lvl="0"/>
            <a:fld id="{D0CF9D07-20C6-470F-9D5A-2F72A49ACFFF}" type="slidenum">
              <a:rPr lang="it-IT" smtClean="0"/>
              <a:pPr lvl="0"/>
              <a:t>‹#›</a:t>
            </a:fld>
            <a:endParaRPr lang="it-IT"/>
          </a:p>
        </p:txBody>
      </p:sp>
      <p:sp>
        <p:nvSpPr>
          <p:cNvPr id="11" name="Rectangle 10"/>
          <p:cNvSpPr/>
          <p:nvPr/>
        </p:nvSpPr>
        <p:spPr>
          <a:xfrm flipV="1">
            <a:off x="100397" y="5162752"/>
            <a:ext cx="13238179" cy="100796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tangle 11"/>
          <p:cNvSpPr/>
          <p:nvPr/>
        </p:nvSpPr>
        <p:spPr>
          <a:xfrm>
            <a:off x="100693" y="5126290"/>
            <a:ext cx="13237883" cy="5039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Rectangle 12"/>
          <p:cNvSpPr/>
          <p:nvPr/>
        </p:nvSpPr>
        <p:spPr>
          <a:xfrm>
            <a:off x="100696" y="5261599"/>
            <a:ext cx="13237880" cy="53801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399" y="73500"/>
            <a:ext cx="13230878" cy="5050283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5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74478F8A-3D3D-4863-8805-F7373D2879C9}" type="datetime1">
              <a:rPr lang="en-US" smtClean="0"/>
              <a:t>8/27/2026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9311EAF-4C4F-4D19-A68D-D291EDA7DF54}" type="slidenum">
              <a:rPr lang="it-IT" smtClean="0"/>
              <a:pPr lvl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43838" y="302744"/>
            <a:ext cx="2956751" cy="645022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43978" y="302743"/>
            <a:ext cx="8175863" cy="645022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63E40F0-6603-4E64-BC1D-8209A39F59B9}" type="datetime1">
              <a:rPr lang="en-US" smtClean="0"/>
              <a:t>8/27/2026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60FEB2F-5666-4049-8B75-4594EF81A537}" type="slidenum">
              <a:rPr lang="it-IT" smtClean="0"/>
              <a:pPr lvl="0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" y="3"/>
            <a:ext cx="13439775" cy="7559675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4" tIns="50397" rIns="100794" bIns="50397" rtlCol="0" anchor="ctr"/>
          <a:lstStyle/>
          <a:p>
            <a:pPr algn="ctr" eaLnBrk="1" latinLnBrk="0" hangingPunct="1"/>
            <a:endParaRPr kumimoji="0" lang="en-US" sz="1800"/>
          </a:p>
        </p:txBody>
      </p:sp>
      <p:sp useBgFill="1">
        <p:nvSpPr>
          <p:cNvPr id="8" name="Rounded Rectangle 7"/>
          <p:cNvSpPr/>
          <p:nvPr/>
        </p:nvSpPr>
        <p:spPr>
          <a:xfrm>
            <a:off x="94080" y="76895"/>
            <a:ext cx="13247779" cy="737824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794" tIns="50397" rIns="100794" bIns="50397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343979" y="302737"/>
            <a:ext cx="11423808" cy="1259946"/>
          </a:xfrm>
          <a:prstGeom prst="rect">
            <a:avLst/>
          </a:prstGeom>
        </p:spPr>
        <p:txBody>
          <a:bodyPr lIns="100794" tIns="50397" rIns="100794" bIns="100794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343979" y="1595935"/>
            <a:ext cx="11423808" cy="5039783"/>
          </a:xfrm>
          <a:prstGeom prst="rect">
            <a:avLst/>
          </a:prstGeom>
        </p:spPr>
        <p:txBody>
          <a:bodyPr lIns="100794" tIns="50397" rIns="100794" bIns="50397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9071850" y="6824710"/>
            <a:ext cx="3639939" cy="524977"/>
          </a:xfrm>
          <a:prstGeom prst="rect">
            <a:avLst/>
          </a:prstGeom>
        </p:spPr>
        <p:txBody>
          <a:bodyPr lIns="100794" tIns="50397" rIns="100794" bIns="50397" anchor="ctr" anchorCtr="0"/>
          <a:lstStyle>
            <a:lvl1pPr algn="r"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pPr lvl="0"/>
            <a:fld id="{CE7F7A8D-4A4A-424E-8945-686DAA310737}" type="datetime1">
              <a:rPr lang="en-US" smtClean="0"/>
              <a:t>8/27/2026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343979" y="6803708"/>
            <a:ext cx="5823903" cy="503978"/>
          </a:xfrm>
          <a:prstGeom prst="rect">
            <a:avLst/>
          </a:prstGeom>
        </p:spPr>
        <p:txBody>
          <a:bodyPr lIns="100794" tIns="50397" rIns="100794" bIns="50397" anchor="ctr" anchorCtr="0"/>
          <a:lstStyle>
            <a:lvl1pPr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215037" y="6845706"/>
            <a:ext cx="671988" cy="503978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5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fld id="{64921AFD-2596-436D-8F99-DB4E5218B110}" type="slidenum">
              <a:rPr lang="it-IT" smtClean="0"/>
              <a:pPr lvl="0"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02393" indent="-302393" algn="l" rtl="0" eaLnBrk="1" latinLnBrk="0" hangingPunct="1">
        <a:spcBef>
          <a:spcPts val="639"/>
        </a:spcBef>
        <a:buClr>
          <a:schemeClr val="accent1"/>
        </a:buClr>
        <a:buSzPct val="85000"/>
        <a:buFont typeface="Wingdings 2"/>
        <a:buChar char="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04786" indent="-251995" algn="l" rtl="0" eaLnBrk="1" latinLnBrk="0" hangingPunct="1">
        <a:spcBef>
          <a:spcPts val="408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07179" indent="-251995" algn="l" rtl="0" eaLnBrk="1" latinLnBrk="0" hangingPunct="1">
        <a:spcBef>
          <a:spcPts val="408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9572" indent="-251995" algn="l" rtl="0" eaLnBrk="1" latinLnBrk="0" hangingPunct="1">
        <a:spcBef>
          <a:spcPts val="408"/>
        </a:spcBef>
        <a:buClr>
          <a:schemeClr val="accent3"/>
        </a:buClr>
        <a:buSzPct val="80000"/>
        <a:buFont typeface="Wingdings 2"/>
        <a:buChar char="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511965" indent="-251995" algn="l" rtl="0" eaLnBrk="1" latinLnBrk="0" hangingPunct="1">
        <a:spcBef>
          <a:spcPts val="408"/>
        </a:spcBef>
        <a:buClr>
          <a:schemeClr val="accent3"/>
        </a:buClr>
        <a:buFontTx/>
        <a:buChar char="o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358" indent="-251995" algn="l" rtl="0" eaLnBrk="1" latinLnBrk="0" hangingPunct="1">
        <a:spcBef>
          <a:spcPts val="408"/>
        </a:spcBef>
        <a:buClr>
          <a:schemeClr val="accent3"/>
        </a:buClr>
        <a:buChar char="•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116751" indent="-251995" algn="l" rtl="0" eaLnBrk="1" latinLnBrk="0" hangingPunct="1">
        <a:spcBef>
          <a:spcPts val="408"/>
        </a:spcBef>
        <a:buClr>
          <a:schemeClr val="accent2"/>
        </a:buClr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2419144" indent="-251995" algn="l" rtl="0" eaLnBrk="1" latinLnBrk="0" hangingPunct="1">
        <a:spcBef>
          <a:spcPts val="408"/>
        </a:spcBef>
        <a:buClr>
          <a:schemeClr val="accent1">
            <a:tint val="60000"/>
          </a:schemeClr>
        </a:buClr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721537" indent="-251995" algn="l" rtl="0" eaLnBrk="1" latinLnBrk="0" hangingPunct="1">
        <a:spcBef>
          <a:spcPts val="408"/>
        </a:spcBef>
        <a:buClr>
          <a:schemeClr val="accent2">
            <a:tint val="60000"/>
          </a:schemeClr>
        </a:buClr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39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6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1595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994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239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2791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319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0.jpe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notesSlide" Target="../notesSlides/notesSlid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tmp"/><Relationship Id="rId5" Type="http://schemas.openxmlformats.org/officeDocument/2006/relationships/image" Target="../media/image8.jpeg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515134" y="611485"/>
            <a:ext cx="9438798" cy="5717105"/>
          </a:xfrm>
          <a:prstGeom prst="roundRect">
            <a:avLst/>
          </a:prstGeom>
          <a:blipFill dpi="0" rotWithShape="1">
            <a:blip r:embed="rId3">
              <a:alphaModFix amt="2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12A3C0FA-6C0D-486A-AE9D-6923C4C1BE8E}" type="datetime1">
              <a:rPr lang="en-US" smtClean="0"/>
              <a:t>8/27/2026</a:t>
            </a:fld>
            <a:endParaRPr lang="it-IT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959247" y="6803708"/>
            <a:ext cx="9217024" cy="503978"/>
          </a:xfrm>
        </p:spPr>
        <p:txBody>
          <a:bodyPr/>
          <a:lstStyle/>
          <a:p>
            <a:pPr lvl="0"/>
            <a:r>
              <a:rPr lang="it-IT"/>
              <a:t>Dr. Simone M. Mazza - University of California Santa Cruz</a:t>
            </a:r>
            <a:endParaRPr lang="it-IT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15037" y="6845706"/>
            <a:ext cx="600194" cy="503978"/>
          </a:xfrm>
        </p:spPr>
        <p:txBody>
          <a:bodyPr/>
          <a:lstStyle/>
          <a:p>
            <a:pPr lvl="0"/>
            <a:fld id="{8F3C9F86-BB66-4D63-AFEB-13493A8DADE5}" type="slidenum">
              <a:rPr/>
              <a:pPr lvl="0"/>
              <a:t>1</a:t>
            </a:fld>
            <a:endParaRPr lang="it-IT"/>
          </a:p>
        </p:txBody>
      </p:sp>
      <p:sp>
        <p:nvSpPr>
          <p:cNvPr id="2" name="Subtitle 1"/>
          <p:cNvSpPr txBox="1">
            <a:spLocks noGrp="1"/>
          </p:cNvSpPr>
          <p:nvPr>
            <p:ph type="subTitle" idx="4294967295"/>
          </p:nvPr>
        </p:nvSpPr>
        <p:spPr>
          <a:xfrm>
            <a:off x="641006" y="827509"/>
            <a:ext cx="9187053" cy="5256584"/>
          </a:xfrm>
        </p:spPr>
        <p:txBody>
          <a:bodyPr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indent="0" algn="ctr">
              <a:buNone/>
            </a:pPr>
            <a:r>
              <a:rPr lang="en-US" sz="5800" b="1" dirty="0"/>
              <a:t>Sensor testing updates at UCSC</a:t>
            </a:r>
          </a:p>
          <a:p>
            <a:pPr marL="0" indent="0" algn="ctr">
              <a:buNone/>
            </a:pPr>
            <a:endParaRPr lang="it-IT" sz="5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638"/>
              </a:spcBef>
              <a:buNone/>
            </a:pPr>
            <a:r>
              <a:rPr lang="en-US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Simone Mazza</a:t>
            </a:r>
            <a:r>
              <a:rPr lang="en-US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(SCIPP, UC Santa Cruz)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4303" y="3844677"/>
            <a:ext cx="1835999" cy="8613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1090" y="585852"/>
            <a:ext cx="1715682" cy="17156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5787" y="2020133"/>
            <a:ext cx="1224136" cy="12241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D30E640-DE1B-2AD3-2ABE-1C72F78779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2505" y="4960676"/>
            <a:ext cx="2088232" cy="145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29505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6343D4C-90BF-5F67-ACD6-A30D14612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89" y="398339"/>
            <a:ext cx="12312596" cy="621220"/>
          </a:xfrm>
        </p:spPr>
        <p:txBody>
          <a:bodyPr>
            <a:normAutofit fontScale="90000"/>
          </a:bodyPr>
          <a:lstStyle/>
          <a:p>
            <a:r>
              <a:rPr lang="en-US" dirty="0"/>
              <a:t>Update on sensor testing at UCSC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96B11C-CB36-E802-28DB-FC5662141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5E9DB31A-E91D-4298-BBF9-C0B446421FEF}" type="datetime1">
              <a:rPr lang="en-US" smtClean="0"/>
              <a:t>8/27/2026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699FB1-B40C-D822-D984-289E10746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CC5151-9836-6039-9CE4-6721BC36B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375778A-8F39-427E-8DEF-FB775D7806DC}" type="slidenum">
              <a:rPr lang="it-IT" smtClean="0"/>
              <a:pPr lvl="0"/>
              <a:t>2</a:t>
            </a:fld>
            <a:endParaRPr lang="it-IT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0784CD-03B0-3241-CC0F-6DE6AC05F91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99207" y="1187549"/>
            <a:ext cx="12457384" cy="5448169"/>
          </a:xfrm>
        </p:spPr>
        <p:txBody>
          <a:bodyPr>
            <a:normAutofit/>
          </a:bodyPr>
          <a:lstStyle/>
          <a:p>
            <a:r>
              <a:rPr lang="en-US" dirty="0"/>
              <a:t>Testing of new batch of FNAL irradiated devices </a:t>
            </a:r>
          </a:p>
          <a:p>
            <a:pPr lvl="1"/>
            <a:r>
              <a:rPr lang="en-US" dirty="0"/>
              <a:t>Irradiated at FNAL with low to high fluence, full size sensors irradiated</a:t>
            </a:r>
          </a:p>
          <a:p>
            <a:pPr lvl="1"/>
            <a:r>
              <a:rPr lang="en-US" u="sng" dirty="0"/>
              <a:t>See next presentation</a:t>
            </a:r>
          </a:p>
          <a:p>
            <a:r>
              <a:rPr lang="en-US" u="sng" dirty="0"/>
              <a:t>Comparison of HPK devices from 2023 ( n+ sheet resistance: 600 Ω/□ (C-type)) and 2024  (n+ sheet resistance: 1600 Ω/□ (E-type)) to check effects on pitch of 1mm</a:t>
            </a:r>
          </a:p>
          <a:p>
            <a:endParaRPr lang="en-US" dirty="0"/>
          </a:p>
          <a:p>
            <a:r>
              <a:rPr lang="en-US" dirty="0"/>
              <a:t>Comparison of HPK devices from 2023, 2024 and 2025 productions to investigate time resolution loss</a:t>
            </a:r>
          </a:p>
          <a:p>
            <a:pPr lvl="1"/>
            <a:r>
              <a:rPr lang="en-US" dirty="0"/>
              <a:t>Laser TCT, beta source telescope, update next week</a:t>
            </a:r>
          </a:p>
          <a:p>
            <a:r>
              <a:rPr lang="en-US" dirty="0"/>
              <a:t>Test of new double metal HPK strip sensor</a:t>
            </a:r>
          </a:p>
          <a:p>
            <a:pPr lvl="1"/>
            <a:r>
              <a:rPr lang="en-US" dirty="0"/>
              <a:t>Laser TCT, re-bonding in progress</a:t>
            </a:r>
          </a:p>
        </p:txBody>
      </p:sp>
    </p:spTree>
    <p:extLst>
      <p:ext uri="{BB962C8B-B14F-4D97-AF65-F5344CB8AC3E}">
        <p14:creationId xmlns:p14="http://schemas.microsoft.com/office/powerpoint/2010/main" val="3384826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CE340-5983-0EEA-9C1B-68177DD3D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199" y="302737"/>
            <a:ext cx="12240588" cy="740796"/>
          </a:xfrm>
        </p:spPr>
        <p:txBody>
          <a:bodyPr>
            <a:normAutofit fontScale="90000"/>
          </a:bodyPr>
          <a:lstStyle/>
          <a:p>
            <a:r>
              <a:rPr lang="en-US" dirty="0"/>
              <a:t>E-type vs C-type at different pitches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6BE539-1FCF-61EE-20FC-1B59C22EC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C810734-8F83-4509-9FE8-884C425A84AC}" type="datetime1">
              <a:rPr lang="en-US" smtClean="0"/>
              <a:t>8/27/2026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0B3D44-1F8C-655E-5BA3-D7D2D9B0B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65F026-35BE-9DF0-D422-4D1EA93A6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3</a:t>
            </a:fld>
            <a:endParaRPr lang="it-IT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C8A459-26A2-9E1F-668E-94C758B424B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71987" y="1154994"/>
            <a:ext cx="12312595" cy="5039783"/>
          </a:xfrm>
        </p:spPr>
        <p:txBody>
          <a:bodyPr/>
          <a:lstStyle/>
          <a:p>
            <a:r>
              <a:rPr lang="en-US" dirty="0"/>
              <a:t>HPK 2024 s16694, 50um, (n+ sheet resistance: 1600 Ω/□ (E-type)), 50um strip width</a:t>
            </a:r>
          </a:p>
          <a:p>
            <a:r>
              <a:rPr lang="en-US" dirty="0"/>
              <a:t>HPK 2023, 50um, (n+ sheet resistance: 600 Ω/□ (C-type)), 100um strip width</a:t>
            </a:r>
          </a:p>
          <a:p>
            <a:r>
              <a:rPr lang="en-US" dirty="0"/>
              <a:t>Pitch in 2023 is simulated connecting every other strip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893A3F-8814-97DC-6DC0-F4051C6EB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2548" y="2987591"/>
            <a:ext cx="3615581" cy="36814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193A6A-A7EA-BEF4-C8A4-D814FDA6C3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609917" y="2987591"/>
            <a:ext cx="5114964" cy="37255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08F4BB8-104F-2374-B723-A2F5519B443A}"/>
              </a:ext>
            </a:extLst>
          </p:cNvPr>
          <p:cNvSpPr/>
          <p:nvPr/>
        </p:nvSpPr>
        <p:spPr>
          <a:xfrm>
            <a:off x="4708657" y="3563655"/>
            <a:ext cx="432048" cy="11649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CB3F3E5-B97A-5364-A0C8-8EA63DD3B850}"/>
              </a:ext>
            </a:extLst>
          </p:cNvPr>
          <p:cNvSpPr/>
          <p:nvPr/>
        </p:nvSpPr>
        <p:spPr>
          <a:xfrm>
            <a:off x="8794548" y="3912163"/>
            <a:ext cx="504056" cy="18396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FC88C7-24A8-8595-CBFA-AE947063F9A9}"/>
              </a:ext>
            </a:extLst>
          </p:cNvPr>
          <p:cNvSpPr/>
          <p:nvPr/>
        </p:nvSpPr>
        <p:spPr>
          <a:xfrm>
            <a:off x="9370612" y="3912163"/>
            <a:ext cx="360040" cy="183965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1F6083-28F3-9CDB-B205-BEF75C99550D}"/>
              </a:ext>
            </a:extLst>
          </p:cNvPr>
          <p:cNvSpPr/>
          <p:nvPr/>
        </p:nvSpPr>
        <p:spPr>
          <a:xfrm>
            <a:off x="3340505" y="3674727"/>
            <a:ext cx="233289" cy="1053872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51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E95E9-9760-9E00-766D-593DC188E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3400E-616C-5875-1F58-87695747F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199" y="302737"/>
            <a:ext cx="12240588" cy="740796"/>
          </a:xfrm>
        </p:spPr>
        <p:txBody>
          <a:bodyPr>
            <a:normAutofit fontScale="90000"/>
          </a:bodyPr>
          <a:lstStyle/>
          <a:p>
            <a:r>
              <a:rPr lang="en-US" dirty="0"/>
              <a:t>E-type vs C-type at different pitches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8ECEF3-3F75-6A4D-3ED0-BF0E74557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C810734-8F83-4509-9FE8-884C425A84AC}" type="datetime1">
              <a:rPr lang="en-US" smtClean="0"/>
              <a:t>8/27/2026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94EEE0-80D4-37B6-E4B5-30A3C5965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427CD1-D52D-075F-2273-AEDAA063B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4</a:t>
            </a:fld>
            <a:endParaRPr lang="it-IT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1893CB-CCAC-B1F7-EE47-4AED7DE3E4B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71987" y="1154994"/>
            <a:ext cx="12312595" cy="5039783"/>
          </a:xfrm>
        </p:spPr>
        <p:txBody>
          <a:bodyPr/>
          <a:lstStyle/>
          <a:p>
            <a:r>
              <a:rPr lang="en-US" dirty="0"/>
              <a:t>HPK 2023, 50um, (n+ sheet resistance: 600 Ω/□ (C-type)), 100um strip width</a:t>
            </a:r>
          </a:p>
          <a:p>
            <a:r>
              <a:rPr lang="en-US" dirty="0"/>
              <a:t>Weird ‘ripples’ in this production, suspected to be from laser reflection on the backside</a:t>
            </a:r>
          </a:p>
          <a:p>
            <a:r>
              <a:rPr lang="en-US" dirty="0"/>
              <a:t>Not sure if they were ever observed in test beam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ADAC51-D4FC-9D42-436D-EE2B681F83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25" y="2723269"/>
            <a:ext cx="3615581" cy="368141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9A00D12-B2D8-EC67-AAE4-685A5E1F712A}"/>
              </a:ext>
            </a:extLst>
          </p:cNvPr>
          <p:cNvSpPr/>
          <p:nvPr/>
        </p:nvSpPr>
        <p:spPr>
          <a:xfrm>
            <a:off x="2079025" y="3647841"/>
            <a:ext cx="504056" cy="18396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4EFC10-AC16-BB07-DAA9-F1C5D5FDE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655" y="2784545"/>
            <a:ext cx="4620188" cy="35588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1E73908-16C5-5B8C-D3E2-2EC2E60CF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878" y="3499793"/>
            <a:ext cx="3823493" cy="287555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67E2680-2E70-8FA0-51C8-5FB718D0C00F}"/>
              </a:ext>
            </a:extLst>
          </p:cNvPr>
          <p:cNvSpPr txBox="1"/>
          <p:nvPr/>
        </p:nvSpPr>
        <p:spPr>
          <a:xfrm>
            <a:off x="9816231" y="3050428"/>
            <a:ext cx="27365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Sum of 4 channels</a:t>
            </a:r>
          </a:p>
        </p:txBody>
      </p:sp>
    </p:spTree>
    <p:extLst>
      <p:ext uri="{BB962C8B-B14F-4D97-AF65-F5344CB8AC3E}">
        <p14:creationId xmlns:p14="http://schemas.microsoft.com/office/powerpoint/2010/main" val="6171000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C0850-FD04-7C71-BBA4-B4AAE65A4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191" y="302737"/>
            <a:ext cx="12312596" cy="812804"/>
          </a:xfrm>
        </p:spPr>
        <p:txBody>
          <a:bodyPr>
            <a:normAutofit fontScale="90000"/>
          </a:bodyPr>
          <a:lstStyle/>
          <a:p>
            <a:r>
              <a:rPr lang="en-US" dirty="0"/>
              <a:t>Comparison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14C098-58D1-F75A-321C-B3E027B1A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C810734-8F83-4509-9FE8-884C425A84AC}" type="datetime1">
              <a:rPr lang="en-US" smtClean="0"/>
              <a:t>8/27/2026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D138E-8ED2-BFD7-F050-F0BB550AF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9D7E0A-8E7A-5E24-FE3F-CFB789F6E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5</a:t>
            </a:fld>
            <a:endParaRPr lang="it-IT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CB722D-D45A-64A0-59BC-2D82B871AF2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59498" y="1115541"/>
            <a:ext cx="12208289" cy="5520177"/>
          </a:xfrm>
        </p:spPr>
        <p:txBody>
          <a:bodyPr/>
          <a:lstStyle/>
          <a:p>
            <a:r>
              <a:rPr lang="en-US" dirty="0"/>
              <a:t>Sum of two nearby channels (normalized to 1)</a:t>
            </a:r>
          </a:p>
          <a:p>
            <a:r>
              <a:rPr lang="en-US" dirty="0"/>
              <a:t>Not a lot of difference both for 500um and 1mm pitch</a:t>
            </a:r>
          </a:p>
          <a:p>
            <a:r>
              <a:rPr lang="en-US" dirty="0"/>
              <a:t>S/N loss for C-type slightly less for 1mm pitch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6D6105F-F4A3-1D7C-E650-612458B7C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12" y="3429565"/>
            <a:ext cx="6068131" cy="34115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B35C117-46A5-E9F5-F182-691CAD50EC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8943" y="3527043"/>
            <a:ext cx="6418844" cy="3216586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A608872-1514-8612-55DC-F325F223869F}"/>
              </a:ext>
            </a:extLst>
          </p:cNvPr>
          <p:cNvCxnSpPr>
            <a:cxnSpLocks/>
          </p:cNvCxnSpPr>
          <p:nvPr/>
        </p:nvCxnSpPr>
        <p:spPr>
          <a:xfrm flipH="1">
            <a:off x="8972145" y="4211885"/>
            <a:ext cx="99705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053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D3C7E-1BAA-2EF0-D974-2CDC1DD2E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B2B47-D63F-0641-693E-6CC1E9BEF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0100D8-5A62-927B-B4D5-C6EE4D69AE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1F034D-660E-D915-2505-F92E3447F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EA942EB-E14B-4F4C-B3FA-1C8926429493}" type="datetime1">
              <a:rPr lang="en-US" smtClean="0"/>
              <a:t>8/27/2026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E24AB-DFF5-376D-DF45-650D59424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E82D6-2A51-BDEB-D434-FF0357ED4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DE6EDFE-99FE-4C64-93E9-30E3A845F97A}" type="slidenum">
              <a:rPr lang="it-IT" smtClean="0"/>
              <a:pPr lvl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2565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58C53-00F2-0295-D763-5BB920200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C49D2-C81F-F60E-83E3-CDEC99E35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Irradiated full sensors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F8ED7-A610-A13D-387C-230FA7F680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5F9B7-02B2-2DA6-7415-3F4C72251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EA942EB-E14B-4F4C-B3FA-1C8926429493}" type="datetime1">
              <a:rPr lang="en-US" smtClean="0"/>
              <a:t>8/27/2026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1AB17-834B-0179-CD01-216D64AE6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1C4FAA-4CB4-D3D6-1E2C-5F22857E1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DE6EDFE-99FE-4C64-93E9-30E3A845F97A}" type="slidenum">
              <a:rPr lang="it-IT" smtClean="0"/>
              <a:pPr lvl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3576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919BC-7619-2456-CC4D-731E2EE39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28842-06F2-C2BE-7F2E-CF0A03580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83" y="302737"/>
            <a:ext cx="12384604" cy="503978"/>
          </a:xfrm>
        </p:spPr>
        <p:txBody>
          <a:bodyPr>
            <a:noAutofit/>
          </a:bodyPr>
          <a:lstStyle/>
          <a:p>
            <a:r>
              <a:rPr lang="en-US" sz="3600" dirty="0"/>
              <a:t>FNAL irradiated sensors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55BBA6-59EA-EF46-9C70-A478C3587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C810734-8F83-4509-9FE8-884C425A84AC}" type="datetime1">
              <a:rPr lang="en-US" smtClean="0"/>
              <a:t>8/27/2026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8532B1-37C5-03AC-C763-62C1E5C53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389FD6-E309-1F9D-BECE-F11F1D031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8</a:t>
            </a:fld>
            <a:endParaRPr lang="it-IT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DC7C98-87CB-EBBF-A2E9-38D1C493B48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27573" y="871365"/>
            <a:ext cx="12845042" cy="593234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Irradiated full size sensors and test structures at FNAL</a:t>
            </a:r>
          </a:p>
          <a:p>
            <a:r>
              <a:rPr lang="en-US" u="sng" dirty="0"/>
              <a:t>1e13</a:t>
            </a:r>
            <a:r>
              <a:rPr lang="en-US" dirty="0"/>
              <a:t>, 1e14, 5e14, 1e15Neq</a:t>
            </a:r>
          </a:p>
          <a:p>
            <a:r>
              <a:rPr lang="en-US" dirty="0"/>
              <a:t>Important to check effect on large devices:</a:t>
            </a:r>
          </a:p>
          <a:p>
            <a:pPr lvl="1"/>
            <a:r>
              <a:rPr lang="en-US" dirty="0"/>
              <a:t>Increase of leakage current (relevant)</a:t>
            </a:r>
          </a:p>
          <a:p>
            <a:pPr lvl="1"/>
            <a:r>
              <a:rPr lang="en-US" dirty="0"/>
              <a:t>Performance change (likely not for </a:t>
            </a:r>
            <a:r>
              <a:rPr lang="en-US" dirty="0" err="1"/>
              <a:t>ePIC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Secondary effects</a:t>
            </a:r>
          </a:p>
          <a:p>
            <a:pPr lvl="1"/>
            <a:endParaRPr lang="en-US" dirty="0"/>
          </a:p>
          <a:p>
            <a:r>
              <a:rPr lang="en-US" dirty="0"/>
              <a:t>Testing ongoing </a:t>
            </a:r>
          </a:p>
          <a:p>
            <a:pPr lvl="1"/>
            <a:r>
              <a:rPr lang="en-US" dirty="0"/>
              <a:t>IV/CV almost done</a:t>
            </a:r>
          </a:p>
          <a:p>
            <a:pPr lvl="1"/>
            <a:r>
              <a:rPr lang="en-US" dirty="0"/>
              <a:t>N+ resistivity from test structures</a:t>
            </a:r>
          </a:p>
          <a:p>
            <a:pPr lvl="1"/>
            <a:r>
              <a:rPr lang="en-US" dirty="0"/>
              <a:t>Laser TCT</a:t>
            </a:r>
          </a:p>
          <a:p>
            <a:pPr lvl="1"/>
            <a:endParaRPr lang="en-US" dirty="0"/>
          </a:p>
          <a:p>
            <a:r>
              <a:rPr lang="en-US" dirty="0"/>
              <a:t>Also testing extremely irradiated devices</a:t>
            </a:r>
          </a:p>
          <a:p>
            <a:r>
              <a:rPr lang="en-US" dirty="0"/>
              <a:t>Not of interest for </a:t>
            </a:r>
            <a:r>
              <a:rPr lang="en-US" dirty="0" err="1"/>
              <a:t>ePIC</a:t>
            </a:r>
            <a:r>
              <a:rPr lang="en-US" dirty="0"/>
              <a:t>, towards FCC</a:t>
            </a:r>
          </a:p>
        </p:txBody>
      </p:sp>
      <p:pic>
        <p:nvPicPr>
          <p:cNvPr id="10" name="Picture 9" descr="The image shows two stacks of black boxes, each containing a series of white labels and numbers, with some text indicating specific measurements or codes.&#10;&#10;AI-generated content may be incorrect.">
            <a:extLst>
              <a:ext uri="{FF2B5EF4-FFF2-40B4-BE49-F238E27FC236}">
                <a16:creationId xmlns:a16="http://schemas.microsoft.com/office/drawing/2014/main" id="{9E45D28B-9071-123E-A1AE-E7C1416878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54"/>
          <a:stretch>
            <a:fillRect/>
          </a:stretch>
        </p:blipFill>
        <p:spPr>
          <a:xfrm rot="16200000">
            <a:off x="6007228" y="3120705"/>
            <a:ext cx="3639618" cy="3222409"/>
          </a:xfrm>
          <a:prstGeom prst="rect">
            <a:avLst/>
          </a:prstGeom>
        </p:spPr>
      </p:pic>
      <p:pic>
        <p:nvPicPr>
          <p:cNvPr id="12" name="Picture 11" descr="The image shows a display with a grid of various labels, including part numbers (e.g., HPK S16694 W8), sizes (e.g., 30um), and quantities (e.g., 1e14 Neq), likely representing a catalog or inventory list.&#10;&#10;AI-generated content may be incorrect.">
            <a:extLst>
              <a:ext uri="{FF2B5EF4-FFF2-40B4-BE49-F238E27FC236}">
                <a16:creationId xmlns:a16="http://schemas.microsoft.com/office/drawing/2014/main" id="{B3E7166E-DD9B-3F33-1AC7-43628CB7E0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780" y="367387"/>
            <a:ext cx="3339909" cy="593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424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9E2D5-AF62-9311-020F-4D4058BF2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9C65B-84C0-A7F4-0A75-238ED2268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Strip sensor 2023, 2024, 2025 comparison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E0CBD5-E553-8A34-DAAB-3B6C3DFA49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BB2DB-55F4-3A8E-E1F0-0B41EDA76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EA942EB-E14B-4F4C-B3FA-1C8926429493}" type="datetime1">
              <a:rPr lang="en-US" smtClean="0"/>
              <a:t>8/27/2026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74476A-26CC-0C19-F32C-A5C3FB523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21A153-EA10-2CD5-A723-09EC63814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DE6EDFE-99FE-4C64-93E9-30E3A845F97A}" type="slidenum">
              <a:rPr lang="it-IT" smtClean="0"/>
              <a:pPr lvl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5948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DD65F-78C8-B855-61AC-3E3CA97BE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83" y="302737"/>
            <a:ext cx="12384604" cy="503978"/>
          </a:xfrm>
        </p:spPr>
        <p:txBody>
          <a:bodyPr>
            <a:noAutofit/>
          </a:bodyPr>
          <a:lstStyle/>
          <a:p>
            <a:r>
              <a:rPr lang="en-US" sz="3600" dirty="0"/>
              <a:t>Comparison of HPK devices from 2023, 2024 and 2025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53C3E0-68CA-5BCB-D760-B69E3717B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C810734-8F83-4509-9FE8-884C425A84AC}" type="datetime1">
              <a:rPr lang="en-US" smtClean="0"/>
              <a:t>8/27/2026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B4DDF9-0807-448F-4410-D10AB8442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19A178-8702-9A67-31D6-C357FC5F7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10</a:t>
            </a:fld>
            <a:endParaRPr lang="it-IT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F03B23-8840-535D-23BC-2BE1158ABC6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27573" y="871365"/>
            <a:ext cx="11423808" cy="5039783"/>
          </a:xfrm>
        </p:spPr>
        <p:txBody>
          <a:bodyPr/>
          <a:lstStyle/>
          <a:p>
            <a:r>
              <a:rPr lang="en-US" dirty="0"/>
              <a:t>Laser TCT data comparison, using same laser power, maximum voltage</a:t>
            </a:r>
          </a:p>
          <a:p>
            <a:pPr lvl="1"/>
            <a:r>
              <a:rPr lang="en-US" dirty="0"/>
              <a:t>Note: same laser power is not same injected charge (variations occur)</a:t>
            </a:r>
          </a:p>
          <a:p>
            <a:pPr lvl="1"/>
            <a:r>
              <a:rPr lang="en-US" dirty="0"/>
              <a:t>Scans over a single strip electrode</a:t>
            </a:r>
          </a:p>
        </p:txBody>
      </p:sp>
      <p:pic>
        <p:nvPicPr>
          <p:cNvPr id="8" name="Picture 7" descr="The image shows a circuit board with various components and labels, including a microcontroller (ePIC PCB), a power supply (HPK S16694), and a connection to a 3x22-2 package, with pin numbers 091/10984, 391/10984, and 491.&#10;&#10;AI-generated content may be incorrect.">
            <a:extLst>
              <a:ext uri="{FF2B5EF4-FFF2-40B4-BE49-F238E27FC236}">
                <a16:creationId xmlns:a16="http://schemas.microsoft.com/office/drawing/2014/main" id="{4FE2700D-C2F9-2331-A89A-55FF4EF43D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84"/>
          <a:stretch>
            <a:fillRect/>
          </a:stretch>
        </p:blipFill>
        <p:spPr>
          <a:xfrm rot="10800000">
            <a:off x="5211955" y="2812738"/>
            <a:ext cx="2703680" cy="3991434"/>
          </a:xfrm>
          <a:prstGeom prst="rect">
            <a:avLst/>
          </a:prstGeom>
        </p:spPr>
      </p:pic>
      <p:pic>
        <p:nvPicPr>
          <p:cNvPr id="10" name="Picture 9" descr="The image shows a circuit board with various components such as RTDs, LGADs, resistors, capacitors, and connectors, all arranged in a neat layout.&#10;&#10;AI-generated content may be incorrect.">
            <a:extLst>
              <a:ext uri="{FF2B5EF4-FFF2-40B4-BE49-F238E27FC236}">
                <a16:creationId xmlns:a16="http://schemas.microsoft.com/office/drawing/2014/main" id="{F8D8BCB0-48CD-6DBB-195E-4D5CCF2AA7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77" b="14756"/>
          <a:stretch>
            <a:fillRect/>
          </a:stretch>
        </p:blipFill>
        <p:spPr>
          <a:xfrm>
            <a:off x="887025" y="2836612"/>
            <a:ext cx="3501035" cy="3909396"/>
          </a:xfrm>
          <a:prstGeom prst="rect">
            <a:avLst/>
          </a:prstGeom>
        </p:spPr>
      </p:pic>
      <p:pic>
        <p:nvPicPr>
          <p:cNvPr id="12" name="Picture 11" descr="The image shows a circuit board with various components and labels, including a microcontroller (ePIC PCB), a power supply (HPK S16694), and a connection to a 3x22-2 package, with pin numbers 091/10984, 391/10984, and 491.&#10;&#10;AI-generated content may be incorrect.">
            <a:extLst>
              <a:ext uri="{FF2B5EF4-FFF2-40B4-BE49-F238E27FC236}">
                <a16:creationId xmlns:a16="http://schemas.microsoft.com/office/drawing/2014/main" id="{3F1F93F0-11EB-113B-3379-3730FB7A0B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84"/>
          <a:stretch>
            <a:fillRect/>
          </a:stretch>
        </p:blipFill>
        <p:spPr>
          <a:xfrm rot="10800000">
            <a:off x="9128775" y="2804237"/>
            <a:ext cx="2703680" cy="399143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6B6DECC-1A8F-CEB6-1255-4F35D7FE3BFA}"/>
              </a:ext>
            </a:extLst>
          </p:cNvPr>
          <p:cNvSpPr txBox="1"/>
          <p:nvPr/>
        </p:nvSpPr>
        <p:spPr>
          <a:xfrm>
            <a:off x="1588394" y="2467280"/>
            <a:ext cx="10936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2023				2024 (S16694)			2025 (ePIC1)</a:t>
            </a:r>
          </a:p>
        </p:txBody>
      </p:sp>
    </p:spTree>
    <p:extLst>
      <p:ext uri="{BB962C8B-B14F-4D97-AF65-F5344CB8AC3E}">
        <p14:creationId xmlns:p14="http://schemas.microsoft.com/office/powerpoint/2010/main" val="1651752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37C7E-EA12-1321-591F-3405FAEF3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F6885-02F2-9DB4-BB13-8CC522168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83" y="302737"/>
            <a:ext cx="12384604" cy="503978"/>
          </a:xfrm>
        </p:spPr>
        <p:txBody>
          <a:bodyPr>
            <a:noAutofit/>
          </a:bodyPr>
          <a:lstStyle/>
          <a:p>
            <a:r>
              <a:rPr lang="en-US" sz="3600" dirty="0"/>
              <a:t>Comparison of HPK devices from 2023, 2024 and 2025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9624A5-6BD9-0FD3-3CA8-624A07B1F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C810734-8F83-4509-9FE8-884C425A84AC}" type="datetime1">
              <a:rPr lang="en-US" smtClean="0"/>
              <a:t>8/27/2026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4B3676-A8FA-7D2B-6EC9-7B00E6891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EFC812-5623-332C-ECDA-B87BD2967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11</a:t>
            </a:fld>
            <a:endParaRPr lang="it-IT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388621-3BA3-DD2B-DDC6-1061038D667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27573" y="871365"/>
            <a:ext cx="11423808" cy="5039783"/>
          </a:xfrm>
        </p:spPr>
        <p:txBody>
          <a:bodyPr/>
          <a:lstStyle/>
          <a:p>
            <a:r>
              <a:rPr lang="en-US" dirty="0"/>
              <a:t>Laser TCT data comparison, using same laser power, maximum voltage</a:t>
            </a:r>
          </a:p>
          <a:p>
            <a:pPr lvl="1"/>
            <a:r>
              <a:rPr lang="en-US" dirty="0"/>
              <a:t>Note: same laser power is not same injected charge (variations occur)</a:t>
            </a:r>
          </a:p>
        </p:txBody>
      </p:sp>
      <p:pic>
        <p:nvPicPr>
          <p:cNvPr id="9" name="Picture 8" descr="The image depicts a graph comparing the peak power (Pmax in mV) of three different samples (ePIC1, HPK-s16694, and 2023W5) at various positions (measured in micrometers).&#10;&#10;AI-generated content may be incorrect.">
            <a:extLst>
              <a:ext uri="{FF2B5EF4-FFF2-40B4-BE49-F238E27FC236}">
                <a16:creationId xmlns:a16="http://schemas.microsoft.com/office/drawing/2014/main" id="{C5942597-A0FF-BE0F-58ED-AEAB18173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60" y="1938293"/>
            <a:ext cx="6234707" cy="4847828"/>
          </a:xfrm>
          <a:prstGeom prst="rect">
            <a:avLst/>
          </a:prstGeom>
        </p:spPr>
      </p:pic>
      <p:pic>
        <p:nvPicPr>
          <p:cNvPr id="14" name="Picture 13" descr="The image depicts a comparison of electrical parameters (ePIC1, HPK-s16694, and 2023W5) across different positions (0 to 5000 micrometers), showing peak voltage (Pmax) values at positions 250, 100, and 50 micrometers.&#10;&#10;AI-generated content may be incorrect.">
            <a:extLst>
              <a:ext uri="{FF2B5EF4-FFF2-40B4-BE49-F238E27FC236}">
                <a16:creationId xmlns:a16="http://schemas.microsoft.com/office/drawing/2014/main" id="{2B00A503-AE85-34F5-0968-95B9309FE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581" y="2036937"/>
            <a:ext cx="6107842" cy="474918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6FA28D2-DA7C-4C7F-C1A8-7F75F59975A9}"/>
              </a:ext>
            </a:extLst>
          </p:cNvPr>
          <p:cNvSpPr txBox="1"/>
          <p:nvPr/>
        </p:nvSpPr>
        <p:spPr>
          <a:xfrm>
            <a:off x="8160047" y="3021924"/>
            <a:ext cx="11276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normalized</a:t>
            </a:r>
          </a:p>
        </p:txBody>
      </p:sp>
      <p:pic>
        <p:nvPicPr>
          <p:cNvPr id="17" name="Picture 16" descr="The image shows a close-up view of a circuit board with a clear glass panel, revealing a pattern of soldered components and traces.&#10;&#10;AI-generated content may be incorrect.">
            <a:extLst>
              <a:ext uri="{FF2B5EF4-FFF2-40B4-BE49-F238E27FC236}">
                <a16:creationId xmlns:a16="http://schemas.microsoft.com/office/drawing/2014/main" id="{3C155123-730F-4713-45D1-056FC9316A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6" t="58312" r="49014" b="13804"/>
          <a:stretch>
            <a:fillRect/>
          </a:stretch>
        </p:blipFill>
        <p:spPr>
          <a:xfrm>
            <a:off x="10608319" y="700041"/>
            <a:ext cx="2230681" cy="189697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1390EDF-4473-BFE8-0B18-F0BA71D54070}"/>
              </a:ext>
            </a:extLst>
          </p:cNvPr>
          <p:cNvSpPr/>
          <p:nvPr/>
        </p:nvSpPr>
        <p:spPr>
          <a:xfrm>
            <a:off x="11040367" y="1638003"/>
            <a:ext cx="648072" cy="12561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516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93DE1-C6CB-9654-FFD9-ECE5608EB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4F0D2-8E97-1E5F-D02B-2FDEA907B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83" y="302737"/>
            <a:ext cx="12384604" cy="503978"/>
          </a:xfrm>
        </p:spPr>
        <p:txBody>
          <a:bodyPr>
            <a:noAutofit/>
          </a:bodyPr>
          <a:lstStyle/>
          <a:p>
            <a:r>
              <a:rPr lang="en-US" sz="3600" dirty="0"/>
              <a:t>Comparison of HPK devices from 2023, 2024 and 2025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4BC05B-B876-5E12-E58D-AF65FC2A8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C810734-8F83-4509-9FE8-884C425A84AC}" type="datetime1">
              <a:rPr lang="en-US" smtClean="0"/>
              <a:t>8/27/2026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558BAC-8B4C-DE59-AB91-4D3E198BD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9E231C-0F81-081A-FE84-A5A915C78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12</a:t>
            </a:fld>
            <a:endParaRPr lang="it-IT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EC6C9D-4930-5165-78D1-522FC975E28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27573" y="871365"/>
            <a:ext cx="11423808" cy="5039783"/>
          </a:xfrm>
        </p:spPr>
        <p:txBody>
          <a:bodyPr/>
          <a:lstStyle/>
          <a:p>
            <a:r>
              <a:rPr lang="en-US" dirty="0"/>
              <a:t>Laser TCT data comparison, using same laser power, maximum voltage</a:t>
            </a:r>
          </a:p>
          <a:p>
            <a:pPr lvl="1"/>
            <a:r>
              <a:rPr lang="en-US" dirty="0"/>
              <a:t>Note: same laser power is not same injected charge (variations occur)</a:t>
            </a:r>
          </a:p>
        </p:txBody>
      </p:sp>
      <p:pic>
        <p:nvPicPr>
          <p:cNvPr id="8" name="Picture 7" descr="The image shows a comparison of electrical signal rise times across different positions, plotted against time in nanoseconds for various chips or samples.&#10;&#10;AI-generated content may be incorrect.">
            <a:extLst>
              <a:ext uri="{FF2B5EF4-FFF2-40B4-BE49-F238E27FC236}">
                <a16:creationId xmlns:a16="http://schemas.microsoft.com/office/drawing/2014/main" id="{69FB43C4-E608-A48B-E125-F92FBC287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84" y="1869908"/>
            <a:ext cx="6264696" cy="4871146"/>
          </a:xfrm>
          <a:prstGeom prst="rect">
            <a:avLst/>
          </a:prstGeom>
        </p:spPr>
      </p:pic>
      <p:pic>
        <p:nvPicPr>
          <p:cNvPr id="11" name="Picture 10" descr="The image appears to be a graph or chart comparing different parameters or measurements (e.g., ePIC1, HPK-s16694, and 2023) across a range of positions (from 0 to 4000 micrometers). The values seem to be related to time (nanoseconds) and could represent data points for various channels (Ch1, Ch3, Ch0).&#10;&#10;AI-generated content may be incorrect.">
            <a:extLst>
              <a:ext uri="{FF2B5EF4-FFF2-40B4-BE49-F238E27FC236}">
                <a16:creationId xmlns:a16="http://schemas.microsoft.com/office/drawing/2014/main" id="{8A2FA52C-307E-45BA-760D-9909BFAC2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927" y="1891079"/>
            <a:ext cx="6157799" cy="478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948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2C2B4-6E70-92DA-9EED-457B3C963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805D6-8181-766A-44DB-3FFC224BE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83" y="302737"/>
            <a:ext cx="12384604" cy="503978"/>
          </a:xfrm>
        </p:spPr>
        <p:txBody>
          <a:bodyPr>
            <a:noAutofit/>
          </a:bodyPr>
          <a:lstStyle/>
          <a:p>
            <a:r>
              <a:rPr lang="en-US" sz="3600" dirty="0"/>
              <a:t>Comparison of HPK devices from 2023, 2024 and 2025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751AE4-722A-C660-963D-409120767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C810734-8F83-4509-9FE8-884C425A84AC}" type="datetime1">
              <a:rPr lang="en-US" smtClean="0"/>
              <a:t>8/27/2026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BBEDE7-A658-4C96-73DC-3E0E5C0CD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B2543E-EE98-4EA2-64CC-BE7EB9405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13</a:t>
            </a:fld>
            <a:endParaRPr lang="it-IT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31C40E-AF7C-0A1C-3815-BB275DFB847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27573" y="871365"/>
            <a:ext cx="12845042" cy="593234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Laser TCT data comparison, using same laser power, maximum voltage</a:t>
            </a:r>
          </a:p>
          <a:p>
            <a:pPr lvl="1"/>
            <a:r>
              <a:rPr lang="en-US" dirty="0"/>
              <a:t>Note: same laser power is not same injected charge (variations occur)</a:t>
            </a:r>
          </a:p>
          <a:p>
            <a:pPr lvl="1"/>
            <a:endParaRPr lang="en-US" dirty="0"/>
          </a:p>
          <a:p>
            <a:r>
              <a:rPr lang="en-US" dirty="0"/>
              <a:t>Comments:</a:t>
            </a:r>
          </a:p>
          <a:p>
            <a:pPr lvl="1"/>
            <a:r>
              <a:rPr lang="en-US" dirty="0"/>
              <a:t>Using the same laser power we get roughly the same signal for the three devices</a:t>
            </a:r>
          </a:p>
          <a:p>
            <a:pPr lvl="1"/>
            <a:r>
              <a:rPr lang="en-US" dirty="0"/>
              <a:t>Rise time is comparable</a:t>
            </a:r>
          </a:p>
          <a:p>
            <a:pPr lvl="1"/>
            <a:r>
              <a:rPr lang="en-US" dirty="0"/>
              <a:t>Time of arrival correction is comparable</a:t>
            </a:r>
          </a:p>
          <a:p>
            <a:pPr lvl="1"/>
            <a:endParaRPr lang="en-US" dirty="0"/>
          </a:p>
          <a:p>
            <a:r>
              <a:rPr lang="en-US" dirty="0"/>
              <a:t>Notes: </a:t>
            </a:r>
          </a:p>
          <a:p>
            <a:pPr lvl="1"/>
            <a:r>
              <a:rPr lang="en-US" dirty="0"/>
              <a:t>The 2023 sensor has the same thickness, N+ resistivity and oxide as S16694</a:t>
            </a:r>
          </a:p>
          <a:p>
            <a:pPr lvl="1"/>
            <a:r>
              <a:rPr lang="en-US" dirty="0"/>
              <a:t>The 2025 has a different oxide thickness (thicker)</a:t>
            </a:r>
          </a:p>
          <a:p>
            <a:pPr lvl="1"/>
            <a:r>
              <a:rPr lang="en-US" dirty="0"/>
              <a:t>The 2024 and 2025 sensors have the same geometry 500x50um</a:t>
            </a:r>
          </a:p>
          <a:p>
            <a:pPr lvl="1"/>
            <a:r>
              <a:rPr lang="en-US" dirty="0"/>
              <a:t>The 2023 is 500x100um, I can’t find a 500x50um anymore</a:t>
            </a:r>
          </a:p>
          <a:p>
            <a:pPr lvl="1"/>
            <a:r>
              <a:rPr lang="en-US" dirty="0"/>
              <a:t>The 2023 is also very lightly irradiated, but that should not affect performance</a:t>
            </a:r>
          </a:p>
        </p:txBody>
      </p:sp>
    </p:spTree>
    <p:extLst>
      <p:ext uri="{BB962C8B-B14F-4D97-AF65-F5344CB8AC3E}">
        <p14:creationId xmlns:p14="http://schemas.microsoft.com/office/powerpoint/2010/main" val="1518643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46236-480F-D4A6-A3A1-B1738D324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0C7FB-97DC-D888-BDA4-EF7A09189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183" y="107429"/>
            <a:ext cx="8568531" cy="740796"/>
          </a:xfrm>
        </p:spPr>
        <p:txBody>
          <a:bodyPr>
            <a:normAutofit fontScale="90000"/>
          </a:bodyPr>
          <a:lstStyle/>
          <a:p>
            <a:r>
              <a:rPr lang="en-US" dirty="0"/>
              <a:t>Sensor testing – Sr90 telescope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2AD7AF-83E2-B0FE-AC9A-272149152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/>
              <a:t>10/12/2018</a:t>
            </a:r>
            <a:endParaRPr lang="it-I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6A04A7-39D6-12A7-A842-5617A6E6D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BA8E71-1268-32C1-D456-405348A33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14</a:t>
            </a:fld>
            <a:endParaRPr lang="it-IT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5F8E60-1760-1E96-9A7B-4B84E87A07D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635465" y="869222"/>
            <a:ext cx="7421128" cy="5646919"/>
          </a:xfrm>
        </p:spPr>
        <p:txBody>
          <a:bodyPr>
            <a:normAutofit fontScale="85000" lnSpcReduction="20000"/>
          </a:bodyPr>
          <a:lstStyle/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800" b="1" dirty="0"/>
              <a:t>Same sensors tested with beta source with coincidence trigger</a:t>
            </a:r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800" dirty="0"/>
              <a:t>Two sensors are aligned with a beta source</a:t>
            </a:r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400" dirty="0"/>
              <a:t>DUT (Device Under Test) to characterize: </a:t>
            </a:r>
            <a:r>
              <a:rPr lang="en-US" sz="2400" b="1" dirty="0"/>
              <a:t>on 16ch board, readout 3 strips. Use to reconstruct event position</a:t>
            </a:r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400" dirty="0"/>
              <a:t>Trigger with known performance, </a:t>
            </a:r>
            <a:r>
              <a:rPr lang="en-US" sz="2400" b="1" dirty="0"/>
              <a:t>1mm size</a:t>
            </a:r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800" dirty="0"/>
              <a:t>Sensors mounted on fast amplifier boards (~2Ghz) and read out by a fast oscilloscope (2Ghz, 20Gs)</a:t>
            </a:r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endParaRPr lang="en-US" dirty="0"/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b="1" dirty="0"/>
              <a:t>Collected charge</a:t>
            </a:r>
            <a:endParaRPr lang="en-US" dirty="0"/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b="1" dirty="0"/>
              <a:t>Time resolution</a:t>
            </a:r>
            <a:r>
              <a:rPr lang="en-US" dirty="0"/>
              <a:t>: sigma of time difference between trigger sensor (with known time resolution) and DUT, </a:t>
            </a:r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b="1" dirty="0"/>
              <a:t>Gain</a:t>
            </a:r>
            <a:r>
              <a:rPr lang="en-US" dirty="0"/>
              <a:t>: collected charge divided by collected charge in same thickness </a:t>
            </a:r>
            <a:r>
              <a:rPr lang="en-US" dirty="0" err="1"/>
              <a:t>PiN</a:t>
            </a:r>
            <a:endParaRPr lang="en-US" dirty="0"/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endParaRPr lang="en-US" b="1" dirty="0"/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b="1" dirty="0"/>
              <a:t>Data taking still ongoing</a:t>
            </a:r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b="1" dirty="0"/>
              <a:t>See next talk!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08CA87-CD6C-DBC9-A353-0AD9F277C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183" y="3302129"/>
            <a:ext cx="4306277" cy="340030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C5D27E6-C573-F6EE-7F09-6BDACD1D9CA1}"/>
              </a:ext>
            </a:extLst>
          </p:cNvPr>
          <p:cNvSpPr/>
          <p:nvPr/>
        </p:nvSpPr>
        <p:spPr>
          <a:xfrm>
            <a:off x="9372637" y="212323"/>
            <a:ext cx="3899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Details: S.M. </a:t>
            </a:r>
            <a:r>
              <a:rPr lang="en-US" dirty="0" err="1"/>
              <a:t>Mazza</a:t>
            </a:r>
            <a:r>
              <a:rPr lang="en-US" dirty="0"/>
              <a:t> et al. arXiv:1804.05449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11A599CB-4B92-DC5B-0008-883163F18527}"/>
              </a:ext>
            </a:extLst>
          </p:cNvPr>
          <p:cNvSpPr/>
          <p:nvPr/>
        </p:nvSpPr>
        <p:spPr>
          <a:xfrm>
            <a:off x="3035791" y="1295789"/>
            <a:ext cx="2040835" cy="1869222"/>
          </a:xfrm>
          <a:custGeom>
            <a:avLst/>
            <a:gdLst>
              <a:gd name="connsiteX0" fmla="*/ 0 w 2040835"/>
              <a:gd name="connsiteY0" fmla="*/ 1414281 h 1869222"/>
              <a:gd name="connsiteX1" fmla="*/ 114852 w 2040835"/>
              <a:gd name="connsiteY1" fmla="*/ 1467289 h 1869222"/>
              <a:gd name="connsiteX2" fmla="*/ 238539 w 2040835"/>
              <a:gd name="connsiteY2" fmla="*/ 1352437 h 1869222"/>
              <a:gd name="connsiteX3" fmla="*/ 344557 w 2040835"/>
              <a:gd name="connsiteY3" fmla="*/ 1431950 h 1869222"/>
              <a:gd name="connsiteX4" fmla="*/ 415235 w 2040835"/>
              <a:gd name="connsiteY4" fmla="*/ 1202246 h 1869222"/>
              <a:gd name="connsiteX5" fmla="*/ 494748 w 2040835"/>
              <a:gd name="connsiteY5" fmla="*/ 1484959 h 1869222"/>
              <a:gd name="connsiteX6" fmla="*/ 591931 w 2040835"/>
              <a:gd name="connsiteY6" fmla="*/ 1361272 h 1869222"/>
              <a:gd name="connsiteX7" fmla="*/ 724452 w 2040835"/>
              <a:gd name="connsiteY7" fmla="*/ 1476124 h 1869222"/>
              <a:gd name="connsiteX8" fmla="*/ 901148 w 2040835"/>
              <a:gd name="connsiteY8" fmla="*/ 715 h 1869222"/>
              <a:gd name="connsiteX9" fmla="*/ 1113183 w 2040835"/>
              <a:gd name="connsiteY9" fmla="*/ 1688159 h 1869222"/>
              <a:gd name="connsiteX10" fmla="*/ 1192696 w 2040835"/>
              <a:gd name="connsiteY10" fmla="*/ 1803011 h 1869222"/>
              <a:gd name="connsiteX11" fmla="*/ 1254539 w 2040835"/>
              <a:gd name="connsiteY11" fmla="*/ 1520298 h 1869222"/>
              <a:gd name="connsiteX12" fmla="*/ 1298713 w 2040835"/>
              <a:gd name="connsiteY12" fmla="*/ 1246420 h 1869222"/>
              <a:gd name="connsiteX13" fmla="*/ 1387061 w 2040835"/>
              <a:gd name="connsiteY13" fmla="*/ 1458454 h 1869222"/>
              <a:gd name="connsiteX14" fmla="*/ 1519583 w 2040835"/>
              <a:gd name="connsiteY14" fmla="*/ 1361272 h 1869222"/>
              <a:gd name="connsiteX15" fmla="*/ 1599096 w 2040835"/>
              <a:gd name="connsiteY15" fmla="*/ 1414281 h 1869222"/>
              <a:gd name="connsiteX16" fmla="*/ 1669774 w 2040835"/>
              <a:gd name="connsiteY16" fmla="*/ 1272924 h 1869222"/>
              <a:gd name="connsiteX17" fmla="*/ 1793461 w 2040835"/>
              <a:gd name="connsiteY17" fmla="*/ 1414281 h 1869222"/>
              <a:gd name="connsiteX18" fmla="*/ 1908313 w 2040835"/>
              <a:gd name="connsiteY18" fmla="*/ 1387776 h 1869222"/>
              <a:gd name="connsiteX19" fmla="*/ 1987826 w 2040835"/>
              <a:gd name="connsiteY19" fmla="*/ 1370107 h 1869222"/>
              <a:gd name="connsiteX20" fmla="*/ 2040835 w 2040835"/>
              <a:gd name="connsiteY20" fmla="*/ 1325933 h 1869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040835" h="1869222">
                <a:moveTo>
                  <a:pt x="0" y="1414281"/>
                </a:moveTo>
                <a:cubicBezTo>
                  <a:pt x="37548" y="1445938"/>
                  <a:pt x="75096" y="1477596"/>
                  <a:pt x="114852" y="1467289"/>
                </a:cubicBezTo>
                <a:cubicBezTo>
                  <a:pt x="154609" y="1456982"/>
                  <a:pt x="200255" y="1358327"/>
                  <a:pt x="238539" y="1352437"/>
                </a:cubicBezTo>
                <a:cubicBezTo>
                  <a:pt x="276823" y="1346547"/>
                  <a:pt x="315108" y="1456982"/>
                  <a:pt x="344557" y="1431950"/>
                </a:cubicBezTo>
                <a:cubicBezTo>
                  <a:pt x="374006" y="1406918"/>
                  <a:pt x="390203" y="1193411"/>
                  <a:pt x="415235" y="1202246"/>
                </a:cubicBezTo>
                <a:cubicBezTo>
                  <a:pt x="440267" y="1211081"/>
                  <a:pt x="465299" y="1458455"/>
                  <a:pt x="494748" y="1484959"/>
                </a:cubicBezTo>
                <a:cubicBezTo>
                  <a:pt x="524197" y="1511463"/>
                  <a:pt x="553647" y="1362745"/>
                  <a:pt x="591931" y="1361272"/>
                </a:cubicBezTo>
                <a:cubicBezTo>
                  <a:pt x="630215" y="1359799"/>
                  <a:pt x="672916" y="1702883"/>
                  <a:pt x="724452" y="1476124"/>
                </a:cubicBezTo>
                <a:cubicBezTo>
                  <a:pt x="775988" y="1249365"/>
                  <a:pt x="836360" y="-34624"/>
                  <a:pt x="901148" y="715"/>
                </a:cubicBezTo>
                <a:cubicBezTo>
                  <a:pt x="965936" y="36054"/>
                  <a:pt x="1064592" y="1387776"/>
                  <a:pt x="1113183" y="1688159"/>
                </a:cubicBezTo>
                <a:cubicBezTo>
                  <a:pt x="1161774" y="1988542"/>
                  <a:pt x="1169137" y="1830988"/>
                  <a:pt x="1192696" y="1803011"/>
                </a:cubicBezTo>
                <a:cubicBezTo>
                  <a:pt x="1216255" y="1775034"/>
                  <a:pt x="1236870" y="1613063"/>
                  <a:pt x="1254539" y="1520298"/>
                </a:cubicBezTo>
                <a:cubicBezTo>
                  <a:pt x="1272208" y="1427533"/>
                  <a:pt x="1276626" y="1256727"/>
                  <a:pt x="1298713" y="1246420"/>
                </a:cubicBezTo>
                <a:cubicBezTo>
                  <a:pt x="1320800" y="1236113"/>
                  <a:pt x="1350249" y="1439312"/>
                  <a:pt x="1387061" y="1458454"/>
                </a:cubicBezTo>
                <a:cubicBezTo>
                  <a:pt x="1423873" y="1477596"/>
                  <a:pt x="1484244" y="1368634"/>
                  <a:pt x="1519583" y="1361272"/>
                </a:cubicBezTo>
                <a:cubicBezTo>
                  <a:pt x="1554922" y="1353910"/>
                  <a:pt x="1574064" y="1429006"/>
                  <a:pt x="1599096" y="1414281"/>
                </a:cubicBezTo>
                <a:cubicBezTo>
                  <a:pt x="1624128" y="1399556"/>
                  <a:pt x="1637380" y="1272924"/>
                  <a:pt x="1669774" y="1272924"/>
                </a:cubicBezTo>
                <a:cubicBezTo>
                  <a:pt x="1702168" y="1272924"/>
                  <a:pt x="1753705" y="1395139"/>
                  <a:pt x="1793461" y="1414281"/>
                </a:cubicBezTo>
                <a:cubicBezTo>
                  <a:pt x="1833217" y="1433423"/>
                  <a:pt x="1908313" y="1387776"/>
                  <a:pt x="1908313" y="1387776"/>
                </a:cubicBezTo>
                <a:cubicBezTo>
                  <a:pt x="1940707" y="1380414"/>
                  <a:pt x="1965739" y="1380414"/>
                  <a:pt x="1987826" y="1370107"/>
                </a:cubicBezTo>
                <a:cubicBezTo>
                  <a:pt x="2009913" y="1359800"/>
                  <a:pt x="2025374" y="1342866"/>
                  <a:pt x="2040835" y="1325933"/>
                </a:cubicBez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340C3D23-9834-0A15-04FC-91B2CA4B2689}"/>
              </a:ext>
            </a:extLst>
          </p:cNvPr>
          <p:cNvSpPr/>
          <p:nvPr/>
        </p:nvSpPr>
        <p:spPr>
          <a:xfrm>
            <a:off x="743223" y="1183386"/>
            <a:ext cx="2040835" cy="1869222"/>
          </a:xfrm>
          <a:custGeom>
            <a:avLst/>
            <a:gdLst>
              <a:gd name="connsiteX0" fmla="*/ 0 w 2040835"/>
              <a:gd name="connsiteY0" fmla="*/ 1414281 h 1869222"/>
              <a:gd name="connsiteX1" fmla="*/ 114852 w 2040835"/>
              <a:gd name="connsiteY1" fmla="*/ 1467289 h 1869222"/>
              <a:gd name="connsiteX2" fmla="*/ 238539 w 2040835"/>
              <a:gd name="connsiteY2" fmla="*/ 1352437 h 1869222"/>
              <a:gd name="connsiteX3" fmla="*/ 344557 w 2040835"/>
              <a:gd name="connsiteY3" fmla="*/ 1431950 h 1869222"/>
              <a:gd name="connsiteX4" fmla="*/ 415235 w 2040835"/>
              <a:gd name="connsiteY4" fmla="*/ 1202246 h 1869222"/>
              <a:gd name="connsiteX5" fmla="*/ 494748 w 2040835"/>
              <a:gd name="connsiteY5" fmla="*/ 1484959 h 1869222"/>
              <a:gd name="connsiteX6" fmla="*/ 591931 w 2040835"/>
              <a:gd name="connsiteY6" fmla="*/ 1361272 h 1869222"/>
              <a:gd name="connsiteX7" fmla="*/ 724452 w 2040835"/>
              <a:gd name="connsiteY7" fmla="*/ 1476124 h 1869222"/>
              <a:gd name="connsiteX8" fmla="*/ 901148 w 2040835"/>
              <a:gd name="connsiteY8" fmla="*/ 715 h 1869222"/>
              <a:gd name="connsiteX9" fmla="*/ 1113183 w 2040835"/>
              <a:gd name="connsiteY9" fmla="*/ 1688159 h 1869222"/>
              <a:gd name="connsiteX10" fmla="*/ 1192696 w 2040835"/>
              <a:gd name="connsiteY10" fmla="*/ 1803011 h 1869222"/>
              <a:gd name="connsiteX11" fmla="*/ 1254539 w 2040835"/>
              <a:gd name="connsiteY11" fmla="*/ 1520298 h 1869222"/>
              <a:gd name="connsiteX12" fmla="*/ 1298713 w 2040835"/>
              <a:gd name="connsiteY12" fmla="*/ 1246420 h 1869222"/>
              <a:gd name="connsiteX13" fmla="*/ 1387061 w 2040835"/>
              <a:gd name="connsiteY13" fmla="*/ 1458454 h 1869222"/>
              <a:gd name="connsiteX14" fmla="*/ 1519583 w 2040835"/>
              <a:gd name="connsiteY14" fmla="*/ 1361272 h 1869222"/>
              <a:gd name="connsiteX15" fmla="*/ 1599096 w 2040835"/>
              <a:gd name="connsiteY15" fmla="*/ 1414281 h 1869222"/>
              <a:gd name="connsiteX16" fmla="*/ 1669774 w 2040835"/>
              <a:gd name="connsiteY16" fmla="*/ 1272924 h 1869222"/>
              <a:gd name="connsiteX17" fmla="*/ 1793461 w 2040835"/>
              <a:gd name="connsiteY17" fmla="*/ 1414281 h 1869222"/>
              <a:gd name="connsiteX18" fmla="*/ 1908313 w 2040835"/>
              <a:gd name="connsiteY18" fmla="*/ 1387776 h 1869222"/>
              <a:gd name="connsiteX19" fmla="*/ 1987826 w 2040835"/>
              <a:gd name="connsiteY19" fmla="*/ 1370107 h 1869222"/>
              <a:gd name="connsiteX20" fmla="*/ 2040835 w 2040835"/>
              <a:gd name="connsiteY20" fmla="*/ 1325933 h 1869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040835" h="1869222">
                <a:moveTo>
                  <a:pt x="0" y="1414281"/>
                </a:moveTo>
                <a:cubicBezTo>
                  <a:pt x="37548" y="1445938"/>
                  <a:pt x="75096" y="1477596"/>
                  <a:pt x="114852" y="1467289"/>
                </a:cubicBezTo>
                <a:cubicBezTo>
                  <a:pt x="154609" y="1456982"/>
                  <a:pt x="200255" y="1358327"/>
                  <a:pt x="238539" y="1352437"/>
                </a:cubicBezTo>
                <a:cubicBezTo>
                  <a:pt x="276823" y="1346547"/>
                  <a:pt x="315108" y="1456982"/>
                  <a:pt x="344557" y="1431950"/>
                </a:cubicBezTo>
                <a:cubicBezTo>
                  <a:pt x="374006" y="1406918"/>
                  <a:pt x="390203" y="1193411"/>
                  <a:pt x="415235" y="1202246"/>
                </a:cubicBezTo>
                <a:cubicBezTo>
                  <a:pt x="440267" y="1211081"/>
                  <a:pt x="465299" y="1458455"/>
                  <a:pt x="494748" y="1484959"/>
                </a:cubicBezTo>
                <a:cubicBezTo>
                  <a:pt x="524197" y="1511463"/>
                  <a:pt x="553647" y="1362745"/>
                  <a:pt x="591931" y="1361272"/>
                </a:cubicBezTo>
                <a:cubicBezTo>
                  <a:pt x="630215" y="1359799"/>
                  <a:pt x="672916" y="1702883"/>
                  <a:pt x="724452" y="1476124"/>
                </a:cubicBezTo>
                <a:cubicBezTo>
                  <a:pt x="775988" y="1249365"/>
                  <a:pt x="836360" y="-34624"/>
                  <a:pt x="901148" y="715"/>
                </a:cubicBezTo>
                <a:cubicBezTo>
                  <a:pt x="965936" y="36054"/>
                  <a:pt x="1064592" y="1387776"/>
                  <a:pt x="1113183" y="1688159"/>
                </a:cubicBezTo>
                <a:cubicBezTo>
                  <a:pt x="1161774" y="1988542"/>
                  <a:pt x="1169137" y="1830988"/>
                  <a:pt x="1192696" y="1803011"/>
                </a:cubicBezTo>
                <a:cubicBezTo>
                  <a:pt x="1216255" y="1775034"/>
                  <a:pt x="1236870" y="1613063"/>
                  <a:pt x="1254539" y="1520298"/>
                </a:cubicBezTo>
                <a:cubicBezTo>
                  <a:pt x="1272208" y="1427533"/>
                  <a:pt x="1276626" y="1256727"/>
                  <a:pt x="1298713" y="1246420"/>
                </a:cubicBezTo>
                <a:cubicBezTo>
                  <a:pt x="1320800" y="1236113"/>
                  <a:pt x="1350249" y="1439312"/>
                  <a:pt x="1387061" y="1458454"/>
                </a:cubicBezTo>
                <a:cubicBezTo>
                  <a:pt x="1423873" y="1477596"/>
                  <a:pt x="1484244" y="1368634"/>
                  <a:pt x="1519583" y="1361272"/>
                </a:cubicBezTo>
                <a:cubicBezTo>
                  <a:pt x="1554922" y="1353910"/>
                  <a:pt x="1574064" y="1429006"/>
                  <a:pt x="1599096" y="1414281"/>
                </a:cubicBezTo>
                <a:cubicBezTo>
                  <a:pt x="1624128" y="1399556"/>
                  <a:pt x="1637380" y="1272924"/>
                  <a:pt x="1669774" y="1272924"/>
                </a:cubicBezTo>
                <a:cubicBezTo>
                  <a:pt x="1702168" y="1272924"/>
                  <a:pt x="1753705" y="1395139"/>
                  <a:pt x="1793461" y="1414281"/>
                </a:cubicBezTo>
                <a:cubicBezTo>
                  <a:pt x="1833217" y="1433423"/>
                  <a:pt x="1908313" y="1387776"/>
                  <a:pt x="1908313" y="1387776"/>
                </a:cubicBezTo>
                <a:cubicBezTo>
                  <a:pt x="1940707" y="1380414"/>
                  <a:pt x="1965739" y="1380414"/>
                  <a:pt x="1987826" y="1370107"/>
                </a:cubicBezTo>
                <a:cubicBezTo>
                  <a:pt x="2009913" y="1359800"/>
                  <a:pt x="2025374" y="1342866"/>
                  <a:pt x="2040835" y="132593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DC42725-9B38-392E-126C-605AAA39C75A}"/>
              </a:ext>
            </a:extLst>
          </p:cNvPr>
          <p:cNvCxnSpPr/>
          <p:nvPr/>
        </p:nvCxnSpPr>
        <p:spPr>
          <a:xfrm flipH="1" flipV="1">
            <a:off x="1679327" y="2771725"/>
            <a:ext cx="216026" cy="2304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5A22058-846C-C91C-382D-36126620835D}"/>
              </a:ext>
            </a:extLst>
          </p:cNvPr>
          <p:cNvCxnSpPr/>
          <p:nvPr/>
        </p:nvCxnSpPr>
        <p:spPr>
          <a:xfrm flipV="1">
            <a:off x="2255296" y="2871545"/>
            <a:ext cx="1728287" cy="2204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C85FF4D-6963-E5C4-17FB-6E5E6EDC5960}"/>
              </a:ext>
            </a:extLst>
          </p:cNvPr>
          <p:cNvCxnSpPr/>
          <p:nvPr/>
        </p:nvCxnSpPr>
        <p:spPr>
          <a:xfrm>
            <a:off x="1549419" y="2022024"/>
            <a:ext cx="221814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FBE15B7-5439-5899-DFE0-70AFAF8C4AD5}"/>
                  </a:ext>
                </a:extLst>
              </p:cNvPr>
              <p:cNvSpPr txBox="1"/>
              <p:nvPr/>
            </p:nvSpPr>
            <p:spPr>
              <a:xfrm>
                <a:off x="2395104" y="1691314"/>
                <a:ext cx="4708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5104" y="1691314"/>
                <a:ext cx="470835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D0635B9E-86C1-CB27-1BCD-543065968A8A}"/>
              </a:ext>
            </a:extLst>
          </p:cNvPr>
          <p:cNvSpPr/>
          <p:nvPr/>
        </p:nvSpPr>
        <p:spPr>
          <a:xfrm>
            <a:off x="887025" y="2263023"/>
            <a:ext cx="528748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459A2B8-7A95-3350-7E8C-680617D8F331}"/>
              </a:ext>
            </a:extLst>
          </p:cNvPr>
          <p:cNvSpPr txBox="1"/>
          <p:nvPr/>
        </p:nvSpPr>
        <p:spPr>
          <a:xfrm>
            <a:off x="95151" y="1899001"/>
            <a:ext cx="3216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Measured noise</a:t>
            </a:r>
          </a:p>
        </p:txBody>
      </p:sp>
    </p:spTree>
    <p:extLst>
      <p:ext uri="{BB962C8B-B14F-4D97-AF65-F5344CB8AC3E}">
        <p14:creationId xmlns:p14="http://schemas.microsoft.com/office/powerpoint/2010/main" val="1698546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D8699-FCC7-D96A-E1DB-3DDCDDF42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199" y="302737"/>
            <a:ext cx="5503741" cy="638613"/>
          </a:xfrm>
        </p:spPr>
        <p:txBody>
          <a:bodyPr>
            <a:normAutofit fontScale="90000"/>
          </a:bodyPr>
          <a:lstStyle/>
          <a:p>
            <a:r>
              <a:rPr lang="en-US" dirty="0"/>
              <a:t>Pmax under center strip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7E6D42-7684-1586-434D-E66B35806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C810734-8F83-4509-9FE8-884C425A84AC}" type="datetime1">
              <a:rPr lang="en-US" smtClean="0"/>
              <a:t>8/27/2026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9073DA-8A41-7856-6F2A-4B96EF5C1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B6BCAE-A9D4-7D99-5915-9F57E8408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15</a:t>
            </a:fld>
            <a:endParaRPr lang="it-IT"/>
          </a:p>
        </p:txBody>
      </p:sp>
      <p:pic>
        <p:nvPicPr>
          <p:cNvPr id="8" name="Content Placeholder 7" descr="The image displays a scatter plot with a trend line, where the x-axis represents a variable (possibly temperature) and the y-axis shows a parameter (possibly power output or maximum power). The text indicates specific data points and statistical information, including mean and standard deviation.&#10;&#10;AI-generated content may be incorrect.">
            <a:extLst>
              <a:ext uri="{FF2B5EF4-FFF2-40B4-BE49-F238E27FC236}">
                <a16:creationId xmlns:a16="http://schemas.microsoft.com/office/drawing/2014/main" id="{C786447D-2A90-D816-FF0D-356416B41F5B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9061021" y="3275781"/>
            <a:ext cx="4283248" cy="2979651"/>
          </a:xfrm>
          <a:prstGeom prst="rect">
            <a:avLst/>
          </a:prstGeom>
        </p:spPr>
      </p:pic>
      <p:pic>
        <p:nvPicPr>
          <p:cNvPr id="10" name="Picture 9" descr="The image appears to be a graph, likely a plot or chart, showing the distribution or relationship of a parameter 'pmax2' across various time intervals, with additional numerical data provided such as mean, standard deviation, and counts of entries at specific time intervals.&#10;&#10;AI-generated content may be incorrect.">
            <a:extLst>
              <a:ext uri="{FF2B5EF4-FFF2-40B4-BE49-F238E27FC236}">
                <a16:creationId xmlns:a16="http://schemas.microsoft.com/office/drawing/2014/main" id="{6B702AE1-21AF-E100-44C3-F52B650C3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9280" y="3275781"/>
            <a:ext cx="4401213" cy="31028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45DF7C-DE18-D528-A404-2E8EDCA3C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255" y="6436664"/>
            <a:ext cx="8568952" cy="368863"/>
          </a:xfrm>
          <a:prstGeom prst="rect">
            <a:avLst/>
          </a:prstGeom>
        </p:spPr>
      </p:pic>
      <p:pic>
        <p:nvPicPr>
          <p:cNvPr id="15" name="Picture 14" descr="The image shows a close-up view of a circuit board with a clear glass panel, revealing a pattern of soldered components and traces.&#10;&#10;AI-generated content may be incorrect.">
            <a:extLst>
              <a:ext uri="{FF2B5EF4-FFF2-40B4-BE49-F238E27FC236}">
                <a16:creationId xmlns:a16="http://schemas.microsoft.com/office/drawing/2014/main" id="{33441189-2D59-8DFE-4B4E-1F11830790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6" t="58312" r="49014" b="13804"/>
          <a:stretch>
            <a:fillRect/>
          </a:stretch>
        </p:blipFill>
        <p:spPr>
          <a:xfrm>
            <a:off x="10249847" y="501974"/>
            <a:ext cx="2230681" cy="189697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323DF70D-9BC8-D311-1ABB-A39C274E4DBA}"/>
              </a:ext>
            </a:extLst>
          </p:cNvPr>
          <p:cNvGrpSpPr/>
          <p:nvPr/>
        </p:nvGrpSpPr>
        <p:grpSpPr>
          <a:xfrm rot="10800000">
            <a:off x="11082455" y="0"/>
            <a:ext cx="565464" cy="757367"/>
            <a:chOff x="10999720" y="2107145"/>
            <a:chExt cx="565464" cy="757367"/>
          </a:xfrm>
        </p:grpSpPr>
        <p:sp>
          <p:nvSpPr>
            <p:cNvPr id="16" name="Arrow: Down 15">
              <a:extLst>
                <a:ext uri="{FF2B5EF4-FFF2-40B4-BE49-F238E27FC236}">
                  <a16:creationId xmlns:a16="http://schemas.microsoft.com/office/drawing/2014/main" id="{7236C9B0-F411-C8A2-8719-B3DC741E4561}"/>
                </a:ext>
              </a:extLst>
            </p:cNvPr>
            <p:cNvSpPr/>
            <p:nvPr/>
          </p:nvSpPr>
          <p:spPr>
            <a:xfrm rot="11096846">
              <a:off x="11127008" y="2144118"/>
              <a:ext cx="216024" cy="720394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</a:t>
              </a:r>
            </a:p>
          </p:txBody>
        </p:sp>
        <p:sp>
          <p:nvSpPr>
            <p:cNvPr id="18" name="Arrow: Down 17">
              <a:extLst>
                <a:ext uri="{FF2B5EF4-FFF2-40B4-BE49-F238E27FC236}">
                  <a16:creationId xmlns:a16="http://schemas.microsoft.com/office/drawing/2014/main" id="{0DC268AD-BBD6-0F95-B2BF-4E40020F0F01}"/>
                </a:ext>
              </a:extLst>
            </p:cNvPr>
            <p:cNvSpPr/>
            <p:nvPr/>
          </p:nvSpPr>
          <p:spPr>
            <a:xfrm rot="11518660">
              <a:off x="10999720" y="2114959"/>
              <a:ext cx="216024" cy="720394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</a:t>
              </a:r>
            </a:p>
          </p:txBody>
        </p:sp>
        <p:sp>
          <p:nvSpPr>
            <p:cNvPr id="20" name="Arrow: Down 19">
              <a:extLst>
                <a:ext uri="{FF2B5EF4-FFF2-40B4-BE49-F238E27FC236}">
                  <a16:creationId xmlns:a16="http://schemas.microsoft.com/office/drawing/2014/main" id="{AF4CD194-9F57-EB53-E19A-4BCAD1121E92}"/>
                </a:ext>
              </a:extLst>
            </p:cNvPr>
            <p:cNvSpPr/>
            <p:nvPr/>
          </p:nvSpPr>
          <p:spPr>
            <a:xfrm rot="9858977">
              <a:off x="11349160" y="2107145"/>
              <a:ext cx="216024" cy="720394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3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F6C2F2E-CF3E-A484-70F9-A32766B18D58}"/>
              </a:ext>
            </a:extLst>
          </p:cNvPr>
          <p:cNvGrpSpPr/>
          <p:nvPr/>
        </p:nvGrpSpPr>
        <p:grpSpPr>
          <a:xfrm>
            <a:off x="6430004" y="371666"/>
            <a:ext cx="3819843" cy="2321479"/>
            <a:chOff x="5382537" y="209988"/>
            <a:chExt cx="4824536" cy="2932073"/>
          </a:xfrm>
        </p:grpSpPr>
        <p:pic>
          <p:nvPicPr>
            <p:cNvPr id="23" name="Picture 22" descr="The diagram displays three sets of profiles for DUTA DESY and TCT, with values indicating amplitude and position shifts across a range of 2000 units.&#10;&#10;AI-generated content may be incorrect.">
              <a:extLst>
                <a:ext uri="{FF2B5EF4-FFF2-40B4-BE49-F238E27FC236}">
                  <a16:creationId xmlns:a16="http://schemas.microsoft.com/office/drawing/2014/main" id="{B5A48782-F773-781C-EA1A-BBF50E540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82537" y="209988"/>
              <a:ext cx="4824536" cy="2932073"/>
            </a:xfrm>
            <a:prstGeom prst="rect">
              <a:avLst/>
            </a:prstGeom>
          </p:spPr>
        </p:pic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53468A7-943D-2904-77F8-5F52D62F8F4E}"/>
                </a:ext>
              </a:extLst>
            </p:cNvPr>
            <p:cNvSpPr/>
            <p:nvPr/>
          </p:nvSpPr>
          <p:spPr>
            <a:xfrm>
              <a:off x="7614785" y="592661"/>
              <a:ext cx="360040" cy="2197743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64EB25B5-6F24-CEA5-01CA-C09DF796E03B}"/>
              </a:ext>
            </a:extLst>
          </p:cNvPr>
          <p:cNvSpPr txBox="1"/>
          <p:nvPr/>
        </p:nvSpPr>
        <p:spPr>
          <a:xfrm>
            <a:off x="1332021" y="2806476"/>
            <a:ext cx="8917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2023				2024					2025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231CA51-8A64-B7FE-73D0-94F3DC026766}"/>
              </a:ext>
            </a:extLst>
          </p:cNvPr>
          <p:cNvSpPr txBox="1"/>
          <p:nvPr/>
        </p:nvSpPr>
        <p:spPr>
          <a:xfrm>
            <a:off x="561523" y="992978"/>
            <a:ext cx="60143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“Dumb” quick analysis: select events under strip 2 by assuming same signal from Strip 1 and strip 3</a:t>
            </a:r>
          </a:p>
          <a:p>
            <a:endParaRPr lang="en-US" b="1" dirty="0"/>
          </a:p>
          <a:p>
            <a:r>
              <a:rPr lang="en-US" dirty="0"/>
              <a:t>Laser TCT was off by ~50% of 1 MIP</a:t>
            </a:r>
          </a:p>
          <a:p>
            <a:r>
              <a:rPr lang="en-US" dirty="0"/>
              <a:t>Signal for 2024 and 2025 ~same, 2023 has lower signal? </a:t>
            </a:r>
          </a:p>
          <a:p>
            <a:r>
              <a:rPr lang="en-US" dirty="0"/>
              <a:t>Trying higher voltage for 2023 (190V --&gt; 210V) data taking ongoing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5ABAC83-08C0-DF42-2952-C1547EEB5BE3}"/>
              </a:ext>
            </a:extLst>
          </p:cNvPr>
          <p:cNvSpPr/>
          <p:nvPr/>
        </p:nvSpPr>
        <p:spPr>
          <a:xfrm>
            <a:off x="11100354" y="1147544"/>
            <a:ext cx="486502" cy="53445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/>
              <a:t>MIP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F076E5B-5280-722D-81D0-1D6531CA68FD}"/>
              </a:ext>
            </a:extLst>
          </p:cNvPr>
          <p:cNvSpPr txBox="1"/>
          <p:nvPr/>
        </p:nvSpPr>
        <p:spPr>
          <a:xfrm>
            <a:off x="8219190" y="6763215"/>
            <a:ext cx="1561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Pmax3 is trigger</a:t>
            </a:r>
          </a:p>
        </p:txBody>
      </p:sp>
      <p:pic>
        <p:nvPicPr>
          <p:cNvPr id="33" name="Picture 32" descr="The image displays a scatter plot or histogram with statistical data, including a condition for pmax2, and values for htemp, mean, and standard deviation, indicating a range of data points.&#10;&#10;AI-generated content may be incorrect.">
            <a:extLst>
              <a:ext uri="{FF2B5EF4-FFF2-40B4-BE49-F238E27FC236}">
                <a16:creationId xmlns:a16="http://schemas.microsoft.com/office/drawing/2014/main" id="{C52CE5CD-7249-8779-BF98-BCC6BA9B6D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2459" y="3275781"/>
            <a:ext cx="4196557" cy="286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3128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6B3FD-D9D1-6E79-1965-4B75320FA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metal sensor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E66C7D-1F22-DC3C-4CE1-AC29A9882D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90E1F8-D358-C83A-DA64-578A48FD9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EA942EB-E14B-4F4C-B3FA-1C8926429493}" type="datetime1">
              <a:rPr lang="en-US" smtClean="0"/>
              <a:t>8/27/2026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2F08F-1597-BD3D-5B9B-9DA18CD42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A62FF-598C-6302-E2BE-8C14A4F2D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DE6EDFE-99FE-4C64-93E9-30E3A845F97A}" type="slidenum">
              <a:rPr lang="it-IT" smtClean="0"/>
              <a:pPr lvl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33748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DA4A9-5BDE-3668-300B-7BF9EECBC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double metal sensor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DA8A1C-812A-175C-0C81-F8944D40C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C810734-8F83-4509-9FE8-884C425A84AC}" type="datetime1">
              <a:rPr lang="en-US" smtClean="0"/>
              <a:t>8/27/2026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80D266-E1F5-2D79-A33A-D427B8FE3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39BFDF-2682-43AE-7D12-C1A0028FB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17</a:t>
            </a:fld>
            <a:endParaRPr lang="it-IT"/>
          </a:p>
        </p:txBody>
      </p:sp>
      <p:pic>
        <p:nvPicPr>
          <p:cNvPr id="8" name="Content Placeholder 7" descr="The image shows a circuit board with various electronic components, such as resistors, capacitors, and transistors, all labeled with specific designators and values.&#10;&#10;AI-generated content may be incorrect.">
            <a:extLst>
              <a:ext uri="{FF2B5EF4-FFF2-40B4-BE49-F238E27FC236}">
                <a16:creationId xmlns:a16="http://schemas.microsoft.com/office/drawing/2014/main" id="{A3F926F0-C229-B293-6DB2-C8D8B823C87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999" y="1674122"/>
            <a:ext cx="4833170" cy="5040312"/>
          </a:xfrm>
          <a:prstGeom prst="rect">
            <a:avLst/>
          </a:prstGeom>
        </p:spPr>
      </p:pic>
      <p:pic>
        <p:nvPicPr>
          <p:cNvPr id="10" name="Picture 9" descr="R25&#10;&#10;AI-generated content may be incorrect.">
            <a:extLst>
              <a:ext uri="{FF2B5EF4-FFF2-40B4-BE49-F238E27FC236}">
                <a16:creationId xmlns:a16="http://schemas.microsoft.com/office/drawing/2014/main" id="{31E5D282-8657-DFB3-6D42-BC6924DB51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2" t="11078" r="23705" b="12852"/>
          <a:stretch>
            <a:fillRect/>
          </a:stretch>
        </p:blipFill>
        <p:spPr>
          <a:xfrm>
            <a:off x="542887" y="1844612"/>
            <a:ext cx="6209800" cy="4677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7945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DA9C1-CD7F-E12A-6289-628A49A0F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D2909-82F5-724F-3299-CC5A84A75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double metal sensor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20CD49-7450-9A61-201F-F857BE022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C810734-8F83-4509-9FE8-884C425A84AC}" type="datetime1">
              <a:rPr lang="en-US" smtClean="0"/>
              <a:t>8/27/2026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A3831D-4C06-D6B0-5A9A-88E5167D1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F69522-9C5E-6E55-96B4-F2DADB46C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18</a:t>
            </a:fld>
            <a:endParaRPr lang="it-IT"/>
          </a:p>
        </p:txBody>
      </p:sp>
      <p:pic>
        <p:nvPicPr>
          <p:cNvPr id="10" name="Picture 9" descr="R25&#10;&#10;AI-generated content may be incorrect.">
            <a:extLst>
              <a:ext uri="{FF2B5EF4-FFF2-40B4-BE49-F238E27FC236}">
                <a16:creationId xmlns:a16="http://schemas.microsoft.com/office/drawing/2014/main" id="{428B7CC8-FE0F-0202-B6F9-6C0697A5F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0" t="22643" r="47743" b="28169"/>
          <a:stretch>
            <a:fillRect/>
          </a:stretch>
        </p:blipFill>
        <p:spPr>
          <a:xfrm rot="16200000">
            <a:off x="2719843" y="-357022"/>
            <a:ext cx="4248472" cy="8921791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A8B6BE04-F27C-A0E8-E645-B08705F50476}"/>
              </a:ext>
            </a:extLst>
          </p:cNvPr>
          <p:cNvSpPr/>
          <p:nvPr/>
        </p:nvSpPr>
        <p:spPr>
          <a:xfrm>
            <a:off x="4055591" y="3419797"/>
            <a:ext cx="1296144" cy="2880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50FAD80-C2F1-365A-DC61-1A1449CF8119}"/>
              </a:ext>
            </a:extLst>
          </p:cNvPr>
          <p:cNvSpPr/>
          <p:nvPr/>
        </p:nvSpPr>
        <p:spPr>
          <a:xfrm>
            <a:off x="4599418" y="3195279"/>
            <a:ext cx="1800200" cy="792088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The image appears to be a graph or plot displaying a series of data points or values, potentially representing some measurement (like concentration or intensity) plotted against position (possibly in micrometers). The data seems to show a decreasing trend, with values on the y-axis (possibly the dependent variable) getting lower as the x-axis (the independent variable) increases.&#10;&#10;AI-generated content may be incorrect.">
            <a:extLst>
              <a:ext uri="{FF2B5EF4-FFF2-40B4-BE49-F238E27FC236}">
                <a16:creationId xmlns:a16="http://schemas.microsoft.com/office/drawing/2014/main" id="{A0C9C7D5-56A7-9CB9-AC5C-402F22E91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4994" y="2233559"/>
            <a:ext cx="5091598" cy="3740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273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AF62D-BCA5-E59E-7E22-D6914922D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B3396-892E-234C-B932-EE61081F0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double metal sensor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16599D-3FAE-5160-0419-E8BC9B16F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C810734-8F83-4509-9FE8-884C425A84AC}" type="datetime1">
              <a:rPr lang="en-US" smtClean="0"/>
              <a:t>8/27/2026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50B8C0-DDC3-EE45-D20B-C378407CB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1C3752-B967-935B-A09E-BEFA254E0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19</a:t>
            </a:fld>
            <a:endParaRPr lang="it-IT"/>
          </a:p>
        </p:txBody>
      </p:sp>
      <p:pic>
        <p:nvPicPr>
          <p:cNvPr id="10" name="Picture 9" descr="R25&#10;&#10;AI-generated content may be incorrect.">
            <a:extLst>
              <a:ext uri="{FF2B5EF4-FFF2-40B4-BE49-F238E27FC236}">
                <a16:creationId xmlns:a16="http://schemas.microsoft.com/office/drawing/2014/main" id="{DFAC7ADD-8853-7F64-369E-6FAD2A471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0" t="22643" r="47743" b="28169"/>
          <a:stretch>
            <a:fillRect/>
          </a:stretch>
        </p:blipFill>
        <p:spPr>
          <a:xfrm rot="16200000">
            <a:off x="2719843" y="-357022"/>
            <a:ext cx="4248472" cy="8921791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1D08FAF8-D9F0-B22A-DB63-C717CDC23C8B}"/>
              </a:ext>
            </a:extLst>
          </p:cNvPr>
          <p:cNvSpPr/>
          <p:nvPr/>
        </p:nvSpPr>
        <p:spPr>
          <a:xfrm>
            <a:off x="3951346" y="3635821"/>
            <a:ext cx="1296144" cy="2880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3C4443E-0243-0A14-4765-161F85DBF37E}"/>
              </a:ext>
            </a:extLst>
          </p:cNvPr>
          <p:cNvSpPr/>
          <p:nvPr/>
        </p:nvSpPr>
        <p:spPr>
          <a:xfrm>
            <a:off x="4599418" y="3195279"/>
            <a:ext cx="1800200" cy="792088"/>
          </a:xfrm>
          <a:prstGeom prst="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The image appears to be a graph or plot displaying a series of values, potentially related to a scientific or technical measurement, with position in micrometers on the horizontal axis and values on the vertical axis, which could represent some form of concentration, intensity, or another quantitative variable.&#10;&#10;AI-generated content may be incorrect.">
            <a:extLst>
              <a:ext uri="{FF2B5EF4-FFF2-40B4-BE49-F238E27FC236}">
                <a16:creationId xmlns:a16="http://schemas.microsoft.com/office/drawing/2014/main" id="{2BCD38E9-0D58-AF0F-242D-A61826771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5627" y="1964217"/>
            <a:ext cx="6162867" cy="45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058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57999-08C0-19CC-3F1C-0C3DFDF1F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732E1-5685-E324-A22C-575FA7A12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double metal sensor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5A2834-5687-1E7F-3115-355FBC04D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C810734-8F83-4509-9FE8-884C425A84AC}" type="datetime1">
              <a:rPr lang="en-US" smtClean="0"/>
              <a:t>8/27/2026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4B9421-366A-B286-518A-F5B7C56A8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8750AA-C86B-BED0-6ABF-5681C55C5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20</a:t>
            </a:fld>
            <a:endParaRPr lang="it-IT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612770-C637-DD38-AE5D-F5907717A92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Transmission lines pick up a lot of signal, around ½ of real electrodes</a:t>
            </a:r>
          </a:p>
          <a:p>
            <a:r>
              <a:rPr lang="en-US" dirty="0"/>
              <a:t>Probably too wide or 2</a:t>
            </a:r>
            <a:r>
              <a:rPr lang="en-US" baseline="30000" dirty="0"/>
              <a:t>nd</a:t>
            </a:r>
            <a:r>
              <a:rPr lang="en-US" dirty="0"/>
              <a:t> oxide too thin</a:t>
            </a:r>
          </a:p>
          <a:p>
            <a:r>
              <a:rPr lang="en-US" dirty="0"/>
              <a:t>BNL device had much less transmission line pickup (~4%)</a:t>
            </a:r>
          </a:p>
          <a:p>
            <a:r>
              <a:rPr lang="en-US" dirty="0"/>
              <a:t>Analysis ongoing, probably need better connection scheme</a:t>
            </a:r>
          </a:p>
        </p:txBody>
      </p:sp>
    </p:spTree>
    <p:extLst>
      <p:ext uri="{BB962C8B-B14F-4D97-AF65-F5344CB8AC3E}">
        <p14:creationId xmlns:p14="http://schemas.microsoft.com/office/powerpoint/2010/main" val="3581324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2A4FF-9794-D567-BF48-E45F0324F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58585-5586-5526-34B3-3B49E4788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75" y="302737"/>
            <a:ext cx="12456612" cy="500159"/>
          </a:xfrm>
        </p:spPr>
        <p:txBody>
          <a:bodyPr>
            <a:normAutofit fontScale="90000"/>
          </a:bodyPr>
          <a:lstStyle/>
          <a:p>
            <a:r>
              <a:rPr lang="en-US" dirty="0"/>
              <a:t>DML AC-LGADs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02D5D8-363A-7095-BFD6-83B876AA8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C810734-8F83-4509-9FE8-884C425A84AC}" type="datetime1">
              <a:rPr lang="en-US" smtClean="0"/>
              <a:t>8/27/2026</a:t>
            </a:fld>
            <a:endParaRPr lang="it-I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28B63D-6F1F-3A59-7C67-CD739E39C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D925EE-B8AA-9588-23D1-82FC4483C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21</a:t>
            </a:fld>
            <a:endParaRPr lang="it-IT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C0FFB8-94CA-AAE6-7AA9-0F3950EB629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74352" y="611485"/>
            <a:ext cx="7785695" cy="292694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Proof of principle works! Behaves as standard AC-LGAD</a:t>
            </a:r>
          </a:p>
          <a:p>
            <a:r>
              <a:rPr lang="en-US" dirty="0"/>
              <a:t>Pickup of the cross strip is minimal, extra pickup at the bonding pad</a:t>
            </a:r>
          </a:p>
          <a:p>
            <a:pPr lvl="1"/>
            <a:r>
              <a:rPr lang="en-US" dirty="0"/>
              <a:t>Pickup on the line is ~4%</a:t>
            </a:r>
          </a:p>
          <a:p>
            <a:pPr lvl="1"/>
            <a:r>
              <a:rPr lang="en-US" dirty="0"/>
              <a:t>Cross talk with perpendicular strip hard to test with laser</a:t>
            </a:r>
          </a:p>
          <a:p>
            <a:r>
              <a:rPr lang="en-US" dirty="0"/>
              <a:t>Behavior across the strip is homogeneous</a:t>
            </a:r>
          </a:p>
          <a:p>
            <a:pPr lvl="1"/>
            <a:r>
              <a:rPr lang="en-US" dirty="0"/>
              <a:t>Both Pmax and rise time are ok</a:t>
            </a:r>
          </a:p>
          <a:p>
            <a:r>
              <a:rPr lang="en-US" b="1" dirty="0"/>
              <a:t>Signal delays are complex to correct for</a:t>
            </a:r>
          </a:p>
          <a:p>
            <a:pPr lvl="1"/>
            <a:r>
              <a:rPr lang="en-US" dirty="0"/>
              <a:t>Large delays due to transmission lines</a:t>
            </a:r>
          </a:p>
          <a:p>
            <a:pPr lvl="1"/>
            <a:r>
              <a:rPr lang="en-US" dirty="0"/>
              <a:t>Signal propagation in strip and transmission line is different</a:t>
            </a:r>
          </a:p>
        </p:txBody>
      </p:sp>
      <p:pic>
        <p:nvPicPr>
          <p:cNvPr id="9" name="Picture 8" descr="The image shows a close-up view of a circuit board with a solar cell, clearly marked with labeled components and wiring.&#10;&#10;AI-generated content may be incorrect.">
            <a:extLst>
              <a:ext uri="{FF2B5EF4-FFF2-40B4-BE49-F238E27FC236}">
                <a16:creationId xmlns:a16="http://schemas.microsoft.com/office/drawing/2014/main" id="{A5210316-C6CC-0D97-4593-40B0886C34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1" b="33333"/>
          <a:stretch>
            <a:fillRect/>
          </a:stretch>
        </p:blipFill>
        <p:spPr>
          <a:xfrm>
            <a:off x="8434726" y="403604"/>
            <a:ext cx="4338888" cy="2992649"/>
          </a:xfrm>
          <a:prstGeom prst="rect">
            <a:avLst/>
          </a:prstGeom>
        </p:spPr>
      </p:pic>
      <p:pic>
        <p:nvPicPr>
          <p:cNvPr id="8" name="Picture 7" descr="The image appears to be a color-coded graph or chart, possibly representing data points or measurements at various positions, with values ranging from 0 to 5000 units.&#10;&#10;AI-generated content may be incorrect.">
            <a:extLst>
              <a:ext uri="{FF2B5EF4-FFF2-40B4-BE49-F238E27FC236}">
                <a16:creationId xmlns:a16="http://schemas.microsoft.com/office/drawing/2014/main" id="{64D96D87-4002-09CC-1AF1-076DEEBC2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7370" y="3799451"/>
            <a:ext cx="4377732" cy="3126149"/>
          </a:xfrm>
          <a:prstGeom prst="rect">
            <a:avLst/>
          </a:prstGeom>
        </p:spPr>
      </p:pic>
      <p:sp>
        <p:nvSpPr>
          <p:cNvPr id="10" name="Arrow: Left 9">
            <a:extLst>
              <a:ext uri="{FF2B5EF4-FFF2-40B4-BE49-F238E27FC236}">
                <a16:creationId xmlns:a16="http://schemas.microsoft.com/office/drawing/2014/main" id="{3D397A2E-32DD-8E40-9573-C05680AB7844}"/>
              </a:ext>
            </a:extLst>
          </p:cNvPr>
          <p:cNvSpPr/>
          <p:nvPr/>
        </p:nvSpPr>
        <p:spPr>
          <a:xfrm>
            <a:off x="5351735" y="5141091"/>
            <a:ext cx="957462" cy="92797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5EDF51-5F47-9E68-C8CC-F54AD25D8D69}"/>
              </a:ext>
            </a:extLst>
          </p:cNvPr>
          <p:cNvSpPr txBox="1"/>
          <p:nvPr/>
        </p:nvSpPr>
        <p:spPr>
          <a:xfrm>
            <a:off x="4991695" y="5301212"/>
            <a:ext cx="1087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Wire bond</a:t>
            </a:r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5A37967C-9E93-E0D1-5250-1DEF61BA9710}"/>
              </a:ext>
            </a:extLst>
          </p:cNvPr>
          <p:cNvSpPr/>
          <p:nvPr/>
        </p:nvSpPr>
        <p:spPr>
          <a:xfrm>
            <a:off x="11345745" y="2193161"/>
            <a:ext cx="576064" cy="21602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The image appears to be a scatter plot or histogram showing the distribution of positions (in micrometers) across different measurements, with a maximum value of 7200 and a minimum of 5400.&#10;&#10;AI-generated content may be incorrect.">
            <a:extLst>
              <a:ext uri="{FF2B5EF4-FFF2-40B4-BE49-F238E27FC236}">
                <a16:creationId xmlns:a16="http://schemas.microsoft.com/office/drawing/2014/main" id="{BEB0708A-9A6A-A78A-13B3-90860983B0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8639" y="4303952"/>
            <a:ext cx="3357305" cy="233703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B396281-FC6D-BF1A-3E3F-2EDE5D57732E}"/>
              </a:ext>
            </a:extLst>
          </p:cNvPr>
          <p:cNvSpPr/>
          <p:nvPr/>
        </p:nvSpPr>
        <p:spPr>
          <a:xfrm>
            <a:off x="6575485" y="4921693"/>
            <a:ext cx="1296144" cy="48687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742AE55-E968-B508-C042-F25EEE19FDD2}"/>
              </a:ext>
            </a:extLst>
          </p:cNvPr>
          <p:cNvCxnSpPr>
            <a:cxnSpLocks/>
          </p:cNvCxnSpPr>
          <p:nvPr/>
        </p:nvCxnSpPr>
        <p:spPr>
          <a:xfrm>
            <a:off x="7871629" y="4921693"/>
            <a:ext cx="2147010" cy="234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C548232D-F69D-2EBE-9976-5D6A4F578DBE}"/>
              </a:ext>
            </a:extLst>
          </p:cNvPr>
          <p:cNvSpPr/>
          <p:nvPr/>
        </p:nvSpPr>
        <p:spPr>
          <a:xfrm>
            <a:off x="10742580" y="5245942"/>
            <a:ext cx="420380" cy="334096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65C8A4C-B4BE-F5E9-AB0D-78CABE3BE9B5}"/>
              </a:ext>
            </a:extLst>
          </p:cNvPr>
          <p:cNvCxnSpPr>
            <a:stCxn id="19" idx="0"/>
          </p:cNvCxnSpPr>
          <p:nvPr/>
        </p:nvCxnSpPr>
        <p:spPr>
          <a:xfrm flipV="1">
            <a:off x="10952770" y="3779836"/>
            <a:ext cx="375629" cy="14661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0FB20D9-6AFF-368C-99F2-DD4370BFA0A0}"/>
              </a:ext>
            </a:extLst>
          </p:cNvPr>
          <p:cNvSpPr txBox="1"/>
          <p:nvPr/>
        </p:nvSpPr>
        <p:spPr>
          <a:xfrm>
            <a:off x="10246060" y="3430119"/>
            <a:ext cx="2902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Can’t test crosstalk under metal</a:t>
            </a:r>
          </a:p>
        </p:txBody>
      </p:sp>
      <p:pic>
        <p:nvPicPr>
          <p:cNvPr id="24" name="Picture 23" descr="The image displays a graph comparing photocurrent (Pmax) in millivolts against the position in micrometers for different magnifications (20X, 40X, 63X, and 80X) of an AC-LGAD device.&#10;&#10;AI-generated content may be incorrect.">
            <a:extLst>
              <a:ext uri="{FF2B5EF4-FFF2-40B4-BE49-F238E27FC236}">
                <a16:creationId xmlns:a16="http://schemas.microsoft.com/office/drawing/2014/main" id="{8897BBC7-1D0F-5004-4046-9322D95DF1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748" y="3497237"/>
            <a:ext cx="4408448" cy="3526758"/>
          </a:xfrm>
          <a:prstGeom prst="rect">
            <a:avLst/>
          </a:prstGeom>
        </p:spPr>
      </p:pic>
      <p:sp>
        <p:nvSpPr>
          <p:cNvPr id="25" name="Arrow: Left 24">
            <a:extLst>
              <a:ext uri="{FF2B5EF4-FFF2-40B4-BE49-F238E27FC236}">
                <a16:creationId xmlns:a16="http://schemas.microsoft.com/office/drawing/2014/main" id="{CDDD1A40-6225-9261-35DE-462DBF05A30D}"/>
              </a:ext>
            </a:extLst>
          </p:cNvPr>
          <p:cNvSpPr/>
          <p:nvPr/>
        </p:nvSpPr>
        <p:spPr>
          <a:xfrm>
            <a:off x="6222558" y="5683444"/>
            <a:ext cx="3298141" cy="138153"/>
          </a:xfrm>
          <a:prstGeom prst="leftArrow">
            <a:avLst/>
          </a:prstGeom>
          <a:solidFill>
            <a:srgbClr val="FF5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rrow: Left 25">
            <a:extLst>
              <a:ext uri="{FF2B5EF4-FFF2-40B4-BE49-F238E27FC236}">
                <a16:creationId xmlns:a16="http://schemas.microsoft.com/office/drawing/2014/main" id="{BA580EBD-B93F-4625-29FA-E6CA677C55ED}"/>
              </a:ext>
            </a:extLst>
          </p:cNvPr>
          <p:cNvSpPr/>
          <p:nvPr/>
        </p:nvSpPr>
        <p:spPr>
          <a:xfrm>
            <a:off x="6158050" y="6120787"/>
            <a:ext cx="3298141" cy="138153"/>
          </a:xfrm>
          <a:prstGeom prst="lef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row: Left 26">
            <a:extLst>
              <a:ext uri="{FF2B5EF4-FFF2-40B4-BE49-F238E27FC236}">
                <a16:creationId xmlns:a16="http://schemas.microsoft.com/office/drawing/2014/main" id="{4902F8CD-D834-89CF-9DED-852F4A30AAA3}"/>
              </a:ext>
            </a:extLst>
          </p:cNvPr>
          <p:cNvSpPr/>
          <p:nvPr/>
        </p:nvSpPr>
        <p:spPr>
          <a:xfrm>
            <a:off x="6251678" y="4686157"/>
            <a:ext cx="3298141" cy="138153"/>
          </a:xfrm>
          <a:prstGeom prst="lef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Arrow: Left 27">
            <a:extLst>
              <a:ext uri="{FF2B5EF4-FFF2-40B4-BE49-F238E27FC236}">
                <a16:creationId xmlns:a16="http://schemas.microsoft.com/office/drawing/2014/main" id="{739D0C98-05B7-C4F5-F661-C48B44490E2D}"/>
              </a:ext>
            </a:extLst>
          </p:cNvPr>
          <p:cNvSpPr/>
          <p:nvPr/>
        </p:nvSpPr>
        <p:spPr>
          <a:xfrm>
            <a:off x="6251678" y="5190449"/>
            <a:ext cx="3298141" cy="138153"/>
          </a:xfrm>
          <a:prstGeom prst="leftArrow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84689F1-8DF1-85D6-4825-A45BCA5C1B91}"/>
              </a:ext>
            </a:extLst>
          </p:cNvPr>
          <p:cNvSpPr txBox="1"/>
          <p:nvPr/>
        </p:nvSpPr>
        <p:spPr>
          <a:xfrm>
            <a:off x="1463303" y="5977326"/>
            <a:ext cx="2244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Transmission line pickup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CC2EF5-5ED6-D74C-F377-5713066CE6CB}"/>
              </a:ext>
            </a:extLst>
          </p:cNvPr>
          <p:cNvSpPr txBox="1"/>
          <p:nvPr/>
        </p:nvSpPr>
        <p:spPr>
          <a:xfrm>
            <a:off x="6834929" y="7023895"/>
            <a:ext cx="3199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Student: A. Molnar, C. </a:t>
            </a:r>
            <a:r>
              <a:rPr lang="en-US" b="1" dirty="0" err="1"/>
              <a:t>Altafulla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996091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32E90-2AE7-0316-4212-EA54B7F2C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60C97-6FC8-79F9-FC2F-87FEAE63DF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2768E-FA05-3BDA-DD37-81E89B2AB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EA942EB-E14B-4F4C-B3FA-1C8926429493}" type="datetime1">
              <a:rPr lang="en-US" smtClean="0"/>
              <a:t>8/27/2026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3574F-3792-56B9-A94F-5F4CC1394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73159-051B-1392-4212-28F5262E3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DE6EDFE-99FE-4C64-93E9-30E3A845F97A}" type="slidenum">
              <a:rPr lang="it-IT" smtClean="0"/>
              <a:pPr lvl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24172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0CDEE-0228-172C-94E4-427DAB190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Laser TCT and </a:t>
            </a:r>
            <a:r>
              <a:rPr lang="en-US" dirty="0" err="1"/>
              <a:t>testbeam</a:t>
            </a:r>
            <a:r>
              <a:rPr lang="en-US" dirty="0"/>
              <a:t> comparison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3C44C3-266E-8795-20D2-F2F935AFF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8C810734-8F83-4509-9FE8-884C425A84AC}" type="datetime1">
              <a:rPr lang="en-US" smtClean="0"/>
              <a:t>8/27/2026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469EFF-6E49-E612-FB9E-13F1FE21E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4360BB-4210-1D7F-EF71-37CF338F8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23</a:t>
            </a:fld>
            <a:endParaRPr lang="it-IT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D67061-58B7-3704-733E-64ACD1C5977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Pretty good agreement!</a:t>
            </a:r>
          </a:p>
        </p:txBody>
      </p:sp>
      <p:pic>
        <p:nvPicPr>
          <p:cNvPr id="8" name="Picture 7" descr="The diagram displays three sets of profiles for DUTA DESY and TCT, with values indicating amplitude and position shifts across a range of 2000 units.&#10;&#10;AI-generated content may be incorrect.">
            <a:extLst>
              <a:ext uri="{FF2B5EF4-FFF2-40B4-BE49-F238E27FC236}">
                <a16:creationId xmlns:a16="http://schemas.microsoft.com/office/drawing/2014/main" id="{BEE13714-3F16-DCCF-5EA1-2D5E12C80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439" y="2316807"/>
            <a:ext cx="7382905" cy="448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837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183" y="107429"/>
            <a:ext cx="10873208" cy="740796"/>
          </a:xfrm>
        </p:spPr>
        <p:txBody>
          <a:bodyPr>
            <a:normAutofit fontScale="90000"/>
          </a:bodyPr>
          <a:lstStyle/>
          <a:p>
            <a:r>
              <a:rPr lang="en-US" dirty="0"/>
              <a:t>Sensor testing –probe station, charge collection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0547FC90-0B5B-4E67-B5A0-EA9AAB756515}" type="datetime1">
              <a:rPr lang="en-US" smtClean="0"/>
              <a:t>8/27/2026</a:t>
            </a:fld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24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5351735" y="1085814"/>
            <a:ext cx="7920880" cy="5616624"/>
          </a:xfrm>
        </p:spPr>
        <p:txBody>
          <a:bodyPr>
            <a:normAutofit fontScale="77500" lnSpcReduction="20000"/>
          </a:bodyPr>
          <a:lstStyle/>
          <a:p>
            <a:r>
              <a:rPr lang="en-US" sz="2400" b="1" dirty="0"/>
              <a:t>Probe station electrical testing</a:t>
            </a:r>
          </a:p>
          <a:p>
            <a:r>
              <a:rPr lang="en-US" sz="2400" dirty="0"/>
              <a:t>Current of voltage (IV) and Capacitance over voltage (CV)</a:t>
            </a:r>
          </a:p>
          <a:p>
            <a:r>
              <a:rPr lang="en-US" sz="2400" dirty="0"/>
              <a:t>CV is used to probe the doping profile of the gain layer</a:t>
            </a:r>
          </a:p>
          <a:p>
            <a:endParaRPr lang="en-US" sz="2400" dirty="0"/>
          </a:p>
          <a:p>
            <a:r>
              <a:rPr lang="en-US" sz="2400" b="1" dirty="0"/>
              <a:t>Laboratory charge collection </a:t>
            </a:r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400" dirty="0"/>
              <a:t>Using </a:t>
            </a:r>
            <a:r>
              <a:rPr lang="en-US" sz="2400" dirty="0" err="1"/>
              <a:t>MiP</a:t>
            </a:r>
            <a:r>
              <a:rPr lang="en-US" sz="2400" dirty="0"/>
              <a:t> electrons from a Sr90 β-source (β-telescope)</a:t>
            </a:r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400" dirty="0"/>
              <a:t>Signal shape, noise, </a:t>
            </a:r>
            <a:r>
              <a:rPr lang="en-US" sz="2400" b="1" dirty="0"/>
              <a:t>collected charge</a:t>
            </a:r>
            <a:r>
              <a:rPr lang="en-US" sz="2400" dirty="0"/>
              <a:t>, gain, </a:t>
            </a:r>
            <a:r>
              <a:rPr lang="en-US" sz="2400" b="1" dirty="0"/>
              <a:t>time resolution</a:t>
            </a:r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800" dirty="0"/>
              <a:t>Using Alpha source in vacuum (Am237), ~100 MIPs deposition</a:t>
            </a:r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800" dirty="0"/>
              <a:t>Using X-ray gun</a:t>
            </a:r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endParaRPr lang="en-US" sz="2800" b="1" dirty="0"/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800" b="1" dirty="0"/>
              <a:t>Laser TCT studies</a:t>
            </a:r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400" dirty="0"/>
              <a:t>IR laser mimics a </a:t>
            </a:r>
            <a:r>
              <a:rPr lang="en-US" sz="2400" dirty="0" err="1"/>
              <a:t>MiP</a:t>
            </a:r>
            <a:r>
              <a:rPr lang="en-US" sz="2400" dirty="0"/>
              <a:t> response and allows charge injection as a function of position</a:t>
            </a:r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400" dirty="0"/>
              <a:t>Particularly useful to test arrays and AC-LGADs (see later)</a:t>
            </a:r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endParaRPr lang="en-US" sz="2400" b="1" dirty="0"/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800" b="1" dirty="0"/>
              <a:t>Test beam at facilities (CERN, DESY, FNAL)</a:t>
            </a:r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400" dirty="0"/>
              <a:t>Allows the study of </a:t>
            </a:r>
            <a:r>
              <a:rPr lang="en-US" sz="2400" dirty="0" err="1"/>
              <a:t>MiP</a:t>
            </a:r>
            <a:r>
              <a:rPr lang="en-US" sz="2400" dirty="0"/>
              <a:t> response with position information through an external tracker</a:t>
            </a:r>
          </a:p>
          <a:p>
            <a:pPr marL="302393" lvl="2" indent="0">
              <a:spcBef>
                <a:spcPts val="639"/>
              </a:spcBef>
              <a:buClr>
                <a:schemeClr val="accent1"/>
              </a:buClr>
              <a:buNone/>
            </a:pPr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025" y="3584057"/>
            <a:ext cx="3960440" cy="3127231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>
            <a:off x="3263503" y="1475581"/>
            <a:ext cx="246290" cy="338667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959247" y="1115655"/>
            <a:ext cx="3528392" cy="2200971"/>
            <a:chOff x="3119487" y="2803002"/>
            <a:chExt cx="6360095" cy="4042704"/>
          </a:xfrm>
        </p:grpSpPr>
        <p:pic>
          <p:nvPicPr>
            <p:cNvPr id="15" name="Content Placeholder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19487" y="2803002"/>
              <a:ext cx="6360095" cy="4042704"/>
            </a:xfrm>
            <a:prstGeom prst="rect">
              <a:avLst/>
            </a:prstGeom>
          </p:spPr>
        </p:pic>
        <p:cxnSp>
          <p:nvCxnSpPr>
            <p:cNvPr id="17" name="Straight Arrow Connector 16"/>
            <p:cNvCxnSpPr/>
            <p:nvPr/>
          </p:nvCxnSpPr>
          <p:spPr>
            <a:xfrm>
              <a:off x="6503863" y="4283893"/>
              <a:ext cx="504056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4287668" y="3775135"/>
              <a:ext cx="2216195" cy="678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Min doping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007918" y="4092032"/>
              <a:ext cx="2212067" cy="6783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Max doping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44504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183" y="107429"/>
            <a:ext cx="8568531" cy="740796"/>
          </a:xfrm>
        </p:spPr>
        <p:txBody>
          <a:bodyPr>
            <a:normAutofit fontScale="90000"/>
          </a:bodyPr>
          <a:lstStyle/>
          <a:p>
            <a:r>
              <a:rPr lang="en-US" dirty="0"/>
              <a:t>Sensor testing – IV/CV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/>
              <a:t>10/12/2018</a:t>
            </a:r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25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167159" y="837597"/>
            <a:ext cx="7238896" cy="397638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Capacitance over voltage (CV)</a:t>
            </a:r>
          </a:p>
          <a:p>
            <a:pPr lvl="1"/>
            <a:r>
              <a:rPr lang="en-US" dirty="0"/>
              <a:t>Study doping concentration profile and full depletion of the sensor </a:t>
            </a:r>
          </a:p>
          <a:p>
            <a:pPr lvl="1"/>
            <a:r>
              <a:rPr lang="en-US" dirty="0"/>
              <a:t>Doping profile can be extracted from the 1/C</a:t>
            </a:r>
            <a:r>
              <a:rPr lang="en-US" baseline="30000" dirty="0"/>
              <a:t>2</a:t>
            </a:r>
            <a:r>
              <a:rPr lang="en-US" dirty="0"/>
              <a:t> derivative</a:t>
            </a:r>
          </a:p>
          <a:p>
            <a:r>
              <a:rPr lang="en-US" dirty="0"/>
              <a:t>Study of the “foot” for LGADs on 1/C</a:t>
            </a:r>
            <a:r>
              <a:rPr lang="en-US" baseline="30000" dirty="0"/>
              <a:t>2</a:t>
            </a:r>
            <a:endParaRPr lang="en-US" dirty="0"/>
          </a:p>
          <a:p>
            <a:pPr lvl="1"/>
            <a:r>
              <a:rPr lang="en-US" dirty="0"/>
              <a:t>1/C</a:t>
            </a:r>
            <a:r>
              <a:rPr lang="en-US" baseline="30000" dirty="0"/>
              <a:t>2 </a:t>
            </a:r>
            <a:r>
              <a:rPr lang="en-US" dirty="0"/>
              <a:t>is flat until depletion of multiplication layer because of the high doping concentration</a:t>
            </a:r>
          </a:p>
          <a:p>
            <a:pPr lvl="1"/>
            <a:r>
              <a:rPr lang="en-US" dirty="0"/>
              <a:t>Proportional to gain layer active concentration</a:t>
            </a:r>
          </a:p>
          <a:p>
            <a:r>
              <a:rPr lang="en-US" dirty="0"/>
              <a:t>Bulk doping concentration proportional to the derivative of 1/C</a:t>
            </a:r>
            <a:r>
              <a:rPr lang="en-US" baseline="30000" dirty="0"/>
              <a:t>2 </a:t>
            </a:r>
            <a:r>
              <a:rPr lang="en-US" dirty="0"/>
              <a:t>before depletion</a:t>
            </a:r>
          </a:p>
        </p:txBody>
      </p:sp>
      <p:graphicFrame>
        <p:nvGraphicFramePr>
          <p:cNvPr id="31" name="Chart 30"/>
          <p:cNvGraphicFramePr>
            <a:graphicFrameLocks/>
          </p:cNvGraphicFramePr>
          <p:nvPr/>
        </p:nvGraphicFramePr>
        <p:xfrm>
          <a:off x="7439966" y="3419797"/>
          <a:ext cx="5539595" cy="3425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Chart 31"/>
          <p:cNvGraphicFramePr>
            <a:graphicFrameLocks/>
          </p:cNvGraphicFramePr>
          <p:nvPr/>
        </p:nvGraphicFramePr>
        <p:xfrm>
          <a:off x="7439967" y="395461"/>
          <a:ext cx="5472608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H="1">
            <a:off x="8592095" y="2915741"/>
            <a:ext cx="792088" cy="1080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9869708" y="1907629"/>
            <a:ext cx="594595" cy="38884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0167005" y="837597"/>
            <a:ext cx="1737458" cy="45264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2048479" y="3635821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0104263" y="611485"/>
            <a:ext cx="0" cy="2304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248279" y="755501"/>
            <a:ext cx="13452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Full depletion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608319" y="5941054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~45um sensor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48368" y="5559924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Bulk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58604" y="4067869"/>
            <a:ext cx="13622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Multiplication</a:t>
            </a:r>
          </a:p>
          <a:p>
            <a:r>
              <a:rPr lang="en-US" dirty="0"/>
              <a:t>layer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2039367" y="5173404"/>
            <a:ext cx="3384376" cy="1511703"/>
            <a:chOff x="7439713" y="3089527"/>
            <a:chExt cx="4968806" cy="2257396"/>
          </a:xfrm>
        </p:grpSpPr>
        <p:grpSp>
          <p:nvGrpSpPr>
            <p:cNvPr id="37" name="Group 36"/>
            <p:cNvGrpSpPr/>
            <p:nvPr/>
          </p:nvGrpSpPr>
          <p:grpSpPr>
            <a:xfrm>
              <a:off x="7439713" y="3089527"/>
              <a:ext cx="4968806" cy="2257396"/>
              <a:chOff x="8808119" y="2049624"/>
              <a:chExt cx="3503700" cy="1591779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8808119" y="2195661"/>
                <a:ext cx="3503700" cy="1440160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P</a:t>
                </a: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8808119" y="3425379"/>
                <a:ext cx="3503700" cy="216024"/>
              </a:xfrm>
              <a:prstGeom prst="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P+</a:t>
                </a: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8808119" y="2199222"/>
                <a:ext cx="3503700" cy="140455"/>
              </a:xfrm>
              <a:prstGeom prst="rect">
                <a:avLst/>
              </a:prstGeom>
              <a:solidFill>
                <a:schemeClr val="accent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N++</a:t>
                </a: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9600206" y="2049624"/>
                <a:ext cx="1872209" cy="14603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Rectangle 37"/>
            <p:cNvSpPr/>
            <p:nvPr/>
          </p:nvSpPr>
          <p:spPr>
            <a:xfrm>
              <a:off x="7439713" y="3491805"/>
              <a:ext cx="4968806" cy="509640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P++</a:t>
              </a:r>
            </a:p>
          </p:txBody>
        </p:sp>
      </p:grpSp>
      <p:cxnSp>
        <p:nvCxnSpPr>
          <p:cNvPr id="47" name="Straight Arrow Connector 46"/>
          <p:cNvCxnSpPr/>
          <p:nvPr/>
        </p:nvCxnSpPr>
        <p:spPr>
          <a:xfrm flipH="1">
            <a:off x="5155499" y="4283893"/>
            <a:ext cx="3152709" cy="13622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stCxn id="34" idx="1"/>
          </p:cNvCxnSpPr>
          <p:nvPr/>
        </p:nvCxnSpPr>
        <p:spPr>
          <a:xfrm flipH="1">
            <a:off x="5135711" y="5744590"/>
            <a:ext cx="4612657" cy="4303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94047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183" y="107429"/>
            <a:ext cx="8568531" cy="740796"/>
          </a:xfrm>
        </p:spPr>
        <p:txBody>
          <a:bodyPr>
            <a:normAutofit fontScale="90000"/>
          </a:bodyPr>
          <a:lstStyle/>
          <a:p>
            <a:r>
              <a:rPr lang="en-US" dirty="0"/>
              <a:t>Sensor testing – Sr90 telescope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/>
              <a:t>10/12/2018</a:t>
            </a:r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26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5635464" y="869222"/>
            <a:ext cx="7637151" cy="5646919"/>
          </a:xfrm>
        </p:spPr>
        <p:txBody>
          <a:bodyPr>
            <a:normAutofit/>
          </a:bodyPr>
          <a:lstStyle/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800" dirty="0"/>
              <a:t>Two sensors are aligned with a beta source</a:t>
            </a:r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400" dirty="0"/>
              <a:t>DUT (Device Under Test) to characterize</a:t>
            </a:r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400" dirty="0"/>
              <a:t>Trigger with known performance</a:t>
            </a:r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800" dirty="0"/>
              <a:t>Sensors mounted on fast amplifier boards (~2Ghz) and read out by a fast oscilloscope (2Ghz, 20Gs)</a:t>
            </a:r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endParaRPr lang="en-US" dirty="0"/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b="1" dirty="0"/>
              <a:t>Collected charge</a:t>
            </a:r>
            <a:endParaRPr lang="en-US" dirty="0"/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b="1" dirty="0"/>
              <a:t>Time resolution</a:t>
            </a:r>
            <a:r>
              <a:rPr lang="en-US" dirty="0"/>
              <a:t>: sigma of time difference between trigger sensor (with known time resolution) and DUT, </a:t>
            </a:r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b="1" dirty="0"/>
              <a:t>Gain</a:t>
            </a:r>
            <a:r>
              <a:rPr lang="en-US" dirty="0"/>
              <a:t>: collected charge divided by collected charge in same thickness </a:t>
            </a:r>
            <a:r>
              <a:rPr lang="en-US" dirty="0" err="1"/>
              <a:t>PiN</a:t>
            </a:r>
            <a:endParaRPr lang="en-US" dirty="0"/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b="1" dirty="0"/>
              <a:t>Signal to Noise ratio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183" y="3302129"/>
            <a:ext cx="4306277" cy="340030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9372637" y="212323"/>
            <a:ext cx="3899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Details: S.M. </a:t>
            </a:r>
            <a:r>
              <a:rPr lang="en-US" dirty="0" err="1"/>
              <a:t>Mazza</a:t>
            </a:r>
            <a:r>
              <a:rPr lang="en-US" dirty="0"/>
              <a:t> et al. arXiv:1804.05449</a:t>
            </a:r>
          </a:p>
        </p:txBody>
      </p:sp>
      <p:sp>
        <p:nvSpPr>
          <p:cNvPr id="7" name="Freeform 6"/>
          <p:cNvSpPr/>
          <p:nvPr/>
        </p:nvSpPr>
        <p:spPr>
          <a:xfrm>
            <a:off x="3035791" y="1295789"/>
            <a:ext cx="2040835" cy="1869222"/>
          </a:xfrm>
          <a:custGeom>
            <a:avLst/>
            <a:gdLst>
              <a:gd name="connsiteX0" fmla="*/ 0 w 2040835"/>
              <a:gd name="connsiteY0" fmla="*/ 1414281 h 1869222"/>
              <a:gd name="connsiteX1" fmla="*/ 114852 w 2040835"/>
              <a:gd name="connsiteY1" fmla="*/ 1467289 h 1869222"/>
              <a:gd name="connsiteX2" fmla="*/ 238539 w 2040835"/>
              <a:gd name="connsiteY2" fmla="*/ 1352437 h 1869222"/>
              <a:gd name="connsiteX3" fmla="*/ 344557 w 2040835"/>
              <a:gd name="connsiteY3" fmla="*/ 1431950 h 1869222"/>
              <a:gd name="connsiteX4" fmla="*/ 415235 w 2040835"/>
              <a:gd name="connsiteY4" fmla="*/ 1202246 h 1869222"/>
              <a:gd name="connsiteX5" fmla="*/ 494748 w 2040835"/>
              <a:gd name="connsiteY5" fmla="*/ 1484959 h 1869222"/>
              <a:gd name="connsiteX6" fmla="*/ 591931 w 2040835"/>
              <a:gd name="connsiteY6" fmla="*/ 1361272 h 1869222"/>
              <a:gd name="connsiteX7" fmla="*/ 724452 w 2040835"/>
              <a:gd name="connsiteY7" fmla="*/ 1476124 h 1869222"/>
              <a:gd name="connsiteX8" fmla="*/ 901148 w 2040835"/>
              <a:gd name="connsiteY8" fmla="*/ 715 h 1869222"/>
              <a:gd name="connsiteX9" fmla="*/ 1113183 w 2040835"/>
              <a:gd name="connsiteY9" fmla="*/ 1688159 h 1869222"/>
              <a:gd name="connsiteX10" fmla="*/ 1192696 w 2040835"/>
              <a:gd name="connsiteY10" fmla="*/ 1803011 h 1869222"/>
              <a:gd name="connsiteX11" fmla="*/ 1254539 w 2040835"/>
              <a:gd name="connsiteY11" fmla="*/ 1520298 h 1869222"/>
              <a:gd name="connsiteX12" fmla="*/ 1298713 w 2040835"/>
              <a:gd name="connsiteY12" fmla="*/ 1246420 h 1869222"/>
              <a:gd name="connsiteX13" fmla="*/ 1387061 w 2040835"/>
              <a:gd name="connsiteY13" fmla="*/ 1458454 h 1869222"/>
              <a:gd name="connsiteX14" fmla="*/ 1519583 w 2040835"/>
              <a:gd name="connsiteY14" fmla="*/ 1361272 h 1869222"/>
              <a:gd name="connsiteX15" fmla="*/ 1599096 w 2040835"/>
              <a:gd name="connsiteY15" fmla="*/ 1414281 h 1869222"/>
              <a:gd name="connsiteX16" fmla="*/ 1669774 w 2040835"/>
              <a:gd name="connsiteY16" fmla="*/ 1272924 h 1869222"/>
              <a:gd name="connsiteX17" fmla="*/ 1793461 w 2040835"/>
              <a:gd name="connsiteY17" fmla="*/ 1414281 h 1869222"/>
              <a:gd name="connsiteX18" fmla="*/ 1908313 w 2040835"/>
              <a:gd name="connsiteY18" fmla="*/ 1387776 h 1869222"/>
              <a:gd name="connsiteX19" fmla="*/ 1987826 w 2040835"/>
              <a:gd name="connsiteY19" fmla="*/ 1370107 h 1869222"/>
              <a:gd name="connsiteX20" fmla="*/ 2040835 w 2040835"/>
              <a:gd name="connsiteY20" fmla="*/ 1325933 h 1869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040835" h="1869222">
                <a:moveTo>
                  <a:pt x="0" y="1414281"/>
                </a:moveTo>
                <a:cubicBezTo>
                  <a:pt x="37548" y="1445938"/>
                  <a:pt x="75096" y="1477596"/>
                  <a:pt x="114852" y="1467289"/>
                </a:cubicBezTo>
                <a:cubicBezTo>
                  <a:pt x="154609" y="1456982"/>
                  <a:pt x="200255" y="1358327"/>
                  <a:pt x="238539" y="1352437"/>
                </a:cubicBezTo>
                <a:cubicBezTo>
                  <a:pt x="276823" y="1346547"/>
                  <a:pt x="315108" y="1456982"/>
                  <a:pt x="344557" y="1431950"/>
                </a:cubicBezTo>
                <a:cubicBezTo>
                  <a:pt x="374006" y="1406918"/>
                  <a:pt x="390203" y="1193411"/>
                  <a:pt x="415235" y="1202246"/>
                </a:cubicBezTo>
                <a:cubicBezTo>
                  <a:pt x="440267" y="1211081"/>
                  <a:pt x="465299" y="1458455"/>
                  <a:pt x="494748" y="1484959"/>
                </a:cubicBezTo>
                <a:cubicBezTo>
                  <a:pt x="524197" y="1511463"/>
                  <a:pt x="553647" y="1362745"/>
                  <a:pt x="591931" y="1361272"/>
                </a:cubicBezTo>
                <a:cubicBezTo>
                  <a:pt x="630215" y="1359799"/>
                  <a:pt x="672916" y="1702883"/>
                  <a:pt x="724452" y="1476124"/>
                </a:cubicBezTo>
                <a:cubicBezTo>
                  <a:pt x="775988" y="1249365"/>
                  <a:pt x="836360" y="-34624"/>
                  <a:pt x="901148" y="715"/>
                </a:cubicBezTo>
                <a:cubicBezTo>
                  <a:pt x="965936" y="36054"/>
                  <a:pt x="1064592" y="1387776"/>
                  <a:pt x="1113183" y="1688159"/>
                </a:cubicBezTo>
                <a:cubicBezTo>
                  <a:pt x="1161774" y="1988542"/>
                  <a:pt x="1169137" y="1830988"/>
                  <a:pt x="1192696" y="1803011"/>
                </a:cubicBezTo>
                <a:cubicBezTo>
                  <a:pt x="1216255" y="1775034"/>
                  <a:pt x="1236870" y="1613063"/>
                  <a:pt x="1254539" y="1520298"/>
                </a:cubicBezTo>
                <a:cubicBezTo>
                  <a:pt x="1272208" y="1427533"/>
                  <a:pt x="1276626" y="1256727"/>
                  <a:pt x="1298713" y="1246420"/>
                </a:cubicBezTo>
                <a:cubicBezTo>
                  <a:pt x="1320800" y="1236113"/>
                  <a:pt x="1350249" y="1439312"/>
                  <a:pt x="1387061" y="1458454"/>
                </a:cubicBezTo>
                <a:cubicBezTo>
                  <a:pt x="1423873" y="1477596"/>
                  <a:pt x="1484244" y="1368634"/>
                  <a:pt x="1519583" y="1361272"/>
                </a:cubicBezTo>
                <a:cubicBezTo>
                  <a:pt x="1554922" y="1353910"/>
                  <a:pt x="1574064" y="1429006"/>
                  <a:pt x="1599096" y="1414281"/>
                </a:cubicBezTo>
                <a:cubicBezTo>
                  <a:pt x="1624128" y="1399556"/>
                  <a:pt x="1637380" y="1272924"/>
                  <a:pt x="1669774" y="1272924"/>
                </a:cubicBezTo>
                <a:cubicBezTo>
                  <a:pt x="1702168" y="1272924"/>
                  <a:pt x="1753705" y="1395139"/>
                  <a:pt x="1793461" y="1414281"/>
                </a:cubicBezTo>
                <a:cubicBezTo>
                  <a:pt x="1833217" y="1433423"/>
                  <a:pt x="1908313" y="1387776"/>
                  <a:pt x="1908313" y="1387776"/>
                </a:cubicBezTo>
                <a:cubicBezTo>
                  <a:pt x="1940707" y="1380414"/>
                  <a:pt x="1965739" y="1380414"/>
                  <a:pt x="1987826" y="1370107"/>
                </a:cubicBezTo>
                <a:cubicBezTo>
                  <a:pt x="2009913" y="1359800"/>
                  <a:pt x="2025374" y="1342866"/>
                  <a:pt x="2040835" y="1325933"/>
                </a:cubicBez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743223" y="1183386"/>
            <a:ext cx="2040835" cy="1869222"/>
          </a:xfrm>
          <a:custGeom>
            <a:avLst/>
            <a:gdLst>
              <a:gd name="connsiteX0" fmla="*/ 0 w 2040835"/>
              <a:gd name="connsiteY0" fmla="*/ 1414281 h 1869222"/>
              <a:gd name="connsiteX1" fmla="*/ 114852 w 2040835"/>
              <a:gd name="connsiteY1" fmla="*/ 1467289 h 1869222"/>
              <a:gd name="connsiteX2" fmla="*/ 238539 w 2040835"/>
              <a:gd name="connsiteY2" fmla="*/ 1352437 h 1869222"/>
              <a:gd name="connsiteX3" fmla="*/ 344557 w 2040835"/>
              <a:gd name="connsiteY3" fmla="*/ 1431950 h 1869222"/>
              <a:gd name="connsiteX4" fmla="*/ 415235 w 2040835"/>
              <a:gd name="connsiteY4" fmla="*/ 1202246 h 1869222"/>
              <a:gd name="connsiteX5" fmla="*/ 494748 w 2040835"/>
              <a:gd name="connsiteY5" fmla="*/ 1484959 h 1869222"/>
              <a:gd name="connsiteX6" fmla="*/ 591931 w 2040835"/>
              <a:gd name="connsiteY6" fmla="*/ 1361272 h 1869222"/>
              <a:gd name="connsiteX7" fmla="*/ 724452 w 2040835"/>
              <a:gd name="connsiteY7" fmla="*/ 1476124 h 1869222"/>
              <a:gd name="connsiteX8" fmla="*/ 901148 w 2040835"/>
              <a:gd name="connsiteY8" fmla="*/ 715 h 1869222"/>
              <a:gd name="connsiteX9" fmla="*/ 1113183 w 2040835"/>
              <a:gd name="connsiteY9" fmla="*/ 1688159 h 1869222"/>
              <a:gd name="connsiteX10" fmla="*/ 1192696 w 2040835"/>
              <a:gd name="connsiteY10" fmla="*/ 1803011 h 1869222"/>
              <a:gd name="connsiteX11" fmla="*/ 1254539 w 2040835"/>
              <a:gd name="connsiteY11" fmla="*/ 1520298 h 1869222"/>
              <a:gd name="connsiteX12" fmla="*/ 1298713 w 2040835"/>
              <a:gd name="connsiteY12" fmla="*/ 1246420 h 1869222"/>
              <a:gd name="connsiteX13" fmla="*/ 1387061 w 2040835"/>
              <a:gd name="connsiteY13" fmla="*/ 1458454 h 1869222"/>
              <a:gd name="connsiteX14" fmla="*/ 1519583 w 2040835"/>
              <a:gd name="connsiteY14" fmla="*/ 1361272 h 1869222"/>
              <a:gd name="connsiteX15" fmla="*/ 1599096 w 2040835"/>
              <a:gd name="connsiteY15" fmla="*/ 1414281 h 1869222"/>
              <a:gd name="connsiteX16" fmla="*/ 1669774 w 2040835"/>
              <a:gd name="connsiteY16" fmla="*/ 1272924 h 1869222"/>
              <a:gd name="connsiteX17" fmla="*/ 1793461 w 2040835"/>
              <a:gd name="connsiteY17" fmla="*/ 1414281 h 1869222"/>
              <a:gd name="connsiteX18" fmla="*/ 1908313 w 2040835"/>
              <a:gd name="connsiteY18" fmla="*/ 1387776 h 1869222"/>
              <a:gd name="connsiteX19" fmla="*/ 1987826 w 2040835"/>
              <a:gd name="connsiteY19" fmla="*/ 1370107 h 1869222"/>
              <a:gd name="connsiteX20" fmla="*/ 2040835 w 2040835"/>
              <a:gd name="connsiteY20" fmla="*/ 1325933 h 1869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040835" h="1869222">
                <a:moveTo>
                  <a:pt x="0" y="1414281"/>
                </a:moveTo>
                <a:cubicBezTo>
                  <a:pt x="37548" y="1445938"/>
                  <a:pt x="75096" y="1477596"/>
                  <a:pt x="114852" y="1467289"/>
                </a:cubicBezTo>
                <a:cubicBezTo>
                  <a:pt x="154609" y="1456982"/>
                  <a:pt x="200255" y="1358327"/>
                  <a:pt x="238539" y="1352437"/>
                </a:cubicBezTo>
                <a:cubicBezTo>
                  <a:pt x="276823" y="1346547"/>
                  <a:pt x="315108" y="1456982"/>
                  <a:pt x="344557" y="1431950"/>
                </a:cubicBezTo>
                <a:cubicBezTo>
                  <a:pt x="374006" y="1406918"/>
                  <a:pt x="390203" y="1193411"/>
                  <a:pt x="415235" y="1202246"/>
                </a:cubicBezTo>
                <a:cubicBezTo>
                  <a:pt x="440267" y="1211081"/>
                  <a:pt x="465299" y="1458455"/>
                  <a:pt x="494748" y="1484959"/>
                </a:cubicBezTo>
                <a:cubicBezTo>
                  <a:pt x="524197" y="1511463"/>
                  <a:pt x="553647" y="1362745"/>
                  <a:pt x="591931" y="1361272"/>
                </a:cubicBezTo>
                <a:cubicBezTo>
                  <a:pt x="630215" y="1359799"/>
                  <a:pt x="672916" y="1702883"/>
                  <a:pt x="724452" y="1476124"/>
                </a:cubicBezTo>
                <a:cubicBezTo>
                  <a:pt x="775988" y="1249365"/>
                  <a:pt x="836360" y="-34624"/>
                  <a:pt x="901148" y="715"/>
                </a:cubicBezTo>
                <a:cubicBezTo>
                  <a:pt x="965936" y="36054"/>
                  <a:pt x="1064592" y="1387776"/>
                  <a:pt x="1113183" y="1688159"/>
                </a:cubicBezTo>
                <a:cubicBezTo>
                  <a:pt x="1161774" y="1988542"/>
                  <a:pt x="1169137" y="1830988"/>
                  <a:pt x="1192696" y="1803011"/>
                </a:cubicBezTo>
                <a:cubicBezTo>
                  <a:pt x="1216255" y="1775034"/>
                  <a:pt x="1236870" y="1613063"/>
                  <a:pt x="1254539" y="1520298"/>
                </a:cubicBezTo>
                <a:cubicBezTo>
                  <a:pt x="1272208" y="1427533"/>
                  <a:pt x="1276626" y="1256727"/>
                  <a:pt x="1298713" y="1246420"/>
                </a:cubicBezTo>
                <a:cubicBezTo>
                  <a:pt x="1320800" y="1236113"/>
                  <a:pt x="1350249" y="1439312"/>
                  <a:pt x="1387061" y="1458454"/>
                </a:cubicBezTo>
                <a:cubicBezTo>
                  <a:pt x="1423873" y="1477596"/>
                  <a:pt x="1484244" y="1368634"/>
                  <a:pt x="1519583" y="1361272"/>
                </a:cubicBezTo>
                <a:cubicBezTo>
                  <a:pt x="1554922" y="1353910"/>
                  <a:pt x="1574064" y="1429006"/>
                  <a:pt x="1599096" y="1414281"/>
                </a:cubicBezTo>
                <a:cubicBezTo>
                  <a:pt x="1624128" y="1399556"/>
                  <a:pt x="1637380" y="1272924"/>
                  <a:pt x="1669774" y="1272924"/>
                </a:cubicBezTo>
                <a:cubicBezTo>
                  <a:pt x="1702168" y="1272924"/>
                  <a:pt x="1753705" y="1395139"/>
                  <a:pt x="1793461" y="1414281"/>
                </a:cubicBezTo>
                <a:cubicBezTo>
                  <a:pt x="1833217" y="1433423"/>
                  <a:pt x="1908313" y="1387776"/>
                  <a:pt x="1908313" y="1387776"/>
                </a:cubicBezTo>
                <a:cubicBezTo>
                  <a:pt x="1940707" y="1380414"/>
                  <a:pt x="1965739" y="1380414"/>
                  <a:pt x="1987826" y="1370107"/>
                </a:cubicBezTo>
                <a:cubicBezTo>
                  <a:pt x="2009913" y="1359800"/>
                  <a:pt x="2025374" y="1342866"/>
                  <a:pt x="2040835" y="132593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1679327" y="2771725"/>
            <a:ext cx="216026" cy="23042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2255296" y="2871545"/>
            <a:ext cx="1728287" cy="2204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549419" y="2022024"/>
            <a:ext cx="221814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2395104" y="1691314"/>
                <a:ext cx="4708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5104" y="1691314"/>
                <a:ext cx="470835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>
          <a:xfrm>
            <a:off x="887025" y="2263023"/>
            <a:ext cx="528748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95151" y="1899001"/>
            <a:ext cx="3216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Measured noise</a:t>
            </a:r>
          </a:p>
        </p:txBody>
      </p:sp>
    </p:spTree>
    <p:extLst>
      <p:ext uri="{BB962C8B-B14F-4D97-AF65-F5344CB8AC3E}">
        <p14:creationId xmlns:p14="http://schemas.microsoft.com/office/powerpoint/2010/main" val="6302510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183" y="107429"/>
            <a:ext cx="10873208" cy="740796"/>
          </a:xfrm>
        </p:spPr>
        <p:txBody>
          <a:bodyPr>
            <a:normAutofit fontScale="90000"/>
          </a:bodyPr>
          <a:lstStyle/>
          <a:p>
            <a:r>
              <a:rPr lang="en-US" dirty="0"/>
              <a:t>Sensor testing –Laser TCT setup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2D2060CE-29AC-4AA3-BD4F-02E05CEAA0C4}" type="datetime1">
              <a:rPr lang="en-US" smtClean="0"/>
              <a:t>8/27/2026</a:t>
            </a:fld>
            <a:endParaRPr lang="it-I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27</a:t>
            </a:fld>
            <a:endParaRPr lang="it-IT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5351735" y="1085814"/>
            <a:ext cx="7920880" cy="5616624"/>
          </a:xfrm>
        </p:spPr>
        <p:txBody>
          <a:bodyPr>
            <a:normAutofit/>
          </a:bodyPr>
          <a:lstStyle/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800" dirty="0"/>
              <a:t>Sensors are mounted on a multi-channel analog amplifier board with bandwidth ~1 GHz</a:t>
            </a:r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400" dirty="0"/>
              <a:t>Response is readout by 2 GHz/20 </a:t>
            </a:r>
            <a:r>
              <a:rPr lang="en-US" sz="2400" dirty="0" err="1"/>
              <a:t>Gs</a:t>
            </a:r>
            <a:r>
              <a:rPr lang="en-US" sz="2400" dirty="0"/>
              <a:t> oscilloscope</a:t>
            </a:r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800" b="1" dirty="0"/>
              <a:t>IR laser (1064 nm) </a:t>
            </a:r>
            <a:r>
              <a:rPr lang="en-US" sz="2800" dirty="0"/>
              <a:t>mimics charge deposit of a Minimum Ionizing Particle (</a:t>
            </a:r>
            <a:r>
              <a:rPr lang="en-US" sz="2800" dirty="0" err="1"/>
              <a:t>MiP</a:t>
            </a:r>
            <a:r>
              <a:rPr lang="en-US" sz="2800" dirty="0"/>
              <a:t>)</a:t>
            </a:r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400" dirty="0"/>
              <a:t>Focused laser beam with spot width ~20 um</a:t>
            </a:r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800" dirty="0"/>
              <a:t>Amplifier board is mounted on X/Y moving stages</a:t>
            </a:r>
            <a:endParaRPr lang="en-US" sz="2000" dirty="0"/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400" dirty="0"/>
              <a:t>Charge injection as a function of position</a:t>
            </a:r>
          </a:p>
          <a:p>
            <a:pPr marL="302393" lvl="1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800" dirty="0"/>
              <a:t>Metal is not transparent to IR so no response can be seen when laser is on top of metal</a:t>
            </a:r>
          </a:p>
          <a:p>
            <a:pPr marL="604786" lvl="2" indent="-302393">
              <a:spcBef>
                <a:spcPts val="639"/>
              </a:spcBef>
              <a:buClr>
                <a:schemeClr val="accent1"/>
              </a:buClr>
            </a:pPr>
            <a:r>
              <a:rPr lang="en-US" sz="2400" dirty="0"/>
              <a:t>Only the sensor response in-between metal pads is visible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3263503" y="1475581"/>
            <a:ext cx="246290" cy="338667"/>
          </a:xfrm>
          <a:prstGeom prst="straightConnector1">
            <a:avLst/>
          </a:prstGeom>
          <a:ln w="3492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175" y="1887473"/>
            <a:ext cx="4752528" cy="3564395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2759447" y="1763613"/>
            <a:ext cx="0" cy="2728415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94756" y="1394281"/>
            <a:ext cx="1291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Focused laser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86648" y="3305942"/>
            <a:ext cx="1519968" cy="369332"/>
          </a:xfrm>
          <a:prstGeom prst="rect">
            <a:avLst/>
          </a:prstGeom>
          <a:solidFill>
            <a:schemeClr val="bg1">
              <a:alpha val="57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Amplifier board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46234" y="4769784"/>
            <a:ext cx="1226426" cy="369332"/>
          </a:xfrm>
          <a:prstGeom prst="rect">
            <a:avLst/>
          </a:prstGeom>
          <a:solidFill>
            <a:schemeClr val="bg1">
              <a:alpha val="57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X/Y motors</a:t>
            </a:r>
          </a:p>
        </p:txBody>
      </p:sp>
      <p:sp>
        <p:nvSpPr>
          <p:cNvPr id="14" name="Left-Right Arrow 13"/>
          <p:cNvSpPr/>
          <p:nvPr/>
        </p:nvSpPr>
        <p:spPr>
          <a:xfrm>
            <a:off x="1895351" y="4492028"/>
            <a:ext cx="1922200" cy="12386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90459" y="2972785"/>
            <a:ext cx="737702" cy="369332"/>
          </a:xfrm>
          <a:prstGeom prst="rect">
            <a:avLst/>
          </a:prstGeom>
          <a:solidFill>
            <a:schemeClr val="bg1">
              <a:alpha val="57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Sensor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1679327" y="3305942"/>
            <a:ext cx="923033" cy="4018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919075" y="7038975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414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187"/>
    </mc:Choice>
    <mc:Fallback xmlns="">
      <p:transition spd="slow" advTm="441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9"/>
          <p:cNvSpPr txBox="1">
            <a:spLocks noGrp="1"/>
          </p:cNvSpPr>
          <p:nvPr>
            <p:ph type="title"/>
          </p:nvPr>
        </p:nvSpPr>
        <p:spPr>
          <a:xfrm>
            <a:off x="167158" y="57559"/>
            <a:ext cx="9011981" cy="841958"/>
          </a:xfrm>
          <a:prstGeom prst="rect">
            <a:avLst/>
          </a:prstGeom>
        </p:spPr>
        <p:txBody>
          <a:bodyPr spcFirstLastPara="1" wrap="square" lIns="134372" tIns="134372" rIns="134372" bIns="134372" anchor="t" anchorCtr="0">
            <a:normAutofit fontScale="90000"/>
          </a:bodyPr>
          <a:lstStyle/>
          <a:p>
            <a:r>
              <a:rPr lang="en" dirty="0"/>
              <a:t>HPK s16694 production – 2024/2025</a:t>
            </a:r>
            <a:endParaRPr dirty="0"/>
          </a:p>
        </p:txBody>
      </p:sp>
      <p:pic>
        <p:nvPicPr>
          <p:cNvPr id="4" name="Picture 3" descr="A circular object with a barcode on it&#10;&#10;Description automatically generated">
            <a:extLst>
              <a:ext uri="{FF2B5EF4-FFF2-40B4-BE49-F238E27FC236}">
                <a16:creationId xmlns:a16="http://schemas.microsoft.com/office/drawing/2014/main" id="{E341B86E-075E-D4B9-59D0-3E06B3D5C4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6" t="29997" r="17766" b="48095"/>
          <a:stretch/>
        </p:blipFill>
        <p:spPr>
          <a:xfrm>
            <a:off x="9283272" y="430798"/>
            <a:ext cx="3514340" cy="929078"/>
          </a:xfrm>
          <a:prstGeom prst="rect">
            <a:avLst/>
          </a:prstGeom>
        </p:spPr>
      </p:pic>
      <p:pic>
        <p:nvPicPr>
          <p:cNvPr id="7" name="Picture 6" descr="A close up of a solar panel&#10;&#10;Description automatically generated">
            <a:extLst>
              <a:ext uri="{FF2B5EF4-FFF2-40B4-BE49-F238E27FC236}">
                <a16:creationId xmlns:a16="http://schemas.microsoft.com/office/drawing/2014/main" id="{EA55FEDB-A723-A8ED-F337-DBD7530C8D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1" t="16662" r="27199" b="15669"/>
          <a:stretch/>
        </p:blipFill>
        <p:spPr>
          <a:xfrm rot="16200000">
            <a:off x="10024846" y="766430"/>
            <a:ext cx="2004981" cy="33913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C9E1062-0030-F3BC-2442-5BDC203174A2}"/>
              </a:ext>
            </a:extLst>
          </p:cNvPr>
          <p:cNvSpPr txBox="1"/>
          <p:nvPr/>
        </p:nvSpPr>
        <p:spPr>
          <a:xfrm>
            <a:off x="11705776" y="430798"/>
            <a:ext cx="1195968" cy="369332"/>
          </a:xfrm>
          <a:prstGeom prst="rect">
            <a:avLst/>
          </a:prstGeom>
          <a:solidFill>
            <a:srgbClr val="F8F8F8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Half sensors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ECF78B-EB67-1D0C-E14D-1CD7A5D89BCB}"/>
              </a:ext>
            </a:extLst>
          </p:cNvPr>
          <p:cNvSpPr txBox="1"/>
          <p:nvPr/>
        </p:nvSpPr>
        <p:spPr>
          <a:xfrm>
            <a:off x="12140267" y="1423512"/>
            <a:ext cx="1165512" cy="369332"/>
          </a:xfrm>
          <a:prstGeom prst="rect">
            <a:avLst/>
          </a:prstGeom>
          <a:solidFill>
            <a:srgbClr val="F8F8F8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Full sensors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72CFC86-66A8-8642-AE39-40F0FAF6FD52}"/>
              </a:ext>
            </a:extLst>
          </p:cNvPr>
          <p:cNvSpPr txBox="1"/>
          <p:nvPr/>
        </p:nvSpPr>
        <p:spPr>
          <a:xfrm>
            <a:off x="11995324" y="3316055"/>
            <a:ext cx="1455398" cy="369332"/>
          </a:xfrm>
          <a:prstGeom prst="rect">
            <a:avLst/>
          </a:prstGeom>
          <a:solidFill>
            <a:srgbClr val="F8F8F8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Double sensors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fld id="{9A2B5BD9-805E-4CFA-B542-16F3A04DBB36}" type="datetime1">
              <a:rPr lang="en-US" smtClean="0"/>
              <a:t>8/27/2026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it-IT"/>
              <a:t>Dr. Simone M. Mazza - University of California Santa Cruz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F35B5FC-F706-4B9C-A24F-FE1A999918E3}" type="slidenum">
              <a:rPr lang="it-IT" smtClean="0"/>
              <a:pPr lvl="0"/>
              <a:t>28</a:t>
            </a:fld>
            <a:endParaRPr lang="it-IT"/>
          </a:p>
        </p:txBody>
      </p:sp>
      <p:sp>
        <p:nvSpPr>
          <p:cNvPr id="18" name="Content Placeholder 5"/>
          <p:cNvSpPr txBox="1">
            <a:spLocks/>
          </p:cNvSpPr>
          <p:nvPr/>
        </p:nvSpPr>
        <p:spPr>
          <a:xfrm>
            <a:off x="181376" y="979059"/>
            <a:ext cx="8890474" cy="2855938"/>
          </a:xfrm>
          <a:prstGeom prst="rect">
            <a:avLst/>
          </a:prstGeom>
        </p:spPr>
        <p:txBody>
          <a:bodyPr vert="horz" lIns="100794" tIns="50397" rIns="100794" bIns="50397">
            <a:normAutofit fontScale="92500"/>
          </a:bodyPr>
          <a:lstStyle>
            <a:lvl1pPr marL="302393" indent="-302393" algn="l" rtl="0" eaLnBrk="1" latinLnBrk="0" hangingPunct="1">
              <a:spcBef>
                <a:spcPts val="639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4786" indent="-251995" algn="l" rtl="0" eaLnBrk="1" latinLnBrk="0" hangingPunct="1">
              <a:spcBef>
                <a:spcPts val="408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7179" indent="-251995" algn="l" rtl="0" eaLnBrk="1" latinLnBrk="0" hangingPunct="1">
              <a:spcBef>
                <a:spcPts val="408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9572" indent="-251995" algn="l" rtl="0" eaLnBrk="1" latinLnBrk="0" hangingPunct="1">
              <a:spcBef>
                <a:spcPts val="408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11965" indent="-251995" algn="l" rtl="0" eaLnBrk="1" latinLnBrk="0" hangingPunct="1">
              <a:spcBef>
                <a:spcPts val="408"/>
              </a:spcBef>
              <a:buClr>
                <a:schemeClr val="accent3"/>
              </a:buClr>
              <a:buFontTx/>
              <a:buChar char="o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14358" indent="-251995" algn="l" rtl="0" eaLnBrk="1" latinLnBrk="0" hangingPunct="1">
              <a:spcBef>
                <a:spcPts val="408"/>
              </a:spcBef>
              <a:buClr>
                <a:schemeClr val="accent3"/>
              </a:buClr>
              <a:buChar char="•"/>
              <a:defRPr kumimoji="0"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6751" indent="-251995" algn="l" rtl="0" eaLnBrk="1" latinLnBrk="0" hangingPunct="1">
              <a:spcBef>
                <a:spcPts val="408"/>
              </a:spcBef>
              <a:buClr>
                <a:schemeClr val="accent2"/>
              </a:buClr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144" indent="-251995" algn="l" rtl="0" eaLnBrk="1" latinLnBrk="0" hangingPunct="1">
              <a:spcBef>
                <a:spcPts val="408"/>
              </a:spcBef>
              <a:buClr>
                <a:schemeClr val="accent1">
                  <a:tint val="60000"/>
                </a:schemeClr>
              </a:buClr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21537" indent="-251995" algn="l" rtl="0" eaLnBrk="1" latinLnBrk="0" hangingPunct="1">
              <a:spcBef>
                <a:spcPts val="408"/>
              </a:spcBef>
              <a:buClr>
                <a:schemeClr val="accent2">
                  <a:tint val="60000"/>
                </a:schemeClr>
              </a:buClr>
              <a:buChar char="•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ePIC</a:t>
            </a:r>
            <a:r>
              <a:rPr lang="en-US" dirty="0"/>
              <a:t> full-size production of HPK strip and pixel AC-LGADs</a:t>
            </a:r>
          </a:p>
          <a:p>
            <a:pPr lvl="1"/>
            <a:r>
              <a:rPr lang="en-US" dirty="0"/>
              <a:t>Multi-pitch and multi-electrode size</a:t>
            </a:r>
          </a:p>
          <a:p>
            <a:r>
              <a:rPr lang="en-US" dirty="0"/>
              <a:t>8 strip wafers, 50um and 30um thick</a:t>
            </a:r>
          </a:p>
          <a:p>
            <a:r>
              <a:rPr lang="en-US" dirty="0"/>
              <a:t>4 pixel wafers, 30um and 20um thick</a:t>
            </a:r>
          </a:p>
          <a:p>
            <a:r>
              <a:rPr lang="en-US" dirty="0"/>
              <a:t>Fully tested electrically and sample tested with laser and test beams</a:t>
            </a:r>
          </a:p>
          <a:p>
            <a:pPr lvl="1"/>
            <a:r>
              <a:rPr lang="en-US" dirty="0"/>
              <a:t>Measured parameters variation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67925" y="3925690"/>
            <a:ext cx="3799662" cy="2767496"/>
          </a:xfrm>
          <a:prstGeom prst="rect">
            <a:avLst/>
          </a:prstGeom>
        </p:spPr>
      </p:pic>
      <p:pic>
        <p:nvPicPr>
          <p:cNvPr id="12" name="Picture 11" descr="A blue square with white dots&#10;&#10;AI-generated content may be incorrect.">
            <a:extLst>
              <a:ext uri="{FF2B5EF4-FFF2-40B4-BE49-F238E27FC236}">
                <a16:creationId xmlns:a16="http://schemas.microsoft.com/office/drawing/2014/main" id="{0472F8D1-8FD0-DE78-CEC4-29F591C309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82" y="3875634"/>
            <a:ext cx="2765835" cy="292943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D20CC29-9393-C244-1E55-773C51EDD5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4958" y="3751717"/>
            <a:ext cx="2693721" cy="30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5998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82261</TotalTime>
  <Words>1904</Words>
  <Application>Microsoft Office PowerPoint</Application>
  <PresentationFormat>Custom</PresentationFormat>
  <Paragraphs>286</Paragraphs>
  <Slides>28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Calibri</vt:lpstr>
      <vt:lpstr>Cambria Math</vt:lpstr>
      <vt:lpstr>Franklin Gothic Book</vt:lpstr>
      <vt:lpstr>Liberation Sans</vt:lpstr>
      <vt:lpstr>Liberation Serif</vt:lpstr>
      <vt:lpstr>Perpetua</vt:lpstr>
      <vt:lpstr>StarSymbol</vt:lpstr>
      <vt:lpstr>Wingdings 2</vt:lpstr>
      <vt:lpstr>Equity</vt:lpstr>
      <vt:lpstr>PowerPoint Presentation</vt:lpstr>
      <vt:lpstr>Update on sensor testing at UCSC</vt:lpstr>
      <vt:lpstr>E-type vs C-type at different pitches</vt:lpstr>
      <vt:lpstr>E-type vs C-type at different pitches</vt:lpstr>
      <vt:lpstr>Comparison</vt:lpstr>
      <vt:lpstr>Backup</vt:lpstr>
      <vt:lpstr>Irradiated full sensors</vt:lpstr>
      <vt:lpstr>FNAL irradiated sensors</vt:lpstr>
      <vt:lpstr>Strip sensor 2023, 2024, 2025 comparison</vt:lpstr>
      <vt:lpstr>Comparison of HPK devices from 2023, 2024 and 2025</vt:lpstr>
      <vt:lpstr>Comparison of HPK devices from 2023, 2024 and 2025</vt:lpstr>
      <vt:lpstr>Comparison of HPK devices from 2023, 2024 and 2025</vt:lpstr>
      <vt:lpstr>Comparison of HPK devices from 2023, 2024 and 2025</vt:lpstr>
      <vt:lpstr>Sensor testing – Sr90 telescope</vt:lpstr>
      <vt:lpstr>Pmax under center strip</vt:lpstr>
      <vt:lpstr>Double metal sensor</vt:lpstr>
      <vt:lpstr>New double metal sensor</vt:lpstr>
      <vt:lpstr>New double metal sensor</vt:lpstr>
      <vt:lpstr>New double metal sensor</vt:lpstr>
      <vt:lpstr>New double metal sensor</vt:lpstr>
      <vt:lpstr>DML AC-LGADs</vt:lpstr>
      <vt:lpstr>Backup</vt:lpstr>
      <vt:lpstr>Laser TCT and testbeam comparison</vt:lpstr>
      <vt:lpstr>Sensor testing –probe station, charge collection</vt:lpstr>
      <vt:lpstr>Sensor testing – IV/CV</vt:lpstr>
      <vt:lpstr>Sensor testing – Sr90 telescope</vt:lpstr>
      <vt:lpstr>Sensor testing –Laser TCT setup</vt:lpstr>
      <vt:lpstr>HPK s16694 production – 2024/2025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Boes</dc:creator>
  <cp:lastModifiedBy>Simone M Mazza</cp:lastModifiedBy>
  <cp:revision>4817</cp:revision>
  <cp:lastPrinted>2014-12-15T16:05:16Z</cp:lastPrinted>
  <dcterms:created xsi:type="dcterms:W3CDTF">2014-11-18T11:45:19Z</dcterms:created>
  <dcterms:modified xsi:type="dcterms:W3CDTF">2026-08-27T22:49:20Z</dcterms:modified>
</cp:coreProperties>
</file>