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147469625" r:id="rId2"/>
  </p:sldIdLst>
  <p:sldSz cx="9144000" cy="5143500" type="screen16x9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1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24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36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48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5601" algn="l" defTabSz="914241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2719" algn="l" defTabSz="914241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199840" algn="l" defTabSz="914241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6960" algn="l" defTabSz="914241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FF"/>
    <a:srgbClr val="108001"/>
    <a:srgbClr val="008000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20" autoAdjust="0"/>
    <p:restoredTop sz="94490" autoAdjust="0"/>
  </p:normalViewPr>
  <p:slideViewPr>
    <p:cSldViewPr>
      <p:cViewPr varScale="1">
        <p:scale>
          <a:sx n="161" d="100"/>
          <a:sy n="161" d="100"/>
        </p:scale>
        <p:origin x="136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641" cy="46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609" y="0"/>
            <a:ext cx="2982641" cy="4641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37DB6B-55ED-4249-BA1E-E948113C61F4}" type="datetimeFigureOut">
              <a:rPr lang="en-US" altLang="en-US"/>
              <a:pPr/>
              <a:t>9/16/26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27"/>
            <a:ext cx="2982641" cy="46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609" y="8830627"/>
            <a:ext cx="2982641" cy="4641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366E04-6360-4839-8AA2-1749D5CA7F4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86746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641" cy="464184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609" y="0"/>
            <a:ext cx="2982641" cy="464184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8C9284-E3F8-4D87-B0A8-5DBDDC2FC668}" type="datetimeFigureOut">
              <a:rPr lang="en-US" altLang="en-US"/>
              <a:pPr/>
              <a:t>9/16/26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8500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6108"/>
            <a:ext cx="5505450" cy="418242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27"/>
            <a:ext cx="2982641" cy="464184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609" y="8830627"/>
            <a:ext cx="2982641" cy="464184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B0354B-7771-4630-B454-53C09215E4B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60839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11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24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36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48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5601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9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40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0" algn="l" defTabSz="9142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71511"/>
            <a:ext cx="8686800" cy="1102519"/>
          </a:xfrm>
          <a:solidFill>
            <a:srgbClr val="3399FF"/>
          </a:solidFill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9/16/26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EPIC Infrastructure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615D7-3BC1-4233-BC99-0E8D4008AB5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448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9/16/26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EPIC Infrastructure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32B3A-BA38-40C7-ADEE-2A1902CEB26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54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3151"/>
            <a:ext cx="7772400" cy="5715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571501"/>
            <a:ext cx="8610600" cy="457200"/>
          </a:xfrm>
          <a:solidFill>
            <a:srgbClr val="3399FF"/>
          </a:solidFill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1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9/16/26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EPIC Infrastructure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FCDEC-F6B6-422E-BA54-90C8645EF9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997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9/16/26</a:t>
            </a:r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4926807"/>
            <a:ext cx="2895600" cy="21669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EPIC Infrastructure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0C637-5835-444B-B8C0-92C25AFA208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3414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9/16/26</a:t>
            </a:r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EPIC Infrastructure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E5DAE-5A25-4D93-A5BA-3F3E3A62C8C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692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016"/>
            <a:ext cx="8229600" cy="5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4972050"/>
            <a:ext cx="2133600" cy="171450"/>
          </a:xfrm>
          <a:prstGeom prst="rect">
            <a:avLst/>
          </a:prstGeom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9/16/26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1031" y="4914911"/>
            <a:ext cx="2895600" cy="207169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EPIC Infrastructure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806" y="4869657"/>
            <a:ext cx="534194" cy="273844"/>
          </a:xfrm>
          <a:prstGeom prst="rect">
            <a:avLst/>
          </a:prstGeom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3C23168-0BC3-45A3-990F-8F7CC949181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1635" y="571500"/>
            <a:ext cx="8634413" cy="0"/>
          </a:xfrm>
          <a:prstGeom prst="line">
            <a:avLst/>
          </a:prstGeom>
          <a:noFill/>
          <a:ln w="28575">
            <a:solidFill>
              <a:srgbClr val="008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1" descr="A picture containing icon&#10;&#10;Description automatically generated">
            <a:extLst>
              <a:ext uri="{FF2B5EF4-FFF2-40B4-BE49-F238E27FC236}">
                <a16:creationId xmlns:a16="http://schemas.microsoft.com/office/drawing/2014/main" id="{B7F5115B-2415-1148-65A4-7AB24AD6E9C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229600" y="-9245"/>
            <a:ext cx="809725" cy="5825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3" r:id="rId4"/>
    <p:sldLayoutId id="2147483678" r:id="rId5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11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24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3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48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839" indent="-342839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823" indent="-285701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b="1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2801" indent="-22856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b="1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599920" indent="-22856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b="1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042" indent="-22856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b="1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159" indent="-228560" algn="l" defTabSz="914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1" indent="-228560" algn="l" defTabSz="914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2" indent="-228560" algn="l" defTabSz="914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1" indent="-228560" algn="l" defTabSz="914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8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1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2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4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1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9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0" algn="l" defTabSz="9142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7B3EDF-8827-2B66-BC6F-D7D1C7783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EPIC Lab Space in 510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5D556-BBE7-96C9-543D-DD815F49A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9/16/26</a:t>
            </a:r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2435C-EE0D-E36A-C638-9B48AD7C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EPIC Infrastructure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BE6D2-42E7-B7C2-326E-DE163EA0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B3A-BA38-40C7-ADEE-2A1902CEB265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0CD99-48D8-7357-087A-CFE659E53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2" y="618061"/>
            <a:ext cx="5791200" cy="42169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1A43C7-56BE-C45F-1119-94933AB30258}"/>
              </a:ext>
            </a:extLst>
          </p:cNvPr>
          <p:cNvSpPr txBox="1"/>
          <p:nvPr/>
        </p:nvSpPr>
        <p:spPr>
          <a:xfrm>
            <a:off x="5892080" y="819150"/>
            <a:ext cx="31803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 Currently is using 3900 ft</a:t>
            </a:r>
            <a:r>
              <a:rPr lang="en-US" baseline="30000" dirty="0"/>
              <a:t>2</a:t>
            </a:r>
          </a:p>
          <a:p>
            <a:r>
              <a:rPr lang="en-US" dirty="0"/>
              <a:t>In the Physics Dept</a:t>
            </a:r>
          </a:p>
          <a:p>
            <a:endParaRPr lang="en-US" dirty="0"/>
          </a:p>
          <a:p>
            <a:r>
              <a:rPr lang="en-US" dirty="0"/>
              <a:t>At a minimum an additional 5900 ft</a:t>
            </a:r>
            <a:r>
              <a:rPr lang="en-US" baseline="30000" dirty="0"/>
              <a:t>2 </a:t>
            </a:r>
            <a:r>
              <a:rPr lang="en-US" dirty="0"/>
              <a:t>is available for EPIC use in 510 with additional storage space available in the North Wing.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422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288690</TotalTime>
  <Words>43</Words>
  <Application>Microsoft Macintosh PowerPoint</Application>
  <PresentationFormat>On-screen Show (16:9)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EPIC Lab Space in 510</vt:lpstr>
    </vt:vector>
  </TitlesOfParts>
  <Company>BNL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sPHENIX Labor Distribution Sorted by FY and Job Category</dc:title>
  <dc:creator>EdwardOBrien</dc:creator>
  <cp:lastModifiedBy>O'Brien, Edward</cp:lastModifiedBy>
  <cp:revision>1493</cp:revision>
  <cp:lastPrinted>2022-09-18T22:31:46Z</cp:lastPrinted>
  <dcterms:created xsi:type="dcterms:W3CDTF">2015-10-24T00:32:43Z</dcterms:created>
  <dcterms:modified xsi:type="dcterms:W3CDTF">2026-09-16T17:32:35Z</dcterms:modified>
</cp:coreProperties>
</file>