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0" r:id="rId5"/>
    <p:sldId id="261" r:id="rId6"/>
    <p:sldId id="263" r:id="rId7"/>
    <p:sldId id="264" r:id="rId8"/>
    <p:sldId id="265" r:id="rId9"/>
    <p:sldId id="258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033E"/>
    <a:srgbClr val="00001E"/>
    <a:srgbClr val="4E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ECC6A7-7D4A-4268-A8F2-D2C01C9B0090}" v="21" dt="2026-09-30T04:04:47.120"/>
    <p1510:client id="{BA6B7A82-0D1D-4D50-BC97-E93E92D3F913}" v="2" dt="2026-09-29T20:31:26.5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0" autoAdjust="0"/>
    <p:restoredTop sz="94660"/>
  </p:normalViewPr>
  <p:slideViewPr>
    <p:cSldViewPr snapToGrid="0">
      <p:cViewPr>
        <p:scale>
          <a:sx n="96" d="100"/>
          <a:sy n="96" d="100"/>
        </p:scale>
        <p:origin x="24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zmoun, Bob" userId="df2f8141-83e3-4d14-89d8-c4a64028f01e" providerId="ADAL" clId="{5B3B509D-55FB-4D18-81D6-B5375CED7FBC}"/>
    <pc:docChg chg="undo custSel addSld modSld">
      <pc:chgData name="Azmoun, Bob" userId="df2f8141-83e3-4d14-89d8-c4a64028f01e" providerId="ADAL" clId="{5B3B509D-55FB-4D18-81D6-B5375CED7FBC}" dt="2026-09-30T04:05:05.710" v="1540" actId="1076"/>
      <pc:docMkLst>
        <pc:docMk/>
      </pc:docMkLst>
      <pc:sldChg chg="modSp mod">
        <pc:chgData name="Azmoun, Bob" userId="df2f8141-83e3-4d14-89d8-c4a64028f01e" providerId="ADAL" clId="{5B3B509D-55FB-4D18-81D6-B5375CED7FBC}" dt="2026-09-30T03:06:21.210" v="608" actId="20577"/>
        <pc:sldMkLst>
          <pc:docMk/>
          <pc:sldMk cId="4261359545" sldId="256"/>
        </pc:sldMkLst>
        <pc:spChg chg="mod">
          <ac:chgData name="Azmoun, Bob" userId="df2f8141-83e3-4d14-89d8-c4a64028f01e" providerId="ADAL" clId="{5B3B509D-55FB-4D18-81D6-B5375CED7FBC}" dt="2026-09-30T03:05:39.833" v="548" actId="20577"/>
          <ac:spMkLst>
            <pc:docMk/>
            <pc:sldMk cId="4261359545" sldId="256"/>
            <ac:spMk id="2" creationId="{B2442D2D-644E-7912-10D1-6CE76D64707D}"/>
          </ac:spMkLst>
        </pc:spChg>
        <pc:spChg chg="mod">
          <ac:chgData name="Azmoun, Bob" userId="df2f8141-83e3-4d14-89d8-c4a64028f01e" providerId="ADAL" clId="{5B3B509D-55FB-4D18-81D6-B5375CED7FBC}" dt="2026-09-30T03:06:21.210" v="608" actId="20577"/>
          <ac:spMkLst>
            <pc:docMk/>
            <pc:sldMk cId="4261359545" sldId="256"/>
            <ac:spMk id="3" creationId="{AAEFB0D8-8B12-6A9C-875B-7E076DB6CAC6}"/>
          </ac:spMkLst>
        </pc:spChg>
      </pc:sldChg>
      <pc:sldChg chg="modSp mod">
        <pc:chgData name="Azmoun, Bob" userId="df2f8141-83e3-4d14-89d8-c4a64028f01e" providerId="ADAL" clId="{5B3B509D-55FB-4D18-81D6-B5375CED7FBC}" dt="2026-09-30T03:06:52.112" v="612" actId="403"/>
        <pc:sldMkLst>
          <pc:docMk/>
          <pc:sldMk cId="157645208" sldId="257"/>
        </pc:sldMkLst>
        <pc:spChg chg="mod">
          <ac:chgData name="Azmoun, Bob" userId="df2f8141-83e3-4d14-89d8-c4a64028f01e" providerId="ADAL" clId="{5B3B509D-55FB-4D18-81D6-B5375CED7FBC}" dt="2026-09-30T03:06:47.712" v="610" actId="403"/>
          <ac:spMkLst>
            <pc:docMk/>
            <pc:sldMk cId="157645208" sldId="257"/>
            <ac:spMk id="11" creationId="{4F29F65A-DFAB-C091-2996-BF4CF0E486AA}"/>
          </ac:spMkLst>
        </pc:spChg>
        <pc:spChg chg="mod">
          <ac:chgData name="Azmoun, Bob" userId="df2f8141-83e3-4d14-89d8-c4a64028f01e" providerId="ADAL" clId="{5B3B509D-55FB-4D18-81D6-B5375CED7FBC}" dt="2026-09-30T03:06:52.112" v="612" actId="403"/>
          <ac:spMkLst>
            <pc:docMk/>
            <pc:sldMk cId="157645208" sldId="257"/>
            <ac:spMk id="13" creationId="{DD710A54-E3AB-624D-058E-C412061CF38E}"/>
          </ac:spMkLst>
        </pc:spChg>
      </pc:sldChg>
      <pc:sldChg chg="modSp mod">
        <pc:chgData name="Azmoun, Bob" userId="df2f8141-83e3-4d14-89d8-c4a64028f01e" providerId="ADAL" clId="{5B3B509D-55FB-4D18-81D6-B5375CED7FBC}" dt="2026-09-30T03:28:43.580" v="1021" actId="403"/>
        <pc:sldMkLst>
          <pc:docMk/>
          <pc:sldMk cId="3090012038" sldId="258"/>
        </pc:sldMkLst>
        <pc:spChg chg="mod">
          <ac:chgData name="Azmoun, Bob" userId="df2f8141-83e3-4d14-89d8-c4a64028f01e" providerId="ADAL" clId="{5B3B509D-55FB-4D18-81D6-B5375CED7FBC}" dt="2026-09-30T03:28:43.580" v="1021" actId="403"/>
          <ac:spMkLst>
            <pc:docMk/>
            <pc:sldMk cId="3090012038" sldId="258"/>
            <ac:spMk id="8" creationId="{9D0F4960-7E11-16D7-0824-FC4DE7B322A3}"/>
          </ac:spMkLst>
        </pc:spChg>
      </pc:sldChg>
      <pc:sldChg chg="modSp mod">
        <pc:chgData name="Azmoun, Bob" userId="df2f8141-83e3-4d14-89d8-c4a64028f01e" providerId="ADAL" clId="{5B3B509D-55FB-4D18-81D6-B5375CED7FBC}" dt="2026-09-30T03:55:45.132" v="1486" actId="20577"/>
        <pc:sldMkLst>
          <pc:docMk/>
          <pc:sldMk cId="2520801245" sldId="259"/>
        </pc:sldMkLst>
        <pc:spChg chg="mod">
          <ac:chgData name="Azmoun, Bob" userId="df2f8141-83e3-4d14-89d8-c4a64028f01e" providerId="ADAL" clId="{5B3B509D-55FB-4D18-81D6-B5375CED7FBC}" dt="2026-09-30T03:28:48.880" v="1022" actId="403"/>
          <ac:spMkLst>
            <pc:docMk/>
            <pc:sldMk cId="2520801245" sldId="259"/>
            <ac:spMk id="4" creationId="{504A933E-F9D7-4334-1385-FC8C15BF57B8}"/>
          </ac:spMkLst>
        </pc:spChg>
        <pc:spChg chg="mod">
          <ac:chgData name="Azmoun, Bob" userId="df2f8141-83e3-4d14-89d8-c4a64028f01e" providerId="ADAL" clId="{5B3B509D-55FB-4D18-81D6-B5375CED7FBC}" dt="2026-09-30T03:55:45.132" v="1486" actId="20577"/>
          <ac:spMkLst>
            <pc:docMk/>
            <pc:sldMk cId="2520801245" sldId="259"/>
            <ac:spMk id="13" creationId="{4C84E1C6-79DF-92CF-3215-828B0F74170B}"/>
          </ac:spMkLst>
        </pc:spChg>
      </pc:sldChg>
      <pc:sldChg chg="addSp modSp mod">
        <pc:chgData name="Azmoun, Bob" userId="df2f8141-83e3-4d14-89d8-c4a64028f01e" providerId="ADAL" clId="{5B3B509D-55FB-4D18-81D6-B5375CED7FBC}" dt="2026-09-30T03:57:07.716" v="1487" actId="13926"/>
        <pc:sldMkLst>
          <pc:docMk/>
          <pc:sldMk cId="95628520" sldId="260"/>
        </pc:sldMkLst>
        <pc:spChg chg="add mod">
          <ac:chgData name="Azmoun, Bob" userId="df2f8141-83e3-4d14-89d8-c4a64028f01e" providerId="ADAL" clId="{5B3B509D-55FB-4D18-81D6-B5375CED7FBC}" dt="2026-09-30T03:48:55.123" v="1369" actId="1076"/>
          <ac:spMkLst>
            <pc:docMk/>
            <pc:sldMk cId="95628520" sldId="260"/>
            <ac:spMk id="4" creationId="{78DCB11E-2E81-D1E8-447C-881B4F55971C}"/>
          </ac:spMkLst>
        </pc:spChg>
        <pc:spChg chg="mod">
          <ac:chgData name="Azmoun, Bob" userId="df2f8141-83e3-4d14-89d8-c4a64028f01e" providerId="ADAL" clId="{5B3B509D-55FB-4D18-81D6-B5375CED7FBC}" dt="2026-09-30T03:57:07.716" v="1487" actId="13926"/>
          <ac:spMkLst>
            <pc:docMk/>
            <pc:sldMk cId="95628520" sldId="260"/>
            <ac:spMk id="44" creationId="{359DDF2E-822C-AC1C-7A42-C89F6D74FD1F}"/>
          </ac:spMkLst>
        </pc:spChg>
      </pc:sldChg>
      <pc:sldChg chg="modSp mod">
        <pc:chgData name="Azmoun, Bob" userId="df2f8141-83e3-4d14-89d8-c4a64028f01e" providerId="ADAL" clId="{5B3B509D-55FB-4D18-81D6-B5375CED7FBC}" dt="2026-09-30T03:09:07.036" v="651" actId="1076"/>
        <pc:sldMkLst>
          <pc:docMk/>
          <pc:sldMk cId="3391668355" sldId="261"/>
        </pc:sldMkLst>
        <pc:spChg chg="mod">
          <ac:chgData name="Azmoun, Bob" userId="df2f8141-83e3-4d14-89d8-c4a64028f01e" providerId="ADAL" clId="{5B3B509D-55FB-4D18-81D6-B5375CED7FBC}" dt="2026-09-30T03:09:07.036" v="651" actId="1076"/>
          <ac:spMkLst>
            <pc:docMk/>
            <pc:sldMk cId="3391668355" sldId="261"/>
            <ac:spMk id="8" creationId="{D70AB85E-3014-6481-212D-7186F7A90538}"/>
          </ac:spMkLst>
        </pc:spChg>
      </pc:sldChg>
      <pc:sldChg chg="modSp mod">
        <pc:chgData name="Azmoun, Bob" userId="df2f8141-83e3-4d14-89d8-c4a64028f01e" providerId="ADAL" clId="{5B3B509D-55FB-4D18-81D6-B5375CED7FBC}" dt="2026-09-30T03:07:52.610" v="648" actId="14100"/>
        <pc:sldMkLst>
          <pc:docMk/>
          <pc:sldMk cId="1485445872" sldId="262"/>
        </pc:sldMkLst>
        <pc:spChg chg="mod">
          <ac:chgData name="Azmoun, Bob" userId="df2f8141-83e3-4d14-89d8-c4a64028f01e" providerId="ADAL" clId="{5B3B509D-55FB-4D18-81D6-B5375CED7FBC}" dt="2026-09-30T03:07:49.292" v="647" actId="1076"/>
          <ac:spMkLst>
            <pc:docMk/>
            <pc:sldMk cId="1485445872" sldId="262"/>
            <ac:spMk id="7" creationId="{54564A32-9DB1-CCCD-FD0A-EC6A46E94D8B}"/>
          </ac:spMkLst>
        </pc:spChg>
        <pc:spChg chg="mod">
          <ac:chgData name="Azmoun, Bob" userId="df2f8141-83e3-4d14-89d8-c4a64028f01e" providerId="ADAL" clId="{5B3B509D-55FB-4D18-81D6-B5375CED7FBC}" dt="2026-09-30T03:07:38.164" v="639" actId="14100"/>
          <ac:spMkLst>
            <pc:docMk/>
            <pc:sldMk cId="1485445872" sldId="262"/>
            <ac:spMk id="54" creationId="{8CDA8647-5803-DB7D-08F5-1090A1692128}"/>
          </ac:spMkLst>
        </pc:spChg>
        <pc:cxnChg chg="mod">
          <ac:chgData name="Azmoun, Bob" userId="df2f8141-83e3-4d14-89d8-c4a64028f01e" providerId="ADAL" clId="{5B3B509D-55FB-4D18-81D6-B5375CED7FBC}" dt="2026-09-30T03:07:52.610" v="648" actId="14100"/>
          <ac:cxnSpMkLst>
            <pc:docMk/>
            <pc:sldMk cId="1485445872" sldId="262"/>
            <ac:cxnSpMk id="16" creationId="{B4379A94-6D54-E3F7-D581-7F1153CB08F4}"/>
          </ac:cxnSpMkLst>
        </pc:cxnChg>
        <pc:cxnChg chg="mod">
          <ac:chgData name="Azmoun, Bob" userId="df2f8141-83e3-4d14-89d8-c4a64028f01e" providerId="ADAL" clId="{5B3B509D-55FB-4D18-81D6-B5375CED7FBC}" dt="2026-09-30T03:07:38.164" v="639" actId="14100"/>
          <ac:cxnSpMkLst>
            <pc:docMk/>
            <pc:sldMk cId="1485445872" sldId="262"/>
            <ac:cxnSpMk id="55" creationId="{D1F3F0AB-81F6-EE37-6769-0CFFA82C3C4A}"/>
          </ac:cxnSpMkLst>
        </pc:cxnChg>
      </pc:sldChg>
      <pc:sldChg chg="addSp delSp modSp new mod">
        <pc:chgData name="Azmoun, Bob" userId="df2f8141-83e3-4d14-89d8-c4a64028f01e" providerId="ADAL" clId="{5B3B509D-55FB-4D18-81D6-B5375CED7FBC}" dt="2026-09-30T04:05:05.710" v="1540" actId="1076"/>
        <pc:sldMkLst>
          <pc:docMk/>
          <pc:sldMk cId="1530795452" sldId="263"/>
        </pc:sldMkLst>
        <pc:spChg chg="mod">
          <ac:chgData name="Azmoun, Bob" userId="df2f8141-83e3-4d14-89d8-c4a64028f01e" providerId="ADAL" clId="{5B3B509D-55FB-4D18-81D6-B5375CED7FBC}" dt="2026-09-30T03:32:15.195" v="1065" actId="20577"/>
          <ac:spMkLst>
            <pc:docMk/>
            <pc:sldMk cId="1530795452" sldId="263"/>
            <ac:spMk id="2" creationId="{00B0FD32-C864-9F54-851E-EF3FF1734AEB}"/>
          </ac:spMkLst>
        </pc:spChg>
        <pc:spChg chg="add mod">
          <ac:chgData name="Azmoun, Bob" userId="df2f8141-83e3-4d14-89d8-c4a64028f01e" providerId="ADAL" clId="{5B3B509D-55FB-4D18-81D6-B5375CED7FBC}" dt="2026-09-30T03:29:49.853" v="1036" actId="1076"/>
          <ac:spMkLst>
            <pc:docMk/>
            <pc:sldMk cId="1530795452" sldId="263"/>
            <ac:spMk id="13" creationId="{DB85619B-882D-3C5F-FD86-0BCF01478566}"/>
          </ac:spMkLst>
        </pc:spChg>
        <pc:spChg chg="add mod">
          <ac:chgData name="Azmoun, Bob" userId="df2f8141-83e3-4d14-89d8-c4a64028f01e" providerId="ADAL" clId="{5B3B509D-55FB-4D18-81D6-B5375CED7FBC}" dt="2026-09-30T03:30:43.270" v="1051" actId="1076"/>
          <ac:spMkLst>
            <pc:docMk/>
            <pc:sldMk cId="1530795452" sldId="263"/>
            <ac:spMk id="18" creationId="{EBF3111F-9C77-420F-0304-A43E5B286386}"/>
          </ac:spMkLst>
        </pc:spChg>
        <pc:spChg chg="add mod">
          <ac:chgData name="Azmoun, Bob" userId="df2f8141-83e3-4d14-89d8-c4a64028f01e" providerId="ADAL" clId="{5B3B509D-55FB-4D18-81D6-B5375CED7FBC}" dt="2026-09-30T04:03:53.353" v="1501" actId="20577"/>
          <ac:spMkLst>
            <pc:docMk/>
            <pc:sldMk cId="1530795452" sldId="263"/>
            <ac:spMk id="26" creationId="{6957EEB6-168C-2955-2D5A-A985D7006B77}"/>
          </ac:spMkLst>
        </pc:spChg>
        <pc:spChg chg="add mod">
          <ac:chgData name="Azmoun, Bob" userId="df2f8141-83e3-4d14-89d8-c4a64028f01e" providerId="ADAL" clId="{5B3B509D-55FB-4D18-81D6-B5375CED7FBC}" dt="2026-09-30T03:36:51.652" v="1231" actId="14100"/>
          <ac:spMkLst>
            <pc:docMk/>
            <pc:sldMk cId="1530795452" sldId="263"/>
            <ac:spMk id="28" creationId="{5C0DC4DB-D8A3-8D97-89FC-FE8E134116A2}"/>
          </ac:spMkLst>
        </pc:spChg>
        <pc:spChg chg="add mod">
          <ac:chgData name="Azmoun, Bob" userId="df2f8141-83e3-4d14-89d8-c4a64028f01e" providerId="ADAL" clId="{5B3B509D-55FB-4D18-81D6-B5375CED7FBC}" dt="2026-09-30T03:37:43.332" v="1260" actId="1076"/>
          <ac:spMkLst>
            <pc:docMk/>
            <pc:sldMk cId="1530795452" sldId="263"/>
            <ac:spMk id="36" creationId="{75B0F817-12E0-4F71-5ED5-89D135D4C0CE}"/>
          </ac:spMkLst>
        </pc:spChg>
        <pc:spChg chg="add mod">
          <ac:chgData name="Azmoun, Bob" userId="df2f8141-83e3-4d14-89d8-c4a64028f01e" providerId="ADAL" clId="{5B3B509D-55FB-4D18-81D6-B5375CED7FBC}" dt="2026-09-30T04:05:05.710" v="1540" actId="1076"/>
          <ac:spMkLst>
            <pc:docMk/>
            <pc:sldMk cId="1530795452" sldId="263"/>
            <ac:spMk id="37" creationId="{C03B1F26-0313-1B4F-C1BC-6B1E4613CA4C}"/>
          </ac:spMkLst>
        </pc:spChg>
        <pc:picChg chg="add del mod">
          <ac:chgData name="Azmoun, Bob" userId="df2f8141-83e3-4d14-89d8-c4a64028f01e" providerId="ADAL" clId="{5B3B509D-55FB-4D18-81D6-B5375CED7FBC}" dt="2026-09-30T02:36:12.719" v="16" actId="21"/>
          <ac:picMkLst>
            <pc:docMk/>
            <pc:sldMk cId="1530795452" sldId="263"/>
            <ac:picMk id="4" creationId="{5A08FA18-1383-D098-A20B-509BA812B23D}"/>
          </ac:picMkLst>
        </pc:picChg>
        <pc:picChg chg="add mod">
          <ac:chgData name="Azmoun, Bob" userId="df2f8141-83e3-4d14-89d8-c4a64028f01e" providerId="ADAL" clId="{5B3B509D-55FB-4D18-81D6-B5375CED7FBC}" dt="2026-09-30T03:36:20.778" v="1217" actId="1076"/>
          <ac:picMkLst>
            <pc:docMk/>
            <pc:sldMk cId="1530795452" sldId="263"/>
            <ac:picMk id="6" creationId="{15E790EC-78F1-F940-721B-0B92901CBD24}"/>
          </ac:picMkLst>
        </pc:picChg>
        <pc:picChg chg="add del mod">
          <ac:chgData name="Azmoun, Bob" userId="df2f8141-83e3-4d14-89d8-c4a64028f01e" providerId="ADAL" clId="{5B3B509D-55FB-4D18-81D6-B5375CED7FBC}" dt="2026-09-30T02:37:00.285" v="22" actId="478"/>
          <ac:picMkLst>
            <pc:docMk/>
            <pc:sldMk cId="1530795452" sldId="263"/>
            <ac:picMk id="8" creationId="{CEE11241-898E-32E8-AA26-4D38016A9691}"/>
          </ac:picMkLst>
        </pc:picChg>
        <pc:picChg chg="add mod">
          <ac:chgData name="Azmoun, Bob" userId="df2f8141-83e3-4d14-89d8-c4a64028f01e" providerId="ADAL" clId="{5B3B509D-55FB-4D18-81D6-B5375CED7FBC}" dt="2026-09-30T02:37:58.131" v="30" actId="1076"/>
          <ac:picMkLst>
            <pc:docMk/>
            <pc:sldMk cId="1530795452" sldId="263"/>
            <ac:picMk id="10" creationId="{70D95829-75CA-17DF-3474-51AACEA99B9A}"/>
          </ac:picMkLst>
        </pc:picChg>
        <pc:picChg chg="add mod">
          <ac:chgData name="Azmoun, Bob" userId="df2f8141-83e3-4d14-89d8-c4a64028f01e" providerId="ADAL" clId="{5B3B509D-55FB-4D18-81D6-B5375CED7FBC}" dt="2026-09-30T02:37:55.524" v="29" actId="14100"/>
          <ac:picMkLst>
            <pc:docMk/>
            <pc:sldMk cId="1530795452" sldId="263"/>
            <ac:picMk id="12" creationId="{298E9F64-86E5-F6DF-E089-4DFF8163C63A}"/>
          </ac:picMkLst>
        </pc:picChg>
        <pc:cxnChg chg="add mod">
          <ac:chgData name="Azmoun, Bob" userId="df2f8141-83e3-4d14-89d8-c4a64028f01e" providerId="ADAL" clId="{5B3B509D-55FB-4D18-81D6-B5375CED7FBC}" dt="2026-09-30T03:30:38.992" v="1050" actId="14100"/>
          <ac:cxnSpMkLst>
            <pc:docMk/>
            <pc:sldMk cId="1530795452" sldId="263"/>
            <ac:cxnSpMk id="14" creationId="{3BDA4A77-8B0D-DDE3-53D5-5905E726DE63}"/>
          </ac:cxnSpMkLst>
        </pc:cxnChg>
        <pc:cxnChg chg="add mod">
          <ac:chgData name="Azmoun, Bob" userId="df2f8141-83e3-4d14-89d8-c4a64028f01e" providerId="ADAL" clId="{5B3B509D-55FB-4D18-81D6-B5375CED7FBC}" dt="2026-09-30T03:30:47.104" v="1052" actId="14100"/>
          <ac:cxnSpMkLst>
            <pc:docMk/>
            <pc:sldMk cId="1530795452" sldId="263"/>
            <ac:cxnSpMk id="19" creationId="{E6C03BC6-4FC8-4C65-492C-81850B5EACFA}"/>
          </ac:cxnSpMkLst>
        </pc:cxnChg>
        <pc:cxnChg chg="add mod">
          <ac:chgData name="Azmoun, Bob" userId="df2f8141-83e3-4d14-89d8-c4a64028f01e" providerId="ADAL" clId="{5B3B509D-55FB-4D18-81D6-B5375CED7FBC}" dt="2026-09-30T03:36:26.904" v="1219" actId="1076"/>
          <ac:cxnSpMkLst>
            <pc:docMk/>
            <pc:sldMk cId="1530795452" sldId="263"/>
            <ac:cxnSpMk id="29" creationId="{DBEEBF3E-81FC-F9CE-2C8B-2A17AD1EA1CD}"/>
          </ac:cxnSpMkLst>
        </pc:cxnChg>
        <pc:cxnChg chg="add mod">
          <ac:chgData name="Azmoun, Bob" userId="df2f8141-83e3-4d14-89d8-c4a64028f01e" providerId="ADAL" clId="{5B3B509D-55FB-4D18-81D6-B5375CED7FBC}" dt="2026-09-30T03:37:06.754" v="1232" actId="14100"/>
          <ac:cxnSpMkLst>
            <pc:docMk/>
            <pc:sldMk cId="1530795452" sldId="263"/>
            <ac:cxnSpMk id="32" creationId="{8BFF36F5-37C1-7D91-6F92-03534C331200}"/>
          </ac:cxnSpMkLst>
        </pc:cxnChg>
      </pc:sldChg>
      <pc:sldChg chg="addSp delSp modSp new mod">
        <pc:chgData name="Azmoun, Bob" userId="df2f8141-83e3-4d14-89d8-c4a64028f01e" providerId="ADAL" clId="{5B3B509D-55FB-4D18-81D6-B5375CED7FBC}" dt="2026-09-30T03:49:45.675" v="1377" actId="20577"/>
        <pc:sldMkLst>
          <pc:docMk/>
          <pc:sldMk cId="4073414021" sldId="264"/>
        </pc:sldMkLst>
        <pc:spChg chg="mod">
          <ac:chgData name="Azmoun, Bob" userId="df2f8141-83e3-4d14-89d8-c4a64028f01e" providerId="ADAL" clId="{5B3B509D-55FB-4D18-81D6-B5375CED7FBC}" dt="2026-09-30T03:11:40.419" v="746" actId="20577"/>
          <ac:spMkLst>
            <pc:docMk/>
            <pc:sldMk cId="4073414021" sldId="264"/>
            <ac:spMk id="2" creationId="{43C79D3B-DE73-4526-B110-F53E7D927131}"/>
          </ac:spMkLst>
        </pc:spChg>
        <pc:spChg chg="add mod">
          <ac:chgData name="Azmoun, Bob" userId="df2f8141-83e3-4d14-89d8-c4a64028f01e" providerId="ADAL" clId="{5B3B509D-55FB-4D18-81D6-B5375CED7FBC}" dt="2026-09-30T03:01:40.583" v="450" actId="1076"/>
          <ac:spMkLst>
            <pc:docMk/>
            <pc:sldMk cId="4073414021" sldId="264"/>
            <ac:spMk id="5" creationId="{457D7A4F-FBAA-B3E2-A47C-E5C8DCCD016F}"/>
          </ac:spMkLst>
        </pc:spChg>
        <pc:spChg chg="add mod">
          <ac:chgData name="Azmoun, Bob" userId="df2f8141-83e3-4d14-89d8-c4a64028f01e" providerId="ADAL" clId="{5B3B509D-55FB-4D18-81D6-B5375CED7FBC}" dt="2026-09-30T03:44:30.652" v="1298" actId="20577"/>
          <ac:spMkLst>
            <pc:docMk/>
            <pc:sldMk cId="4073414021" sldId="264"/>
            <ac:spMk id="7" creationId="{EAB260EE-EAA9-56C0-95B2-72262FB7106F}"/>
          </ac:spMkLst>
        </pc:spChg>
        <pc:spChg chg="add mod">
          <ac:chgData name="Azmoun, Bob" userId="df2f8141-83e3-4d14-89d8-c4a64028f01e" providerId="ADAL" clId="{5B3B509D-55FB-4D18-81D6-B5375CED7FBC}" dt="2026-09-30T03:10:19.492" v="654" actId="20577"/>
          <ac:spMkLst>
            <pc:docMk/>
            <pc:sldMk cId="4073414021" sldId="264"/>
            <ac:spMk id="9" creationId="{10908AFB-B498-FD21-D57C-8115E29A0F8C}"/>
          </ac:spMkLst>
        </pc:spChg>
        <pc:spChg chg="add mod">
          <ac:chgData name="Azmoun, Bob" userId="df2f8141-83e3-4d14-89d8-c4a64028f01e" providerId="ADAL" clId="{5B3B509D-55FB-4D18-81D6-B5375CED7FBC}" dt="2026-09-30T03:01:40.583" v="450" actId="1076"/>
          <ac:spMkLst>
            <pc:docMk/>
            <pc:sldMk cId="4073414021" sldId="264"/>
            <ac:spMk id="11" creationId="{2C22BE36-F493-E4F0-7A59-FFDD4C2F211C}"/>
          </ac:spMkLst>
        </pc:spChg>
        <pc:spChg chg="add mod">
          <ac:chgData name="Azmoun, Bob" userId="df2f8141-83e3-4d14-89d8-c4a64028f01e" providerId="ADAL" clId="{5B3B509D-55FB-4D18-81D6-B5375CED7FBC}" dt="2026-09-30T03:01:40.583" v="450" actId="1076"/>
          <ac:spMkLst>
            <pc:docMk/>
            <pc:sldMk cId="4073414021" sldId="264"/>
            <ac:spMk id="13" creationId="{E600B057-C8D2-95E1-E276-33827ABBB51C}"/>
          </ac:spMkLst>
        </pc:spChg>
        <pc:spChg chg="add mod">
          <ac:chgData name="Azmoun, Bob" userId="df2f8141-83e3-4d14-89d8-c4a64028f01e" providerId="ADAL" clId="{5B3B509D-55FB-4D18-81D6-B5375CED7FBC}" dt="2026-09-30T03:49:45.675" v="1377" actId="20577"/>
          <ac:spMkLst>
            <pc:docMk/>
            <pc:sldMk cId="4073414021" sldId="264"/>
            <ac:spMk id="15" creationId="{08820E34-0CBE-7AEE-D241-09D1D63729FD}"/>
          </ac:spMkLst>
        </pc:spChg>
        <pc:spChg chg="add mod">
          <ac:chgData name="Azmoun, Bob" userId="df2f8141-83e3-4d14-89d8-c4a64028f01e" providerId="ADAL" clId="{5B3B509D-55FB-4D18-81D6-B5375CED7FBC}" dt="2026-09-30T03:01:40.583" v="450" actId="1076"/>
          <ac:spMkLst>
            <pc:docMk/>
            <pc:sldMk cId="4073414021" sldId="264"/>
            <ac:spMk id="17" creationId="{6A66F1BA-90B4-4BCF-5B5E-6E9DF1C68968}"/>
          </ac:spMkLst>
        </pc:spChg>
        <pc:spChg chg="add mod">
          <ac:chgData name="Azmoun, Bob" userId="df2f8141-83e3-4d14-89d8-c4a64028f01e" providerId="ADAL" clId="{5B3B509D-55FB-4D18-81D6-B5375CED7FBC}" dt="2026-09-30T03:38:02.250" v="1262" actId="1076"/>
          <ac:spMkLst>
            <pc:docMk/>
            <pc:sldMk cId="4073414021" sldId="264"/>
            <ac:spMk id="19" creationId="{6CC64C1D-2CC8-36B5-AF90-5BD24786563C}"/>
          </ac:spMkLst>
        </pc:spChg>
        <pc:spChg chg="add mod">
          <ac:chgData name="Azmoun, Bob" userId="df2f8141-83e3-4d14-89d8-c4a64028f01e" providerId="ADAL" clId="{5B3B509D-55FB-4D18-81D6-B5375CED7FBC}" dt="2026-09-30T03:38:08.008" v="1263" actId="1076"/>
          <ac:spMkLst>
            <pc:docMk/>
            <pc:sldMk cId="4073414021" sldId="264"/>
            <ac:spMk id="21" creationId="{E95E6D63-936F-C237-E5D0-CB3E91399E72}"/>
          </ac:spMkLst>
        </pc:spChg>
        <pc:spChg chg="add mod">
          <ac:chgData name="Azmoun, Bob" userId="df2f8141-83e3-4d14-89d8-c4a64028f01e" providerId="ADAL" clId="{5B3B509D-55FB-4D18-81D6-B5375CED7FBC}" dt="2026-09-30T03:01:40.583" v="450" actId="1076"/>
          <ac:spMkLst>
            <pc:docMk/>
            <pc:sldMk cId="4073414021" sldId="264"/>
            <ac:spMk id="33" creationId="{B6E044BF-D90F-3E68-BB98-DE3CEE4BB948}"/>
          </ac:spMkLst>
        </pc:spChg>
        <pc:spChg chg="add mod">
          <ac:chgData name="Azmoun, Bob" userId="df2f8141-83e3-4d14-89d8-c4a64028f01e" providerId="ADAL" clId="{5B3B509D-55FB-4D18-81D6-B5375CED7FBC}" dt="2026-09-30T02:52:16.547" v="300" actId="2085"/>
          <ac:spMkLst>
            <pc:docMk/>
            <pc:sldMk cId="4073414021" sldId="264"/>
            <ac:spMk id="35" creationId="{E2FE4FD9-4DB0-D27B-1241-4B657F492766}"/>
          </ac:spMkLst>
        </pc:spChg>
        <pc:spChg chg="add mod">
          <ac:chgData name="Azmoun, Bob" userId="df2f8141-83e3-4d14-89d8-c4a64028f01e" providerId="ADAL" clId="{5B3B509D-55FB-4D18-81D6-B5375CED7FBC}" dt="2026-09-30T03:10:54.891" v="680" actId="20577"/>
          <ac:spMkLst>
            <pc:docMk/>
            <pc:sldMk cId="4073414021" sldId="264"/>
            <ac:spMk id="71" creationId="{1129A125-AD4D-6B82-3034-A856882C3AC1}"/>
          </ac:spMkLst>
        </pc:spChg>
        <pc:picChg chg="add mod">
          <ac:chgData name="Azmoun, Bob" userId="df2f8141-83e3-4d14-89d8-c4a64028f01e" providerId="ADAL" clId="{5B3B509D-55FB-4D18-81D6-B5375CED7FBC}" dt="2026-09-30T02:41:20.056" v="34" actId="14100"/>
          <ac:picMkLst>
            <pc:docMk/>
            <pc:sldMk cId="4073414021" sldId="264"/>
            <ac:picMk id="4" creationId="{34FB8CBB-9A91-658C-45BB-E1723789722A}"/>
          </ac:picMkLst>
        </pc:picChg>
        <pc:picChg chg="add mod">
          <ac:chgData name="Azmoun, Bob" userId="df2f8141-83e3-4d14-89d8-c4a64028f01e" providerId="ADAL" clId="{5B3B509D-55FB-4D18-81D6-B5375CED7FBC}" dt="2026-09-30T03:02:17.689" v="455" actId="1076"/>
          <ac:picMkLst>
            <pc:docMk/>
            <pc:sldMk cId="4073414021" sldId="264"/>
            <ac:picMk id="69" creationId="{5221D4A5-F603-2CF5-752F-B2AA49F576E0}"/>
          </ac:picMkLst>
        </pc:picChg>
        <pc:cxnChg chg="add mod ord">
          <ac:chgData name="Azmoun, Bob" userId="df2f8141-83e3-4d14-89d8-c4a64028f01e" providerId="ADAL" clId="{5B3B509D-55FB-4D18-81D6-B5375CED7FBC}" dt="2026-09-30T03:49:45.675" v="1377" actId="20577"/>
          <ac:cxnSpMkLst>
            <pc:docMk/>
            <pc:sldMk cId="4073414021" sldId="264"/>
            <ac:cxnSpMk id="22" creationId="{3204258A-13FA-58E6-EEF0-505BAB4F15C4}"/>
          </ac:cxnSpMkLst>
        </pc:cxnChg>
        <pc:cxnChg chg="add mod ord">
          <ac:chgData name="Azmoun, Bob" userId="df2f8141-83e3-4d14-89d8-c4a64028f01e" providerId="ADAL" clId="{5B3B509D-55FB-4D18-81D6-B5375CED7FBC}" dt="2026-09-30T02:49:54.332" v="285" actId="692"/>
          <ac:cxnSpMkLst>
            <pc:docMk/>
            <pc:sldMk cId="4073414021" sldId="264"/>
            <ac:cxnSpMk id="26" creationId="{1CB0505C-41F6-8C2F-9DA8-9E42F680B3D3}"/>
          </ac:cxnSpMkLst>
        </pc:cxnChg>
        <pc:cxnChg chg="add del mod">
          <ac:chgData name="Azmoun, Bob" userId="df2f8141-83e3-4d14-89d8-c4a64028f01e" providerId="ADAL" clId="{5B3B509D-55FB-4D18-81D6-B5375CED7FBC}" dt="2026-09-30T02:48:01.216" v="269" actId="478"/>
          <ac:cxnSpMkLst>
            <pc:docMk/>
            <pc:sldMk cId="4073414021" sldId="264"/>
            <ac:cxnSpMk id="30" creationId="{C280C027-894E-ED29-0351-6C8A1A5FB742}"/>
          </ac:cxnSpMkLst>
        </pc:cxnChg>
        <pc:cxnChg chg="add mod">
          <ac:chgData name="Azmoun, Bob" userId="df2f8141-83e3-4d14-89d8-c4a64028f01e" providerId="ADAL" clId="{5B3B509D-55FB-4D18-81D6-B5375CED7FBC}" dt="2026-09-30T02:51:54.941" v="298" actId="692"/>
          <ac:cxnSpMkLst>
            <pc:docMk/>
            <pc:sldMk cId="4073414021" sldId="264"/>
            <ac:cxnSpMk id="41" creationId="{1B7E6B4F-6B97-6393-BAEC-2CD888F7F991}"/>
          </ac:cxnSpMkLst>
        </pc:cxnChg>
        <pc:cxnChg chg="add mod">
          <ac:chgData name="Azmoun, Bob" userId="df2f8141-83e3-4d14-89d8-c4a64028f01e" providerId="ADAL" clId="{5B3B509D-55FB-4D18-81D6-B5375CED7FBC}" dt="2026-09-30T02:52:10.006" v="299" actId="692"/>
          <ac:cxnSpMkLst>
            <pc:docMk/>
            <pc:sldMk cId="4073414021" sldId="264"/>
            <ac:cxnSpMk id="47" creationId="{C0564A65-B163-AAB8-6437-C477D28A1A42}"/>
          </ac:cxnSpMkLst>
        </pc:cxnChg>
        <pc:cxnChg chg="add mod">
          <ac:chgData name="Azmoun, Bob" userId="df2f8141-83e3-4d14-89d8-c4a64028f01e" providerId="ADAL" clId="{5B3B509D-55FB-4D18-81D6-B5375CED7FBC}" dt="2026-09-30T03:42:24.927" v="1292" actId="404"/>
          <ac:cxnSpMkLst>
            <pc:docMk/>
            <pc:sldMk cId="4073414021" sldId="264"/>
            <ac:cxnSpMk id="49" creationId="{054E0683-F5AB-0B39-C822-8D2FA198D922}"/>
          </ac:cxnSpMkLst>
        </pc:cxnChg>
        <pc:cxnChg chg="add mod">
          <ac:chgData name="Azmoun, Bob" userId="df2f8141-83e3-4d14-89d8-c4a64028f01e" providerId="ADAL" clId="{5B3B509D-55FB-4D18-81D6-B5375CED7FBC}" dt="2026-09-30T02:52:55.150" v="308" actId="14100"/>
          <ac:cxnSpMkLst>
            <pc:docMk/>
            <pc:sldMk cId="4073414021" sldId="264"/>
            <ac:cxnSpMk id="52" creationId="{FFF29815-AE08-9B74-25F9-91F5D9CD1B15}"/>
          </ac:cxnSpMkLst>
        </pc:cxnChg>
        <pc:cxnChg chg="add mod">
          <ac:chgData name="Azmoun, Bob" userId="df2f8141-83e3-4d14-89d8-c4a64028f01e" providerId="ADAL" clId="{5B3B509D-55FB-4D18-81D6-B5375CED7FBC}" dt="2026-09-30T02:54:03.145" v="319" actId="465"/>
          <ac:cxnSpMkLst>
            <pc:docMk/>
            <pc:sldMk cId="4073414021" sldId="264"/>
            <ac:cxnSpMk id="55" creationId="{5127C613-C90B-7502-D441-6C2E4C02E370}"/>
          </ac:cxnSpMkLst>
        </pc:cxnChg>
        <pc:cxnChg chg="add mod">
          <ac:chgData name="Azmoun, Bob" userId="df2f8141-83e3-4d14-89d8-c4a64028f01e" providerId="ADAL" clId="{5B3B509D-55FB-4D18-81D6-B5375CED7FBC}" dt="2026-09-30T02:54:03.145" v="319" actId="465"/>
          <ac:cxnSpMkLst>
            <pc:docMk/>
            <pc:sldMk cId="4073414021" sldId="264"/>
            <ac:cxnSpMk id="58" creationId="{9DF6ED3E-31AF-1193-8636-DC5F540BE289}"/>
          </ac:cxnSpMkLst>
        </pc:cxnChg>
        <pc:cxnChg chg="add mod">
          <ac:chgData name="Azmoun, Bob" userId="df2f8141-83e3-4d14-89d8-c4a64028f01e" providerId="ADAL" clId="{5B3B509D-55FB-4D18-81D6-B5375CED7FBC}" dt="2026-09-30T02:56:25.067" v="332" actId="21"/>
          <ac:cxnSpMkLst>
            <pc:docMk/>
            <pc:sldMk cId="4073414021" sldId="264"/>
            <ac:cxnSpMk id="61" creationId="{37E33B11-EAC4-B2FA-D9E8-3D29750C5224}"/>
          </ac:cxnSpMkLst>
        </pc:cxnChg>
        <pc:cxnChg chg="add mod">
          <ac:chgData name="Azmoun, Bob" userId="df2f8141-83e3-4d14-89d8-c4a64028f01e" providerId="ADAL" clId="{5B3B509D-55FB-4D18-81D6-B5375CED7FBC}" dt="2026-09-30T02:54:35.702" v="326" actId="14100"/>
          <ac:cxnSpMkLst>
            <pc:docMk/>
            <pc:sldMk cId="4073414021" sldId="264"/>
            <ac:cxnSpMk id="64" creationId="{B9B496D9-DC0F-EB3D-298D-26D398952B50}"/>
          </ac:cxnSpMkLst>
        </pc:cxnChg>
      </pc:sldChg>
      <pc:sldChg chg="addSp delSp modSp new mod">
        <pc:chgData name="Azmoun, Bob" userId="df2f8141-83e3-4d14-89d8-c4a64028f01e" providerId="ADAL" clId="{5B3B509D-55FB-4D18-81D6-B5375CED7FBC}" dt="2026-09-30T03:52:08.128" v="1443" actId="14100"/>
        <pc:sldMkLst>
          <pc:docMk/>
          <pc:sldMk cId="3358851159" sldId="265"/>
        </pc:sldMkLst>
        <pc:spChg chg="mod">
          <ac:chgData name="Azmoun, Bob" userId="df2f8141-83e3-4d14-89d8-c4a64028f01e" providerId="ADAL" clId="{5B3B509D-55FB-4D18-81D6-B5375CED7FBC}" dt="2026-09-30T03:20:55.252" v="782" actId="20577"/>
          <ac:spMkLst>
            <pc:docMk/>
            <pc:sldMk cId="3358851159" sldId="265"/>
            <ac:spMk id="2" creationId="{CEB9E5D0-BDED-FD15-310D-C5D458366C99}"/>
          </ac:spMkLst>
        </pc:spChg>
        <pc:spChg chg="add mod">
          <ac:chgData name="Azmoun, Bob" userId="df2f8141-83e3-4d14-89d8-c4a64028f01e" providerId="ADAL" clId="{5B3B509D-55FB-4D18-81D6-B5375CED7FBC}" dt="2026-09-30T03:52:08.128" v="1443" actId="14100"/>
          <ac:spMkLst>
            <pc:docMk/>
            <pc:sldMk cId="3358851159" sldId="265"/>
            <ac:spMk id="7" creationId="{9A0D94C7-0529-AC4C-BDF3-F9545AEA2B60}"/>
          </ac:spMkLst>
        </pc:spChg>
        <pc:spChg chg="add del">
          <ac:chgData name="Azmoun, Bob" userId="df2f8141-83e3-4d14-89d8-c4a64028f01e" providerId="ADAL" clId="{5B3B509D-55FB-4D18-81D6-B5375CED7FBC}" dt="2026-09-30T03:23:47.358" v="898" actId="22"/>
          <ac:spMkLst>
            <pc:docMk/>
            <pc:sldMk cId="3358851159" sldId="265"/>
            <ac:spMk id="9" creationId="{12706829-27D7-9C97-0E76-AEB8CE258A53}"/>
          </ac:spMkLst>
        </pc:spChg>
        <pc:spChg chg="add mod">
          <ac:chgData name="Azmoun, Bob" userId="df2f8141-83e3-4d14-89d8-c4a64028f01e" providerId="ADAL" clId="{5B3B509D-55FB-4D18-81D6-B5375CED7FBC}" dt="2026-09-30T03:25:13.056" v="976" actId="1076"/>
          <ac:spMkLst>
            <pc:docMk/>
            <pc:sldMk cId="3358851159" sldId="265"/>
            <ac:spMk id="10" creationId="{060D35BB-FC84-B6A5-122C-F04E5F9BA85E}"/>
          </ac:spMkLst>
        </pc:spChg>
        <pc:spChg chg="add mod">
          <ac:chgData name="Azmoun, Bob" userId="df2f8141-83e3-4d14-89d8-c4a64028f01e" providerId="ADAL" clId="{5B3B509D-55FB-4D18-81D6-B5375CED7FBC}" dt="2026-09-30T03:47:37.562" v="1342" actId="1076"/>
          <ac:spMkLst>
            <pc:docMk/>
            <pc:sldMk cId="3358851159" sldId="265"/>
            <ac:spMk id="15" creationId="{276959F6-2A6F-8F6E-3AD9-0943A5BDBC4F}"/>
          </ac:spMkLst>
        </pc:spChg>
        <pc:spChg chg="add mod">
          <ac:chgData name="Azmoun, Bob" userId="df2f8141-83e3-4d14-89d8-c4a64028f01e" providerId="ADAL" clId="{5B3B509D-55FB-4D18-81D6-B5375CED7FBC}" dt="2026-09-30T03:47:54.369" v="1356" actId="1076"/>
          <ac:spMkLst>
            <pc:docMk/>
            <pc:sldMk cId="3358851159" sldId="265"/>
            <ac:spMk id="17" creationId="{CF98E8E8-6650-6F3B-EC9E-7E51B122703D}"/>
          </ac:spMkLst>
        </pc:spChg>
        <pc:picChg chg="add mod modCrop">
          <ac:chgData name="Azmoun, Bob" userId="df2f8141-83e3-4d14-89d8-c4a64028f01e" providerId="ADAL" clId="{5B3B509D-55FB-4D18-81D6-B5375CED7FBC}" dt="2026-09-30T03:23:57.427" v="900" actId="1076"/>
          <ac:picMkLst>
            <pc:docMk/>
            <pc:sldMk cId="3358851159" sldId="265"/>
            <ac:picMk id="4" creationId="{48D28306-CEEC-1D55-5C93-9D025836B556}"/>
          </ac:picMkLst>
        </pc:picChg>
        <pc:picChg chg="add mod modCrop">
          <ac:chgData name="Azmoun, Bob" userId="df2f8141-83e3-4d14-89d8-c4a64028f01e" providerId="ADAL" clId="{5B3B509D-55FB-4D18-81D6-B5375CED7FBC}" dt="2026-09-30T03:47:20.397" v="1327" actId="1076"/>
          <ac:picMkLst>
            <pc:docMk/>
            <pc:sldMk cId="3358851159" sldId="265"/>
            <ac:picMk id="6" creationId="{275947B0-AB66-C9E3-AA77-77D77BD9F21D}"/>
          </ac:picMkLst>
        </pc:picChg>
        <pc:picChg chg="add mod modCrop">
          <ac:chgData name="Azmoun, Bob" userId="df2f8141-83e3-4d14-89d8-c4a64028f01e" providerId="ADAL" clId="{5B3B509D-55FB-4D18-81D6-B5375CED7FBC}" dt="2026-09-30T03:47:12.425" v="1325" actId="1076"/>
          <ac:picMkLst>
            <pc:docMk/>
            <pc:sldMk cId="3358851159" sldId="265"/>
            <ac:picMk id="12" creationId="{7973EE59-7D9E-2611-CDE4-DB2A5FE88C99}"/>
          </ac:picMkLst>
        </pc:picChg>
        <pc:picChg chg="add mod modCrop">
          <ac:chgData name="Azmoun, Bob" userId="df2f8141-83e3-4d14-89d8-c4a64028f01e" providerId="ADAL" clId="{5B3B509D-55FB-4D18-81D6-B5375CED7FBC}" dt="2026-09-30T03:47:12.425" v="1325" actId="1076"/>
          <ac:picMkLst>
            <pc:docMk/>
            <pc:sldMk cId="3358851159" sldId="265"/>
            <ac:picMk id="14" creationId="{D00FA3D6-F512-49BC-FD13-5363F086D8EB}"/>
          </ac:picMkLst>
        </pc:picChg>
      </pc:sldChg>
    </pc:docChg>
  </pc:docChgLst>
  <pc:docChgLst>
    <pc:chgData name="Azmoun, Bob" userId="df2f8141-83e3-4d14-89d8-c4a64028f01e" providerId="ADAL" clId="{E16E0266-C878-46E8-8F0F-5AA5822E0278}"/>
    <pc:docChg chg="modSld">
      <pc:chgData name="Azmoun, Bob" userId="df2f8141-83e3-4d14-89d8-c4a64028f01e" providerId="ADAL" clId="{E16E0266-C878-46E8-8F0F-5AA5822E0278}" dt="2026-09-29T20:31:26.507" v="1" actId="767"/>
      <pc:docMkLst>
        <pc:docMk/>
      </pc:docMkLst>
      <pc:sldChg chg="addSp modSp">
        <pc:chgData name="Azmoun, Bob" userId="df2f8141-83e3-4d14-89d8-c4a64028f01e" providerId="ADAL" clId="{E16E0266-C878-46E8-8F0F-5AA5822E0278}" dt="2026-09-29T20:31:26.507" v="1" actId="767"/>
        <pc:sldMkLst>
          <pc:docMk/>
          <pc:sldMk cId="3391668355" sldId="261"/>
        </pc:sldMkLst>
        <pc:spChg chg="add mod">
          <ac:chgData name="Azmoun, Bob" userId="df2f8141-83e3-4d14-89d8-c4a64028f01e" providerId="ADAL" clId="{E16E0266-C878-46E8-8F0F-5AA5822E0278}" dt="2026-09-29T20:31:26.507" v="1" actId="767"/>
          <ac:spMkLst>
            <pc:docMk/>
            <pc:sldMk cId="3391668355" sldId="261"/>
            <ac:spMk id="8" creationId="{D70AB85E-3014-6481-212D-7186F7A90538}"/>
          </ac:spMkLst>
        </pc:spChg>
        <pc:picChg chg="mod">
          <ac:chgData name="Azmoun, Bob" userId="df2f8141-83e3-4d14-89d8-c4a64028f01e" providerId="ADAL" clId="{E16E0266-C878-46E8-8F0F-5AA5822E0278}" dt="2026-09-29T20:28:47.019" v="0"/>
          <ac:picMkLst>
            <pc:docMk/>
            <pc:sldMk cId="3391668355" sldId="261"/>
            <ac:picMk id="7" creationId="{C4567552-523C-D9CE-42E9-1EE5EFADD2D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8B02A-50C3-E1AE-76EB-D1002628B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3A2D2D-0AF9-9E5A-0A61-FD2921B14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9253D-8116-FF11-EDE1-07C0202BE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10832-97EF-17F5-4D0B-10DF8A70E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0439A-6AD6-96D7-31D5-3361ECF4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54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40C4-0FEF-E40D-4CEF-573025028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16165-2829-2E07-04B1-98B963CC9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9FE66-3CCB-14AA-3A09-CBF6C2C50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27A07-B386-F487-F890-CD56310FE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2152A-77D6-952F-DF19-CB426D56F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92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93E45-0691-2D29-D59F-77F3F630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E6E72-50F8-B9ED-9F85-3A8600C2C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CF877-4A12-3951-784C-FCB0FCEC2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64377-B359-20BE-9D75-70BFFB727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E526F-7C41-F5EF-F67A-0B817ADC1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4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A2159-9DE9-1B85-EDD4-9EC3DFFD4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B31CF-7E09-91E1-CF2C-5965BC9F0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7B5EEC-22CE-44C2-3FDF-DD26FF059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48959-A548-2A2F-09FB-C16BBCEA9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0E0FD4-1165-C488-F684-C9D1876E3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2650B-9990-4F52-BCE7-06AE96D47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2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392E9-250B-4A5A-F943-8035D91BB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517A9-C58E-7C1D-9B71-BD99B7A72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8B0AF-3417-E7F2-D1E7-2F04255110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E758AE-8C4D-0E34-E147-A462CB7E20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297FF-2352-EEB9-7CAD-4E1B59FB7D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EACA93-FDDC-020C-3F9A-57ADD3E04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BDEBF2-A947-B6D9-7068-1C2A3C2FB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0D1FA-D718-D17E-89CA-1B396625D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07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FAD01-2C08-6CE4-A8CD-7090DBF9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A11190-02E6-A04E-E187-F1BEF56FA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7DAFF-E704-0DEA-CAA1-95F4EB298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DDCB84-C211-C50E-466D-B7328DB23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76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D1F55B-1B0A-5E2E-0F35-C44B19AEF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5E355-8C09-C613-AF96-B8FF454AD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0AD62-349A-7E09-085A-E2B953A15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68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31C24-B4F2-5C65-4969-E5A31CE54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0D0F0-9DB4-FFC7-4B70-DB33CE566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2DA7B-9C0E-7C2F-A9E7-DC5EA096D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CE677-039A-08DC-C9E1-71ADA5B7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225E9-E682-CF50-D054-0C35F62CC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6BF2A-4E4F-73A8-F0BC-D5FC664D8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23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3ECF4-A84B-217B-F205-56F0D5185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AB33EC-4DCE-62BA-7202-31BB61DE99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9F2CE-DA9C-BB81-DA54-945853FC3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8FF4EC-5D39-6797-1F1F-9F4880A78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D07169-F2F0-C63D-E5EC-0ADD27A1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8D1369-F023-76DE-307B-2E30C2645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608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070BA-7C3C-5B62-D4D0-0409449BA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8DE3A6-038D-1A61-CD46-17AAB4137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66D16-CDE4-F250-2560-C143958C1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8B88C-94F7-7C2E-1A77-3349D69A3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47104-0C4C-98B1-7A49-A78ED2E41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57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41AE26-69F7-780A-38FE-BD014FAFC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B1AA31-3B85-EC0F-C420-C4E96FC48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C8DBD-2310-BCF0-E3F6-AF534B29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0B331-2C60-FBF2-5F3E-11D376C6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FE8E0-DE48-53E9-FE46-EF9E58FAE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91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DEC398-54DF-29B3-B175-C8276A32B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C2C5E-0652-A256-FA2C-F282CE805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5A969-8577-AACB-B29F-6CE67ADEA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F4209E-71C2-4E37-8F37-6647058E25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059DB-155F-F3AE-809B-DC1BC5AE8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9E2AC-2C18-586E-30A8-7E668A0C5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A1B658-8645-4929-9AC4-728C37F3B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9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42D2D-644E-7912-10D1-6CE76D6470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Transmission Dynode LDRD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EFB0D8-8B12-6A9C-875B-7E076DB6CA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Sept. 30, 2026</a:t>
            </a:r>
          </a:p>
          <a:p>
            <a:r>
              <a:rPr lang="en-US" dirty="0"/>
              <a:t>B. Azmoun, A. Kiselev (BNL)</a:t>
            </a:r>
          </a:p>
        </p:txBody>
      </p:sp>
    </p:spTree>
    <p:extLst>
      <p:ext uri="{BB962C8B-B14F-4D97-AF65-F5344CB8AC3E}">
        <p14:creationId xmlns:p14="http://schemas.microsoft.com/office/powerpoint/2010/main" val="4261359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33ACE1-B63D-E628-13DE-928EFD04F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Apparatus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85B507-936E-DF58-A26A-8112B4CA3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31" y="2652343"/>
            <a:ext cx="5842221" cy="33375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89B5B4-E983-D4D0-3789-4A87E432D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113" y="2532698"/>
            <a:ext cx="5420078" cy="40650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29F65A-DFAB-C091-2996-BF4CF0E486AA}"/>
              </a:ext>
            </a:extLst>
          </p:cNvPr>
          <p:cNvSpPr txBox="1"/>
          <p:nvPr/>
        </p:nvSpPr>
        <p:spPr>
          <a:xfrm>
            <a:off x="2612571" y="2283011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710A54-E3AB-624D-058E-C412061CF38E}"/>
              </a:ext>
            </a:extLst>
          </p:cNvPr>
          <p:cNvSpPr txBox="1"/>
          <p:nvPr/>
        </p:nvSpPr>
        <p:spPr>
          <a:xfrm>
            <a:off x="8513372" y="2348032"/>
            <a:ext cx="216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As Built (so far)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60AE00-4040-98E5-D911-F042E39EFD96}"/>
              </a:ext>
            </a:extLst>
          </p:cNvPr>
          <p:cNvSpPr txBox="1"/>
          <p:nvPr/>
        </p:nvSpPr>
        <p:spPr>
          <a:xfrm>
            <a:off x="576943" y="4015141"/>
            <a:ext cx="1410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Laser </a:t>
            </a:r>
          </a:p>
          <a:p>
            <a:r>
              <a:rPr lang="en-US" dirty="0">
                <a:solidFill>
                  <a:srgbClr val="00B0F0"/>
                </a:solidFill>
              </a:rPr>
              <a:t>(free-space)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0D641A-8677-28B7-B771-0BD49FC7E462}"/>
              </a:ext>
            </a:extLst>
          </p:cNvPr>
          <p:cNvSpPr txBox="1"/>
          <p:nvPr/>
        </p:nvSpPr>
        <p:spPr>
          <a:xfrm>
            <a:off x="324104" y="2717364"/>
            <a:ext cx="1998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Dark box for beam steering optics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1E9F80-96BD-74BE-6CF6-071D068DACF7}"/>
              </a:ext>
            </a:extLst>
          </p:cNvPr>
          <p:cNvSpPr txBox="1"/>
          <p:nvPr/>
        </p:nvSpPr>
        <p:spPr>
          <a:xfrm>
            <a:off x="4097025" y="2717364"/>
            <a:ext cx="1998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Vacuum vessel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6874EC-B26D-A9AE-CA27-B73B61F058F8}"/>
              </a:ext>
            </a:extLst>
          </p:cNvPr>
          <p:cNvSpPr txBox="1"/>
          <p:nvPr/>
        </p:nvSpPr>
        <p:spPr>
          <a:xfrm>
            <a:off x="2015412" y="5705231"/>
            <a:ext cx="2394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Bellows beam conduit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0A13D08-CBC4-2E9B-2B5D-188445C1EB1C}"/>
              </a:ext>
            </a:extLst>
          </p:cNvPr>
          <p:cNvCxnSpPr>
            <a:endCxn id="19" idx="0"/>
          </p:cNvCxnSpPr>
          <p:nvPr/>
        </p:nvCxnSpPr>
        <p:spPr>
          <a:xfrm>
            <a:off x="2323079" y="4842588"/>
            <a:ext cx="889745" cy="86264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A762EA5-F245-FE13-A76C-520A52FA3B1B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3212824" y="4422710"/>
            <a:ext cx="640719" cy="128252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846B99-8028-03D2-DCFC-C3FC4B3B84EA}"/>
              </a:ext>
            </a:extLst>
          </p:cNvPr>
          <p:cNvCxnSpPr>
            <a:cxnSpLocks/>
          </p:cNvCxnSpPr>
          <p:nvPr/>
        </p:nvCxnSpPr>
        <p:spPr>
          <a:xfrm flipH="1">
            <a:off x="4609322" y="3140189"/>
            <a:ext cx="341492" cy="47380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8DB319D-FD7B-C14E-49D6-F4978DE32A68}"/>
              </a:ext>
            </a:extLst>
          </p:cNvPr>
          <p:cNvCxnSpPr>
            <a:cxnSpLocks/>
          </p:cNvCxnSpPr>
          <p:nvPr/>
        </p:nvCxnSpPr>
        <p:spPr>
          <a:xfrm>
            <a:off x="1323591" y="3377093"/>
            <a:ext cx="1288980" cy="36104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06DD409-F117-960F-A74C-66EF77477718}"/>
              </a:ext>
            </a:extLst>
          </p:cNvPr>
          <p:cNvSpPr txBox="1"/>
          <p:nvPr/>
        </p:nvSpPr>
        <p:spPr>
          <a:xfrm>
            <a:off x="7410057" y="6093660"/>
            <a:ext cx="387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Window replaced by gauge for testing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4815D9A-F69F-D971-48C9-3548CED01400}"/>
              </a:ext>
            </a:extLst>
          </p:cNvPr>
          <p:cNvCxnSpPr>
            <a:cxnSpLocks/>
            <a:endCxn id="31" idx="0"/>
          </p:cNvCxnSpPr>
          <p:nvPr/>
        </p:nvCxnSpPr>
        <p:spPr>
          <a:xfrm flipH="1">
            <a:off x="9348857" y="4422710"/>
            <a:ext cx="302946" cy="167095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45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915CD-67CE-9773-55E0-C6678BC91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Vacuum Vessel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FA484A-9FA5-150B-8CA5-BF90C6A85B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46048" y="567739"/>
            <a:ext cx="8385052" cy="62902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7B1294-67C5-203C-D26E-7C0A18343EEF}"/>
              </a:ext>
            </a:extLst>
          </p:cNvPr>
          <p:cNvSpPr txBox="1"/>
          <p:nvPr/>
        </p:nvSpPr>
        <p:spPr>
          <a:xfrm>
            <a:off x="4282161" y="2299803"/>
            <a:ext cx="836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Vessel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564A32-9DB1-CCCD-FD0A-EC6A46E94D8B}"/>
              </a:ext>
            </a:extLst>
          </p:cNvPr>
          <p:cNvSpPr txBox="1"/>
          <p:nvPr/>
        </p:nvSpPr>
        <p:spPr>
          <a:xfrm>
            <a:off x="1624825" y="1564364"/>
            <a:ext cx="2638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Dual gauge (for test only)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F1F85E-0FD7-218C-D8A1-250338D4BECD}"/>
              </a:ext>
            </a:extLst>
          </p:cNvPr>
          <p:cNvSpPr txBox="1"/>
          <p:nvPr/>
        </p:nvSpPr>
        <p:spPr>
          <a:xfrm>
            <a:off x="8410717" y="1424646"/>
            <a:ext cx="3605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Ports for RTD &amp; gas in/out valves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A54705-8DED-D206-179C-3EEE5AEA705B}"/>
              </a:ext>
            </a:extLst>
          </p:cNvPr>
          <p:cNvSpPr txBox="1"/>
          <p:nvPr/>
        </p:nvSpPr>
        <p:spPr>
          <a:xfrm>
            <a:off x="9417436" y="3771991"/>
            <a:ext cx="1936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Vacuum manifold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5B6E10-16AE-BEE6-B137-CCF895502EB8}"/>
              </a:ext>
            </a:extLst>
          </p:cNvPr>
          <p:cNvSpPr txBox="1"/>
          <p:nvPr/>
        </p:nvSpPr>
        <p:spPr>
          <a:xfrm>
            <a:off x="6528864" y="1016407"/>
            <a:ext cx="230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Signal pins (DB25 x 2)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6BF8D9-0E7C-FB1C-F0E6-D93F3F49A7B9}"/>
              </a:ext>
            </a:extLst>
          </p:cNvPr>
          <p:cNvSpPr txBox="1"/>
          <p:nvPr/>
        </p:nvSpPr>
        <p:spPr>
          <a:xfrm>
            <a:off x="5755010" y="541056"/>
            <a:ext cx="2429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HV feed-thru (SHV  x 8)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379A94-6D54-E3F7-D581-7F1153CB08F4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943872" y="1933696"/>
            <a:ext cx="922086" cy="75361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33DC2D7-D079-361F-9D42-DC89988EEA13}"/>
              </a:ext>
            </a:extLst>
          </p:cNvPr>
          <p:cNvCxnSpPr>
            <a:cxnSpLocks/>
            <a:stCxn id="15" idx="1"/>
          </p:cNvCxnSpPr>
          <p:nvPr/>
        </p:nvCxnSpPr>
        <p:spPr>
          <a:xfrm>
            <a:off x="5755010" y="725722"/>
            <a:ext cx="140897" cy="125292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FA2EFEA-F2A3-268E-989A-89D115A05C1E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5808597" y="1201073"/>
            <a:ext cx="720267" cy="138698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C9F1066-BEB3-5885-7F78-888D0AD2786B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7191355" y="1609312"/>
            <a:ext cx="1219362" cy="219889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634E066-BEC4-8026-D15C-1700338640A2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6373751" y="1609312"/>
            <a:ext cx="2036966" cy="132100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53F7D6A-7789-58B7-F1BF-5B3B7BF2037D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7537443" y="1609312"/>
            <a:ext cx="873274" cy="88811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82A54B9-511E-F361-5344-B92C06704750}"/>
              </a:ext>
            </a:extLst>
          </p:cNvPr>
          <p:cNvCxnSpPr>
            <a:cxnSpLocks/>
          </p:cNvCxnSpPr>
          <p:nvPr/>
        </p:nvCxnSpPr>
        <p:spPr>
          <a:xfrm flipH="1">
            <a:off x="6713511" y="1598355"/>
            <a:ext cx="1697206" cy="43615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CDA8647-5803-DB7D-08F5-1090A1692128}"/>
              </a:ext>
            </a:extLst>
          </p:cNvPr>
          <p:cNvSpPr txBox="1"/>
          <p:nvPr/>
        </p:nvSpPr>
        <p:spPr>
          <a:xfrm>
            <a:off x="9514897" y="2565543"/>
            <a:ext cx="1440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Dual gauge (permanent)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1F3F0AB-81F6-EE37-6769-0CFFA82C3C4A}"/>
              </a:ext>
            </a:extLst>
          </p:cNvPr>
          <p:cNvCxnSpPr>
            <a:cxnSpLocks/>
            <a:stCxn id="54" idx="1"/>
          </p:cNvCxnSpPr>
          <p:nvPr/>
        </p:nvCxnSpPr>
        <p:spPr>
          <a:xfrm flipH="1" flipV="1">
            <a:off x="8745967" y="2588062"/>
            <a:ext cx="768930" cy="30064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910A8B2-1F73-8D5A-371A-D3A7A610992D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8529611" y="3956657"/>
            <a:ext cx="887825" cy="15113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445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022D45-D6AF-2407-9974-D9C98872E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381" y="133008"/>
            <a:ext cx="8984587" cy="67384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B2B051-D9A3-8960-2E23-645D011623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3" t="19668" r="10185" b="8256"/>
          <a:stretch>
            <a:fillRect/>
          </a:stretch>
        </p:blipFill>
        <p:spPr>
          <a:xfrm>
            <a:off x="150263" y="4599547"/>
            <a:ext cx="3296355" cy="203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674B95-C757-EEF3-F5E9-81396E11FB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46031" t="25626" r="25788" b="19801"/>
          <a:stretch>
            <a:fillRect/>
          </a:stretch>
        </p:blipFill>
        <p:spPr>
          <a:xfrm rot="5400000">
            <a:off x="8538592" y="4600322"/>
            <a:ext cx="1325563" cy="192571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70DF8F3-5DB0-5A61-B720-8F00572A5478}"/>
              </a:ext>
            </a:extLst>
          </p:cNvPr>
          <p:cNvCxnSpPr>
            <a:cxnSpLocks/>
          </p:cNvCxnSpPr>
          <p:nvPr/>
        </p:nvCxnSpPr>
        <p:spPr>
          <a:xfrm>
            <a:off x="5032219" y="904132"/>
            <a:ext cx="2218435" cy="560784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694E64-4A6A-AB9E-EE03-53B8552AC645}"/>
              </a:ext>
            </a:extLst>
          </p:cNvPr>
          <p:cNvCxnSpPr>
            <a:cxnSpLocks/>
          </p:cNvCxnSpPr>
          <p:nvPr/>
        </p:nvCxnSpPr>
        <p:spPr>
          <a:xfrm>
            <a:off x="5032219" y="904132"/>
            <a:ext cx="249786" cy="1071280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0DD910-DC00-49BE-9055-BBC02AE2DA77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5032219" y="904132"/>
            <a:ext cx="3520110" cy="2075736"/>
          </a:xfrm>
          <a:prstGeom prst="line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335C1BD-EE47-6811-83FC-9CB0BD55EE2C}"/>
              </a:ext>
            </a:extLst>
          </p:cNvPr>
          <p:cNvSpPr txBox="1"/>
          <p:nvPr/>
        </p:nvSpPr>
        <p:spPr>
          <a:xfrm>
            <a:off x="8718398" y="904132"/>
            <a:ext cx="617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RGA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721C-0164-2BBB-AD23-843C31BE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Vacuum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B625AF-C9D4-7E76-1A8E-74AC09ECB1EA}"/>
              </a:ext>
            </a:extLst>
          </p:cNvPr>
          <p:cNvSpPr txBox="1"/>
          <p:nvPr/>
        </p:nvSpPr>
        <p:spPr>
          <a:xfrm>
            <a:off x="4125881" y="534800"/>
            <a:ext cx="1812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Pressure gauges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59DDF2E-822C-AC1C-7A42-C89F6D74FD1F}"/>
              </a:ext>
            </a:extLst>
          </p:cNvPr>
          <p:cNvSpPr txBox="1"/>
          <p:nvPr/>
        </p:nvSpPr>
        <p:spPr>
          <a:xfrm>
            <a:off x="561032" y="1779977"/>
            <a:ext cx="26373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baking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Pump duration: 5days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Pressure: </a:t>
            </a:r>
            <a:r>
              <a:rPr lang="en-US" dirty="0">
                <a:highlight>
                  <a:srgbClr val="FFFF00"/>
                </a:highlight>
              </a:rPr>
              <a:t>~5E-8 Torr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DCB11E-2E81-D1E8-447C-881B4F55971C}"/>
              </a:ext>
            </a:extLst>
          </p:cNvPr>
          <p:cNvSpPr txBox="1"/>
          <p:nvPr/>
        </p:nvSpPr>
        <p:spPr>
          <a:xfrm>
            <a:off x="10510754" y="4230215"/>
            <a:ext cx="1380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Turbo pump</a:t>
            </a:r>
          </a:p>
        </p:txBody>
      </p:sp>
    </p:spTree>
    <p:extLst>
      <p:ext uri="{BB962C8B-B14F-4D97-AF65-F5344CB8AC3E}">
        <p14:creationId xmlns:p14="http://schemas.microsoft.com/office/powerpoint/2010/main" val="95628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BD43-F865-3D06-5ED1-841002AE7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RGA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567552-523C-D9CE-42E9-1EE5EFADD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8110" y="726830"/>
            <a:ext cx="9440830" cy="54043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0AB85E-3014-6481-212D-7186F7A90538}"/>
              </a:ext>
            </a:extLst>
          </p:cNvPr>
          <p:cNvSpPr txBox="1"/>
          <p:nvPr/>
        </p:nvSpPr>
        <p:spPr>
          <a:xfrm>
            <a:off x="3709325" y="6131169"/>
            <a:ext cx="7045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Water is the dominant component of trace residuals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6DED580-9C7E-55B1-459D-B137ADDEF097}"/>
              </a:ext>
            </a:extLst>
          </p:cNvPr>
          <p:cNvSpPr/>
          <p:nvPr/>
        </p:nvSpPr>
        <p:spPr>
          <a:xfrm>
            <a:off x="9983755" y="1027906"/>
            <a:ext cx="1745185" cy="6627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70D27FE-F571-29AC-A275-3A0A9578B223}"/>
              </a:ext>
            </a:extLst>
          </p:cNvPr>
          <p:cNvSpPr/>
          <p:nvPr/>
        </p:nvSpPr>
        <p:spPr>
          <a:xfrm>
            <a:off x="9985548" y="2159252"/>
            <a:ext cx="1745185" cy="6627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68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0FD32-C864-9F54-851E-EF3FF1734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Vessel layout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E790EC-78F1-F940-721B-0B92901CB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49" y="2340933"/>
            <a:ext cx="3198865" cy="37915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D95829-75CA-17DF-3474-51AACEA99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456" y="2340933"/>
            <a:ext cx="3446081" cy="37915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8E9F64-86E5-F6DF-E089-4DFF8163C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3740" y="2340933"/>
            <a:ext cx="3745111" cy="37915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85619B-882D-3C5F-FD86-0BCF01478566}"/>
              </a:ext>
            </a:extLst>
          </p:cNvPr>
          <p:cNvSpPr txBox="1"/>
          <p:nvPr/>
        </p:nvSpPr>
        <p:spPr>
          <a:xfrm>
            <a:off x="662016" y="2419185"/>
            <a:ext cx="1540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MgF2 window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BDA4A77-8B0D-DDE3-53D5-5905E726DE63}"/>
              </a:ext>
            </a:extLst>
          </p:cNvPr>
          <p:cNvCxnSpPr>
            <a:cxnSpLocks/>
          </p:cNvCxnSpPr>
          <p:nvPr/>
        </p:nvCxnSpPr>
        <p:spPr>
          <a:xfrm>
            <a:off x="1152700" y="2788517"/>
            <a:ext cx="477317" cy="145549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BF3111F-9C77-420F-0304-A43E5B286386}"/>
              </a:ext>
            </a:extLst>
          </p:cNvPr>
          <p:cNvSpPr txBox="1"/>
          <p:nvPr/>
        </p:nvSpPr>
        <p:spPr>
          <a:xfrm>
            <a:off x="2503462" y="2419185"/>
            <a:ext cx="511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6C03BC6-4FC8-4C65-492C-81850B5EACFA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1961321" y="2788517"/>
            <a:ext cx="798102" cy="8989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957EEB6-168C-2955-2D5A-A985D7006B77}"/>
              </a:ext>
            </a:extLst>
          </p:cNvPr>
          <p:cNvSpPr txBox="1"/>
          <p:nvPr/>
        </p:nvSpPr>
        <p:spPr>
          <a:xfrm>
            <a:off x="4133317" y="2280685"/>
            <a:ext cx="3198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HV pigtails bridge HV tabs to SHV feed-thru pins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0DC4DB-D8A3-8D97-89FC-FE8E134116A2}"/>
              </a:ext>
            </a:extLst>
          </p:cNvPr>
          <p:cNvSpPr txBox="1"/>
          <p:nvPr/>
        </p:nvSpPr>
        <p:spPr>
          <a:xfrm>
            <a:off x="4159738" y="5908100"/>
            <a:ext cx="3369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Signal cables  pass through bottom plate to feed-thru connector on rear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BEEBF3E-81FC-F9CE-2C8B-2A17AD1EA1CD}"/>
              </a:ext>
            </a:extLst>
          </p:cNvPr>
          <p:cNvCxnSpPr>
            <a:cxnSpLocks/>
          </p:cNvCxnSpPr>
          <p:nvPr/>
        </p:nvCxnSpPr>
        <p:spPr>
          <a:xfrm>
            <a:off x="4979504" y="2854878"/>
            <a:ext cx="626166" cy="110784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BFF36F5-37C1-7D91-6F92-03534C331200}"/>
              </a:ext>
            </a:extLst>
          </p:cNvPr>
          <p:cNvCxnSpPr>
            <a:cxnSpLocks/>
          </p:cNvCxnSpPr>
          <p:nvPr/>
        </p:nvCxnSpPr>
        <p:spPr>
          <a:xfrm flipH="1">
            <a:off x="5077030" y="4612965"/>
            <a:ext cx="729465" cy="129513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5B0F817-12E0-4F71-5ED5-89D135D4C0CE}"/>
              </a:ext>
            </a:extLst>
          </p:cNvPr>
          <p:cNvSpPr txBox="1"/>
          <p:nvPr/>
        </p:nvSpPr>
        <p:spPr>
          <a:xfrm>
            <a:off x="8388887" y="2228556"/>
            <a:ext cx="2599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Ceramic detector fixture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3B1F26-0313-1B4F-C1BC-6B1E4613CA4C}"/>
              </a:ext>
            </a:extLst>
          </p:cNvPr>
          <p:cNvSpPr txBox="1"/>
          <p:nvPr/>
        </p:nvSpPr>
        <p:spPr>
          <a:xfrm>
            <a:off x="7988835" y="5831155"/>
            <a:ext cx="3454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Distance to window is adjustable</a:t>
            </a:r>
          </a:p>
        </p:txBody>
      </p:sp>
    </p:spTree>
    <p:extLst>
      <p:ext uri="{BB962C8B-B14F-4D97-AF65-F5344CB8AC3E}">
        <p14:creationId xmlns:p14="http://schemas.microsoft.com/office/powerpoint/2010/main" val="1530795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79D3B-DE73-4526-B110-F53E7D927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stack-up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FB8CBB-9A91-658C-45BB-E17237897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18" y="1793011"/>
            <a:ext cx="5372792" cy="38822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7D7A4F-FBAA-B3E2-A47C-E5C8DCCD016F}"/>
              </a:ext>
            </a:extLst>
          </p:cNvPr>
          <p:cNvSpPr txBox="1"/>
          <p:nvPr/>
        </p:nvSpPr>
        <p:spPr>
          <a:xfrm>
            <a:off x="5765133" y="4272227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Signal pins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B260EE-EAA9-56C0-95B2-72262FB7106F}"/>
              </a:ext>
            </a:extLst>
          </p:cNvPr>
          <p:cNvSpPr txBox="1"/>
          <p:nvPr/>
        </p:nvSpPr>
        <p:spPr>
          <a:xfrm>
            <a:off x="5765133" y="2701039"/>
            <a:ext cx="6485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Mesh PC (</a:t>
            </a:r>
            <a:r>
              <a:rPr lang="en-US" sz="1600" dirty="0"/>
              <a:t>Al plated, 55% trans., 750lpi Ni /9µm LW, 2 x 5mm aperture </a:t>
            </a:r>
            <a:r>
              <a:rPr lang="en-US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908AFB-B498-FD21-D57C-8115E29A0F8C}"/>
              </a:ext>
            </a:extLst>
          </p:cNvPr>
          <p:cNvSpPr txBox="1"/>
          <p:nvPr/>
        </p:nvSpPr>
        <p:spPr>
          <a:xfrm>
            <a:off x="5765133" y="3015277"/>
            <a:ext cx="2200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Trans. Dynode / hole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22BE36-F493-E4F0-7A59-FFDD4C2F211C}"/>
              </a:ext>
            </a:extLst>
          </p:cNvPr>
          <p:cNvSpPr txBox="1"/>
          <p:nvPr/>
        </p:nvSpPr>
        <p:spPr>
          <a:xfrm>
            <a:off x="5765133" y="3329515"/>
            <a:ext cx="837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MCP-1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00B057-C8D2-95E1-E276-33827ABBB51C}"/>
              </a:ext>
            </a:extLst>
          </p:cNvPr>
          <p:cNvSpPr txBox="1"/>
          <p:nvPr/>
        </p:nvSpPr>
        <p:spPr>
          <a:xfrm>
            <a:off x="5765133" y="3643753"/>
            <a:ext cx="854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MCP-2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820E34-0CBE-7AEE-D241-09D1D63729FD}"/>
              </a:ext>
            </a:extLst>
          </p:cNvPr>
          <p:cNvSpPr txBox="1"/>
          <p:nvPr/>
        </p:nvSpPr>
        <p:spPr>
          <a:xfrm>
            <a:off x="5765133" y="2386802"/>
            <a:ext cx="4882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Mesh Anode </a:t>
            </a:r>
            <a:r>
              <a:rPr lang="en-US" sz="1600" dirty="0"/>
              <a:t>(~90% trans., 70lpi Ni mesh /19µm LW</a:t>
            </a:r>
            <a:r>
              <a:rPr lang="en-US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66F1BA-90B4-4BCF-5B5E-6E9DF1C68968}"/>
              </a:ext>
            </a:extLst>
          </p:cNvPr>
          <p:cNvSpPr txBox="1"/>
          <p:nvPr/>
        </p:nvSpPr>
        <p:spPr>
          <a:xfrm>
            <a:off x="5765133" y="3957991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Readout PCB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C64C1D-2CC8-36B5-AF90-5BD24786563C}"/>
              </a:ext>
            </a:extLst>
          </p:cNvPr>
          <p:cNvSpPr txBox="1"/>
          <p:nvPr/>
        </p:nvSpPr>
        <p:spPr>
          <a:xfrm>
            <a:off x="5765133" y="2028206"/>
            <a:ext cx="1971822" cy="369332"/>
          </a:xfrm>
          <a:prstGeom prst="rect">
            <a:avLst/>
          </a:prstGeom>
          <a:solidFill>
            <a:srgbClr val="03033E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Blue: HV contacts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5E6D63-936F-C237-E5D0-CB3E91399E72}"/>
              </a:ext>
            </a:extLst>
          </p:cNvPr>
          <p:cNvSpPr txBox="1"/>
          <p:nvPr/>
        </p:nvSpPr>
        <p:spPr>
          <a:xfrm>
            <a:off x="5765133" y="1657773"/>
            <a:ext cx="4541500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Gray: Ceramic mounting fixture and spacers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E044BF-D90F-3E68-BB98-DE3CEE4BB948}"/>
              </a:ext>
            </a:extLst>
          </p:cNvPr>
          <p:cNvSpPr/>
          <p:nvPr/>
        </p:nvSpPr>
        <p:spPr>
          <a:xfrm rot="21409401">
            <a:off x="3668948" y="2787397"/>
            <a:ext cx="514350" cy="11071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2FE4FD9-4DB0-D27B-1241-4B657F492766}"/>
              </a:ext>
            </a:extLst>
          </p:cNvPr>
          <p:cNvSpPr/>
          <p:nvPr/>
        </p:nvSpPr>
        <p:spPr>
          <a:xfrm rot="21409401">
            <a:off x="1731241" y="2896565"/>
            <a:ext cx="514350" cy="11071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CB0505C-41F6-8C2F-9DA8-9E42F680B3D3}"/>
              </a:ext>
            </a:extLst>
          </p:cNvPr>
          <p:cNvCxnSpPr>
            <a:cxnSpLocks/>
          </p:cNvCxnSpPr>
          <p:nvPr/>
        </p:nvCxnSpPr>
        <p:spPr>
          <a:xfrm flipV="1">
            <a:off x="1989211" y="2837621"/>
            <a:ext cx="1924050" cy="104775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B7E6B4F-6B97-6393-BAEC-2CD888F7F991}"/>
              </a:ext>
            </a:extLst>
          </p:cNvPr>
          <p:cNvCxnSpPr>
            <a:cxnSpLocks/>
          </p:cNvCxnSpPr>
          <p:nvPr/>
        </p:nvCxnSpPr>
        <p:spPr>
          <a:xfrm flipV="1">
            <a:off x="3662938" y="2900194"/>
            <a:ext cx="508889" cy="24843"/>
          </a:xfrm>
          <a:prstGeom prst="line">
            <a:avLst/>
          </a:prstGeom>
          <a:ln>
            <a:solidFill>
              <a:srgbClr val="0303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0564A65-B163-AAB8-6437-C477D28A1A42}"/>
              </a:ext>
            </a:extLst>
          </p:cNvPr>
          <p:cNvCxnSpPr>
            <a:cxnSpLocks/>
          </p:cNvCxnSpPr>
          <p:nvPr/>
        </p:nvCxnSpPr>
        <p:spPr>
          <a:xfrm flipV="1">
            <a:off x="1728568" y="3009021"/>
            <a:ext cx="508889" cy="24843"/>
          </a:xfrm>
          <a:prstGeom prst="line">
            <a:avLst/>
          </a:prstGeom>
          <a:ln>
            <a:solidFill>
              <a:srgbClr val="0303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204258A-13FA-58E6-EEF0-505BAB4F15C4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3900423" y="2571468"/>
            <a:ext cx="1864710" cy="27112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54E0683-F5AB-0B39-C822-8D2FA198D922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772471" y="2885705"/>
            <a:ext cx="1992662" cy="11220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FF29815-AE08-9B74-25F9-91F5D9CD1B15}"/>
              </a:ext>
            </a:extLst>
          </p:cNvPr>
          <p:cNvCxnSpPr>
            <a:cxnSpLocks/>
          </p:cNvCxnSpPr>
          <p:nvPr/>
        </p:nvCxnSpPr>
        <p:spPr>
          <a:xfrm flipV="1">
            <a:off x="3373649" y="3180067"/>
            <a:ext cx="2437187" cy="14111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27C613-C90B-7502-D441-6C2E4C02E370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4185971" y="3498603"/>
            <a:ext cx="1579162" cy="1557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DF6ED3E-31AF-1193-8636-DC5F540BE289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4185971" y="3648974"/>
            <a:ext cx="1579162" cy="17944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7E33B11-EAC4-B2FA-D9E8-3D29750C5224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3772471" y="3848981"/>
            <a:ext cx="1992662" cy="29367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9B496D9-DC0F-EB3D-298D-26D398952B50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3373649" y="4327321"/>
            <a:ext cx="2391484" cy="12957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id="{5221D4A5-F603-2CF5-752F-B2AA49F57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141" y="4771129"/>
            <a:ext cx="2212140" cy="2136174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1129A125-AD4D-6B82-3034-A856882C3AC1}"/>
              </a:ext>
            </a:extLst>
          </p:cNvPr>
          <p:cNvSpPr txBox="1"/>
          <p:nvPr/>
        </p:nvSpPr>
        <p:spPr>
          <a:xfrm>
            <a:off x="8537212" y="4936579"/>
            <a:ext cx="314561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Readout PCB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Dual 3 x 3 pixel array (dynode/hole)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Rogers 3000 (UHV)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UHV coax cable x 10 bundle w/pin connectors</a:t>
            </a:r>
          </a:p>
        </p:txBody>
      </p:sp>
    </p:spTree>
    <p:extLst>
      <p:ext uri="{BB962C8B-B14F-4D97-AF65-F5344CB8AC3E}">
        <p14:creationId xmlns:p14="http://schemas.microsoft.com/office/powerpoint/2010/main" val="4073414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9E5D0-BDED-FD15-310D-C5D45836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Procurement list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D28306-CEEC-1D55-5C93-9D025836B5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57" t="14284" r="839" b="10530"/>
          <a:stretch>
            <a:fillRect/>
          </a:stretch>
        </p:blipFill>
        <p:spPr>
          <a:xfrm>
            <a:off x="2430423" y="1848676"/>
            <a:ext cx="4358003" cy="46441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5947B0-AB66-C9E3-AA77-77D77BD9F2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25" t="20966" r="2061" b="17729"/>
          <a:stretch>
            <a:fillRect/>
          </a:stretch>
        </p:blipFill>
        <p:spPr>
          <a:xfrm rot="16200000">
            <a:off x="7387806" y="2014268"/>
            <a:ext cx="3754250" cy="33362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0D94C7-0529-AC4C-BDF3-F9545AEA2B60}"/>
              </a:ext>
            </a:extLst>
          </p:cNvPr>
          <p:cNvSpPr txBox="1"/>
          <p:nvPr/>
        </p:nvSpPr>
        <p:spPr>
          <a:xfrm>
            <a:off x="308298" y="1848676"/>
            <a:ext cx="21221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hand: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MCP disks x2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PC (Al, Ni)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Dynode holder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HV contacts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Ceramic hardware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Standoffs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Vented screws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Purchase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Custom spring loaded HV contacts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0D35BB-FC84-B6A5-122C-F04E5F9BA85E}"/>
              </a:ext>
            </a:extLst>
          </p:cNvPr>
          <p:cNvSpPr txBox="1"/>
          <p:nvPr/>
        </p:nvSpPr>
        <p:spPr>
          <a:xfrm>
            <a:off x="7338391" y="1158929"/>
            <a:ext cx="38931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Custom ceramic spacers and cradles</a:t>
            </a:r>
          </a:p>
          <a:p>
            <a:r>
              <a:rPr lang="en-US" dirty="0"/>
              <a:t>(machined in house)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73EE59-7D9E-2611-CDE4-DB2A5FE88C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45" t="17058" r="45122" b="12506"/>
          <a:stretch>
            <a:fillRect/>
          </a:stretch>
        </p:blipFill>
        <p:spPr>
          <a:xfrm rot="16200000">
            <a:off x="8038239" y="5029705"/>
            <a:ext cx="1071836" cy="21733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0FA3D6-F512-49BC-FD13-5363F086D8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975" t="28603" b="24699"/>
          <a:stretch>
            <a:fillRect/>
          </a:stretch>
        </p:blipFill>
        <p:spPr>
          <a:xfrm rot="16200000">
            <a:off x="9834151" y="5407150"/>
            <a:ext cx="1068038" cy="14146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76959F6-2A6F-8F6E-3AD9-0943A5BDBC4F}"/>
              </a:ext>
            </a:extLst>
          </p:cNvPr>
          <p:cNvSpPr txBox="1"/>
          <p:nvPr/>
        </p:nvSpPr>
        <p:spPr>
          <a:xfrm>
            <a:off x="7835589" y="6352844"/>
            <a:ext cx="1477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Bottom plate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98E8E8-6650-6F3B-EC9E-7E51B122703D}"/>
              </a:ext>
            </a:extLst>
          </p:cNvPr>
          <p:cNvSpPr txBox="1"/>
          <p:nvPr/>
        </p:nvSpPr>
        <p:spPr>
          <a:xfrm>
            <a:off x="9741642" y="6352844"/>
            <a:ext cx="12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Fixture top</a:t>
            </a:r>
          </a:p>
        </p:txBody>
      </p:sp>
    </p:spTree>
    <p:extLst>
      <p:ext uri="{BB962C8B-B14F-4D97-AF65-F5344CB8AC3E}">
        <p14:creationId xmlns:p14="http://schemas.microsoft.com/office/powerpoint/2010/main" val="3358851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D393A-43FF-79FA-4C47-CE7A5B72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Energy Laser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084FDF-A16D-A1CC-2020-4AFFAD8E4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217" y="1904999"/>
            <a:ext cx="5169100" cy="38777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2E8D1C-525B-D381-7610-D8BAE153D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359" y="1904998"/>
            <a:ext cx="2909207" cy="38777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808DDB-D2C3-E1F8-4EDD-BD29F3528255}"/>
              </a:ext>
            </a:extLst>
          </p:cNvPr>
          <p:cNvSpPr txBox="1"/>
          <p:nvPr/>
        </p:nvSpPr>
        <p:spPr>
          <a:xfrm>
            <a:off x="420875" y="2743200"/>
            <a:ext cx="40327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266nm (4.7eV) YAG (4</a:t>
            </a:r>
            <a:r>
              <a:rPr lang="en-US" baseline="30000" dirty="0"/>
              <a:t>th</a:t>
            </a:r>
            <a:r>
              <a:rPr lang="en-US" dirty="0"/>
              <a:t> harmonic)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4mJ/pulse, 10Hz max rep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4ns pulse width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Jitter: O(1ns)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Free-space beam (diam. ~3mm)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lens to focus/defocus beam onto target focal plane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0F4960-7E11-16D7-0824-FC4DE7B322A3}"/>
              </a:ext>
            </a:extLst>
          </p:cNvPr>
          <p:cNvSpPr txBox="1"/>
          <p:nvPr/>
        </p:nvSpPr>
        <p:spPr>
          <a:xfrm>
            <a:off x="190560" y="2245956"/>
            <a:ext cx="3258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Initial studies</a:t>
            </a:r>
          </a:p>
        </p:txBody>
      </p:sp>
    </p:spTree>
    <p:extLst>
      <p:ext uri="{BB962C8B-B14F-4D97-AF65-F5344CB8AC3E}">
        <p14:creationId xmlns:p14="http://schemas.microsoft.com/office/powerpoint/2010/main" val="3090012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8685A-6C2B-E20C-8B82-93217D6A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Femto-second Laser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A933E-F9D7-4334-1385-FC8C15BF57B8}"/>
              </a:ext>
            </a:extLst>
          </p:cNvPr>
          <p:cNvSpPr txBox="1"/>
          <p:nvPr/>
        </p:nvSpPr>
        <p:spPr>
          <a:xfrm>
            <a:off x="173115" y="2184913"/>
            <a:ext cx="3061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Timing studies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60E408-8197-C895-813B-43C083776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660" y="378299"/>
            <a:ext cx="4035902" cy="234106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B2671D4-CC95-96BF-1BD3-0373AD40207B}"/>
              </a:ext>
            </a:extLst>
          </p:cNvPr>
          <p:cNvGrpSpPr/>
          <p:nvPr/>
        </p:nvGrpSpPr>
        <p:grpSpPr>
          <a:xfrm>
            <a:off x="4414859" y="3048470"/>
            <a:ext cx="5944115" cy="3298222"/>
            <a:chOff x="2478483" y="2994682"/>
            <a:chExt cx="5944115" cy="3298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FA8BC9-A07A-6A83-9819-E8E1F6690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78483" y="2994682"/>
              <a:ext cx="5944115" cy="3298222"/>
            </a:xfrm>
            <a:prstGeom prst="rect">
              <a:avLst/>
            </a:prstGeom>
            <a:solidFill>
              <a:schemeClr val="bg1"/>
            </a:solidFill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EC9F544-9EFD-849A-A5FA-F3D08D31AC97}"/>
                </a:ext>
              </a:extLst>
            </p:cNvPr>
            <p:cNvCxnSpPr/>
            <p:nvPr/>
          </p:nvCxnSpPr>
          <p:spPr>
            <a:xfrm>
              <a:off x="6831106" y="4023360"/>
              <a:ext cx="387275" cy="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C84E1C6-79DF-92CF-3215-828B0F74170B}"/>
              </a:ext>
            </a:extLst>
          </p:cNvPr>
          <p:cNvSpPr txBox="1"/>
          <p:nvPr/>
        </p:nvSpPr>
        <p:spPr>
          <a:xfrm>
            <a:off x="420875" y="2743200"/>
            <a:ext cx="38929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780nm (1.6eV) Erbium doped fiber </a:t>
            </a:r>
          </a:p>
          <a:p>
            <a:r>
              <a:rPr lang="en-US" dirty="0"/>
              <a:t>       (2</a:t>
            </a:r>
            <a:r>
              <a:rPr lang="en-US" baseline="30000" dirty="0"/>
              <a:t>nd</a:t>
            </a:r>
            <a:r>
              <a:rPr lang="en-US" dirty="0"/>
              <a:t> harmonic)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0.63nJ/pulse, 50MHz max rep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&lt;140fs pulse width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Jitter: O(100fs)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Fiber coupled beam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lens + collimator to focus beam onto focal plane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Exploit 3-photon absorption:           3  x 1.6eV = 4.8eV </a:t>
            </a:r>
          </a:p>
          <a:p>
            <a:r>
              <a:rPr lang="en-US" dirty="0"/>
              <a:t>      (Al Work </a:t>
            </a:r>
            <a:r>
              <a:rPr lang="en-US" dirty="0" err="1"/>
              <a:t>Fcn</a:t>
            </a:r>
            <a:r>
              <a:rPr lang="en-US" dirty="0"/>
              <a:t> ~ 4.0 - 4.3eV)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801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9561e60-dc75-4c28-a1c9-2e8d8870196b}" enabled="0" method="" siteId="{89561e60-dc75-4c28-a1c9-2e8d887019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393</Words>
  <Application>Microsoft Office PowerPoint</Application>
  <PresentationFormat>Widescreen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Wingdings</vt:lpstr>
      <vt:lpstr>Office Theme</vt:lpstr>
      <vt:lpstr>Transmission Dynode LDRD</vt:lpstr>
      <vt:lpstr>Apparatus</vt:lpstr>
      <vt:lpstr>Vacuum Vessel</vt:lpstr>
      <vt:lpstr>Vacuum</vt:lpstr>
      <vt:lpstr>RGA</vt:lpstr>
      <vt:lpstr>Vessel layout</vt:lpstr>
      <vt:lpstr>Detector stack-up</vt:lpstr>
      <vt:lpstr>Procurement list</vt:lpstr>
      <vt:lpstr>High Energy Laser</vt:lpstr>
      <vt:lpstr>Femto-second Laser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Azmoun, Bob</dc:creator>
  <cp:lastModifiedBy>Bob Azmoun</cp:lastModifiedBy>
  <cp:revision>1</cp:revision>
  <dcterms:created xsi:type="dcterms:W3CDTF">2026-09-29T18:17:13Z</dcterms:created>
  <dcterms:modified xsi:type="dcterms:W3CDTF">2026-09-30T04:05:14Z</dcterms:modified>
</cp:coreProperties>
</file>