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73" r:id="rId11"/>
    <p:sldId id="277" r:id="rId12"/>
    <p:sldId id="274" r:id="rId13"/>
    <p:sldId id="275" r:id="rId14"/>
    <p:sldId id="279" r:id="rId15"/>
    <p:sldId id="280" r:id="rId16"/>
    <p:sldId id="276" r:id="rId17"/>
    <p:sldId id="278" r:id="rId18"/>
    <p:sldId id="267" r:id="rId19"/>
    <p:sldId id="268" r:id="rId20"/>
    <p:sldId id="269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C7C7"/>
    <a:srgbClr val="1E77B4"/>
    <a:srgbClr val="634032"/>
    <a:srgbClr val="679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4"/>
    <p:restoredTop sz="94659"/>
  </p:normalViewPr>
  <p:slideViewPr>
    <p:cSldViewPr snapToGrid="0">
      <p:cViewPr varScale="1">
        <p:scale>
          <a:sx n="146" d="100"/>
          <a:sy n="146" d="100"/>
        </p:scale>
        <p:origin x="1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6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35996 17382 16383 0 0,'0'-2'0'0'0,"0"-4"0"0"0,0-6 0 0 0,-5-5 0 0 0,-2-9 0 0 0,1-9 0 0 0,-2-9 0 0 0,-1-10 0 0 0,0-11 0 0 0,-1-15 0 0 0,2-12 0 0 0,1-15 0 0 0,-2-31 0 0 0,-3-33 0 0 0,-4-32 0 0 0,-7-24 0 0 0,0-13 0 0 0,5-7 0 0 0,4 7 0 0 0,0 15 0 0 0,3 20 0 0 0,2 21 0 0 0,4 22 0 0 0,2 19 0 0 0,2 17 0 0 0,0 7 0 0 0,2 5 0 0 0,-1 0 0 0 0,1-1 0 0 0,-1-1 0 0 0,1-1 0 0 0,-1 4 0 0 0,0-8 0 0 0,0-7 0 0 0,0-4 0 0 0,0-4 0 0 0,0 1 0 0 0,0 2 0 0 0,0 4 0 0 0,0 3 0 0 0,0 0 0 0 0,5 1 0 0 0,2 2 0 0 0,0 1 0 0 0,-2 6 0 0 0,1 4 0 0 0,0 12 0 0 0,-2 10 0 0 0,-1 5 0 0 0,-1 9 0 0 0,-1 10 0 0 0,-1 3 0 0 0,0 5 0 0 0,0 2 0 0 0,0-2 0 0 0,0-2 0 0 0,-1-5 0 0 0,1-5 0 0 0,0-1 0 0 0,0-3 0 0 0,0-2 0 0 0,0 1 0 0 0,0 2 0 0 0,0 2 0 0 0,0 3 0 0 0,0 3 0 0 0,0 5 0 0 0,0 0 0 0 0,0 2 0 0 0,0 1 0 0 0,0-2 0 0 0,0-2 0 0 0,0-3 0 0 0,0 4 0 0 0,0 2 0 0 0,-2-1 0 0 0,-2 1 0 0 0,1-3 0 0 0,0 3 0 0 0,2 0 0 0 0,-1-1 0 0 0,2 3 0 0 0,0 6 0 0 0,0 6 0 0 0,0 10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6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35225 9936 16383 0 0,'0'-5'0'0'0,"5"-5"0"0"0,4-5 0 0 0,11-5 0 0 0,5-7 0 0 0,5-7 0 0 0,3-5 0 0 0,7-1 0 0 0,-2-4 0 0 0,-2 1 0 0 0,-2 2 0 0 0,-4 3 0 0 0,-5 6 0 0 0,-7 5 0 0 0,-3 5 0 0 0,-2 6 0 0 0,-1 6 0 0 0,1 2 0 0 0,0 0 0 0 0,5 1 0 0 0,3-1 0 0 0,3-1 0 0 0,2-4 0 0 0,-1-1 0 0 0,-2 0 0 0 0,-4 1 0 0 0,-4 1 0 0 0,-2 6 0 0 0,-2 6 0 0 0,-1 3 0 0 0,0 7 0 0 0,-1 4 0 0 0,0-1 0 0 0,1 3 0 0 0,2 1 0 0 0,-2 0 0 0 0,3 5 0 0 0,2 7 0 0 0,3 10 0 0 0,4 12 0 0 0,6 16 0 0 0,5 13 0 0 0,3 6 0 0 0,3 4 0 0 0,-1-3 0 0 0,-3-9 0 0 0,-1-12 0 0 0,-6-16 0 0 0,-7-15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35983 18700 16383 0 0,'8'-3'0'0'0,"12"-3"0"0"0,19-6 0 0 0,38 0 0 0 0,52 1 0 0 0,55 0 0 0 0,57 2 0 0 0,65-2 0 0 0,62 0 0 0 0,52 2 0 0 0,39 3 0 0 0,-2 2 0 0 0,-17 2 0 0 0,-21 1 0 0 0,-29 1 0 0 0,-31 1 0 0 0,-33-1 0 0 0,-25 1 0 0 0,-24-1 0 0 0,-23 0 0 0 0,-19 1 0 0 0,-18-1 0 0 0,-11 0 0 0 0,-5 0 0 0 0,0 0 0 0 0,0 0 0 0 0,3-5 0 0 0,2-2 0 0 0,2 0 0 0 0,1 2 0 0 0,1 1 0 0 0,-2-1 0 0 0,-11 1 0 0 0,-14-5 0 0 0,-17 0 0 0 0,-16 0 0 0 0,-19 3 0 0 0,-14 2 0 0 0,-11 2 0 0 0,-8 1 0 0 0,-11 1 0 0 0,-10 0 0 0 0,-8 0 0 0 0,-10 1 0 0 0,-10-1 0 0 0,-12 0 0 0 0,-8 0 0 0 0,-8 1 0 0 0,-4-1 0 0 0,0 0 0 0 0,5 0 0 0 0,3-3 0 0 0,11 0 0 0 0,14-3 0 0 0,20-5 0 0 0,20-4 0 0 0,20 2 0 0 0,28-3 0 0 0,26 1 0 0 0,20 4 0 0 0,21 3 0 0 0,10 3 0 0 0,-5 3 0 0 0,-18 1 0 0 0,-27 1 0 0 0,-36 1 0 0 0,-35 0 0 0 0,-33-1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49574 17992 16383 0 0,'-3'0'0'0'0,"2"2"0"0"0,4 2 0 0 0,4 4 0 0 0,5 4 0 0 0,4 5 0 0 0,4 4 0 0 0,4 7 0 0 0,2 6 0 0 0,3 2 0 0 0,-1-2 0 0 0,-1-2 0 0 0,-2-4 0 0 0,-3-1 0 0 0,-2-6 0 0 0,-5-3 0 0 0,-3-3 0 0 0,-2-1 0 0 0,-7 0 0 0 0,-3-1 0 0 0,-4 1 0 0 0,-4-2 0 0 0,-6 2 0 0 0,-6 3 0 0 0,-4 5 0 0 0,-1 2 0 0 0,-1 4 0 0 0,-1 1 0 0 0,1-1 0 0 0,3-3 0 0 0,2-6 0 0 0,3-4 0 0 0,4-1 0 0 0,4-1 0 0 0,2-3 0 0 0,-1 0 0 0 0,2 1 0 0 0,-2-2 0 0 0,2 0 0 0 0,0-1 0 0 0,-3-2 0 0 0,1 0 0 0 0,2 2 0 0 0,3 3 0 0 0,-2-2 0 0 0,1-2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35966 17433 16383 0 0,'0'-3'0'0'0,"2"0"0"0"0,4 0 0 0 0,1-2 0 0 0,1-1 0 0 0,3-1 0 0 0,1 1 0 0 0,4-2 0 0 0,4 1 0 0 0,7 1 0 0 0,4 2 0 0 0,4 2 0 0 0,3 1 0 0 0,7 0 0 0 0,-3 1 0 0 0,2 1 0 0 0,1-1 0 0 0,-2 0 0 0 0,-5-2 0 0 0,-8-1 0 0 0,-5 0 0 0 0,-5 0 0 0 0,-3 1 0 0 0,-2-1 0 0 0,-1-1 0 0 0,-1 0 0 0 0,1 1 0 0 0,0 2 0 0 0,1-3 0 0 0,2 0 0 0 0,1 1 0 0 0,0 0 0 0 0,0 2 0 0 0,-1 0 0 0 0,-1 0 0 0 0,-1 1 0 0 0,3 0 0 0 0,1 0 0 0 0,-1 0 0 0 0,2 1 0 0 0,0-1 0 0 0,-1 0 0 0 0,2 0 0 0 0,0 0 0 0 0,-2-3 0 0 0,4 0 0 0 0,1 0 0 0 0,1-2 0 0 0,2-1 0 0 0,0 2 0 0 0,2 1 0 0 0,-2 1 0 0 0,-2-2 0 0 0,-4 0 0 0 0,0 1 0 0 0,-1 0 0 0 0,-2 1 0 0 0,0 2 0 0 0,-4-3 0 0 0,-2-1 0 0 0,-3-2 0 0 0,0 1 0 0 0,1-3 0 0 0,3-1 0 0 0,3 0 0 0 0,1 1 0 0 0,-1 3 0 0 0,1 0 0 0 0,-1-3 0 0 0,0 1 0 0 0,-3-2 0 0 0,-1 2 0 0 0,0 1 0 0 0,-2 0 0 0 0,-1 0 0 0 0,2 1 0 0 0,-2 0 0 0 0,1-3 0 0 0,0-2 0 0 0,2 1 0 0 0,1 1 0 0 0,1 0 0 0 0,3-1 0 0 0,2-5 0 0 0,-1 1 0 0 0,0-1 0 0 0,-1 1 0 0 0,-1-2 0 0 0,0 3 0 0 0,0 1 0 0 0,-1-1 0 0 0,0 2 0 0 0,-3 1 0 0 0,-1-5 0 0 0,1 2 0 0 0,0-1 0 0 0,-1 0 0 0 0,2-1 0 0 0,-1 0 0 0 0,-3-1 0 0 0,0 0 0 0 0,-1 0 0 0 0,0 0 0 0 0,1 0 0 0 0,2 0 0 0 0,-1 0 0 0 0,3 0 0 0 0,-1 0 0 0 0,0 0 0 0 0,-2 0 0 0 0,-2-1 0 0 0,-1 4 0 0 0,2 0 0 0 0,-1 1 0 0 0,-2-2 0 0 0,0 0 0 0 0,3-1 0 0 0,-1-3 0 0 0,0 2 0 0 0,3-3 0 0 0,-2 0 0 0 0,1-2 0 0 0,1-3 0 0 0,1-2 0 0 0,1-1 0 0 0,-1 1 0 0 0,-1-2 0 0 0,1-1 0 0 0,-2 0 0 0 0,0 1 0 0 0,-2-2 0 0 0,1-2 0 0 0,1 1 0 0 0,-2 1 0 0 0,2 2 0 0 0,0-1 0 0 0,2 0 0 0 0,-1 0 0 0 0,-1 1 0 0 0,-1 1 0 0 0,0 0 0 0 0,2-2 0 0 0,-2 0 0 0 0,0 2 0 0 0,-1 2 0 0 0,0-4 0 0 0,2-1 0 0 0,-1 3 0 0 0,1-5 0 0 0,0 1 0 0 0,0 2 0 0 0,0 1 0 0 0,-2 1 0 0 0,0-2 0 0 0,0-5 0 0 0,0 3 0 0 0,2-2 0 0 0,-2 0 0 0 0,2-5 0 0 0,0-1 0 0 0,2-2 0 0 0,1 1 0 0 0,2-1 0 0 0,-1-3 0 0 0,1 0 0 0 0,-2-1 0 0 0,-1 1 0 0 0,0 1 0 0 0,1 4 0 0 0,-3 2 0 0 0,1 3 0 0 0,0 2 0 0 0,1 1 0 0 0,-1-3 0 0 0,-1-2 0 0 0,2-1 0 0 0,-3 3 0 0 0,1 5 0 0 0,-1 2 0 0 0,-1 0 0 0 0,2 0 0 0 0,-1 1 0 0 0,-2 0 0 0 0,0-1 0 0 0,1 2 0 0 0,3-1 0 0 0,-1 0 0 0 0,0-2 0 0 0,1-4 0 0 0,1-1 0 0 0,2 1 0 0 0,-3 0 0 0 0,1 1 0 0 0,0 4 0 0 0,0-2 0 0 0,-1 2 0 0 0,2-5 0 0 0,2-5 0 0 0,0-4 0 0 0,4-6 0 0 0,0-2 0 0 0,0-1 0 0 0,-1-2 0 0 0,-1 0 0 0 0,2 1 0 0 0,0-2 0 0 0,5 1 0 0 0,0 2 0 0 0,2-2 0 0 0,-1-2 0 0 0,-3-5 0 0 0,3-10 0 0 0,0-2 0 0 0,-2 2 0 0 0,0 1 0 0 0,2 3 0 0 0,-2-2 0 0 0,-1 4 0 0 0,-2 2 0 0 0,-3 3 0 0 0,-3 7 0 0 0,-2 6 0 0 0,0 3 0 0 0,0 4 0 0 0,-2 2 0 0 0,0 3 0 0 0,1 2 0 0 0,-2-3 0 0 0,1-2 0 0 0,1-1 0 0 0,1-2 0 0 0,1-2 0 0 0,6 1 0 0 0,2 1 0 0 0,-2-2 0 0 0,1 0 0 0 0,-1-1 0 0 0,-4-1 0 0 0,-1 2 0 0 0,-1-3 0 0 0,0 1 0 0 0,-2 2 0 0 0,2 4 0 0 0,-1-1 0 0 0,0 4 0 0 0,0 0 0 0 0,1 0 0 0 0,-2 3 0 0 0,0 5 0 0 0,-2 3 0 0 0,0 1 0 0 0,1 1 0 0 0,-1 2 0 0 0,-2 1 0 0 0,-3 1 0 0 0,1 3 0 0 0,0 1 0 0 0,-1 1 0 0 0,-2-4 0 0 0,2-1 0 0 0,0-1 0 0 0,2-2 0 0 0,3-4 0 0 0,2-2 0 0 0,1 0 0 0 0,3-1 0 0 0,-1-1 0 0 0,2 0 0 0 0,2-7 0 0 0,1-3 0 0 0,4-1 0 0 0,2-1 0 0 0,1-1 0 0 0,4-4 0 0 0,0 1 0 0 0,1 0 0 0 0,2-4 0 0 0,0 0 0 0 0,-1 2 0 0 0,5-2 0 0 0,-2 0 0 0 0,1 0 0 0 0,0 3 0 0 0,1-1 0 0 0,-1 2 0 0 0,-1 3 0 0 0,-1 3 0 0 0,-2 3 0 0 0,-4 5 0 0 0,-3 4 0 0 0,-4 5 0 0 0,-3 0 0 0 0,-2 0 0 0 0,-1 3 0 0 0,-1 2 0 0 0,0 3 0 0 0,1 0 0 0 0,-1 2 0 0 0,-2 0 0 0 0,-1 3 0 0 0,-2-2 0 0 0,0 2 0 0 0,1 2 0 0 0,2 2 0 0 0,0 1 0 0 0,2 1 0 0 0,0 1 0 0 0,1 0 0 0 0,3 0 0 0 0,6 3 0 0 0,3 4 0 0 0,1-1 0 0 0,0 3 0 0 0,-2-1 0 0 0,-3-2 0 0 0,-2 1 0 0 0,-6 2 0 0 0,-2 1 0 0 0,-1 0 0 0 0,0 0 0 0 0,1-1 0 0 0,2 0 0 0 0,3 1 0 0 0,-3 2 0 0 0,-1 1 0 0 0,2 1 0 0 0,1 0 0 0 0,0 1 0 0 0,0-2 0 0 0,-1-1 0 0 0,0-3 0 0 0,-3 1 0 0 0,-1 0 0 0 0,0 1 0 0 0,0 2 0 0 0,1 3 0 0 0,1-1 0 0 0,0 0 0 0 0,1-1 0 0 0,-2 1 0 0 0,-2 2 0 0 0,1 3 0 0 0,1 4 0 0 0,3 3 0 0 0,1-1 0 0 0,1 1 0 0 0,-1-3 0 0 0,0 1 0 0 0,-1-2 0 0 0,0 0 0 0 0,-1-3 0 0 0,0 0 0 0 0,0-2 0 0 0,-2 2 0 0 0,-2 3 0 0 0,1 2 0 0 0,-2 2 0 0 0,2 2 0 0 0,4 1 0 0 0,3 0 0 0 0,0 5 0 0 0,-1 5 0 0 0,-1 1 0 0 0,0 0 0 0 0,-1-1 0 0 0,0 3 0 0 0,-1 1 0 0 0,0-1 0 0 0,0-1 0 0 0,2-2 0 0 0,4 3 0 0 0,0-2 0 0 0,0 1 0 0 0,-1 0 0 0 0,-2-2 0 0 0,-2 3 0 0 0,3 2 0 0 0,-1 0 0 0 0,1-2 0 0 0,-2 2 0 0 0,0 1 0 0 0,4 5 0 0 0,1 2 0 0 0,2 0 0 0 0,-1 0 0 0 0,-1-3 0 0 0,3-2 0 0 0,0-5 0 0 0,-5-2 0 0 0,0 0 0 0 0,-3-4 0 0 0,-3 1 0 0 0,2 0 0 0 0,0 0 0 0 0,1 3 0 0 0,-1 3 0 0 0,1 0 0 0 0,-2 0 0 0 0,1-2 0 0 0,1-1 0 0 0,2 0 0 0 0,-1 1 0 0 0,0-1 0 0 0,1-3 0 0 0,-2-3 0 0 0,-2-2 0 0 0,2 1 0 0 0,-1 0 0 0 0,0-1 0 0 0,1-1 0 0 0,0 4 0 0 0,0 2 0 0 0,-1-1 0 0 0,0 1 0 0 0,4-1 0 0 0,-1-2 0 0 0,0-1 0 0 0,0-2 0 0 0,0 4 0 0 0,0-1 0 0 0,-1-2 0 0 0,-2-2 0 0 0,0 3 0 0 0,2 2 0 0 0,1 0 0 0 0,1 2 0 0 0,6 5 0 0 0,4 5 0 0 0,1 7 0 0 0,3 5 0 0 0,1-1 0 0 0,0 0 0 0 0,-1-2 0 0 0,-4-6 0 0 0,-5-6 0 0 0,0-3 0 0 0,-3-5 0 0 0,-3-2 0 0 0,-1-2 0 0 0,1 0 0 0 0,-1 0 0 0 0,0 0 0 0 0,-1 2 0 0 0,0-1 0 0 0,-1 3 0 0 0,2-1 0 0 0,0-1 0 0 0,-2-1 0 0 0,-2-2 0 0 0,-1-1 0 0 0,1 3 0 0 0,-1-1 0 0 0,1-5 0 0 0,1-2 0 0 0,-1-1 0 0 0,1 0 0 0 0,0 7 0 0 0,0 3 0 0 0,0 0 0 0 0,0 0 0 0 0,3-2 0 0 0,0 0 0 0 0,3 1 0 0 0,0 0 0 0 0,-1-1 0 0 0,2 2 0 0 0,-1 3 0 0 0,-2 0 0 0 0,2-2 0 0 0,-1-1 0 0 0,0-5 0 0 0,-2-2 0 0 0,-4-3 0 0 0,-2-3 0 0 0,-2-1 0 0 0,-1-1 0 0 0,-2 1 0 0 0,1 0 0 0 0,1 1 0 0 0,2 2 0 0 0,1 0 0 0 0,2-5 0 0 0,-2 0 0 0 0,-1-1 0 0 0,-1-1 0 0 0,-1 0 0 0 0,-1-2 0 0 0,-3 1 0 0 0,1-1 0 0 0,0-1 0 0 0,0 1 0 0 0,3 0 0 0 0,-1 2 0 0 0,1-1 0 0 0,2 2 0 0 0,1 2 0 0 0,1 3 0 0 0,2 3 0 0 0,2 8 0 0 0,2-1 0 0 0,-1 1 0 0 0,0-2 0 0 0,-1 0 0 0 0,0-1 0 0 0,-2-3 0 0 0,1-4 0 0 0,-1-3 0 0 0,0 0 0 0 0,-3-2 0 0 0,-3 0 0 0 0,-1-2 0 0 0,1-1 0 0 0,2-1 0 0 0,1 0 0 0 0,1 0 0 0 0,-2 0 0 0 0,1 0 0 0 0,-3-1 0 0 0,0-1 0 0 0,-1-2 0 0 0,3 1 0 0 0,-1 0 0 0 0,1 2 0 0 0,1-1 0 0 0,1 2 0 0 0,1-3 0 0 0,-2 2 0 0 0,-1 2 0 0 0,1-1 0 0 0,1 1 0 0 0,0 0 0 0 0,-1 0 0 0 0,-1-3 0 0 0,0-4 0 0 0,-1-1 0 0 0,0 2 0 0 0,-2 0 0 0 0,1 0 0 0 0,1-3 0 0 0,-2 0 0 0 0,2 0 0 0 0,0 0 0 0 0,2-1 0 0 0,-1 2 0 0 0,-1-1 0 0 0,2-2 0 0 0,0 1 0 0 0,-1 2 0 0 0,0 0 0 0 0,0 1 0 0 0,2-2 0 0 0,-3 2 0 0 0,1 1 0 0 0,0-1 0 0 0,2 0 0 0 0,0 0 0 0 0,4-1 0 0 0,1 0 0 0 0,-3 0 0 0 0,0 2 0 0 0,-2 1 0 0 0,1-1 0 0 0,0 1 0 0 0,0-3 0 0 0,-2 1 0 0 0,-1-1 0 0 0,1-2 0 0 0,0-3 0 0 0,2 2 0 0 0,0-1 0 0 0,0 0 0 0 0,-2 1 0 0 0,0 0 0 0 0,0-1 0 0 0,-2 1 0 0 0,2 0 0 0 0,2-1 0 0 0,-1 2 0 0 0,2-1 0 0 0,1 0 0 0 0,0 0 0 0 0,0 3 0 0 0,3 0 0 0 0,0-2 0 0 0,0-2 0 0 0,-1-1 0 0 0,-1-1 0 0 0,-1-2 0 0 0,-1 0 0 0 0,1 0 0 0 0,-1 0 0 0 0,-3-1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40552 9260 16383 0 0,'2'3'0'0'0,"2"3"0"0"0,-1 3 0 0 0,0 3 0 0 0,-2 4 0 0 0,1 2 0 0 0,-2-2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40559 9913 16383 0 0,'0'3'0'0'0,"0"3"0"0"0,0 3 0 0 0,0 3 0 0 0,0 1 0 0 0,0 2 0 0 0,0 3 0 0 0,0 4 0 0 0,-3 0 0 0 0,-3 4 0 0 0,-1 4 0 0 0,-1 0 0 0 0,-2 2 0 0 0,0-1 0 0 0,0 3 0 0 0,1-5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40481 10724 16383 0 0,'0'6'0'0'0,"0"3"0"0"0,0 6 0 0 0,0 3 0 0 0,0 3 0 0 0,0 3 0 0 0,0 4 0 0 0,0 0 0 0 0,0 2 0 0 0,0 1 0 0 0,0 0 0 0 0,0 2 0 0 0,0-4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40534 11518 16383 0 0,'0'3'0'0'0,"0"5"0"0"0,0 5 0 0 0,0 4 0 0 0,0 3 0 0 0,0 3 0 0 0,0-1 0 0 0,0 2 0 0 0,0 2 0 0 0,0-2 0 0 0,0-1 0 0 0,0 0 0 0 0,0-4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40531 12383 16383 0 0,'0'5'0'0'0,"0"4"0"0"0,0 6 0 0 0,0 3 0 0 0,0 3 0 0 0,0 6 0 0 0,0 4 0 0 0,0 1 0 0 0,-2 3 0 0 0,-2 3 0 0 0,1 3 0 0 0,1 2 0 0 0,0 4 0 0 0,1 2 0 0 0,0 0 0 0 0,1-9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40534 13741 16383 0 0,'0'2'0'0'0,"0"4"0"0"0,0 3 0 0 0,0 3 0 0 0,0 2 0 0 0,0 1 0 0 0,0 5 0 0 0,0 5 0 0 0,0 3 0 0 0,0 2 0 0 0,0 1 0 0 0,0-5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40622 14817 16383 0 0,'0'5'0'0'0,"0"4"0"0"0,0 6 0 0 0,0 3 0 0 0,0 3 0 0 0,0 6 0 0 0,0 4 0 0 0,3 1 0 0 0,0 0 0 0 0,1 3 0 0 0,1 3 0 0 0,0 0 0 0 0,2 4 0 0 0,0-6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40675 15840 16383 0 0,'0'5'0'0'0,"0"4"0"0"0,0 4 0 0 0,0 1 0 0 0,0 4 0 0 0,0 1 0 0 0,0 3 0 0 0,0 3 0 0 0,0 1 0 0 0,0 5 0 0 0,0 5 0 0 0,0 3 0 0 0,0 6 0 0 0,0-5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7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40655 17057 16383 0 0,'0'5'0'0'0,"0"12"0"0"0,0 8 0 0 0,0 3 0 0 0,0-2 0 0 0,-3 1 0 0 0,0-2 0 0 0,0-1 0 0 0,0 2 0 0 0,1 1 0 0 0,1 0 0 0 0,0 5 0 0 0,1 1 0 0 0,0 0 0 0 0,0-5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40640 18309 16383 0 0,'3'5'0'0'0,"0"5"0"0"0,0 5 0 0 0,0 2 0 0 0,-1 2 0 0 0,-1 0 0 0 0,-1-1 0 0 0,1-1 0 0 0,-1-4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44450 9596 16383 0 0,'0'2'0'0'0,"0"4"0"0"0,0 3 0 0 0,0 6 0 0 0,0-1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44503 10813 16383 0 0,'0'5'0'0'0,"0"7"0"0"0,0 3 0 0 0,0 3 0 0 0,0 0 0 0 0,0 0 0 0 0,0-1 0 0 0,0 0 0 0 0,0 1 0 0 0,0 1 0 0 0,0-1 0 0 0,0 0 0 0 0,0-4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44500 11465 16383 0 0,'0'5'0'0'0,"0"5"0"0"0,0 10 0 0 0,0 7 0 0 0,0 7 0 0 0,0 2 0 0 0,-2 1 0 0 0,-2 1 0 0 0,1-3 0 0 0,0-3 0 0 0,2 2 0 0 0,-1-3 0 0 0,2-5 0 0 0,0-5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44538 12383 16383 0 0,'0'2'0'0'0,"0"7"0"0"0,0 3 0 0 0,3 6 0 0 0,0 1 0 0 0,0 4 0 0 0,0 2 0 0 0,-1 0 0 0 0,-1 0 0 0 0,0 4 0 0 0,-1 0 0 0 0,0-6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44573 13229 16383 0 0,'0'3'0'0'0,"0"5"0"0"0,0 7 0 0 0,0 9 0 0 0,0 5 0 0 0,0 2 0 0 0,0 2 0 0 0,0 3 0 0 0,0 0 0 0 0,0-4 0 0 0,0-1 0 0 0,0-5 0 0 0,0 2 0 0 0,0 1 0 0 0,0-4 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44679 14323 16383 0 0,'0'7'0'0'0,"0"9"0"0"0,0 5 0 0 0,0 3 0 0 0,0-1 0 0 0,0-1 0 0 0,0-3 0 0 0,0-1 0 0 0,0-1 0 0 0,0-2 0 0 0,0 0 0 0 0,0 0 0 0 0,0 0 0 0 0,0-3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44626 15134 16383 0 0,'0'10'0'0'0,"0"12"0"0"0,0 6 0 0 0,0 4 0 0 0,0 4 0 0 0,0 1 0 0 0,0 2 0 0 0,0 0 0 0 0,0-3 0 0 0,0-1 0 0 0,0 0 0 0 0,0 0 0 0 0,0-1 0 0 0,0 1 0 0 0,0-5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44697 16193 16383 0 0,'0'2'0'0'0,"2"4"0"0"0,2 3 0 0 0,2 3 0 0 0,0 4 0 0 0,-1 2 0 0 0,1 1 0 0 0,0-1 0 0 0,-1 2 0 0 0,-2 0 0 0 0,-1 2 0 0 0,-1 0 0 0 0,-1-2 0 0 0,0 1 0 0 0,0 3 0 0 0,0-4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44820 17286 16383 0 0,'3'13'0'0'0,"3"11"0"0"0,1 13 0 0 0,-2 2 0 0 0,0 0 0 0 0,-2-3 0 0 0,-1-3 0 0 0,-2-3 0 0 0,1-2 0 0 0,1 0 0 0 0,1 3 0 0 0,0 1 0 0 0,0 0 0 0 0,-2-3 0 0 0,0 0 0 0 0,0-4 0 0 0,-1-6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44849 18080 16383 0 0,'0'5'0'0'0,"0"4"0"0"0,0 4 0 0 0,0 1 0 0 0,0 2 0 0 0,0 0 0 0 0,-2 0 0 0 0,-2 0 0 0 0,1 2 0 0 0,-2 1 0 0 0,0 2 0 0 0,0 0 0 0 0,2-1 0 0 0,1-1 0 0 0,-2-2 0 0 0,0-3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48895 9419 16383 0 0,'0'3'0'0'0,"0"3"0"0"0,0 5 0 0 0,0 7 0 0 0,0 2 0 0 0,0 4 0 0 0,0 1 0 0 0,0 1 0 0 0,0 0 0 0 0,0-2 0 0 0,0 0 0 0 0,0 2 0 0 0,0 1 0 0 0,0 1 0 0 0,0 1 0 0 0,0-2 0 0 0,0-1 0 0 0,0 1 0 0 0,0-2 0 0 0,3-2 0 0 0,0-1 0 0 0,0-3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48921 10160 16383 0 0,'0'5'0'0'0,"0"7"0"0"0,0 9 0 0 0,0 11 0 0 0,0 8 0 0 0,-2 5 0 0 0,-2-1 0 0 0,1-2 0 0 0,1-1 0 0 0,-3-2 0 0 0,1-2 0 0 0,-3-1 0 0 0,-2 7 0 0 0,1 9 0 0 0,1-4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48877 11359 16383 0 0,'0'6'0'0'0,"3"3"0"0"0,0 6 0 0 0,1 3 0 0 0,-2 0 0 0 0,0 1 0 0 0,-1-1 0 0 0,0-1 0 0 0,2-1 0 0 0,0 2 0 0 0,0 1 0 0 0,0-3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48913 12435 16383 0 0,'0'3'0'0'0,"0"3"0"0"0,0 3 0 0 0,0 3 0 0 0,0 2 0 0 0,0 0 0 0 0,0 7 0 0 0,0 1 0 0 0,0 3 0 0 0,0-1 0 0 0,0 1 0 0 0,0-1 0 0 0,0 0 0 0 0,0-4 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48930 13317 16383 0 0,'0'5'0'0'0,"0"5"0"0"0,0 5 0 0 0,0 5 0 0 0,0 7 0 0 0,0 7 0 0 0,0 10 0 0 0,0 5 0 0 0,0 8 0 0 0,0 1 0 0 0,0-2 0 0 0,0-2 0 0 0,0-3 0 0 0,0-5 0 0 0,0-5 0 0 0,0-5 0 0 0,0-8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48892 14728 16383 0 0,'-2'6'0'0'0,"-2"5"0"0"0,1 5 0 0 0,0 4 0 0 0,2 5 0 0 0,-1 2 0 0 0,2 2 0 0 0,0 1 0 0 0,0 3 0 0 0,0 1 0 0 0,0 0 0 0 0,0 2 0 0 0,0-3 0 0 0,0-1 0 0 0,0-7 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48824 15963 16383 0 0,'0'10'0'0'0,"0"9"0"0"0,0 3 0 0 0,0 4 0 0 0,0 2 0 0 0,0 1 0 0 0,3 6 0 0 0,0 0 0 0 0,3-1 0 0 0,0-1 0 0 0,-1-2 0 0 0,-1-5 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48857 16916 16383 0 0,'0'5'0'0'0,"0"7"0"0"0,0 9 0 0 0,0 6 0 0 0,0 6 0 0 0,0 2 0 0 0,0 1 0 0 0,0-1 0 0 0,0-1 0 0 0,0-1 0 0 0,0-2 0 0 0,0 0 0 0 0,0-4 0 0 0,0 2 0 0 0,-3 4 0 0 0,0 1 0 0 0,-3 0 0 0 0,0-6 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5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48824 17903 16383 0 0,'0'3'0'0'0,"0"3"0"0"0,3 3 0 0 0,0 3 0 0 0,1 4 0 0 0,-2 2 0 0 0,0 4 0 0 0,2-1 0 0 0,0 3 0 0 0,-1-2 0 0 0,0-1 0 0 0,-1-1 0 0 0,-1 0 0 0 0,-1 0 0 0 0,3 3 0 0 0,0 7 0 0 0,0 7 0 0 0,5 9 0 0 0,0 8 0 0 0,0-4 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36424 8978 16383 0 0,'0'3'0'0'0,"0"3"0"0"0,0 3 0 0 0,0 3 0 0 0,0-1 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36336 9596 16383 0 0,'0'2'0'0'0,"0"4"0"0"0,0 3 0 0 0,0 3 0 0 0,0 2 0 0 0,0 0 0 0 0,0 2 0 0 0,0 0 0 0 0,0-3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36354 10142 16383 0 0,'0'3'0'0'0,"0"5"0"0"0,0 5 0 0 0,0 2 0 0 0,0 1 0 0 0,0 1 0 0 0,0 0 0 0 0,0-1 0 0 0,0 2 0 0 0,0 1 0 0 0,0-3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36336 11042 16383 0 0,'5'13'0'0'0,"5"16"0"0"0,2 12 0 0 0,0 4 0 0 0,0 1 0 0 0,-2-1 0 0 0,-2-4 0 0 0,-4-3 0 0 0,-1-4 0 0 0,-2 1 0 0 0,0-1 0 0 0,-2 2 0 0 0,1 2 0 0 0,-1 2 0 0 0,1-5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36460 12488 16383 0 0,'0'8'0'0'0,"2"7"0"0"0,2 9 0 0 0,-1 3 0 0 0,2 2 0 0 0,0-1 0 0 0,0-3 0 0 0,0-4 0 0 0,1 1 0 0 0,-2 1 0 0 0,-1 2 0 0 0,-1-4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36460 13441 16383 0 0,'0'10'0'0'0,"0"16"0"0"0,0 12 0 0 0,0 4 0 0 0,5 0 0 0 0,1-2 0 0 0,1-5 0 0 0,-2-4 0 0 0,1-1 0 0 0,0-4 0 0 0,-1-4 0 0 0,-2-2 0 0 0,-1-3 0 0 0,-1 1 0 0 0,-1-3 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36671 14711 16383 0 0,'0'2'0'0'0,"0"4"0"0"0,0 4 0 0 0,0 1 0 0 0,0 3 0 0 0,0 1 0 0 0,0 3 0 0 0,0 1 0 0 0,0 0 0 0 0,0-1 0 0 0,0-3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36610 15505 16383 0 0,'0'5'0'0'0,"-2"7"0"0"0,-2 3 0 0 0,1 6 0 0 0,0 5 0 0 0,-1 5 0 0 0,-1 3 0 0 0,-1 3 0 0 0,0 1 0 0 0,1 0 0 0 0,1-2 0 0 0,2-1 0 0 0,1 1 0 0 0,0-1 0 0 0,1-2 0 0 0,0-5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36689 17304 16383 0 0,'2'5'0'0'0,"2"4"0"0"0,-1 4 0 0 0,0 1 0 0 0,-1-1 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36690 17551 16383 0 0,'0'2'0'0'0,"0"4"0"0"0,0 3 0 0 0,-2 3 0 0 0,-2 4 0 0 0,1 5 0 0 0,1 1 0 0 0,0 2 0 0 0,-2 0 0 0 0,0-2 0 0 0,1-3 0 0 0,0-1 0 0 0,1-1 0 0 0,1-2 0 0 0,1 0 0 0 0,0 0 0 0 0,-3-3 0 0 0,0 5 0 0 0,-3 3 0 0 0,-2 10 0 0 0,-3 9 0 0 0,-4 9 0 0 0,-1-4 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36495 18627 16383 0 0,'0'0'0'0'0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41363 10495 16383 0 0,'0'3'0'0'0,"3"0"0"0"0,3 3 0 0 0,3 2 0 0 0,3 3 0 0 0,9 5 0 0 0,9 9 0 0 0,15 11 0 0 0,12 10 0 0 0,14 9 0 0 0,9 6 0 0 0,7 3 0 0 0,0-2 0 0 0,-7-7 0 0 0,-10-7 0 0 0,-14-9 0 0 0,-14-12 0 0 0,-12-7 0 0 0,-11-5 0 0 0,-5-5 0 0 0,-7-1 0 0 0,0-3 0 0 0,-3 1 0 0 0,-1 4 0 0 0,1 2 0 0 0,3 5 0 0 0,2 1 0 0 0,3 1 0 0 0,1-2 0 0 0,-1-2 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41434 10847 16383 0 0,'0'-2'0'0'0,"2"1"0"0"0,4 4 0 0 0,9 8 0 0 0,8 9 0 0 0,12 5 0 0 0,7 8 0 0 0,4 5 0 0 0,4 0 0 0 0,4 1 0 0 0,3 3 0 0 0,0-2 0 0 0,-5-5 0 0 0,-9-5 0 0 0,-9-6 0 0 0,-10-4 0 0 0,-10-4 0 0 0,-6 0 0 0 0,-6-5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40905 11183 16383 0 0,'0'3'0'0'0,"2"3"0"0"0,7 5 0 0 0,6 7 0 0 0,8 7 0 0 0,14 11 0 0 0,15 8 0 0 0,12 7 0 0 0,17 11 0 0 0,14 4 0 0 0,13 5 0 0 0,6 2 0 0 0,7 7 0 0 0,6 7 0 0 0,-1 5 0 0 0,-2 4 0 0 0,-9 2 0 0 0,-18-9 0 0 0,-17-7 0 0 0,-18-12 0 0 0,-18-12 0 0 0,-13-15 0 0 0,-13-11 0 0 0,-11-11 0 0 0,-10-12 0 0 0,-4-7 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41046 11871 16383 0 0,'2'3'0'0'0,"7"5"0"0"0,14 12 0 0 0,18 18 0 0 0,15 10 0 0 0,16 13 0 0 0,14 10 0 0 0,20 14 0 0 0,20 8 0 0 0,17 9 0 0 0,7 1 0 0 0,1 5 0 0 0,-5-4 0 0 0,-14-4 0 0 0,-17-6 0 0 0,-18-9 0 0 0,-21-12 0 0 0,-19-12 0 0 0,-18-15 0 0 0,-16-12 0 0 0,-11-10 0 0 0,-8-6 0 0 0,-7-6 0 0 0,-3-5 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41487 13353 16383 0 0,'2'5'0'0'0,"7"9"0"0"0,16 18 0 0 0,25 21 0 0 0,32 17 0 0 0,24 10 0 0 0,31 16 0 0 0,30 7 0 0 0,25 7 0 0 0,18 7 0 0 0,9 7 0 0 0,6 8 0 0 0,-8 2 0 0 0,-17-6 0 0 0,-26-16 0 0 0,-31-15 0 0 0,-35-23 0 0 0,-36-21 0 0 0,-33-19 0 0 0,-26-18 0 0 0,-14-12 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41398 14728 16383 0 0,'0'3'0'0'0,"0"3"0"0"0,3 1 0 0 0,0 1 0 0 0,1 2 0 0 0,3 8 0 0 0,10 5 0 0 0,8 11 0 0 0,19 16 0 0 0,29 19 0 0 0,33 22 0 0 0,40 25 0 0 0,25 14 0 0 0,20 10 0 0 0,15 6 0 0 0,6 0 0 0 0,-10-5 0 0 0,-25-14 0 0 0,-33-23 0 0 0,-40-27 0 0 0,-35-24 0 0 0,-28-18 0 0 0,-23-13 0 0 0,-10-8 0 0 0,-8-3 0 0 0,-3-3 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41540 14111 16383 0 0,'0'3'0'0'0,"5"3"0"0"0,9 5 0 0 0,21 15 0 0 0,26 14 0 0 0,37 22 0 0 0,37 15 0 0 0,45 21 0 0 0,42 21 0 0 0,29 13 0 0 0,16 10 0 0 0,0 1 0 0 0,-16-8 0 0 0,-34-12 0 0 0,-41-21 0 0 0,-47-27 0 0 0,-44-20 0 0 0,-36-16 0 0 0,-23-16 0 0 0,-17-9 0 0 0,-10-4 0 0 0,-2-2 0 0 0,2 1 0 0 0,4 2 0 0 0,4 0 0 0 0,3 0 0 0 0,0-1 0 0 0,1 2 0 0 0,-2 0 0 0 0,-1 2 0 0 0,-4-3 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41134 15910 16383 0 0,'2'0'0'0'0,"4"3"0"0"0,4 0 0 0 0,1 3 0 0 0,0 3 0 0 0,6 4 0 0 0,7 6 0 0 0,10 7 0 0 0,17 4 0 0 0,18 10 0 0 0,30 9 0 0 0,29 13 0 0 0,31 11 0 0 0,32 15 0 0 0,19 9 0 0 0,12 9 0 0 0,2 7 0 0 0,-5 4 0 0 0,-5 4 0 0 0,-12 0 0 0 0,-12 1 0 0 0,-15 0 0 0 0,-20-8 0 0 0,-23-13 0 0 0,-19-14 0 0 0,-21-11 0 0 0,-21-16 0 0 0,-20-14 0 0 0,-16-13 0 0 0,-14-11 0 0 0,-8-9 0 0 0,-6-4 0 0 0,-2-3 0 0 0,0-1 0 0 0,3 2 0 0 0,2 4 0 0 0,2 4 0 0 0,4 4 0 0 0,5 1 0 0 0,1 0 0 0 0,-1-1 0 0 0,-1-4 0 0 0,-7-4 0 0 0,-8-7 0 0 0,-7-6 0 0 0,-6-9 0 0 0,-2-1 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1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41099 16757 16383 0 0,'0'2'0'0'0,"0"7"0"0"0,7 9 0 0 0,16 14 0 0 0,17 22 0 0 0,21 20 0 0 0,24 17 0 0 0,15 12 0 0 0,14 3 0 0 0,10-1 0 0 0,7-2 0 0 0,4-10 0 0 0,-2-7 0 0 0,-2-8 0 0 0,-12-13 0 0 0,-12-9 0 0 0,-11-9 0 0 0,-13-5 0 0 0,-17-7 0 0 0,-14-7 0 0 0,-14-8 0 0 0,-10-5 0 0 0,-7-6 0 0 0,-6 0 0 0 0,-1-1 0 0 0,-2 2 0 0 0,0 4 0 0 0,6 2 0 0 0,5 4 0 0 0,3 3 0 0 0,3 3 0 0 0,1 0 0 0 0,-1-3 0 0 0,-7-2 0 0 0,-8-4 0 0 0,-8-6 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41239 17762 16383 0 0,'-2'0'0'0'0,"1"0"0"0"0,3 5 0 0 0,10 7 0 0 0,10 7 0 0 0,14 9 0 0 0,14 7 0 0 0,10 6 0 0 0,9 2 0 0 0,10 1 0 0 0,10 0 0 0 0,7 4 0 0 0,-2 1 0 0 0,0-3 0 0 0,-5-1 0 0 0,-10-4 0 0 0,-14-6 0 0 0,-14-8 0 0 0,-15-10 0 0 0,-12-5 0 0 0,-9-4 0 0 0,-6-4 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40040 12594 16383 0 0,'3'0'0'0'0,"3"3"0"0"0,3 3 0 0 0,3 5 0 0 0,4 7 0 0 0,5 5 0 0 0,3 4 0 0 0,4 7 0 0 0,1 3 0 0 0,7 1 0 0 0,1 3 0 0 0,6 3 0 0 0,-1-1 0 0 0,-1-3 0 0 0,-3-5 0 0 0,-8-7 0 0 0,-9-7 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39915 13018 16383 0 0,'-2'0'0'0'0,"-2"2"0"0"0,1 4 0 0 0,3 6 0 0 0,4 5 0 0 0,4 6 0 0 0,6 6 0 0 0,8 6 0 0 0,5 10 0 0 0,4 10 0 0 0,6 6 0 0 0,2 5 0 0 0,5-1 0 0 0,0-4 0 0 0,-3-2 0 0 0,-5-5 0 0 0,-7-8 0 0 0,-5-9 0 0 0,-5-5 0 0 0,-2-8 0 0 0,-5-6 0 0 0,-4-6 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39723 13864 16383 0 0,'2'5'0'0'0,"4"7"0"0"0,6 7 0 0 0,6 7 0 0 0,5 7 0 0 0,8 6 0 0 0,5 3 0 0 0,6 3 0 0 0,1 1 0 0 0,1-2 0 0 0,6 2 0 0 0,4 0 0 0 0,6 3 0 0 0,1 4 0 0 0,-6-3 0 0 0,-9-5 0 0 0,-9-6 0 0 0,-10-9 0 0 0,-8-6 0 0 0,-8-7 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39511 14852 16383 0 0,'3'5'0'0'0,"3"4"0"0"0,3 9 0 0 0,8 6 0 0 0,8 11 0 0 0,11 8 0 0 0,9 15 0 0 0,7 9 0 0 0,10 15 0 0 0,5 10 0 0 0,1 9 0 0 0,-1-2 0 0 0,-1-3 0 0 0,-10-12 0 0 0,-9-9 0 0 0,-10-12 0 0 0,-8-15 0 0 0,-10-12 0 0 0,-8-13 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39335 16051 16383 0 0,'5'0'0'0'0,"4"5"0"0"0,6 7 0 0 0,8 9 0 0 0,10 9 0 0 0,13 9 0 0 0,15 13 0 0 0,17 9 0 0 0,9 6 0 0 0,8 4 0 0 0,1 4 0 0 0,-6-2 0 0 0,-6-5 0 0 0,-11-4 0 0 0,-14-7 0 0 0,-14-9 0 0 0,-12-10 0 0 0,-11-6 0 0 0,-8-6 0 0 0,-6-8 0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38947 16828 16383 0 0,'2'5'0'0'0,"4"4"0"0"0,6 8 0 0 0,8 10 0 0 0,12 9 0 0 0,9 12 0 0 0,9 11 0 0 0,9 5 0 0 0,6 4 0 0 0,8 7 0 0 0,10 5 0 0 0,5 7 0 0 0,1 7 0 0 0,6 5 0 0 0,2 6 0 0 0,-6 3 0 0 0,-10-9 0 0 0,-14-16 0 0 0,-18-20 0 0 0,-15-18 0 0 0,-14-17 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38135 17815 16383 0 0,'3'3'0'0'0,"3"3"0"0"0,6 11 0 0 0,10 15 0 0 0,13 20 0 0 0,10 14 0 0 0,10 14 0 0 0,12 11 0 0 0,-2 0 0 0 0,-1-8 0 0 0,-6-7 0 0 0,-10-17 0 0 0,-14-21 0 0 0,-13-17 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44962 17004 16383 0 0,'2'0'0'0'0,"4"0"0"0"0,3 0 0 0 0,3 2 0 0 0,4 4 0 0 0,5 1 0 0 0,4 1 0 0 0,5 3 0 0 0,2 1 0 0 0,2 2 0 0 0,-1 3 0 0 0,-2-1 0 0 0,-3-1 0 0 0,-2-1 0 0 0,-4 1 0 0 0,-3-3 0 0 0,-5-1 0 0 0,-1-2 0 0 0,-4 0 0 0 0,-3-1 0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44838 17339 16383 0 0,'0'3'0'0'0,"3"0"0"0"0,3 3 0 0 0,0 2 0 0 0,3 1 0 0 0,4 0 0 0 0,5 2 0 0 0,4 7 0 0 0,5 2 0 0 0,4 4 0 0 0,3-1 0 0 0,0 2 0 0 0,2-1 0 0 0,0 0 0 0 0,-1-1 0 0 0,-1 0 0 0 0,3-1 0 0 0,2-1 0 0 0,0 3 0 0 0,3 0 0 0 0,-5-2 0 0 0,-2-4 0 0 0,-6-5 0 0 0,-6-3 0 0 0,-9-3 0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44909 17956 16383 0 0,'2'3'0'0'0,"4"3"0"0"0,6 3 0 0 0,8 3 0 0 0,9 4 0 0 0,12 7 0 0 0,9 3 0 0 0,9 1 0 0 0,12 4 0 0 0,18 5 0 0 0,15 6 0 0 0,7 1 0 0 0,-4-2 0 0 0,-6 0 0 0 0,-14-4 0 0 0,-16-6 0 0 0,-15-6 0 0 0,-17-7 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41557 9666 16383 0 0,'0'3'0'0'0,"0"3"0"0"0,3 0 0 0 0,3 5 0 0 0,0 6 0 0 0,3 4 0 0 0,-1 4 0 0 0,0 1 0 0 0,3 0 0 0 0,-2 2 0 0 0,1 0 0 0 0,-2 1 0 0 0,-2-1 0 0 0,1-4 0 0 0,-1-1 0 0 0,1-1 0 0 0,-1 0 0 0 0,1 2 0 0 0,3 2 0 0 0,-2-1 0 0 0,2 0 0 0 0,1-4 0 0 0,1-8 0 0 0,1-8 0 0 0,1-6 0 0 0,1-8 0 0 0,3-4 0 0 0,-2-3 0 0 0,4-2 0 0 0,4-7 0 0 0,5-5 0 0 0,6 1 0 0 0,7-1 0 0 0,1 3 0 0 0,-6 3 0 0 0,-7 6 0 0 0,-9 5 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41734 9751 16383 0 0,'0'-2'0'0'0,"0"-4"0"0"0,0-6 0 0 0,0-3 0 0 0,0-7 0 0 0,0-8 0 0 0,2-5 0 0 0,4-6 0 0 0,1-5 0 0 0,-1-5 0 0 0,-2-7 0 0 0,-1-4 0 0 0,1 2 0 0 0,1-3 0 0 0,-2 0 0 0 0,2-3 0 0 0,3 3 0 0 0,-1-1 0 0 0,2 0 0 0 0,-1 4 0 0 0,6-1 0 0 0,3-1 0 0 0,-2 3 0 0 0,3 4 0 0 0,0 4 0 0 0,-3-3 0 0 0,1 1 0 0 0,1-2 0 0 0,-4-1 0 0 0,0 2 0 0 0,0-1 0 0 0,2 1 0 0 0,2 5 0 0 0,0 4 0 0 0,0 3 0 0 0,3 0 0 0 0,-1-2 0 0 0,0 2 0 0 0,1 3 0 0 0,1 4 0 0 0,-2 4 0 0 0,-1 3 0 0 0,-1 3 0 0 0,-1 4 0 0 0,2 2 0 0 0,6 0 0 0 0,6 1 0 0 0,6-5 0 0 0,7-1 0 0 0,8-1 0 0 0,7 0 0 0 0,0 1 0 0 0,-4 0 0 0 0,-8 6 0 0 0,-8 5 0 0 0,-10 5 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43039 6244 16383 0 0,'0'3'0'0'0,"2"5"0"0"0,4 10 0 0 0,4 6 0 0 0,1 8 0 0 0,8 7 0 0 0,5 13 0 0 0,9 11 0 0 0,9 12 0 0 0,8 8 0 0 0,5 9 0 0 0,4 1 0 0 0,1-8 0 0 0,-3-7 0 0 0,-7-16 0 0 0,-9-12 0 0 0,-10-15 0 0 0,-9-11 0 0 0,-9-7 0 0 0,-4-6 0 0 0,-3-8 0 0 0,-3-12 0 0 0,-2-4 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43547 6209 16383 0 0,'-3'0'0'0'0,"0"2"0"0"0,-3 4 0 0 0,0 4 0 0 0,-4 1 0 0 0,-3 6 0 0 0,-5 3 0 0 0,-4 7 0 0 0,-5 9 0 0 0,-10 6 0 0 0,-5 6 0 0 0,-11 13 0 0 0,-12 11 0 0 0,-13 16 0 0 0,-13 12 0 0 0,-9 11 0 0 0,-3 5 0 0 0,5 0 0 0 0,13-6 0 0 0,17-10 0 0 0,19-16 0 0 0,16-20 0 0 0,18-21 0 0 0,10-23 0 0 0,7-17 0 0 0,5-10 0 0 0,4-5 0 0 0,1-4 0 0 0,0-2 0 0 0,-2 3 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43886 7393 16383 0 0,'2'0'0'0'0,"4"0"0"0"0,3 0 0 0 0,3 0 0 0 0,2 0 0 0 0,0 0 0 0 0,4 0 0 0 0,4 0 0 0 0,3 0 0 0 0,0-2 0 0 0,-2-4 0 0 0,-5-3 0 0 0,-5-3 0 0 0,-5-2 0 0 0,-4-1 0 0 0,-5 0 0 0 0,-3 2 0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44039 7003 16383 0 0,'-2'2'0'0'0,"-2"7"0"0"0,1 6 0 0 0,-2 6 0 0 0,0 4 0 0 0,0 4 0 0 0,2 1 0 0 0,1 4 0 0 0,3 3 0 0 0,2 1 0 0 0,3 4 0 0 0,0 2 0 0 0,2-1 0 0 0,2 0 0 0 0,2-4 0 0 0,1-5 0 0 0,-1-5 0 0 0,-1-8 0 0 0,-1-4 0 0 0,-1-6 0 0 0,4-1 0 0 0,2-3 0 0 0,4-3 0 0 0,0-2 0 0 0,1-1 0 0 0,-1-1 0 0 0,-2 0 0 0 0,0 0 0 0 0,-1-1 0 0 0,-3-2 0 0 0,-4-3 0 0 0,-1-6 0 0 0,-2-3 0 0 0,-1-2 0 0 0,-3-1 0 0 0,0-2 0 0 0,-2 0 0 0 0,0 3 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44327 7372 16383 0 0,'0'5'0'0'0,"0"4"0"0"0,0 6 0 0 0,0 3 0 0 0,0 3 0 0 0,0 1 0 0 0,0 2 0 0 0,0-1 0 0 0,0-2 0 0 0,0-1 0 0 0,0-8 0 0 0,0-10 0 0 0,2-11 0 0 0,1-8 0 0 0,3-8 0 0 0,0-3 0 0 0,2-6 0 0 0,2-1 0 0 0,-1-1 0 0 0,1 4 0 0 0,1 5 0 0 0,1 7 0 0 0,-1 4 0 0 0,0 5 0 0 0,0 4 0 0 0,2 3 0 0 0,0 3 0 0 0,1 1 0 0 0,-2 4 0 0 0,-3 0 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44712 7267 16383 0 0,'0'3'0'0'0,"0"3"0"0"0,-3 3 0 0 0,0 3 0 0 0,0 4 0 0 0,0 5 0 0 0,1 3 0 0 0,1 4 0 0 0,0 4 0 0 0,1-1 0 0 0,0-3 0 0 0,0-4 0 0 0,0-3 0 0 0,3-3 0 0 0,3-4 0 0 0,3-2 0 0 0,3-4 0 0 0,2-2 0 0 0,1-3 0 0 0,0-1 0 0 0,1-2 0 0 0,0 0 0 0 0,-1-1 0 0 0,0-2 0 0 0,1-3 0 0 0,-4-4 0 0 0,3-4 0 0 0,0-6 0 0 0,0-4 0 0 0,1-3 0 0 0,-3-8 0 0 0,-1-2 0 0 0,-2-3 0 0 0,-3 3 0 0 0,-3 10 0 0 0,-2 12 0 0 0,-4 12 0 0 0,-1 8 0 0 0,-1 7 0 0 0,1 3 0 0 0,0 4 0 0 0,2 4 0 0 0,0 4 0 0 0,0 4 0 0 0,1 5 0 0 0,0 4 0 0 0,3 5 0 0 0,3 3 0 0 0,6 0 0 0 0,3 1 0 0 0,2-4 0 0 0,1-9 0 0 0,-1-8 0 0 0,0-9 0 0 0,-1-5 0 0 0,0-8 0 0 0,2-7 0 0 0,0-8 0 0 0,1-4 0 0 0,-2-3 0 0 0,0-3 0 0 0,-1 0 0 0 0,0 1 0 0 0,-4 0 0 0 0,-3 2 0 0 0,-3 0 0 0 0,-3 3 0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45297 7502 16383 0 0,'2'0'0'0'0,"4"0"0"0"0,3 0 0 0 0,6 0 0 0 0,4 0 0 0 0,8 0 0 0 0,6-2 0 0 0,5-4 0 0 0,7-4 0 0 0,-2-4 0 0 0,0-6 0 0 0,-6-4 0 0 0,-6-3 0 0 0,-8-2 0 0 0,-9 1 0 0 0,-6 3 0 0 0,-4 3 0 0 0,-4 3 0 0 0,-1 2 0 0 0,-3 4 0 0 0,-6 4 0 0 0,-4 4 0 0 0,-4 4 0 0 0,-3 4 0 0 0,1 3 0 0 0,1 3 0 0 0,1 1 0 0 0,1 0 0 0 0,0 2 0 0 0,2 0 0 0 0,0 2 0 0 0,3 3 0 0 0,0 2 0 0 0,3 2 0 0 0,3 0 0 0 0,0-1 0 0 0,0 2 0 0 0,2 1 0 0 0,2 3 0 0 0,0-1 0 0 0,2 0 0 0 0,0 2 0 0 0,0-2 0 0 0,0-3 0 0 0,0-1 0 0 0,0-3 0 0 0,1 0 0 0 0,-1 1 0 0 0,2 2 0 0 0,4-1 0 0 0,4-2 0 0 0,1-4 0 0 0,3-2 0 0 0,1-5 0 0 0,-2 0 0 0 0,1-1 0 0 0,2-2 0 0 0,3-2 0 0 0,3-1 0 0 0,3 0 0 0 0,3-1 0 0 0,1-3 0 0 0,-2-1 0 0 0,-2 1 0 0 0,-6-3 0 0 0,-4 1 0 0 0,-4 0 0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41679 10566 16383 0 0,'0'2'0'0'0,"-2"4"0"0"0,-2 3 0 0 0,1 1 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41628 10883 16383 0 0,'0'3'0'0'0,"0"3"0"0"0,0 3 0 0 0,0 3 0 0 0,2 1 0 0 0,2 2 0 0 0,-1 3 0 0 0,0 4 0 0 0,-2 0 0 0 0,1 2 0 0 0,-2 4 0 0 0,0-2 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41716 11589 16383 0 0,'0'2'0'0'0,"3"4"0"0"0,0 3 0 0 0,0 3 0 0 0,0 2 0 0 0,-1 1 0 0 0,-1 0 0 0 0,-1 1 0 0 0,1-1 0 0 0,-1 1 0 0 0,0-1 0 0 0,-1 1 0 0 0,1-1 0 0 0,0-3 0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41734 12400 16383 0 0,'0'3'0'0'0,"0"3"0"0"0,0 3 0 0 0,0 3 0 0 0,0 1 0 0 0,0 2 0 0 0,0 0 0 0 0,0-1 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41804 12947 16383 0 0,'0'2'0'0'0,"0"7"0"0"0,0 4 0 0 0,0 2 0 0 0,0 3 0 0 0,0 5 0 0 0,0 3 0 0 0,0-1 0 0 0,0 1 0 0 0,0 2 0 0 0,0-5 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41769 14005 16383 0 0,'0'8'0'0'0,"0"12"0"0"0,2 9 0 0 0,2 6 0 0 0,-1 3 0 0 0,0-1 0 0 0,-1-3 0 0 0,-1-5 0 0 0,-1-3 0 0 0,1-2 0 0 0,-1-4 0 0 0,-1-2 0 0 0,1-5 0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41769 15028 16383 0 0,'0'3'0'0'0,"0"3"0"0"0,0 6 0 0 0,0 3 0 0 0,0 2 0 0 0,0 0 0 0 0,0 3 0 0 0,0 3 0 0 0,0 0 0 0 0,0 1 0 0 0,0-4 0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41804 16140 16383 0 0,'0'5'0'0'0,"0"7"0"0"0,0 3 0 0 0,3 0 0 0 0,0 0 0 0 0,0 0 0 0 0,0-1 0 0 0,-1 1 0 0 0,-1 0 0 0 0,2 2 0 0 0,1 1 0 0 0,-1 3 0 0 0,2 0 0 0 0,0-3 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41928 17251 16383 0 0,'0'5'0'0'0,"0"4"0"0"0,0 4 0 0 0,0 1 0 0 0,0 2 0 0 0,0 0 0 0 0,0 0 0 0 0,0-1 0 0 0,0 4 0 0 0,0 2 0 0 0,2 4 0 0 0,2-1 0 0 0,1 1 0 0 0,1-3 0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41981 18080 16383 0 0,'0'2'0'0'0,"0"4"0"0"0,0 4 0 0 0,0 1 0 0 0,0 6 0 0 0,2 1 0 0 0,2 0 0 0 0,-1 1 0 0 0,-1-2 0 0 0,3 0 0 0 0,-1-4 0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41822 14552 16383 0 0,'2'0'0'0'0,"4"0"0"0"0,6 0 0 0 0,6 0 0 0 0,5 0 0 0 0,6 0 0 0 0,6 0 0 0 0,4 0 0 0 0,4 0 0 0 0,7 0 0 0 0,3 0 0 0 0,5 0 0 0 0,0 0 0 0 0,-2 0 0 0 0,-3 0 0 0 0,-5 0 0 0 0,-6 0 0 0 0,-7 0 0 0 0,-2 0 0 0 0,-2 0 0 0 0,2 0 0 0 0,3 0 0 0 0,2 0 0 0 0,6 0 0 0 0,-2 0 0 0 0,1 0 0 0 0,0 0 0 0 0,-6 0 0 0 0,-7 0 0 0 0,-5 0 0 0 0,-5 0 0 0 0,-3 0 0 0 0,-2 0 0 0 0,2 0 0 0 0,0 0 0 0 0,0 0 0 0 0,0 0 0 0 0,-1 0 0 0 0,0 0 0 0 0,-1 0 0 0 0,3 0 0 0 0,5 0 0 0 0,10 0 0 0 0,6 0 0 0 0,5 0 0 0 0,-1 0 0 0 0,1 0 0 0 0,-3 0 0 0 0,-2 0 0 0 0,-7 0 0 0 0,-4 0 0 0 0,-6 0 0 0 0,-4 0 0 0 0,-2 0 0 0 0,-1 0 0 0 0,1 0 0 0 0,2 0 0 0 0,-1 0 0 0 0,-5 0 0 0 0,-8 0 0 0 0,-6 0 0 0 0,-4 0 0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43568 14164 16383 0 0,'0'3'0'0'0,"3"0"0"0"0,3 3 0 0 0,0 5 0 0 0,5 6 0 0 0,5 5 0 0 0,8 9 0 0 0,8 5 0 0 0,5 3 0 0 0,0-2 0 0 0,0-2 0 0 0,-3-3 0 0 0,-4-5 0 0 0,-6-6 0 0 0,-8-6 0 0 0,-11-6 0 0 0,-5-2 0 0 0,-3 1 0 0 0,-4-1 0 0 0,-3-2 0 0 0,-2 1 0 0 0,-2-1 0 0 0,-1-1 0 0 0,-3 1 0 0 0,2 3 0 0 0,0-1 0 0 0,1 2 0 0 0,1 1 0 0 0,-1 0 0 0 0,3 0 0 0 0,1-2 0 0 0,2 1 0 0 0,3 1 0 0 0,-1 2 0 0 0,2 1 0 0 0,-2-2 0 0 0,-1-2 0 0 0,-1-1 0 0 0,3-1 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43048 15030 16383 0 0,'-3'0'0'0'0,"0"-3"0"0"0,-6 0 0 0 0,-2-3 0 0 0,-6-2 0 0 0,-5-1 0 0 0,-3 0 0 0 0,-3-3 0 0 0,1 3 0 0 0,0-2 0 0 0,-1 3 0 0 0,-1 1 0 0 0,3 3 0 0 0,3 2 0 0 0,2 1 0 0 0,3 1 0 0 0,1 0 0 0 0,2 0 0 0 0,0 1 0 0 0,1-1 0 0 0,-3 1 0 0 0,-1-1 0 0 0,0 0 0 0 0,1 0 0 0 0,0 0 0 0 0,1 0 0 0 0,0 0 0 0 0,1 0 0 0 0,0 0 0 0 0,0 0 0 0 0,0 0 0 0 0,0 0 0 0 0,-2 0 0 0 0,-2 2 0 0 0,1 2 0 0 0,1-1 0 0 0,2 2 0 0 0,3 0 0 0 0,-1 0 0 0 0,0 1 0 0 0,0-1 0 0 0,2 2 0 0 0,0 0 0 0 0,0 0 0 0 0,-1 3 0 0 0,-2 1 0 0 0,0 0 0 0 0,2-1 0 0 0,1 2 0 0 0,2 0 0 0 0,2 2 0 0 0,3 0 0 0 0,-1-2 0 0 0,1 0 0 0 0,1 0 0 0 0,0 1 0 0 0,-1 0 0 0 0,0 1 0 0 0,1 3 0 0 0,0 1 0 0 0,2 0 0 0 0,0 0 0 0 0,0 2 0 0 0,1-1 0 0 0,0 0 0 0 0,1-1 0 0 0,1-1 0 0 0,2-1 0 0 0,-1 0 0 0 0,0-1 0 0 0,1 2 0 0 0,1 2 0 0 0,1-4 0 0 0,3-1 0 0 0,0 0 0 0 0,0-1 0 0 0,2 1 0 0 0,1-3 0 0 0,-1 0 0 0 0,-3 1 0 0 0,1-2 0 0 0,0-3 0 0 0,2 0 0 0 0,1-1 0 0 0,2 1 0 0 0,0-1 0 0 0,1-1 0 0 0,0 1 0 0 0,0-1 0 0 0,1 0 0 0 0,1-3 0 0 0,2 0 0 0 0,-1-1 0 0 0,3-1 0 0 0,1 0 0 0 0,4 0 0 0 0,-1 0 0 0 0,-2 0 0 0 0,-3 0 0 0 0,-1-1 0 0 0,-5-1 0 0 0,-4-4 0 0 0,-2-1 0 0 0,-2-1 0 0 0,1 0 0 0 0,-1-1 0 0 0,1-1 0 0 0,-1-2 0 0 0,2-1 0 0 0,1-1 0 0 0,0-1 0 0 0,0 2 0 0 0,-1 1 0 0 0,-2 0 0 0 0,1-1 0 0 0,-1 0 0 0 0,-2-3 0 0 0,2 0 0 0 0,-1 2 0 0 0,-1-1 0 0 0,-1 1 0 0 0,-2-1 0 0 0,0 1 0 0 0,0-1 0 0 0,-1 0 0 0 0,-1 0 0 0 0,1 0 0 0 0,0 0 0 0 0,0 0 0 0 0,0 0 0 0 0,-3 0 0 0 0,0 0 0 0 0,-3 0 0 0 0,0 0 0 0 0,1 0 0 0 0,-2 0 0 0 0,2 0 0 0 0,-3 0 0 0 0,2 0 0 0 0,0 0 0 0 0,0 0 0 0 0,1 0 0 0 0,-2 3 0 0 0,0 0 0 0 0,0 3 0 0 0,0 0 0 0 0,-1 1 0 0 0,-2 3 0 0 0,-1 2 0 0 0,0 1 0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7T01:25:44.6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8908 21149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9.png"/><Relationship Id="rId21" Type="http://schemas.openxmlformats.org/officeDocument/2006/relationships/image" Target="../media/image11.png"/><Relationship Id="rId42" Type="http://schemas.openxmlformats.org/officeDocument/2006/relationships/customXml" Target="../ink/ink21.xml"/><Relationship Id="rId63" Type="http://schemas.openxmlformats.org/officeDocument/2006/relationships/image" Target="../media/image32.png"/><Relationship Id="rId84" Type="http://schemas.openxmlformats.org/officeDocument/2006/relationships/customXml" Target="../ink/ink42.xml"/><Relationship Id="rId138" Type="http://schemas.openxmlformats.org/officeDocument/2006/relationships/customXml" Target="../ink/ink69.xml"/><Relationship Id="rId159" Type="http://schemas.openxmlformats.org/officeDocument/2006/relationships/image" Target="../media/image80.png"/><Relationship Id="rId170" Type="http://schemas.openxmlformats.org/officeDocument/2006/relationships/customXml" Target="../ink/ink85.xml"/><Relationship Id="rId107" Type="http://schemas.openxmlformats.org/officeDocument/2006/relationships/image" Target="../media/image54.png"/><Relationship Id="rId11" Type="http://schemas.openxmlformats.org/officeDocument/2006/relationships/image" Target="../media/image6.png"/><Relationship Id="rId32" Type="http://schemas.openxmlformats.org/officeDocument/2006/relationships/customXml" Target="../ink/ink16.xml"/><Relationship Id="rId53" Type="http://schemas.openxmlformats.org/officeDocument/2006/relationships/image" Target="../media/image27.png"/><Relationship Id="rId74" Type="http://schemas.openxmlformats.org/officeDocument/2006/relationships/customXml" Target="../ink/ink37.xml"/><Relationship Id="rId128" Type="http://schemas.openxmlformats.org/officeDocument/2006/relationships/customXml" Target="../ink/ink64.xml"/><Relationship Id="rId149" Type="http://schemas.openxmlformats.org/officeDocument/2006/relationships/image" Target="../media/image75.png"/><Relationship Id="rId5" Type="http://schemas.openxmlformats.org/officeDocument/2006/relationships/image" Target="../media/image3.png"/><Relationship Id="rId95" Type="http://schemas.openxmlformats.org/officeDocument/2006/relationships/image" Target="../media/image48.png"/><Relationship Id="rId160" Type="http://schemas.openxmlformats.org/officeDocument/2006/relationships/customXml" Target="../ink/ink80.xml"/><Relationship Id="rId22" Type="http://schemas.openxmlformats.org/officeDocument/2006/relationships/customXml" Target="../ink/ink11.xml"/><Relationship Id="rId43" Type="http://schemas.openxmlformats.org/officeDocument/2006/relationships/image" Target="../media/image22.png"/><Relationship Id="rId64" Type="http://schemas.openxmlformats.org/officeDocument/2006/relationships/customXml" Target="../ink/ink32.xml"/><Relationship Id="rId118" Type="http://schemas.openxmlformats.org/officeDocument/2006/relationships/customXml" Target="../ink/ink59.xml"/><Relationship Id="rId139" Type="http://schemas.openxmlformats.org/officeDocument/2006/relationships/image" Target="../media/image70.png"/><Relationship Id="rId85" Type="http://schemas.openxmlformats.org/officeDocument/2006/relationships/image" Target="../media/image43.png"/><Relationship Id="rId150" Type="http://schemas.openxmlformats.org/officeDocument/2006/relationships/customXml" Target="../ink/ink75.xml"/><Relationship Id="rId171" Type="http://schemas.openxmlformats.org/officeDocument/2006/relationships/image" Target="../media/image86.png"/><Relationship Id="rId12" Type="http://schemas.openxmlformats.org/officeDocument/2006/relationships/customXml" Target="../ink/ink6.xml"/><Relationship Id="rId33" Type="http://schemas.openxmlformats.org/officeDocument/2006/relationships/image" Target="../media/image17.png"/><Relationship Id="rId108" Type="http://schemas.openxmlformats.org/officeDocument/2006/relationships/customXml" Target="../ink/ink54.xml"/><Relationship Id="rId129" Type="http://schemas.openxmlformats.org/officeDocument/2006/relationships/image" Target="../media/image65.png"/><Relationship Id="rId54" Type="http://schemas.openxmlformats.org/officeDocument/2006/relationships/customXml" Target="../ink/ink27.xml"/><Relationship Id="rId75" Type="http://schemas.openxmlformats.org/officeDocument/2006/relationships/image" Target="../media/image38.png"/><Relationship Id="rId96" Type="http://schemas.openxmlformats.org/officeDocument/2006/relationships/customXml" Target="../ink/ink48.xml"/><Relationship Id="rId140" Type="http://schemas.openxmlformats.org/officeDocument/2006/relationships/customXml" Target="../ink/ink70.xml"/><Relationship Id="rId161" Type="http://schemas.openxmlformats.org/officeDocument/2006/relationships/image" Target="../media/image81.png"/><Relationship Id="rId6" Type="http://schemas.openxmlformats.org/officeDocument/2006/relationships/customXml" Target="../ink/ink3.xml"/><Relationship Id="rId23" Type="http://schemas.openxmlformats.org/officeDocument/2006/relationships/image" Target="../media/image12.png"/><Relationship Id="rId28" Type="http://schemas.openxmlformats.org/officeDocument/2006/relationships/customXml" Target="../ink/ink14.xml"/><Relationship Id="rId49" Type="http://schemas.openxmlformats.org/officeDocument/2006/relationships/image" Target="../media/image25.png"/><Relationship Id="rId114" Type="http://schemas.openxmlformats.org/officeDocument/2006/relationships/customXml" Target="../ink/ink57.xml"/><Relationship Id="rId119" Type="http://schemas.openxmlformats.org/officeDocument/2006/relationships/image" Target="../media/image60.png"/><Relationship Id="rId44" Type="http://schemas.openxmlformats.org/officeDocument/2006/relationships/customXml" Target="../ink/ink22.xml"/><Relationship Id="rId60" Type="http://schemas.openxmlformats.org/officeDocument/2006/relationships/customXml" Target="../ink/ink30.xml"/><Relationship Id="rId65" Type="http://schemas.openxmlformats.org/officeDocument/2006/relationships/image" Target="../media/image33.png"/><Relationship Id="rId81" Type="http://schemas.openxmlformats.org/officeDocument/2006/relationships/image" Target="../media/image41.png"/><Relationship Id="rId86" Type="http://schemas.openxmlformats.org/officeDocument/2006/relationships/customXml" Target="../ink/ink43.xml"/><Relationship Id="rId130" Type="http://schemas.openxmlformats.org/officeDocument/2006/relationships/customXml" Target="../ink/ink65.xml"/><Relationship Id="rId135" Type="http://schemas.openxmlformats.org/officeDocument/2006/relationships/image" Target="../media/image68.png"/><Relationship Id="rId151" Type="http://schemas.openxmlformats.org/officeDocument/2006/relationships/image" Target="../media/image76.png"/><Relationship Id="rId156" Type="http://schemas.openxmlformats.org/officeDocument/2006/relationships/customXml" Target="../ink/ink78.xml"/><Relationship Id="rId177" Type="http://schemas.openxmlformats.org/officeDocument/2006/relationships/image" Target="../media/image89.png"/><Relationship Id="rId172" Type="http://schemas.openxmlformats.org/officeDocument/2006/relationships/customXml" Target="../ink/ink86.xml"/><Relationship Id="rId13" Type="http://schemas.openxmlformats.org/officeDocument/2006/relationships/image" Target="../media/image7.png"/><Relationship Id="rId18" Type="http://schemas.openxmlformats.org/officeDocument/2006/relationships/customXml" Target="../ink/ink9.xml"/><Relationship Id="rId39" Type="http://schemas.openxmlformats.org/officeDocument/2006/relationships/image" Target="../media/image20.png"/><Relationship Id="rId109" Type="http://schemas.openxmlformats.org/officeDocument/2006/relationships/image" Target="../media/image55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8.png"/><Relationship Id="rId76" Type="http://schemas.openxmlformats.org/officeDocument/2006/relationships/customXml" Target="../ink/ink38.xml"/><Relationship Id="rId97" Type="http://schemas.openxmlformats.org/officeDocument/2006/relationships/image" Target="../media/image49.png"/><Relationship Id="rId104" Type="http://schemas.openxmlformats.org/officeDocument/2006/relationships/customXml" Target="../ink/ink52.xml"/><Relationship Id="rId120" Type="http://schemas.openxmlformats.org/officeDocument/2006/relationships/customXml" Target="../ink/ink60.xml"/><Relationship Id="rId125" Type="http://schemas.openxmlformats.org/officeDocument/2006/relationships/image" Target="../media/image63.png"/><Relationship Id="rId141" Type="http://schemas.openxmlformats.org/officeDocument/2006/relationships/image" Target="../media/image71.png"/><Relationship Id="rId146" Type="http://schemas.openxmlformats.org/officeDocument/2006/relationships/customXml" Target="../ink/ink73.xml"/><Relationship Id="rId167" Type="http://schemas.openxmlformats.org/officeDocument/2006/relationships/image" Target="../media/image84.png"/><Relationship Id="rId7" Type="http://schemas.openxmlformats.org/officeDocument/2006/relationships/image" Target="../media/image4.png"/><Relationship Id="rId71" Type="http://schemas.openxmlformats.org/officeDocument/2006/relationships/image" Target="../media/image36.png"/><Relationship Id="rId92" Type="http://schemas.openxmlformats.org/officeDocument/2006/relationships/customXml" Target="../ink/ink46.xml"/><Relationship Id="rId162" Type="http://schemas.openxmlformats.org/officeDocument/2006/relationships/customXml" Target="../ink/ink81.xml"/><Relationship Id="rId2" Type="http://schemas.openxmlformats.org/officeDocument/2006/relationships/customXml" Target="../ink/ink1.xml"/><Relationship Id="rId29" Type="http://schemas.openxmlformats.org/officeDocument/2006/relationships/image" Target="../media/image15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3.png"/><Relationship Id="rId66" Type="http://schemas.openxmlformats.org/officeDocument/2006/relationships/customXml" Target="../ink/ink33.xml"/><Relationship Id="rId87" Type="http://schemas.openxmlformats.org/officeDocument/2006/relationships/image" Target="../media/image44.png"/><Relationship Id="rId110" Type="http://schemas.openxmlformats.org/officeDocument/2006/relationships/customXml" Target="../ink/ink55.xml"/><Relationship Id="rId115" Type="http://schemas.openxmlformats.org/officeDocument/2006/relationships/image" Target="../media/image58.png"/><Relationship Id="rId131" Type="http://schemas.openxmlformats.org/officeDocument/2006/relationships/image" Target="../media/image66.png"/><Relationship Id="rId136" Type="http://schemas.openxmlformats.org/officeDocument/2006/relationships/customXml" Target="../ink/ink68.xml"/><Relationship Id="rId157" Type="http://schemas.openxmlformats.org/officeDocument/2006/relationships/image" Target="../media/image79.png"/><Relationship Id="rId61" Type="http://schemas.openxmlformats.org/officeDocument/2006/relationships/image" Target="../media/image31.png"/><Relationship Id="rId82" Type="http://schemas.openxmlformats.org/officeDocument/2006/relationships/customXml" Target="../ink/ink41.xml"/><Relationship Id="rId152" Type="http://schemas.openxmlformats.org/officeDocument/2006/relationships/customXml" Target="../ink/ink76.xml"/><Relationship Id="rId173" Type="http://schemas.openxmlformats.org/officeDocument/2006/relationships/image" Target="../media/image87.png"/><Relationship Id="rId19" Type="http://schemas.openxmlformats.org/officeDocument/2006/relationships/image" Target="../media/image10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8.png"/><Relationship Id="rId56" Type="http://schemas.openxmlformats.org/officeDocument/2006/relationships/customXml" Target="../ink/ink28.xml"/><Relationship Id="rId77" Type="http://schemas.openxmlformats.org/officeDocument/2006/relationships/image" Target="../media/image39.png"/><Relationship Id="rId100" Type="http://schemas.openxmlformats.org/officeDocument/2006/relationships/customXml" Target="../ink/ink50.xml"/><Relationship Id="rId105" Type="http://schemas.openxmlformats.org/officeDocument/2006/relationships/image" Target="../media/image53.png"/><Relationship Id="rId126" Type="http://schemas.openxmlformats.org/officeDocument/2006/relationships/customXml" Target="../ink/ink63.xml"/><Relationship Id="rId147" Type="http://schemas.openxmlformats.org/officeDocument/2006/relationships/image" Target="../media/image74.png"/><Relationship Id="rId168" Type="http://schemas.openxmlformats.org/officeDocument/2006/relationships/customXml" Target="../ink/ink84.xml"/><Relationship Id="rId8" Type="http://schemas.openxmlformats.org/officeDocument/2006/relationships/customXml" Target="../ink/ink4.xml"/><Relationship Id="rId51" Type="http://schemas.openxmlformats.org/officeDocument/2006/relationships/image" Target="../media/image26.png"/><Relationship Id="rId72" Type="http://schemas.openxmlformats.org/officeDocument/2006/relationships/customXml" Target="../ink/ink36.xml"/><Relationship Id="rId93" Type="http://schemas.openxmlformats.org/officeDocument/2006/relationships/image" Target="../media/image47.png"/><Relationship Id="rId98" Type="http://schemas.openxmlformats.org/officeDocument/2006/relationships/customXml" Target="../ink/ink49.xml"/><Relationship Id="rId121" Type="http://schemas.openxmlformats.org/officeDocument/2006/relationships/image" Target="../media/image61.png"/><Relationship Id="rId142" Type="http://schemas.openxmlformats.org/officeDocument/2006/relationships/customXml" Target="../ink/ink71.xml"/><Relationship Id="rId163" Type="http://schemas.openxmlformats.org/officeDocument/2006/relationships/image" Target="../media/image82.png"/><Relationship Id="rId3" Type="http://schemas.openxmlformats.org/officeDocument/2006/relationships/image" Target="../media/image2.png"/><Relationship Id="rId25" Type="http://schemas.openxmlformats.org/officeDocument/2006/relationships/image" Target="../media/image13.png"/><Relationship Id="rId46" Type="http://schemas.openxmlformats.org/officeDocument/2006/relationships/customXml" Target="../ink/ink23.xml"/><Relationship Id="rId67" Type="http://schemas.openxmlformats.org/officeDocument/2006/relationships/image" Target="../media/image34.png"/><Relationship Id="rId116" Type="http://schemas.openxmlformats.org/officeDocument/2006/relationships/customXml" Target="../ink/ink58.xml"/><Relationship Id="rId137" Type="http://schemas.openxmlformats.org/officeDocument/2006/relationships/image" Target="../media/image69.png"/><Relationship Id="rId158" Type="http://schemas.openxmlformats.org/officeDocument/2006/relationships/customXml" Target="../ink/ink79.xml"/><Relationship Id="rId20" Type="http://schemas.openxmlformats.org/officeDocument/2006/relationships/customXml" Target="../ink/ink10.xml"/><Relationship Id="rId41" Type="http://schemas.openxmlformats.org/officeDocument/2006/relationships/image" Target="../media/image21.png"/><Relationship Id="rId62" Type="http://schemas.openxmlformats.org/officeDocument/2006/relationships/customXml" Target="../ink/ink31.xml"/><Relationship Id="rId83" Type="http://schemas.openxmlformats.org/officeDocument/2006/relationships/image" Target="../media/image42.png"/><Relationship Id="rId88" Type="http://schemas.openxmlformats.org/officeDocument/2006/relationships/customXml" Target="../ink/ink44.xml"/><Relationship Id="rId111" Type="http://schemas.openxmlformats.org/officeDocument/2006/relationships/image" Target="../media/image56.png"/><Relationship Id="rId132" Type="http://schemas.openxmlformats.org/officeDocument/2006/relationships/customXml" Target="../ink/ink66.xml"/><Relationship Id="rId153" Type="http://schemas.openxmlformats.org/officeDocument/2006/relationships/image" Target="../media/image77.png"/><Relationship Id="rId174" Type="http://schemas.openxmlformats.org/officeDocument/2006/relationships/customXml" Target="../ink/ink87.xml"/><Relationship Id="rId15" Type="http://schemas.openxmlformats.org/officeDocument/2006/relationships/image" Target="../media/image8.png"/><Relationship Id="rId36" Type="http://schemas.openxmlformats.org/officeDocument/2006/relationships/customXml" Target="../ink/ink18.xml"/><Relationship Id="rId57" Type="http://schemas.openxmlformats.org/officeDocument/2006/relationships/image" Target="../media/image29.png"/><Relationship Id="rId106" Type="http://schemas.openxmlformats.org/officeDocument/2006/relationships/customXml" Target="../ink/ink53.xml"/><Relationship Id="rId127" Type="http://schemas.openxmlformats.org/officeDocument/2006/relationships/image" Target="../media/image64.png"/><Relationship Id="rId10" Type="http://schemas.openxmlformats.org/officeDocument/2006/relationships/customXml" Target="../ink/ink5.xml"/><Relationship Id="rId31" Type="http://schemas.openxmlformats.org/officeDocument/2006/relationships/image" Target="../media/image16.png"/><Relationship Id="rId52" Type="http://schemas.openxmlformats.org/officeDocument/2006/relationships/customXml" Target="../ink/ink26.xml"/><Relationship Id="rId73" Type="http://schemas.openxmlformats.org/officeDocument/2006/relationships/image" Target="../media/image37.png"/><Relationship Id="rId78" Type="http://schemas.openxmlformats.org/officeDocument/2006/relationships/customXml" Target="../ink/ink39.xml"/><Relationship Id="rId94" Type="http://schemas.openxmlformats.org/officeDocument/2006/relationships/customXml" Target="../ink/ink47.xml"/><Relationship Id="rId99" Type="http://schemas.openxmlformats.org/officeDocument/2006/relationships/image" Target="../media/image50.png"/><Relationship Id="rId101" Type="http://schemas.openxmlformats.org/officeDocument/2006/relationships/image" Target="../media/image51.png"/><Relationship Id="rId122" Type="http://schemas.openxmlformats.org/officeDocument/2006/relationships/customXml" Target="../ink/ink61.xml"/><Relationship Id="rId143" Type="http://schemas.openxmlformats.org/officeDocument/2006/relationships/image" Target="../media/image72.png"/><Relationship Id="rId148" Type="http://schemas.openxmlformats.org/officeDocument/2006/relationships/customXml" Target="../ink/ink74.xml"/><Relationship Id="rId164" Type="http://schemas.openxmlformats.org/officeDocument/2006/relationships/customXml" Target="../ink/ink82.xml"/><Relationship Id="rId169" Type="http://schemas.openxmlformats.org/officeDocument/2006/relationships/image" Target="../media/image85.png"/><Relationship Id="rId4" Type="http://schemas.openxmlformats.org/officeDocument/2006/relationships/customXml" Target="../ink/ink2.xml"/><Relationship Id="rId9" Type="http://schemas.openxmlformats.org/officeDocument/2006/relationships/image" Target="../media/image5.png"/><Relationship Id="rId26" Type="http://schemas.openxmlformats.org/officeDocument/2006/relationships/customXml" Target="../ink/ink13.xml"/><Relationship Id="rId47" Type="http://schemas.openxmlformats.org/officeDocument/2006/relationships/image" Target="../media/image24.png"/><Relationship Id="rId68" Type="http://schemas.openxmlformats.org/officeDocument/2006/relationships/customXml" Target="../ink/ink34.xml"/><Relationship Id="rId89" Type="http://schemas.openxmlformats.org/officeDocument/2006/relationships/image" Target="../media/image45.png"/><Relationship Id="rId112" Type="http://schemas.openxmlformats.org/officeDocument/2006/relationships/customXml" Target="../ink/ink56.xml"/><Relationship Id="rId133" Type="http://schemas.openxmlformats.org/officeDocument/2006/relationships/image" Target="../media/image67.png"/><Relationship Id="rId154" Type="http://schemas.openxmlformats.org/officeDocument/2006/relationships/customXml" Target="../ink/ink77.xml"/><Relationship Id="rId175" Type="http://schemas.openxmlformats.org/officeDocument/2006/relationships/image" Target="../media/image88.png"/><Relationship Id="rId16" Type="http://schemas.openxmlformats.org/officeDocument/2006/relationships/customXml" Target="../ink/ink8.xml"/><Relationship Id="rId37" Type="http://schemas.openxmlformats.org/officeDocument/2006/relationships/image" Target="../media/image19.png"/><Relationship Id="rId58" Type="http://schemas.openxmlformats.org/officeDocument/2006/relationships/customXml" Target="../ink/ink29.xml"/><Relationship Id="rId79" Type="http://schemas.openxmlformats.org/officeDocument/2006/relationships/image" Target="../media/image40.png"/><Relationship Id="rId102" Type="http://schemas.openxmlformats.org/officeDocument/2006/relationships/customXml" Target="../ink/ink51.xml"/><Relationship Id="rId123" Type="http://schemas.openxmlformats.org/officeDocument/2006/relationships/image" Target="../media/image62.png"/><Relationship Id="rId144" Type="http://schemas.openxmlformats.org/officeDocument/2006/relationships/customXml" Target="../ink/ink72.xml"/><Relationship Id="rId90" Type="http://schemas.openxmlformats.org/officeDocument/2006/relationships/customXml" Target="../ink/ink45.xml"/><Relationship Id="rId165" Type="http://schemas.openxmlformats.org/officeDocument/2006/relationships/image" Target="../media/image83.png"/><Relationship Id="rId27" Type="http://schemas.openxmlformats.org/officeDocument/2006/relationships/image" Target="../media/image14.png"/><Relationship Id="rId48" Type="http://schemas.openxmlformats.org/officeDocument/2006/relationships/customXml" Target="../ink/ink24.xml"/><Relationship Id="rId69" Type="http://schemas.openxmlformats.org/officeDocument/2006/relationships/image" Target="../media/image35.png"/><Relationship Id="rId113" Type="http://schemas.openxmlformats.org/officeDocument/2006/relationships/image" Target="../media/image57.png"/><Relationship Id="rId134" Type="http://schemas.openxmlformats.org/officeDocument/2006/relationships/customXml" Target="../ink/ink67.xml"/><Relationship Id="rId80" Type="http://schemas.openxmlformats.org/officeDocument/2006/relationships/customXml" Target="../ink/ink40.xml"/><Relationship Id="rId155" Type="http://schemas.openxmlformats.org/officeDocument/2006/relationships/image" Target="../media/image78.png"/><Relationship Id="rId176" Type="http://schemas.openxmlformats.org/officeDocument/2006/relationships/customXml" Target="../ink/ink88.xml"/><Relationship Id="rId17" Type="http://schemas.openxmlformats.org/officeDocument/2006/relationships/image" Target="../media/image9.png"/><Relationship Id="rId38" Type="http://schemas.openxmlformats.org/officeDocument/2006/relationships/customXml" Target="../ink/ink19.xml"/><Relationship Id="rId59" Type="http://schemas.openxmlformats.org/officeDocument/2006/relationships/image" Target="../media/image30.png"/><Relationship Id="rId103" Type="http://schemas.openxmlformats.org/officeDocument/2006/relationships/image" Target="../media/image52.png"/><Relationship Id="rId124" Type="http://schemas.openxmlformats.org/officeDocument/2006/relationships/customXml" Target="../ink/ink62.xml"/><Relationship Id="rId70" Type="http://schemas.openxmlformats.org/officeDocument/2006/relationships/customXml" Target="../ink/ink35.xml"/><Relationship Id="rId91" Type="http://schemas.openxmlformats.org/officeDocument/2006/relationships/image" Target="../media/image46.png"/><Relationship Id="rId145" Type="http://schemas.openxmlformats.org/officeDocument/2006/relationships/image" Target="../media/image73.png"/><Relationship Id="rId166" Type="http://schemas.openxmlformats.org/officeDocument/2006/relationships/customXml" Target="../ink/ink8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BTOF resolution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10/1/2026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86A48-7014-526A-9EB5-A1C156908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raised in the reconstruction meeting.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1EA9F-D899-88DF-0A62-9D01FD1E5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8653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/>
              <a:t>Why is the shape of phi_reco – phi_truth so weird with 2 peaks?</a:t>
            </a:r>
          </a:p>
          <a:p>
            <a:pPr marL="514350" indent="-514350">
              <a:buAutoNum type="arabicPeriod"/>
            </a:pPr>
            <a:endParaRPr lang="en-US"/>
          </a:p>
          <a:p>
            <a:pPr marL="514350" indent="-514350">
              <a:buAutoNum type="arabicPeriod"/>
            </a:pPr>
            <a:endParaRPr lang="en-US"/>
          </a:p>
          <a:p>
            <a:pPr marL="514350" indent="-514350">
              <a:buAutoNum type="arabicPeriod"/>
            </a:pPr>
            <a:endParaRPr lang="en-US"/>
          </a:p>
          <a:p>
            <a:pPr marL="514350" indent="-514350">
              <a:buAutoNum type="arabicPeriod"/>
            </a:pPr>
            <a:r>
              <a:rPr lang="en-US"/>
              <a:t>Does TOF resolution in simulation agree with beam test data?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B5E6-261E-E284-E16B-A7F0EFE52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565" y="1415914"/>
            <a:ext cx="4181379" cy="52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7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86A48-7014-526A-9EB5-A1C156908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raised in the reconstruction meeting.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1EA9F-D899-88DF-0A62-9D01FD1E5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7436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Why is the shape of </a:t>
            </a:r>
            <a:r>
              <a:rPr lang="en-US" dirty="0" err="1"/>
              <a:t>phi_reco</a:t>
            </a:r>
            <a:r>
              <a:rPr lang="en-US" dirty="0"/>
              <a:t> – </a:t>
            </a:r>
            <a:r>
              <a:rPr lang="en-US" dirty="0" err="1"/>
              <a:t>phi_truth</a:t>
            </a:r>
            <a:r>
              <a:rPr lang="en-US" dirty="0"/>
              <a:t> so weird with 2 peaks?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A: It is expected. Will show.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Does TOF resolution in simulation agree with beam test data?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A: No, beam test result is better. Can recreate in simulation under certain circumstances.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B5E6-261E-E284-E16B-A7F0EFE52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565" y="1415914"/>
            <a:ext cx="4181379" cy="52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41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562B-CC3F-8262-4881-727BEEF09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err="1">
                <a:latin typeface="Aptos"/>
              </a:rPr>
              <a:t>x_reco</a:t>
            </a:r>
            <a:r>
              <a:rPr lang="en-US" sz="3300">
                <a:latin typeface="Aptos"/>
              </a:rPr>
              <a:t> – </a:t>
            </a:r>
            <a:r>
              <a:rPr lang="en-US" sz="3300" err="1">
                <a:latin typeface="Aptos"/>
              </a:rPr>
              <a:t>x_truth</a:t>
            </a:r>
            <a:r>
              <a:rPr lang="en-US" sz="3300">
                <a:latin typeface="Aptos"/>
              </a:rPr>
              <a:t>(</a:t>
            </a:r>
            <a:r>
              <a:rPr lang="en-US" sz="3300" err="1">
                <a:latin typeface="Aptos"/>
              </a:rPr>
              <a:t>phi_reco</a:t>
            </a:r>
            <a:r>
              <a:rPr lang="en-US" sz="3300">
                <a:latin typeface="Aptos"/>
              </a:rPr>
              <a:t> – </a:t>
            </a:r>
            <a:r>
              <a:rPr lang="en-US" sz="3300" err="1">
                <a:latin typeface="Aptos"/>
              </a:rPr>
              <a:t>phi_truth</a:t>
            </a:r>
            <a:r>
              <a:rPr lang="en-US" sz="3300">
                <a:latin typeface="Aptos"/>
              </a:rPr>
              <a:t>)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9902-B6A1-B9AA-A128-23C084C1A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860" y="1814816"/>
            <a:ext cx="646240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Forget </a:t>
            </a:r>
            <a:r>
              <a:rPr lang="en-US" err="1"/>
              <a:t>eicrecon</a:t>
            </a:r>
            <a:r>
              <a:rPr lang="en-US"/>
              <a:t>. Do something simple. </a:t>
            </a:r>
          </a:p>
          <a:p>
            <a:endParaRPr lang="en-US"/>
          </a:p>
          <a:p>
            <a:r>
              <a:rPr lang="en-US" err="1"/>
              <a:t>X_reco</a:t>
            </a:r>
            <a:r>
              <a:rPr lang="en-US"/>
              <a:t> = (-2*</a:t>
            </a:r>
            <a:r>
              <a:rPr lang="en-US">
                <a:solidFill>
                  <a:srgbClr val="00B050"/>
                </a:solidFill>
              </a:rPr>
              <a:t>Integral(-3, -1)</a:t>
            </a:r>
            <a:r>
              <a:rPr lang="en-US"/>
              <a:t> + 2*</a:t>
            </a:r>
            <a:r>
              <a:rPr lang="en-US">
                <a:solidFill>
                  <a:srgbClr val="FF0000"/>
                </a:solidFill>
              </a:rPr>
              <a:t>Integral(1, 3)</a:t>
            </a:r>
            <a:r>
              <a:rPr lang="en-US"/>
              <a:t>)/Integral(-3, 3)</a:t>
            </a:r>
          </a:p>
          <a:p>
            <a:endParaRPr lang="en-US"/>
          </a:p>
          <a:p>
            <a:r>
              <a:rPr lang="en-US" err="1"/>
              <a:t>X_true</a:t>
            </a:r>
            <a:r>
              <a:rPr lang="en-US"/>
              <a:t> is uniformly distributed from –1 to 1. </a:t>
            </a:r>
          </a:p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733D005-D792-680D-6C1B-F0D0E8C6593C}"/>
                  </a:ext>
                </a:extLst>
              </p14:cNvPr>
              <p14:cNvContentPartPr/>
              <p14:nvPr/>
            </p14:nvContentPartPr>
            <p14:xfrm>
              <a:off x="7732505" y="2230660"/>
              <a:ext cx="82047" cy="2922298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733D005-D792-680D-6C1B-F0D0E8C659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14591" y="2212661"/>
                <a:ext cx="117517" cy="29579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671BC0D-93B6-AB99-B2C5-3DA14EAF503F}"/>
                  </a:ext>
                </a:extLst>
              </p14:cNvPr>
              <p14:cNvContentPartPr/>
              <p14:nvPr/>
            </p14:nvContentPartPr>
            <p14:xfrm>
              <a:off x="7565957" y="2259960"/>
              <a:ext cx="372187" cy="313352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671BC0D-93B6-AB99-B2C5-3DA14EAF50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47977" y="2241972"/>
                <a:ext cx="407787" cy="3489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B811EDE-2D94-02D5-F2F4-0D55B918EE89}"/>
                  </a:ext>
                </a:extLst>
              </p14:cNvPr>
              <p14:cNvContentPartPr/>
              <p14:nvPr/>
            </p14:nvContentPartPr>
            <p14:xfrm>
              <a:off x="7798340" y="5032943"/>
              <a:ext cx="4229933" cy="103801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B811EDE-2D94-02D5-F2F4-0D55B918EE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80342" y="5015046"/>
                <a:ext cx="4265569" cy="1392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924ED81-F0AF-A1E9-8C86-C39D94EEE358}"/>
                  </a:ext>
                </a:extLst>
              </p14:cNvPr>
              <p14:cNvContentPartPr/>
              <p14:nvPr/>
            </p14:nvContentPartPr>
            <p14:xfrm>
              <a:off x="11946185" y="4904361"/>
              <a:ext cx="125189" cy="272457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924ED81-F0AF-A1E9-8C86-C39D94EEE35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928250" y="4886365"/>
                <a:ext cx="160701" cy="3080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3462F41-820C-B74D-5E90-E9CA5BB2A93A}"/>
                  </a:ext>
                </a:extLst>
              </p14:cNvPr>
              <p14:cNvContentPartPr/>
              <p14:nvPr/>
            </p14:nvContentPartPr>
            <p14:xfrm>
              <a:off x="7792936" y="2612374"/>
              <a:ext cx="3296214" cy="2491945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3462F41-820C-B74D-5E90-E9CA5BB2A9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74938" y="2594376"/>
                <a:ext cx="3331851" cy="25275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53EC5C8-4D50-404B-0C5A-B0EFA139800F}"/>
                  </a:ext>
                </a:extLst>
              </p14:cNvPr>
              <p14:cNvContentPartPr/>
              <p14:nvPr/>
            </p14:nvContentPartPr>
            <p14:xfrm>
              <a:off x="9198043" y="2229255"/>
              <a:ext cx="8106" cy="28792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53EC5C8-4D50-404B-0C5A-B0EFA139800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72712" y="2211482"/>
                <a:ext cx="58262" cy="639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6FE3043-8478-7E0D-EDDA-E518A76F617E}"/>
                  </a:ext>
                </a:extLst>
              </p14:cNvPr>
              <p14:cNvContentPartPr/>
              <p14:nvPr/>
            </p14:nvContentPartPr>
            <p14:xfrm>
              <a:off x="9180961" y="2429212"/>
              <a:ext cx="22486" cy="119518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6FE3043-8478-7E0D-EDDA-E518A76F617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163394" y="2411266"/>
                <a:ext cx="57269" cy="1550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19E1E41-846A-CF79-3903-BCEE7AFEC811}"/>
                  </a:ext>
                </a:extLst>
              </p14:cNvPr>
              <p14:cNvContentPartPr/>
              <p14:nvPr/>
            </p14:nvContentPartPr>
            <p14:xfrm>
              <a:off x="9176425" y="2677808"/>
              <a:ext cx="8106" cy="108773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19E1E41-846A-CF79-3903-BCEE7AFEC8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771125" y="2659918"/>
                <a:ext cx="810600" cy="1441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9C15A70-1A8F-2611-1B99-4FD37ECA5E85}"/>
                  </a:ext>
                </a:extLst>
              </p14:cNvPr>
              <p14:cNvContentPartPr/>
              <p14:nvPr/>
            </p14:nvContentPartPr>
            <p14:xfrm>
              <a:off x="9192638" y="2921000"/>
              <a:ext cx="8106" cy="87984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9C15A70-1A8F-2611-1B99-4FD37ECA5E8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87338" y="2903117"/>
                <a:ext cx="810600" cy="123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D1E44EE-CCAF-8096-9EC8-488EC1915468}"/>
                  </a:ext>
                </a:extLst>
              </p14:cNvPr>
              <p14:cNvContentPartPr/>
              <p14:nvPr/>
            </p14:nvContentPartPr>
            <p14:xfrm>
              <a:off x="9187002" y="3185808"/>
              <a:ext cx="8106" cy="180251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D1E44EE-CCAF-8096-9EC8-488EC191546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161671" y="3167819"/>
                <a:ext cx="58262" cy="2158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B23802C-2D95-A840-B57B-CDBB754E210E}"/>
                  </a:ext>
                </a:extLst>
              </p14:cNvPr>
              <p14:cNvContentPartPr/>
              <p14:nvPr/>
            </p14:nvContentPartPr>
            <p14:xfrm>
              <a:off x="9192638" y="3601936"/>
              <a:ext cx="8106" cy="78674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B23802C-2D95-A840-B57B-CDBB754E210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787338" y="3583974"/>
                <a:ext cx="810600" cy="114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F583774-0BB4-F399-5BA1-6B10D9027D94}"/>
                  </a:ext>
                </a:extLst>
              </p14:cNvPr>
              <p14:cNvContentPartPr/>
              <p14:nvPr/>
            </p14:nvContentPartPr>
            <p14:xfrm>
              <a:off x="9219659" y="3931596"/>
              <a:ext cx="11937" cy="1366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F583774-0BB4-F399-5BA1-6B10D9027D9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202606" y="3913614"/>
                <a:ext cx="45702" cy="1722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75D3379-B733-CE58-ACC8-B296E6D12D52}"/>
                  </a:ext>
                </a:extLst>
              </p14:cNvPr>
              <p14:cNvContentPartPr/>
              <p14:nvPr/>
            </p14:nvContentPartPr>
            <p14:xfrm>
              <a:off x="9235872" y="4245042"/>
              <a:ext cx="8106" cy="123189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75D3379-B733-CE58-ACC8-B296E6D12D5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830572" y="4227084"/>
                <a:ext cx="810600" cy="1587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B2609E3-0960-3ABE-DDB6-86E51B362E65}"/>
                  </a:ext>
                </a:extLst>
              </p14:cNvPr>
              <p14:cNvContentPartPr/>
              <p14:nvPr/>
            </p14:nvContentPartPr>
            <p14:xfrm>
              <a:off x="9224828" y="4617936"/>
              <a:ext cx="8106" cy="137816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B2609E3-0960-3ABE-DDB6-86E51B362E6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200987" y="4599991"/>
                <a:ext cx="55312" cy="1733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B830896-529A-C5D6-6F05-CDDBB12BB7B4}"/>
                  </a:ext>
                </a:extLst>
              </p14:cNvPr>
              <p14:cNvContentPartPr/>
              <p14:nvPr/>
            </p14:nvContentPartPr>
            <p14:xfrm>
              <a:off x="9225064" y="5001638"/>
              <a:ext cx="8106" cy="47952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B830896-529A-C5D6-6F05-CDDBB12BB7B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201223" y="4983745"/>
                <a:ext cx="55312" cy="833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35A8DF9-B9B6-F284-BDAF-5BA9E6F651E0}"/>
                  </a:ext>
                </a:extLst>
              </p14:cNvPr>
              <p14:cNvContentPartPr/>
              <p14:nvPr/>
            </p14:nvContentPartPr>
            <p14:xfrm>
              <a:off x="10392383" y="2331936"/>
              <a:ext cx="8106" cy="16746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35A8DF9-B9B6-F284-BDAF-5BA9E6F651E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987083" y="2314121"/>
                <a:ext cx="810600" cy="52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6241180-27F3-D4B6-08B0-3693689A900E}"/>
                  </a:ext>
                </a:extLst>
              </p14:cNvPr>
              <p14:cNvContentPartPr/>
              <p14:nvPr/>
            </p14:nvContentPartPr>
            <p14:xfrm>
              <a:off x="10408595" y="2704829"/>
              <a:ext cx="8106" cy="74733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6241180-27F3-D4B6-08B0-3693689A900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003295" y="2686864"/>
                <a:ext cx="810600" cy="1103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EC3ABAA-3408-B9FE-2F0B-DB7970DE3456}"/>
                  </a:ext>
                </a:extLst>
              </p14:cNvPr>
              <p14:cNvContentPartPr/>
              <p14:nvPr/>
            </p14:nvContentPartPr>
            <p14:xfrm>
              <a:off x="10402959" y="2904788"/>
              <a:ext cx="8106" cy="138746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EC3ABAA-3408-B9FE-2F0B-DB7970DE345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377628" y="2886862"/>
                <a:ext cx="58262" cy="174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EE7616D-7681-5867-44F7-9D4325CB106C}"/>
                  </a:ext>
                </a:extLst>
              </p14:cNvPr>
              <p14:cNvContentPartPr/>
              <p14:nvPr/>
            </p14:nvContentPartPr>
            <p14:xfrm>
              <a:off x="10419404" y="3185808"/>
              <a:ext cx="8106" cy="86337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EE7616D-7681-5867-44F7-9D4325CB106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395563" y="3167821"/>
                <a:ext cx="55312" cy="1219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7EDBAE4-68B8-D589-CCAF-49DF64F477E6}"/>
                  </a:ext>
                </a:extLst>
              </p14:cNvPr>
              <p14:cNvContentPartPr/>
              <p14:nvPr/>
            </p14:nvContentPartPr>
            <p14:xfrm>
              <a:off x="10430213" y="3445212"/>
              <a:ext cx="8106" cy="1388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7EDBAE4-68B8-D589-CCAF-49DF64F477E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024913" y="3427271"/>
                <a:ext cx="810600" cy="174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9F16D38-1D03-6012-74B7-BC55FDCA4A04}"/>
                  </a:ext>
                </a:extLst>
              </p14:cNvPr>
              <p14:cNvContentPartPr/>
              <p14:nvPr/>
            </p14:nvContentPartPr>
            <p14:xfrm>
              <a:off x="10462639" y="3780276"/>
              <a:ext cx="8106" cy="86101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9F16D38-1D03-6012-74B7-BC55FDCA4A0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057339" y="3762338"/>
                <a:ext cx="810600" cy="1216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1E82848-8636-C515-6D70-10383392BB4B}"/>
                  </a:ext>
                </a:extLst>
              </p14:cNvPr>
              <p14:cNvContentPartPr/>
              <p14:nvPr/>
            </p14:nvContentPartPr>
            <p14:xfrm>
              <a:off x="10446426" y="4028872"/>
              <a:ext cx="8106" cy="173888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1E82848-8636-C515-6D70-10383392BB4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041126" y="4010908"/>
                <a:ext cx="810600" cy="209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81AB78C-FFA8-1D2E-A44C-6A2FBA6B644E}"/>
                  </a:ext>
                </a:extLst>
              </p14:cNvPr>
              <p14:cNvContentPartPr/>
              <p14:nvPr/>
            </p14:nvContentPartPr>
            <p14:xfrm>
              <a:off x="10468042" y="4353127"/>
              <a:ext cx="16649" cy="9701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81AB78C-FFA8-1D2E-A44C-6A2FBA6B644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450330" y="4335162"/>
                <a:ext cx="51718" cy="1325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B663641-0617-214A-0987-70256CB20DC6}"/>
                  </a:ext>
                </a:extLst>
              </p14:cNvPr>
              <p14:cNvContentPartPr/>
              <p14:nvPr/>
            </p14:nvContentPartPr>
            <p14:xfrm>
              <a:off x="10505872" y="4688191"/>
              <a:ext cx="16428" cy="181574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B663641-0617-214A-0987-70256CB20DC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488395" y="4670213"/>
                <a:ext cx="51032" cy="217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81636CA-0C56-8FB4-0820-6681E9C544C3}"/>
                  </a:ext>
                </a:extLst>
              </p14:cNvPr>
              <p14:cNvContentPartPr/>
              <p14:nvPr/>
            </p14:nvContentPartPr>
            <p14:xfrm>
              <a:off x="10503388" y="4931383"/>
              <a:ext cx="13292" cy="91463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81636CA-0C56-8FB4-0820-6681E9C544C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485899" y="4913449"/>
                <a:ext cx="47921" cy="1269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5781CF7-9656-D465-17C9-E2FBFF836B1B}"/>
                  </a:ext>
                </a:extLst>
              </p14:cNvPr>
              <p14:cNvContentPartPr/>
              <p14:nvPr/>
            </p14:nvContentPartPr>
            <p14:xfrm>
              <a:off x="11754255" y="2277893"/>
              <a:ext cx="8106" cy="174803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5781CF7-9656-D465-17C9-E2FBFF836B1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713725" y="2259946"/>
                <a:ext cx="88355" cy="2103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8D2E5F6-8A6A-3CCC-A083-28DF5D921BC4}"/>
                  </a:ext>
                </a:extLst>
              </p14:cNvPr>
              <p14:cNvContentPartPr/>
              <p14:nvPr/>
            </p14:nvContentPartPr>
            <p14:xfrm>
              <a:off x="11746581" y="2504871"/>
              <a:ext cx="18483" cy="193143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8D2E5F6-8A6A-3CCC-A083-28DF5D921BC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1728809" y="2486921"/>
                <a:ext cx="53672" cy="2286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E696EC7-3127-048C-AF34-4A67C5576028}"/>
                  </a:ext>
                </a:extLst>
              </p14:cNvPr>
              <p14:cNvContentPartPr/>
              <p14:nvPr/>
            </p14:nvContentPartPr>
            <p14:xfrm>
              <a:off x="11748852" y="2872361"/>
              <a:ext cx="9793" cy="67815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E696EC7-3127-048C-AF34-4A67C557602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1731968" y="2854515"/>
                <a:ext cx="43224" cy="1031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C3F8DBF-05BC-8E76-0E74-CF095F34B790}"/>
                  </a:ext>
                </a:extLst>
              </p14:cNvPr>
              <p14:cNvContentPartPr/>
              <p14:nvPr/>
            </p14:nvContentPartPr>
            <p14:xfrm>
              <a:off x="11759660" y="3202021"/>
              <a:ext cx="8106" cy="87282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C3F8DBF-05BC-8E76-0E74-CF095F34B79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1354360" y="3184135"/>
                <a:ext cx="810600" cy="1226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739DBEA-604F-D117-825D-127623321085}"/>
                  </a:ext>
                </a:extLst>
              </p14:cNvPr>
              <p14:cNvContentPartPr/>
              <p14:nvPr/>
            </p14:nvContentPartPr>
            <p14:xfrm>
              <a:off x="11765065" y="3472234"/>
              <a:ext cx="8106" cy="2271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739DBEA-604F-D117-825D-12762332108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1359765" y="3454264"/>
                <a:ext cx="810600" cy="2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31D7C2D-DC08-9C42-8668-0A288442CFE0}"/>
                  </a:ext>
                </a:extLst>
              </p14:cNvPr>
              <p14:cNvContentPartPr/>
              <p14:nvPr/>
            </p14:nvContentPartPr>
            <p14:xfrm>
              <a:off x="11748617" y="3904575"/>
              <a:ext cx="8106" cy="140436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31D7C2D-DC08-9C42-8668-0A288442CFE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1723286" y="3886662"/>
                <a:ext cx="58262" cy="1759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495E3E92-4DE2-2C9A-A9F9-64E5EF4528E4}"/>
                  </a:ext>
                </a:extLst>
              </p14:cNvPr>
              <p14:cNvContentPartPr/>
              <p14:nvPr/>
            </p14:nvContentPartPr>
            <p14:xfrm>
              <a:off x="11732639" y="4282872"/>
              <a:ext cx="9574" cy="117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495E3E92-4DE2-2C9A-A9F9-64E5EF4528E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1715543" y="4264945"/>
                <a:ext cx="43425" cy="153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80992A5-228F-6AAC-0E4F-20CE6B936F0C}"/>
                  </a:ext>
                </a:extLst>
              </p14:cNvPr>
              <p14:cNvContentPartPr/>
              <p14:nvPr/>
            </p14:nvContentPartPr>
            <p14:xfrm>
              <a:off x="11737061" y="4574702"/>
              <a:ext cx="8106" cy="18643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80992A5-228F-6AAC-0E4F-20CE6B936F0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1715729" y="4556741"/>
                <a:ext cx="50343" cy="2219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1028315-1975-61F0-A96F-B68CD3D8782B}"/>
                  </a:ext>
                </a:extLst>
              </p14:cNvPr>
              <p14:cNvContentPartPr/>
              <p14:nvPr/>
            </p14:nvContentPartPr>
            <p14:xfrm>
              <a:off x="11732639" y="4877340"/>
              <a:ext cx="22792" cy="170344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1028315-1975-61F0-A96F-B68CD3D8782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715107" y="4859409"/>
                <a:ext cx="57506" cy="205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DF04FA1-88FF-1433-FFCF-2D700BC38D6A}"/>
                  </a:ext>
                </a:extLst>
              </p14:cNvPr>
              <p14:cNvContentPartPr/>
              <p14:nvPr/>
            </p14:nvContentPartPr>
            <p14:xfrm>
              <a:off x="7933447" y="2142787"/>
              <a:ext cx="8106" cy="14605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DF04FA1-88FF-1433-FFCF-2D700BC38D6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528147" y="2125400"/>
                <a:ext cx="810600" cy="490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D2505C7-FDC9-B8FA-02FD-68FCF18287C3}"/>
                  </a:ext>
                </a:extLst>
              </p14:cNvPr>
              <p14:cNvContentPartPr/>
              <p14:nvPr/>
            </p14:nvContentPartPr>
            <p14:xfrm>
              <a:off x="7906426" y="2331936"/>
              <a:ext cx="8106" cy="36761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D2505C7-FDC9-B8FA-02FD-68FCF18287C3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501126" y="2314091"/>
                <a:ext cx="810600" cy="720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DDDD5F9A-D879-7BE1-9E2E-721F9EB62861}"/>
                  </a:ext>
                </a:extLst>
              </p14:cNvPr>
              <p14:cNvContentPartPr/>
              <p14:nvPr/>
            </p14:nvContentPartPr>
            <p14:xfrm>
              <a:off x="7911829" y="2499468"/>
              <a:ext cx="8106" cy="56819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DDDD5F9A-D879-7BE1-9E2E-721F9EB62861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506529" y="2481600"/>
                <a:ext cx="810600" cy="921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B3BC2B9-B8A3-85F1-D354-FC710C965C4B}"/>
                  </a:ext>
                </a:extLst>
              </p14:cNvPr>
              <p14:cNvContentPartPr/>
              <p14:nvPr/>
            </p14:nvContentPartPr>
            <p14:xfrm>
              <a:off x="7906425" y="2775085"/>
              <a:ext cx="27889" cy="197935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B3BC2B9-B8A3-85F1-D354-FC710C965C4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888774" y="2757124"/>
                <a:ext cx="62839" cy="2334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5B06E6F3-3417-C44E-73D9-9B6D3ADB0CF6}"/>
                  </a:ext>
                </a:extLst>
              </p14:cNvPr>
              <p14:cNvContentPartPr/>
              <p14:nvPr/>
            </p14:nvContentPartPr>
            <p14:xfrm>
              <a:off x="7944255" y="3218234"/>
              <a:ext cx="16097" cy="96486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5B06E6F3-3417-C44E-73D9-9B6D3ADB0CF6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926369" y="3200300"/>
                <a:ext cx="51510" cy="1319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7304AC77-5EE0-2094-6A39-ADF737C8E4B5}"/>
                  </a:ext>
                </a:extLst>
              </p14:cNvPr>
              <p14:cNvContentPartPr/>
              <p14:nvPr/>
            </p14:nvContentPartPr>
            <p14:xfrm>
              <a:off x="7944255" y="3510064"/>
              <a:ext cx="16648" cy="148522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7304AC77-5EE0-2094-6A39-ADF737C8E4B5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926544" y="3492083"/>
                <a:ext cx="51715" cy="1841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620E8C8-9F43-D9A8-04BD-85201154249A}"/>
                  </a:ext>
                </a:extLst>
              </p14:cNvPr>
              <p14:cNvContentPartPr/>
              <p14:nvPr/>
            </p14:nvContentPartPr>
            <p14:xfrm>
              <a:off x="8009106" y="3899170"/>
              <a:ext cx="8106" cy="52824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620E8C8-9F43-D9A8-04BD-85201154249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603806" y="3881324"/>
                <a:ext cx="810600" cy="881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FDEDD0CE-E8AA-39E6-CE18-42D41868E41A}"/>
                  </a:ext>
                </a:extLst>
              </p14:cNvPr>
              <p14:cNvContentPartPr/>
              <p14:nvPr/>
            </p14:nvContentPartPr>
            <p14:xfrm>
              <a:off x="7976229" y="4142361"/>
              <a:ext cx="16664" cy="165754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DEDD0CE-E8AA-39E6-CE18-42D41868E41A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958501" y="4124383"/>
                <a:ext cx="51765" cy="2013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086C5F01-24F8-3545-7894-C64BF9CE3CAA}"/>
                  </a:ext>
                </a:extLst>
              </p14:cNvPr>
              <p14:cNvContentPartPr/>
              <p14:nvPr/>
            </p14:nvContentPartPr>
            <p14:xfrm>
              <a:off x="8014511" y="4693595"/>
              <a:ext cx="8106" cy="19518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086C5F01-24F8-3545-7894-C64BF9CE3CAA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987491" y="4675851"/>
                <a:ext cx="61606" cy="546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8307629A-26F4-6C9F-C50E-7E7660C36DA8}"/>
                  </a:ext>
                </a:extLst>
              </p14:cNvPr>
              <p14:cNvContentPartPr/>
              <p14:nvPr/>
            </p14:nvContentPartPr>
            <p14:xfrm>
              <a:off x="7986811" y="4769255"/>
              <a:ext cx="33103" cy="168174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8307629A-26F4-6C9F-C50E-7E7660C36DA8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7969014" y="4751288"/>
                <a:ext cx="68342" cy="2037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B137F59-5B36-C38F-BB1E-E01039EC7C08}"/>
                  </a:ext>
                </a:extLst>
              </p14:cNvPr>
              <p14:cNvContentPartPr/>
              <p14:nvPr/>
            </p14:nvContentPartPr>
            <p14:xfrm>
              <a:off x="7955064" y="5098915"/>
              <a:ext cx="8106" cy="8106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B137F59-5B36-C38F-BB1E-E01039EC7C08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549764" y="4693615"/>
                <a:ext cx="810600" cy="8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5D0CFE88-432D-18C8-A600-1B145FDB1B05}"/>
                  </a:ext>
                </a:extLst>
              </p14:cNvPr>
              <p14:cNvContentPartPr/>
              <p14:nvPr/>
            </p14:nvContentPartPr>
            <p14:xfrm>
              <a:off x="9446638" y="2607553"/>
              <a:ext cx="322805" cy="268754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5D0CFE88-432D-18C8-A600-1B145FDB1B05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9428664" y="2589588"/>
                <a:ext cx="358393" cy="3043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690F2FE-9047-3DAE-BD2B-AE8184F99EA7}"/>
                  </a:ext>
                </a:extLst>
              </p14:cNvPr>
              <p14:cNvContentPartPr/>
              <p14:nvPr/>
            </p14:nvContentPartPr>
            <p14:xfrm>
              <a:off x="9468254" y="2714416"/>
              <a:ext cx="203191" cy="1588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690F2FE-9047-3DAE-BD2B-AE8184F99EA7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9450272" y="2696443"/>
                <a:ext cx="238794" cy="1944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B0D6D6F5-671A-5401-7210-FFE9A8FD87BC}"/>
                  </a:ext>
                </a:extLst>
              </p14:cNvPr>
              <p14:cNvContentPartPr/>
              <p14:nvPr/>
            </p14:nvContentPartPr>
            <p14:xfrm>
              <a:off x="9306128" y="2818318"/>
              <a:ext cx="558888" cy="476877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B0D6D6F5-671A-5401-7210-FFE9A8FD87BC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9288134" y="2800336"/>
                <a:ext cx="594516" cy="5124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68540EAF-526F-AB3B-D1F2-146CE7CE0D7D}"/>
                  </a:ext>
                </a:extLst>
              </p14:cNvPr>
              <p14:cNvContentPartPr/>
              <p14:nvPr/>
            </p14:nvContentPartPr>
            <p14:xfrm>
              <a:off x="9349362" y="3029085"/>
              <a:ext cx="599922" cy="503325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68540EAF-526F-AB3B-D1F2-146CE7CE0D7D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9331368" y="3011096"/>
                <a:ext cx="635550" cy="5389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912DA376-10DD-7A80-DE5B-5FCE969AF3A3}"/>
                  </a:ext>
                </a:extLst>
              </p14:cNvPr>
              <p14:cNvContentPartPr/>
              <p14:nvPr/>
            </p14:nvContentPartPr>
            <p14:xfrm>
              <a:off x="9484467" y="3483042"/>
              <a:ext cx="860647" cy="571686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912DA376-10DD-7A80-DE5B-5FCE969AF3A3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9466469" y="3465053"/>
                <a:ext cx="896282" cy="6073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9E22B818-F074-C28F-741E-CD07BCF403D3}"/>
                  </a:ext>
                </a:extLst>
              </p14:cNvPr>
              <p14:cNvContentPartPr/>
              <p14:nvPr/>
            </p14:nvContentPartPr>
            <p14:xfrm>
              <a:off x="9457447" y="3904574"/>
              <a:ext cx="709545" cy="571707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9E22B818-F074-C28F-741E-CD07BCF403D3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9439457" y="3886596"/>
                <a:ext cx="745166" cy="6073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3EE9963-622A-29A7-5623-C9F219FD156C}"/>
                  </a:ext>
                </a:extLst>
              </p14:cNvPr>
              <p14:cNvContentPartPr/>
              <p14:nvPr/>
            </p14:nvContentPartPr>
            <p14:xfrm>
              <a:off x="9500680" y="3715425"/>
              <a:ext cx="912514" cy="555853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3EE9963-622A-29A7-5623-C9F219FD156C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9482682" y="3697436"/>
                <a:ext cx="948151" cy="5914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D9DAB2A9-F6EA-AAFD-57DB-C596C8503C4F}"/>
                  </a:ext>
                </a:extLst>
              </p14:cNvPr>
              <p14:cNvContentPartPr/>
              <p14:nvPr/>
            </p14:nvContentPartPr>
            <p14:xfrm>
              <a:off x="9376383" y="4266659"/>
              <a:ext cx="1193884" cy="739021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D9DAB2A9-F6EA-AAFD-57DB-C596C8503C4F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9358387" y="4248669"/>
                <a:ext cx="1229517" cy="7746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D60F31B-7C24-88D4-E639-6163FE6ED9DC}"/>
                  </a:ext>
                </a:extLst>
              </p14:cNvPr>
              <p14:cNvContentPartPr/>
              <p14:nvPr/>
            </p14:nvContentPartPr>
            <p14:xfrm>
              <a:off x="9365574" y="4526064"/>
              <a:ext cx="699967" cy="5381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D60F31B-7C24-88D4-E639-6163FE6ED9DC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9347580" y="4508078"/>
                <a:ext cx="735595" cy="573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07FD0C45-7731-625B-8381-E42A96A44594}"/>
                  </a:ext>
                </a:extLst>
              </p14:cNvPr>
              <p14:cNvContentPartPr/>
              <p14:nvPr/>
            </p14:nvContentPartPr>
            <p14:xfrm>
              <a:off x="9407587" y="4834106"/>
              <a:ext cx="385686" cy="217023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7FD0C45-7731-625B-8381-E42A96A44594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9389598" y="4816141"/>
                <a:ext cx="421304" cy="2525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F9A45FC9-4333-8C90-0C8B-9F04D4D757D4}"/>
                  </a:ext>
                </a:extLst>
              </p14:cNvPr>
              <p14:cNvContentPartPr/>
              <p14:nvPr/>
            </p14:nvContentPartPr>
            <p14:xfrm>
              <a:off x="9041319" y="3250659"/>
              <a:ext cx="157010" cy="161579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F9A45FC9-4333-8C90-0C8B-9F04D4D757D4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023354" y="3232706"/>
                <a:ext cx="192580" cy="1971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5F74B451-65BD-232B-C877-221C147BB648}"/>
                  </a:ext>
                </a:extLst>
              </p14:cNvPr>
              <p14:cNvContentPartPr/>
              <p14:nvPr/>
            </p14:nvContentPartPr>
            <p14:xfrm>
              <a:off x="9000162" y="3380361"/>
              <a:ext cx="164289" cy="273311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5F74B451-65BD-232B-C877-221C147BB648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982187" y="3362380"/>
                <a:ext cx="199879" cy="3089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C7E44B0F-3776-D7B9-45A0-1972448C803E}"/>
                  </a:ext>
                </a:extLst>
              </p14:cNvPr>
              <p14:cNvContentPartPr/>
              <p14:nvPr/>
            </p14:nvContentPartPr>
            <p14:xfrm>
              <a:off x="8944042" y="3639766"/>
              <a:ext cx="243645" cy="255468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C7E44B0F-3776-D7B9-45A0-1972448C803E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8926074" y="3621801"/>
                <a:ext cx="279221" cy="2910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D23E6E95-2DED-CAEE-BD5D-0882FD53F1E8}"/>
                  </a:ext>
                </a:extLst>
              </p14:cNvPr>
              <p14:cNvContentPartPr/>
              <p14:nvPr/>
            </p14:nvContentPartPr>
            <p14:xfrm>
              <a:off x="8879192" y="3942404"/>
              <a:ext cx="259840" cy="380762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D23E6E95-2DED-CAEE-BD5D-0882FD53F1E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861222" y="3924427"/>
                <a:ext cx="295420" cy="4163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AB4366FE-34ED-F031-F759-5A1BA9BE5557}"/>
                  </a:ext>
                </a:extLst>
              </p14:cNvPr>
              <p14:cNvContentPartPr/>
              <p14:nvPr/>
            </p14:nvContentPartPr>
            <p14:xfrm>
              <a:off x="8825149" y="4309893"/>
              <a:ext cx="351615" cy="308371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AB4366FE-34ED-F031-F759-5A1BA9BE5557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807154" y="4291923"/>
                <a:ext cx="387244" cy="3439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8135CD61-DDE8-99B9-1FB8-6EB9F5EA043D}"/>
                  </a:ext>
                </a:extLst>
              </p14:cNvPr>
              <p14:cNvContentPartPr/>
              <p14:nvPr/>
            </p14:nvContentPartPr>
            <p14:xfrm>
              <a:off x="8706255" y="4547680"/>
              <a:ext cx="415710" cy="467977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8135CD61-DDE8-99B9-1FB8-6EB9F5EA043D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688259" y="4529681"/>
                <a:ext cx="451342" cy="5036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1B1FE8A-4BD5-7A32-E2CB-D1C303D7D47B}"/>
                  </a:ext>
                </a:extLst>
              </p14:cNvPr>
              <p14:cNvContentPartPr/>
              <p14:nvPr/>
            </p14:nvContentPartPr>
            <p14:xfrm>
              <a:off x="8457660" y="4850319"/>
              <a:ext cx="192632" cy="257235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1B1FE8A-4BD5-7A32-E2CB-D1C303D7D47B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439691" y="4832356"/>
                <a:ext cx="228211" cy="2928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74A941C-69D8-7944-FABF-05BDD623AB22}"/>
                  </a:ext>
                </a:extLst>
              </p14:cNvPr>
              <p14:cNvContentPartPr/>
              <p14:nvPr/>
            </p14:nvContentPartPr>
            <p14:xfrm>
              <a:off x="10549106" y="4601723"/>
              <a:ext cx="139725" cy="66828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74A941C-69D8-7944-FABF-05BDD623AB22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0531146" y="4583855"/>
                <a:ext cx="175285" cy="1022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6F495AE5-1407-559B-3530-142A53B30B8F}"/>
                  </a:ext>
                </a:extLst>
              </p14:cNvPr>
              <p14:cNvContentPartPr/>
              <p14:nvPr/>
            </p14:nvContentPartPr>
            <p14:xfrm>
              <a:off x="10511277" y="4704404"/>
              <a:ext cx="230084" cy="149152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6F495AE5-1407-559B-3530-142A53B30B8F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0493302" y="4686434"/>
                <a:ext cx="265675" cy="1847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2F0E691A-BC75-6286-5DBE-E2D392EC1481}"/>
                  </a:ext>
                </a:extLst>
              </p14:cNvPr>
              <p14:cNvContentPartPr/>
              <p14:nvPr/>
            </p14:nvContentPartPr>
            <p14:xfrm>
              <a:off x="10532893" y="4893553"/>
              <a:ext cx="379949" cy="167873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2F0E691A-BC75-6286-5DBE-E2D392EC1481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0514903" y="4875618"/>
                <a:ext cx="415569" cy="2033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0260187A-9104-0627-3295-C90375D0CE95}"/>
                  </a:ext>
                </a:extLst>
              </p14:cNvPr>
              <p14:cNvContentPartPr/>
              <p14:nvPr/>
            </p14:nvContentPartPr>
            <p14:xfrm>
              <a:off x="9506086" y="2353553"/>
              <a:ext cx="188820" cy="174023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0260187A-9104-0627-3295-C90375D0CE95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9488137" y="2335612"/>
                <a:ext cx="224358" cy="2095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C9D14C3-03B8-E15B-CF4A-A0A6E9472B1D}"/>
                  </a:ext>
                </a:extLst>
              </p14:cNvPr>
              <p14:cNvContentPartPr/>
              <p14:nvPr/>
            </p14:nvContentPartPr>
            <p14:xfrm>
              <a:off x="9560127" y="1694656"/>
              <a:ext cx="347561" cy="804811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C9D14C3-03B8-E15B-CF4A-A0A6E9472B1D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9542137" y="1676659"/>
                <a:ext cx="383181" cy="8404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88FE00F3-168D-6E28-9A7B-C3EFEB4A21D7}"/>
                  </a:ext>
                </a:extLst>
              </p14:cNvPr>
              <p14:cNvContentPartPr/>
              <p14:nvPr/>
            </p14:nvContentPartPr>
            <p14:xfrm>
              <a:off x="9960042" y="1305127"/>
              <a:ext cx="217427" cy="340869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88FE00F3-168D-6E28-9A7B-C3EFEB4A21D7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942073" y="1287149"/>
                <a:ext cx="253006" cy="3764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ADC9D273-8AAA-374C-FB74-4FC3F0DD5F59}"/>
                  </a:ext>
                </a:extLst>
              </p14:cNvPr>
              <p14:cNvContentPartPr/>
              <p14:nvPr/>
            </p14:nvContentPartPr>
            <p14:xfrm>
              <a:off x="9800242" y="1294319"/>
              <a:ext cx="370566" cy="470449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ADC9D273-8AAA-374C-FB74-4FC3F0DD5F59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9782271" y="1276335"/>
                <a:ext cx="406149" cy="506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F4326955-D7B6-C161-3ED8-2D41E74027D7}"/>
                  </a:ext>
                </a:extLst>
              </p14:cNvPr>
              <p14:cNvContentPartPr/>
              <p14:nvPr/>
            </p14:nvContentPartPr>
            <p14:xfrm>
              <a:off x="10219447" y="1630686"/>
              <a:ext cx="76834" cy="31121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F4326955-D7B6-C161-3ED8-2D41E74027D7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201495" y="1612800"/>
                <a:ext cx="112379" cy="665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A93FA64C-4485-D96C-A99B-48F28A543B15}"/>
                  </a:ext>
                </a:extLst>
              </p14:cNvPr>
              <p14:cNvContentPartPr/>
              <p14:nvPr/>
            </p14:nvContentPartPr>
            <p14:xfrm>
              <a:off x="10257536" y="1537510"/>
              <a:ext cx="108459" cy="211589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A93FA64C-4485-D96C-A99B-48F28A543B15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239579" y="1519518"/>
                <a:ext cx="144013" cy="2472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187C9F1-C54D-58A6-BDAB-8E6DA3102992}"/>
                  </a:ext>
                </a:extLst>
              </p14:cNvPr>
              <p14:cNvContentPartPr/>
              <p14:nvPr/>
            </p14:nvContentPartPr>
            <p14:xfrm>
              <a:off x="10354553" y="1617029"/>
              <a:ext cx="61810" cy="108731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187C9F1-C54D-58A6-BDAB-8E6DA3102992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336585" y="1599087"/>
                <a:ext cx="97387" cy="144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83324B43-1875-EA1B-0C52-FD777D9F9DCD}"/>
                  </a:ext>
                </a:extLst>
              </p14:cNvPr>
              <p14:cNvContentPartPr/>
              <p14:nvPr/>
            </p14:nvContentPartPr>
            <p14:xfrm>
              <a:off x="10467807" y="1618574"/>
              <a:ext cx="195440" cy="203369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83324B43-1875-EA1B-0C52-FD777D9F9DCD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0449844" y="1600609"/>
                <a:ext cx="231007" cy="2389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D2F2FDF4-20ED-0A76-B99C-413516C7C9F6}"/>
                  </a:ext>
                </a:extLst>
              </p14:cNvPr>
              <p14:cNvContentPartPr/>
              <p14:nvPr/>
            </p14:nvContentPartPr>
            <p14:xfrm>
              <a:off x="10651786" y="1607628"/>
              <a:ext cx="169819" cy="200623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D2F2FDF4-20ED-0A76-B99C-413516C7C9F6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633797" y="1589683"/>
                <a:ext cx="205438" cy="236154"/>
              </a:xfrm>
              <a:prstGeom prst="rect">
                <a:avLst/>
              </a:prstGeom>
            </p:spPr>
          </p:pic>
        </mc:Fallback>
      </mc:AlternateContent>
      <p:sp>
        <p:nvSpPr>
          <p:cNvPr id="79" name="TextBox 78">
            <a:extLst>
              <a:ext uri="{FF2B5EF4-FFF2-40B4-BE49-F238E27FC236}">
                <a16:creationId xmlns:a16="http://schemas.microsoft.com/office/drawing/2014/main" id="{1BCD8CE1-7432-EFC6-3CE9-CD82F6032A13}"/>
              </a:ext>
            </a:extLst>
          </p:cNvPr>
          <p:cNvSpPr txBox="1"/>
          <p:nvPr/>
        </p:nvSpPr>
        <p:spPr>
          <a:xfrm>
            <a:off x="9014297" y="5182680"/>
            <a:ext cx="7863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-1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5F756D5-EC28-1DD5-87CF-857D4AE92F22}"/>
              </a:ext>
            </a:extLst>
          </p:cNvPr>
          <p:cNvSpPr txBox="1"/>
          <p:nvPr/>
        </p:nvSpPr>
        <p:spPr>
          <a:xfrm>
            <a:off x="7755106" y="5182680"/>
            <a:ext cx="7863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-3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2BFDADD-75DB-690B-A16F-224B7ACEA852}"/>
              </a:ext>
            </a:extLst>
          </p:cNvPr>
          <p:cNvSpPr txBox="1"/>
          <p:nvPr/>
        </p:nvSpPr>
        <p:spPr>
          <a:xfrm>
            <a:off x="10332935" y="5182680"/>
            <a:ext cx="7863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43D56EE-A239-7F12-D443-DFC7086DB477}"/>
              </a:ext>
            </a:extLst>
          </p:cNvPr>
          <p:cNvSpPr txBox="1"/>
          <p:nvPr/>
        </p:nvSpPr>
        <p:spPr>
          <a:xfrm>
            <a:off x="11554297" y="5101616"/>
            <a:ext cx="7863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0F3931AC-DA2B-F01A-8393-9394BE5A8BF2}"/>
                  </a:ext>
                </a:extLst>
              </p14:cNvPr>
              <p14:cNvContentPartPr/>
              <p14:nvPr/>
            </p14:nvContentPartPr>
            <p14:xfrm>
              <a:off x="9540609" y="2629170"/>
              <a:ext cx="8106" cy="9692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0F3931AC-DA2B-F01A-8393-9394BE5A8BF2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9500079" y="2611863"/>
                <a:ext cx="88355" cy="4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2CC7891F-75AC-44E7-9149-9A06A130404A}"/>
                  </a:ext>
                </a:extLst>
              </p14:cNvPr>
              <p14:cNvContentPartPr/>
              <p14:nvPr/>
            </p14:nvContentPartPr>
            <p14:xfrm>
              <a:off x="9527702" y="2726446"/>
              <a:ext cx="8106" cy="71239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2CC7891F-75AC-44E7-9149-9A06A130404A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9502371" y="2708547"/>
                <a:ext cx="58262" cy="10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0384982B-9FD8-EEB2-5CEF-313D7B84A486}"/>
                  </a:ext>
                </a:extLst>
              </p14:cNvPr>
              <p14:cNvContentPartPr/>
              <p14:nvPr/>
            </p14:nvContentPartPr>
            <p14:xfrm>
              <a:off x="9554724" y="2942616"/>
              <a:ext cx="8106" cy="64293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0384982B-9FD8-EEB2-5CEF-313D7B84A486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9530883" y="2924657"/>
                <a:ext cx="55312" cy="998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FCCD30E2-9D38-3805-C2FD-17702B9985C0}"/>
                  </a:ext>
                </a:extLst>
              </p14:cNvPr>
              <p14:cNvContentPartPr/>
              <p14:nvPr/>
            </p14:nvContentPartPr>
            <p14:xfrm>
              <a:off x="9560128" y="3191212"/>
              <a:ext cx="8106" cy="31122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FCCD30E2-9D38-3805-C2FD-17702B9985C0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9154828" y="3173529"/>
                <a:ext cx="810600" cy="661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177DC8BB-B14B-E9C2-8736-1AC887BF8472}"/>
                  </a:ext>
                </a:extLst>
              </p14:cNvPr>
              <p14:cNvContentPartPr/>
              <p14:nvPr/>
            </p14:nvContentPartPr>
            <p14:xfrm>
              <a:off x="9581744" y="3358744"/>
              <a:ext cx="8106" cy="74753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177DC8BB-B14B-E9C2-8736-1AC887BF8472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9176444" y="3340861"/>
                <a:ext cx="810600" cy="1101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7780FAE4-1FC0-D45E-52F4-6E659E1938FC}"/>
                  </a:ext>
                </a:extLst>
              </p14:cNvPr>
              <p14:cNvContentPartPr/>
              <p14:nvPr/>
            </p14:nvContentPartPr>
            <p14:xfrm>
              <a:off x="9570937" y="3683000"/>
              <a:ext cx="8106" cy="119212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7780FAE4-1FC0-D45E-52F4-6E659E1938FC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9547096" y="3665046"/>
                <a:ext cx="55312" cy="1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7ABD6A22-4C4F-BBB9-835B-CB1EF62EDE15}"/>
                  </a:ext>
                </a:extLst>
              </p14:cNvPr>
              <p14:cNvContentPartPr/>
              <p14:nvPr/>
            </p14:nvContentPartPr>
            <p14:xfrm>
              <a:off x="9570937" y="3996446"/>
              <a:ext cx="8106" cy="64851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7ABD6A22-4C4F-BBB9-835B-CB1EF62EDE15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9165637" y="3978531"/>
                <a:ext cx="810600" cy="1003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8CBFC762-95AF-EE9C-1358-E295D2419E55}"/>
                  </a:ext>
                </a:extLst>
              </p14:cNvPr>
              <p14:cNvContentPartPr/>
              <p14:nvPr/>
            </p14:nvContentPartPr>
            <p14:xfrm>
              <a:off x="9581744" y="4336915"/>
              <a:ext cx="12602" cy="77846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8CBFC762-95AF-EE9C-1358-E295D2419E55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9564241" y="4318978"/>
                <a:ext cx="47258" cy="1133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F2B3B460-84B4-6D65-D7AD-2EA2326DFDC1}"/>
                  </a:ext>
                </a:extLst>
              </p14:cNvPr>
              <p14:cNvContentPartPr/>
              <p14:nvPr/>
            </p14:nvContentPartPr>
            <p14:xfrm>
              <a:off x="9619575" y="4677383"/>
              <a:ext cx="8106" cy="86348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F2B3B460-84B4-6D65-D7AD-2EA2326DFDC1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9597058" y="4659468"/>
                <a:ext cx="52689" cy="121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909424A8-F211-155C-E933-9CFD90C7F057}"/>
                  </a:ext>
                </a:extLst>
              </p14:cNvPr>
              <p14:cNvContentPartPr/>
              <p14:nvPr/>
            </p14:nvContentPartPr>
            <p14:xfrm>
              <a:off x="9635788" y="4931383"/>
              <a:ext cx="8106" cy="53462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909424A8-F211-155C-E933-9CFD90C7F057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9616488" y="4913443"/>
                <a:ext cx="46320" cy="889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B443DBAA-285F-E031-E1B7-36E422BCC179}"/>
                  </a:ext>
                </a:extLst>
              </p14:cNvPr>
              <p14:cNvContentPartPr/>
              <p14:nvPr/>
            </p14:nvContentPartPr>
            <p14:xfrm>
              <a:off x="9587149" y="3850532"/>
              <a:ext cx="642326" cy="8106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B443DBAA-285F-E031-E1B7-36E422BCC179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9569157" y="3445232"/>
                <a:ext cx="677951" cy="8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ED4FB872-7E5E-08EE-BE57-6C31789D09A1}"/>
                  </a:ext>
                </a:extLst>
              </p14:cNvPr>
              <p14:cNvContentPartPr/>
              <p14:nvPr/>
            </p14:nvContentPartPr>
            <p14:xfrm>
              <a:off x="10122170" y="3731639"/>
              <a:ext cx="114505" cy="191432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ED4FB872-7E5E-08EE-BE57-6C31789D09A1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10104223" y="3713681"/>
                <a:ext cx="150041" cy="2269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FDB3FF63-B369-CA3B-EFE7-B6A196C8F6F8}"/>
                  </a:ext>
                </a:extLst>
              </p14:cNvPr>
              <p14:cNvContentPartPr/>
              <p14:nvPr/>
            </p14:nvContentPartPr>
            <p14:xfrm>
              <a:off x="9700349" y="3968696"/>
              <a:ext cx="308331" cy="233518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FDB3FF63-B369-CA3B-EFE7-B6A196C8F6F8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9682381" y="3950705"/>
                <a:ext cx="343908" cy="2691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0FA69DFC-5362-F150-9919-5866EB46135D}"/>
                  </a:ext>
                </a:extLst>
              </p14:cNvPr>
              <p14:cNvContentPartPr/>
              <p14:nvPr/>
            </p14:nvContentPartPr>
            <p14:xfrm>
              <a:off x="-497191" y="5871723"/>
              <a:ext cx="8106" cy="8106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0FA69DFC-5362-F150-9919-5866EB46135D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-902491" y="5466423"/>
                <a:ext cx="810600" cy="81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5438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C161C-326E-3424-D2C8-F000DF44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err="1">
                <a:latin typeface="Aptos"/>
              </a:rPr>
              <a:t>x_reco</a:t>
            </a:r>
            <a:r>
              <a:rPr lang="en-US" sz="3900">
                <a:latin typeface="Aptos"/>
              </a:rPr>
              <a:t> – </a:t>
            </a:r>
            <a:r>
              <a:rPr lang="en-US" sz="3900" err="1">
                <a:latin typeface="Aptos"/>
              </a:rPr>
              <a:t>x_truth</a:t>
            </a:r>
            <a:r>
              <a:rPr lang="en-US" sz="3900">
                <a:latin typeface="Aptos"/>
              </a:rPr>
              <a:t>(</a:t>
            </a:r>
            <a:r>
              <a:rPr lang="en-US" sz="3900" err="1">
                <a:latin typeface="Aptos"/>
              </a:rPr>
              <a:t>phi_reco</a:t>
            </a:r>
            <a:r>
              <a:rPr lang="en-US" sz="3900">
                <a:latin typeface="Aptos"/>
              </a:rPr>
              <a:t> – </a:t>
            </a:r>
            <a:r>
              <a:rPr lang="en-US" sz="3900" err="1">
                <a:latin typeface="Aptos"/>
              </a:rPr>
              <a:t>phi_truth</a:t>
            </a:r>
            <a:r>
              <a:rPr lang="en-US" sz="3900">
                <a:latin typeface="Aptos"/>
              </a:rPr>
              <a:t>)</a:t>
            </a:r>
            <a:br>
              <a:rPr lang="en-US" sz="3900">
                <a:latin typeface="Aptos"/>
              </a:rPr>
            </a:br>
            <a:r>
              <a:rPr lang="en-US" sz="3900">
                <a:latin typeface="Aptos"/>
              </a:rPr>
              <a:t>Only consider 3 strips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84C5CA-8D94-6344-C655-A3581E9B3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88206"/>
            <a:ext cx="10515600" cy="4226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6E684E-D86C-5A71-E39E-F4FE5CA7DB42}"/>
              </a:ext>
            </a:extLst>
          </p:cNvPr>
          <p:cNvSpPr txBox="1"/>
          <p:nvPr/>
        </p:nvSpPr>
        <p:spPr>
          <a:xfrm>
            <a:off x="4101829" y="3720830"/>
            <a:ext cx="182393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Also see the two peaked distribution!</a:t>
            </a:r>
          </a:p>
        </p:txBody>
      </p:sp>
    </p:spTree>
    <p:extLst>
      <p:ext uri="{BB962C8B-B14F-4D97-AF65-F5344CB8AC3E}">
        <p14:creationId xmlns:p14="http://schemas.microsoft.com/office/powerpoint/2010/main" val="2042931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C161C-326E-3424-D2C8-F000DF44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>
                <a:latin typeface="Aptos"/>
              </a:rPr>
              <a:t>x_reco – </a:t>
            </a:r>
            <a:r>
              <a:rPr lang="en-US" sz="3900" err="1">
                <a:latin typeface="Aptos"/>
              </a:rPr>
              <a:t>x_truth</a:t>
            </a:r>
            <a:r>
              <a:rPr lang="en-US" sz="3900">
                <a:latin typeface="Aptos"/>
              </a:rPr>
              <a:t>(</a:t>
            </a:r>
            <a:r>
              <a:rPr lang="en-US" sz="3900" err="1">
                <a:latin typeface="Aptos"/>
              </a:rPr>
              <a:t>phi_reco</a:t>
            </a:r>
            <a:r>
              <a:rPr lang="en-US" sz="3900">
                <a:latin typeface="Aptos"/>
              </a:rPr>
              <a:t> – </a:t>
            </a:r>
            <a:r>
              <a:rPr lang="en-US" sz="3900" err="1">
                <a:latin typeface="Aptos"/>
              </a:rPr>
              <a:t>phi_truth</a:t>
            </a:r>
            <a:r>
              <a:rPr lang="en-US" sz="3900">
                <a:latin typeface="Aptos"/>
              </a:rPr>
              <a:t>)</a:t>
            </a:r>
            <a:br>
              <a:rPr lang="en-US" sz="3900">
                <a:latin typeface="Aptos"/>
              </a:rPr>
            </a:br>
            <a:r>
              <a:rPr lang="en-US" sz="3900">
                <a:latin typeface="Aptos"/>
              </a:rPr>
              <a:t>consider 5 strips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6E684E-D86C-5A71-E39E-F4FE5CA7DB42}"/>
              </a:ext>
            </a:extLst>
          </p:cNvPr>
          <p:cNvSpPr txBox="1"/>
          <p:nvPr/>
        </p:nvSpPr>
        <p:spPr>
          <a:xfrm>
            <a:off x="4101829" y="3720830"/>
            <a:ext cx="182393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Also see the two peaked distribution!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A68BC0-8AD6-680C-E8F5-6998F0CC3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3767"/>
            <a:ext cx="10515600" cy="419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73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430CB-3B35-A0B0-678D-399CAD6F8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600">
                <a:latin typeface="Aptos"/>
              </a:rPr>
              <a:t>X(phi) resolution vs sigma</a:t>
            </a:r>
            <a:br>
              <a:rPr lang="en-US" sz="4600">
                <a:latin typeface="Aptos"/>
              </a:rPr>
            </a:br>
            <a:r>
              <a:rPr lang="en-US" sz="4600">
                <a:latin typeface="Aptos"/>
              </a:rPr>
              <a:t>Simple model vs </a:t>
            </a:r>
            <a:r>
              <a:rPr lang="en-US" sz="4600" err="1">
                <a:latin typeface="Aptos"/>
              </a:rPr>
              <a:t>EICrecon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8C4651-C8BE-0DCF-B1C9-4B4C63FD1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645" y="2284987"/>
            <a:ext cx="5329605" cy="382172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F692EC-78C6-9580-5157-17D5A96898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134" r="-52" b="-129"/>
          <a:stretch>
            <a:fillRect/>
          </a:stretch>
        </p:blipFill>
        <p:spPr>
          <a:xfrm>
            <a:off x="6318115" y="1903767"/>
            <a:ext cx="5038855" cy="4200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D0207C-B456-1501-9615-5E53671FC538}"/>
              </a:ext>
            </a:extLst>
          </p:cNvPr>
          <p:cNvSpPr txBox="1"/>
          <p:nvPr/>
        </p:nvSpPr>
        <p:spPr>
          <a:xfrm>
            <a:off x="1415915" y="2002276"/>
            <a:ext cx="4320701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Only consider hits with total </a:t>
            </a:r>
            <a:r>
              <a:rPr lang="en-US" err="1"/>
              <a:t>Edep</a:t>
            </a:r>
            <a:r>
              <a:rPr lang="en-US"/>
              <a:t> &gt; 6 keV</a:t>
            </a:r>
          </a:p>
        </p:txBody>
      </p:sp>
    </p:spTree>
    <p:extLst>
      <p:ext uri="{BB962C8B-B14F-4D97-AF65-F5344CB8AC3E}">
        <p14:creationId xmlns:p14="http://schemas.microsoft.com/office/powerpoint/2010/main" val="2769163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430CB-3B35-A0B0-678D-399CAD6F8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600">
                <a:latin typeface="Aptos"/>
              </a:rPr>
              <a:t>But position resolution in simulation is still too bad. 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8C4651-C8BE-0DCF-B1C9-4B4C63FD1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645" y="2284987"/>
            <a:ext cx="5329605" cy="38217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D0207C-B456-1501-9615-5E53671FC538}"/>
              </a:ext>
            </a:extLst>
          </p:cNvPr>
          <p:cNvSpPr txBox="1"/>
          <p:nvPr/>
        </p:nvSpPr>
        <p:spPr>
          <a:xfrm>
            <a:off x="1415915" y="2002276"/>
            <a:ext cx="4320701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Only consider hits with total </a:t>
            </a:r>
            <a:r>
              <a:rPr lang="en-US" err="1"/>
              <a:t>Edep</a:t>
            </a:r>
            <a:r>
              <a:rPr lang="en-US"/>
              <a:t> &gt; 6 keV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9C46B3FB-F95E-4FDF-A291-667CA53A69CC}"/>
              </a:ext>
            </a:extLst>
          </p:cNvPr>
          <p:cNvSpPr/>
          <p:nvPr/>
        </p:nvSpPr>
        <p:spPr>
          <a:xfrm>
            <a:off x="5733915" y="5131340"/>
            <a:ext cx="1515893" cy="794425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1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C72DE-AB89-6F0F-DBA2-0B1548019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Differences between simple model and </a:t>
            </a:r>
            <a:r>
              <a:rPr lang="en-US" err="1"/>
              <a:t>EICrecon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C5A93-E4A1-89FE-C5A1-6C01B8F28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EICrecon</a:t>
            </a:r>
            <a:r>
              <a:rPr lang="en-US" dirty="0"/>
              <a:t> discard cells whose </a:t>
            </a:r>
            <a:r>
              <a:rPr lang="en-US" dirty="0" err="1"/>
              <a:t>Edep</a:t>
            </a:r>
            <a:r>
              <a:rPr lang="en-US" dirty="0"/>
              <a:t> &lt; 6 keV.</a:t>
            </a:r>
          </a:p>
          <a:p>
            <a:endParaRPr lang="en-US" dirty="0"/>
          </a:p>
          <a:p>
            <a:r>
              <a:rPr lang="en-US" dirty="0" err="1"/>
              <a:t>Edep</a:t>
            </a:r>
            <a:r>
              <a:rPr lang="en-US" dirty="0"/>
              <a:t> is digitized into units of 1 keV, e.g. 6.7 keV </a:t>
            </a:r>
            <a:r>
              <a:rPr lang="en-US" dirty="0" err="1"/>
              <a:t>edep</a:t>
            </a:r>
            <a:r>
              <a:rPr lang="en-US" dirty="0"/>
              <a:t> is truncated to 6 keV.</a:t>
            </a:r>
          </a:p>
          <a:p>
            <a:endParaRPr lang="en-US" dirty="0"/>
          </a:p>
          <a:p>
            <a:r>
              <a:rPr lang="en-US" dirty="0"/>
              <a:t>Edge effect. </a:t>
            </a:r>
          </a:p>
          <a:p>
            <a:endParaRPr lang="en-US" dirty="0"/>
          </a:p>
          <a:p>
            <a:r>
              <a:rPr lang="en-US" dirty="0"/>
              <a:t>Angular effect: test beams are shot perpendicular to the sensors. In simulation, 50 &lt; theta &lt; 130 deg.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199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8AF31-4EAC-10C7-141A-22E3D1D88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1B0C5-57E3-5735-8D23-7DCA09037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on |</a:t>
            </a:r>
            <a:r>
              <a:rPr lang="en-US" err="1"/>
              <a:t>loc.x</a:t>
            </a:r>
            <a:r>
              <a:rPr lang="en-US"/>
              <a:t>| &lt; 10 mm (width of sensor is 30 mm).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85F71D-9E83-9D7F-4DAE-C467CFE7BC08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342E2E-C813-C8EF-EE1C-F16BCA51DBFF}"/>
              </a:ext>
            </a:extLst>
          </p:cNvPr>
          <p:cNvSpPr/>
          <p:nvPr/>
        </p:nvSpPr>
        <p:spPr>
          <a:xfrm>
            <a:off x="8463063" y="2836715"/>
            <a:ext cx="2642680" cy="23354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F179EA-3AAE-9852-5C98-568F6A4FA48E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8AF9A1-96EC-EBF8-520F-9B0F2EE15467}"/>
              </a:ext>
            </a:extLst>
          </p:cNvPr>
          <p:cNvCxnSpPr/>
          <p:nvPr/>
        </p:nvCxnSpPr>
        <p:spPr>
          <a:xfrm flipH="1">
            <a:off x="8279318" y="2831386"/>
            <a:ext cx="185" cy="10513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A7BF14E-C0FB-1907-919A-6F7E0D59330A}"/>
              </a:ext>
            </a:extLst>
          </p:cNvPr>
          <p:cNvSpPr txBox="1"/>
          <p:nvPr/>
        </p:nvSpPr>
        <p:spPr>
          <a:xfrm>
            <a:off x="7469419" y="3087494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10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D40417C-7040-137E-2F28-1EBC4DDECFCA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2E82A5E-9AA3-2024-90C5-F71D3BB98F59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DBB5037-FD1E-4135-F3A6-B35036A924CC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FAD8B9F-7232-13DA-5DDE-92A64181F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805" r="92"/>
          <a:stretch>
            <a:fillRect/>
          </a:stretch>
        </p:blipFill>
        <p:spPr>
          <a:xfrm>
            <a:off x="1119947" y="2269866"/>
            <a:ext cx="5677604" cy="38811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D43870C-EC84-8B1C-E51B-269664E94356}"/>
              </a:ext>
            </a:extLst>
          </p:cNvPr>
          <p:cNvSpPr txBox="1"/>
          <p:nvPr/>
        </p:nvSpPr>
        <p:spPr>
          <a:xfrm>
            <a:off x="2215541" y="1863246"/>
            <a:ext cx="3820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Threshold = 6 keV</a:t>
            </a:r>
          </a:p>
        </p:txBody>
      </p:sp>
    </p:spTree>
    <p:extLst>
      <p:ext uri="{BB962C8B-B14F-4D97-AF65-F5344CB8AC3E}">
        <p14:creationId xmlns:p14="http://schemas.microsoft.com/office/powerpoint/2010/main" val="838352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B2A24-357A-94B2-D3DD-D16C2D90F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A33564D-F49E-9445-4ED4-468E717DAC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948" y="2232720"/>
            <a:ext cx="5979091" cy="4111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08EAF2-C531-C7C0-2CFB-44C8E4A2F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on |</a:t>
            </a:r>
            <a:r>
              <a:rPr lang="en-US" err="1"/>
              <a:t>loc.x</a:t>
            </a:r>
            <a:r>
              <a:rPr lang="en-US"/>
              <a:t>| &lt; 10 mm (width of sensor is 30 mm).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CE2590-79CF-6733-B6DC-C991FC0690A2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39582C-6400-9F48-9B2B-42197203EECF}"/>
              </a:ext>
            </a:extLst>
          </p:cNvPr>
          <p:cNvSpPr/>
          <p:nvPr/>
        </p:nvSpPr>
        <p:spPr>
          <a:xfrm>
            <a:off x="8463063" y="2836715"/>
            <a:ext cx="2642680" cy="23354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F4C551-F1B4-5E6A-C425-C5B484A913ED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C040135-0FEC-C9C7-D791-C3503115E0A5}"/>
              </a:ext>
            </a:extLst>
          </p:cNvPr>
          <p:cNvCxnSpPr/>
          <p:nvPr/>
        </p:nvCxnSpPr>
        <p:spPr>
          <a:xfrm flipH="1">
            <a:off x="8279318" y="2831386"/>
            <a:ext cx="185" cy="10513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CC0278-ECDF-4E4C-0C7A-601A63B3917B}"/>
              </a:ext>
            </a:extLst>
          </p:cNvPr>
          <p:cNvSpPr txBox="1"/>
          <p:nvPr/>
        </p:nvSpPr>
        <p:spPr>
          <a:xfrm>
            <a:off x="7469419" y="3087494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10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E7C2A26-AC3D-5BBF-CF46-31BB0077F0D5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37FA708-3C0A-2DCE-6A74-78F677D55A3F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E576D3B-358D-77C5-2584-6FD99BC38E46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FF80110-3491-37B2-48AD-CE5953F96ACD}"/>
              </a:ext>
            </a:extLst>
          </p:cNvPr>
          <p:cNvSpPr txBox="1"/>
          <p:nvPr/>
        </p:nvSpPr>
        <p:spPr>
          <a:xfrm>
            <a:off x="2215541" y="1863246"/>
            <a:ext cx="3820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Threshold = </a:t>
            </a:r>
            <a:r>
              <a:rPr lang="en-US" b="1">
                <a:solidFill>
                  <a:srgbClr val="FF0000"/>
                </a:solidFill>
              </a:rPr>
              <a:t>600 eV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6686AD97-398A-3421-D46C-8E368983D60E}"/>
              </a:ext>
            </a:extLst>
          </p:cNvPr>
          <p:cNvSpPr/>
          <p:nvPr/>
        </p:nvSpPr>
        <p:spPr>
          <a:xfrm>
            <a:off x="3546431" y="4999973"/>
            <a:ext cx="297493" cy="6419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609025-7443-9231-A272-9F4D3DA53457}"/>
              </a:ext>
            </a:extLst>
          </p:cNvPr>
          <p:cNvSpPr txBox="1"/>
          <p:nvPr/>
        </p:nvSpPr>
        <p:spPr>
          <a:xfrm>
            <a:off x="3217622" y="4368451"/>
            <a:ext cx="3820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Sigma = 0.9*pixel pitch</a:t>
            </a:r>
          </a:p>
        </p:txBody>
      </p:sp>
    </p:spTree>
    <p:extLst>
      <p:ext uri="{BB962C8B-B14F-4D97-AF65-F5344CB8AC3E}">
        <p14:creationId xmlns:p14="http://schemas.microsoft.com/office/powerpoint/2010/main" val="3883074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64A4D-598A-DB9D-50FF-8107DB3F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2D3A0-E00E-A153-3632-5A676FDB0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on |</a:t>
            </a:r>
            <a:r>
              <a:rPr lang="en-US" err="1"/>
              <a:t>loc.x</a:t>
            </a:r>
            <a:r>
              <a:rPr lang="en-US"/>
              <a:t>| &lt; 10 mm (width of sensor is 30 mm).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41E970-9608-EB6C-AB1D-C2868674FE92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25086-C7F4-91CF-0A32-108D017D5684}"/>
              </a:ext>
            </a:extLst>
          </p:cNvPr>
          <p:cNvSpPr/>
          <p:nvPr/>
        </p:nvSpPr>
        <p:spPr>
          <a:xfrm>
            <a:off x="8463063" y="2836715"/>
            <a:ext cx="2642680" cy="23354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FBD4B-93A3-18C2-9BF9-9E8E7FB94057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C0836E-EEBF-0342-35D8-4245E08856B8}"/>
              </a:ext>
            </a:extLst>
          </p:cNvPr>
          <p:cNvCxnSpPr/>
          <p:nvPr/>
        </p:nvCxnSpPr>
        <p:spPr>
          <a:xfrm flipH="1">
            <a:off x="8279318" y="2831386"/>
            <a:ext cx="185" cy="10513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E36007B-788B-9C16-75AD-A08C40F4ECD7}"/>
              </a:ext>
            </a:extLst>
          </p:cNvPr>
          <p:cNvSpPr txBox="1"/>
          <p:nvPr/>
        </p:nvSpPr>
        <p:spPr>
          <a:xfrm>
            <a:off x="7469419" y="3087494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10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09E01C5-283E-B639-321C-5FEB66180FB3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E048A4B-9E50-E9A7-2C33-99B4DA9FFF20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603CAD-66D3-81AB-5215-F7470BC1CAB9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9E7FD22C-7936-6616-62E8-50C21F6553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1796" y="2232721"/>
            <a:ext cx="6027682" cy="41060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3D285C-48D0-6A21-BEDE-908CAD3785B1}"/>
              </a:ext>
            </a:extLst>
          </p:cNvPr>
          <p:cNvSpPr txBox="1"/>
          <p:nvPr/>
        </p:nvSpPr>
        <p:spPr>
          <a:xfrm>
            <a:off x="2215541" y="1863246"/>
            <a:ext cx="3820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Threshold = </a:t>
            </a:r>
            <a:r>
              <a:rPr lang="en-US" b="1">
                <a:solidFill>
                  <a:srgbClr val="FF0000"/>
                </a:solidFill>
              </a:rPr>
              <a:t>6 eV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C7D4CBB1-6AF6-71B7-A923-6D9440238F09}"/>
              </a:ext>
            </a:extLst>
          </p:cNvPr>
          <p:cNvSpPr/>
          <p:nvPr/>
        </p:nvSpPr>
        <p:spPr>
          <a:xfrm>
            <a:off x="3546431" y="4999973"/>
            <a:ext cx="297493" cy="6419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F2A860-40A2-71D0-71EE-C03D3470B48A}"/>
              </a:ext>
            </a:extLst>
          </p:cNvPr>
          <p:cNvSpPr txBox="1"/>
          <p:nvPr/>
        </p:nvSpPr>
        <p:spPr>
          <a:xfrm>
            <a:off x="3217622" y="4368451"/>
            <a:ext cx="3820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Sigma = 0.9*pixel pitch</a:t>
            </a:r>
          </a:p>
        </p:txBody>
      </p:sp>
    </p:spTree>
    <p:extLst>
      <p:ext uri="{BB962C8B-B14F-4D97-AF65-F5344CB8AC3E}">
        <p14:creationId xmlns:p14="http://schemas.microsoft.com/office/powerpoint/2010/main" val="2351836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BAC7B-D399-BD0B-7CEB-BDBEE6E29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7B03-AFD2-804F-C4A2-8EDA0AA0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on |</a:t>
            </a:r>
            <a:r>
              <a:rPr lang="en-US" err="1"/>
              <a:t>loc.x</a:t>
            </a:r>
            <a:r>
              <a:rPr lang="en-US"/>
              <a:t>| &lt; 10 mm (width of sensor is 30 mm).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5FF77A-A269-7F6B-9435-B7D9234C40BE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73C238-C2C2-02B4-2842-D99208335334}"/>
              </a:ext>
            </a:extLst>
          </p:cNvPr>
          <p:cNvSpPr/>
          <p:nvPr/>
        </p:nvSpPr>
        <p:spPr>
          <a:xfrm>
            <a:off x="8463063" y="2836715"/>
            <a:ext cx="2642680" cy="23354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FB5327-5F32-097E-0C3F-E63E91929394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E214B5B-15B0-5038-D0E4-86E383096DF3}"/>
              </a:ext>
            </a:extLst>
          </p:cNvPr>
          <p:cNvCxnSpPr/>
          <p:nvPr/>
        </p:nvCxnSpPr>
        <p:spPr>
          <a:xfrm flipH="1">
            <a:off x="8279318" y="2831386"/>
            <a:ext cx="185" cy="10513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9040709-5806-37A0-2587-1A929888ECE7}"/>
              </a:ext>
            </a:extLst>
          </p:cNvPr>
          <p:cNvSpPr txBox="1"/>
          <p:nvPr/>
        </p:nvSpPr>
        <p:spPr>
          <a:xfrm>
            <a:off x="7469419" y="3087494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10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339EA78-9782-F04D-40FE-8B1739C6F3D9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13FCA0A-F5A4-E180-713A-6DBE42787304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9D06D2B-DF18-B238-F077-2C65E82C408B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EAFBE44-3C78-575F-FB56-22004D414E2A}"/>
              </a:ext>
            </a:extLst>
          </p:cNvPr>
          <p:cNvSpPr txBox="1"/>
          <p:nvPr/>
        </p:nvSpPr>
        <p:spPr>
          <a:xfrm>
            <a:off x="952500" y="1586630"/>
            <a:ext cx="529746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Digitization NO channels increase by 1000 times, Threshold = </a:t>
            </a:r>
            <a:r>
              <a:rPr lang="en-US" b="1">
                <a:solidFill>
                  <a:srgbClr val="FF0000"/>
                </a:solidFill>
              </a:rPr>
              <a:t>6 eV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92E448A-7D60-97AE-CAAD-DB5ED29AE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116" r="-91"/>
          <a:stretch>
            <a:fillRect/>
          </a:stretch>
        </p:blipFill>
        <p:spPr>
          <a:xfrm>
            <a:off x="1107581" y="2151123"/>
            <a:ext cx="5723213" cy="391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91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1FA2A-361B-57CA-8AF0-123C8375B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66C62-2395-66C8-EAD9-FED72E30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|</a:t>
            </a:r>
            <a:r>
              <a:rPr lang="en-US" dirty="0" err="1"/>
              <a:t>loc.x</a:t>
            </a:r>
            <a:r>
              <a:rPr lang="en-US" dirty="0"/>
              <a:t>| &lt; 14 mm (width of sensor is 30 mm).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B087B9-C727-C201-3F2D-3D555F4B9B5B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0CAC03-F172-50C0-944B-622CF11CF13B}"/>
              </a:ext>
            </a:extLst>
          </p:cNvPr>
          <p:cNvSpPr/>
          <p:nvPr/>
        </p:nvSpPr>
        <p:spPr>
          <a:xfrm>
            <a:off x="8463063" y="2403566"/>
            <a:ext cx="2642680" cy="320175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9A855-2AE3-F89B-5317-57FBBE085A0C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475D4BC-BCD7-12BA-B4A2-DDFF893D8C57}"/>
              </a:ext>
            </a:extLst>
          </p:cNvPr>
          <p:cNvCxnSpPr>
            <a:cxnSpLocks/>
          </p:cNvCxnSpPr>
          <p:nvPr/>
        </p:nvCxnSpPr>
        <p:spPr>
          <a:xfrm>
            <a:off x="8279318" y="2403566"/>
            <a:ext cx="0" cy="14792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51041E6-9EFA-6147-6AE9-C38499837C63}"/>
              </a:ext>
            </a:extLst>
          </p:cNvPr>
          <p:cNvSpPr txBox="1"/>
          <p:nvPr/>
        </p:nvSpPr>
        <p:spPr>
          <a:xfrm>
            <a:off x="7469419" y="3087494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14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612AFF-EBF6-618C-501F-6E5842C46231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0C43639-4A92-D972-0831-768383BB9D32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96F4777-B452-3B7F-72CE-362853F570AE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821AAC6-5C9B-5C7D-FEAC-451CC3FC5250}"/>
              </a:ext>
            </a:extLst>
          </p:cNvPr>
          <p:cNvSpPr txBox="1"/>
          <p:nvPr/>
        </p:nvSpPr>
        <p:spPr>
          <a:xfrm>
            <a:off x="2215541" y="1863246"/>
            <a:ext cx="3820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Threshold = </a:t>
            </a:r>
            <a:r>
              <a:rPr lang="en-US" b="1">
                <a:solidFill>
                  <a:srgbClr val="FF0000"/>
                </a:solidFill>
              </a:rPr>
              <a:t>6 eV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22A8B2-B199-487F-8608-CA30E02FDE08}"/>
              </a:ext>
            </a:extLst>
          </p:cNvPr>
          <p:cNvSpPr txBox="1"/>
          <p:nvPr/>
        </p:nvSpPr>
        <p:spPr>
          <a:xfrm>
            <a:off x="4076252" y="1246509"/>
            <a:ext cx="480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resolution is being weighed down by hits at the 1mm edges!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271A61C-0BDB-4D25-DDA5-481E1723D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DDADB1B-905C-2EC8-E8C7-2334290C5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75" y="2163976"/>
            <a:ext cx="6300233" cy="425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0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43FD6-8F44-44C9-75D4-52CF8472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9D82BE2-9DD6-3A75-E812-26B11D636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948" y="2232720"/>
            <a:ext cx="5979091" cy="4111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8DF607-40B8-76A9-9684-4AA7B405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dependence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63DBB-2A2A-040B-ABDE-EDCE290812CB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6B96F-F2B3-8E6A-E59B-214EC9B4AC2D}"/>
              </a:ext>
            </a:extLst>
          </p:cNvPr>
          <p:cNvSpPr/>
          <p:nvPr/>
        </p:nvSpPr>
        <p:spPr>
          <a:xfrm>
            <a:off x="8463063" y="2836715"/>
            <a:ext cx="2642680" cy="233545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1EAAE-5529-2ADD-1732-70D90212F1DD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9426812-5125-B887-2366-51DFBD4C52A7}"/>
              </a:ext>
            </a:extLst>
          </p:cNvPr>
          <p:cNvCxnSpPr/>
          <p:nvPr/>
        </p:nvCxnSpPr>
        <p:spPr>
          <a:xfrm flipH="1">
            <a:off x="8279318" y="2831386"/>
            <a:ext cx="185" cy="10513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3B0CAB6-F2E8-C62E-8AFA-6E1A4B1953BB}"/>
              </a:ext>
            </a:extLst>
          </p:cNvPr>
          <p:cNvSpPr txBox="1"/>
          <p:nvPr/>
        </p:nvSpPr>
        <p:spPr>
          <a:xfrm>
            <a:off x="7469419" y="3087494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10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CA29A7-E855-67C0-E333-6BC4AAB30FFA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899CA7E-1441-8E90-0A01-29E7CD8B134A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4BAB58-C0AE-640C-289D-A25479D6A38A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EBAB524-5548-A85C-E339-D0C0071809B2}"/>
              </a:ext>
            </a:extLst>
          </p:cNvPr>
          <p:cNvSpPr txBox="1"/>
          <p:nvPr/>
        </p:nvSpPr>
        <p:spPr>
          <a:xfrm>
            <a:off x="2215541" y="1863246"/>
            <a:ext cx="382043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Threshold = </a:t>
            </a:r>
            <a:r>
              <a:rPr lang="en-US" b="1">
                <a:solidFill>
                  <a:srgbClr val="FF0000"/>
                </a:solidFill>
              </a:rPr>
              <a:t>600 eV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9B7BE0-58BE-053B-DDCE-8CC1B0A1A4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6947" y="2128594"/>
            <a:ext cx="5672562" cy="4202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CF2142-47D4-D13A-C1F7-496BF2FB9B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5131" y="1976846"/>
            <a:ext cx="5700503" cy="43891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BA685D-3929-087B-C47C-38B134E56A4A}"/>
              </a:ext>
            </a:extLst>
          </p:cNvPr>
          <p:cNvSpPr txBox="1"/>
          <p:nvPr/>
        </p:nvSpPr>
        <p:spPr>
          <a:xfrm>
            <a:off x="4685653" y="5103223"/>
            <a:ext cx="212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7966C"/>
                </a:solidFill>
              </a:rPr>
              <a:t>Theta = 30 deg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62E0BC-7B19-A551-5C2D-E2B7B4397C59}"/>
              </a:ext>
            </a:extLst>
          </p:cNvPr>
          <p:cNvSpPr txBox="1"/>
          <p:nvPr/>
        </p:nvSpPr>
        <p:spPr>
          <a:xfrm>
            <a:off x="6342156" y="5604330"/>
            <a:ext cx="212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34032"/>
                </a:solidFill>
              </a:rPr>
              <a:t>Theta = 70 deg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2498C8-ABDC-FE66-7066-23CB5BD66D3B}"/>
              </a:ext>
            </a:extLst>
          </p:cNvPr>
          <p:cNvSpPr txBox="1"/>
          <p:nvPr/>
        </p:nvSpPr>
        <p:spPr>
          <a:xfrm>
            <a:off x="6248693" y="6024940"/>
            <a:ext cx="212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E77B4"/>
                </a:solidFill>
              </a:rPr>
              <a:t>Theta = 90 deg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7D9768B-860A-9DCB-C3A9-850714BB2E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1395" y="2197742"/>
            <a:ext cx="5569736" cy="411597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9E37F5F-0891-7185-1BD1-DEAA8F2320A4}"/>
              </a:ext>
            </a:extLst>
          </p:cNvPr>
          <p:cNvSpPr txBox="1"/>
          <p:nvPr/>
        </p:nvSpPr>
        <p:spPr>
          <a:xfrm>
            <a:off x="6372997" y="5154501"/>
            <a:ext cx="165232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6C7C7"/>
                </a:solidFill>
              </a:rPr>
              <a:t>Theta = 50 deg</a:t>
            </a:r>
          </a:p>
        </p:txBody>
      </p:sp>
    </p:spTree>
    <p:extLst>
      <p:ext uri="{BB962C8B-B14F-4D97-AF65-F5344CB8AC3E}">
        <p14:creationId xmlns:p14="http://schemas.microsoft.com/office/powerpoint/2010/main" val="2922860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68E67-3042-E5D5-E2D3-0D6302A74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57588-AA49-0EF2-B86F-CA121D827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1747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To recreate beam test resolution, </a:t>
            </a:r>
            <a:r>
              <a:rPr lang="en-US" err="1"/>
              <a:t>sigma_x</a:t>
            </a:r>
            <a:r>
              <a:rPr lang="en-US"/>
              <a:t> = 0.9*pixel pitch.</a:t>
            </a:r>
          </a:p>
          <a:p>
            <a:r>
              <a:rPr lang="en-US"/>
              <a:t>To increase position resolution,</a:t>
            </a:r>
          </a:p>
          <a:p>
            <a:pPr lvl="1"/>
            <a:r>
              <a:rPr lang="en-US"/>
              <a:t>Reduce thresholds</a:t>
            </a:r>
          </a:p>
          <a:p>
            <a:pPr lvl="1"/>
            <a:r>
              <a:rPr lang="en-US"/>
              <a:t>Increase NO ADC channels</a:t>
            </a:r>
          </a:p>
          <a:p>
            <a:endParaRPr lang="en-US"/>
          </a:p>
          <a:p>
            <a:r>
              <a:rPr lang="en-US"/>
              <a:t>Resolution from realistic events will be worse because:</a:t>
            </a:r>
          </a:p>
          <a:p>
            <a:pPr lvl="1"/>
            <a:r>
              <a:rPr lang="en-US"/>
              <a:t>Edge effect of sensors.</a:t>
            </a:r>
          </a:p>
          <a:p>
            <a:pPr lvl="1"/>
            <a:r>
              <a:rPr lang="en-US"/>
              <a:t>Beam not entering perpendicular to the sensor (i.e. theta != 90 deg).</a:t>
            </a:r>
          </a:p>
          <a:p>
            <a:pPr lvl="1"/>
            <a:r>
              <a:rPr lang="en-US"/>
              <a:t>Digitization error in energy. </a:t>
            </a:r>
          </a:p>
        </p:txBody>
      </p:sp>
    </p:spTree>
    <p:extLst>
      <p:ext uri="{BB962C8B-B14F-4D97-AF65-F5344CB8AC3E}">
        <p14:creationId xmlns:p14="http://schemas.microsoft.com/office/powerpoint/2010/main" val="3332096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C9E7-12BE-BE6D-3237-893DEC4C1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256C5-CCC3-67DA-CAD0-1C4862049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50 &lt; theta &lt; 130 deg.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27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6EA2-214F-9E70-4D71-DD90E431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on |</a:t>
            </a:r>
            <a:r>
              <a:rPr lang="en-US" err="1"/>
              <a:t>loc.x</a:t>
            </a:r>
            <a:r>
              <a:rPr lang="en-US"/>
              <a:t>| &lt; 5 mm (width of sensor is 30 mm).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D96F2F7-D1A1-4907-74B9-682DAA947A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227" y="1825625"/>
            <a:ext cx="6207503" cy="43513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502D92-318A-3A80-209F-2B31294054D9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3D42A-975B-C314-82E4-808DFC64BDCA}"/>
              </a:ext>
            </a:extLst>
          </p:cNvPr>
          <p:cNvSpPr/>
          <p:nvPr/>
        </p:nvSpPr>
        <p:spPr>
          <a:xfrm>
            <a:off x="8463063" y="3431701"/>
            <a:ext cx="2642680" cy="91061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798517-3FA3-EDDF-EA51-9B72CD78DD6C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BC2450-C770-210B-737D-A27530423526}"/>
              </a:ext>
            </a:extLst>
          </p:cNvPr>
          <p:cNvCxnSpPr/>
          <p:nvPr/>
        </p:nvCxnSpPr>
        <p:spPr>
          <a:xfrm flipH="1">
            <a:off x="8279318" y="3504659"/>
            <a:ext cx="5404" cy="3728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76A89FF-E252-082E-26BA-9287C0885C24}"/>
              </a:ext>
            </a:extLst>
          </p:cNvPr>
          <p:cNvSpPr txBox="1"/>
          <p:nvPr/>
        </p:nvSpPr>
        <p:spPr>
          <a:xfrm>
            <a:off x="7490296" y="3515467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5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B7A31E-F9CE-CA28-3C57-5823D71BF7D2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03CC484-EBBF-12F0-4318-53E005997FB8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141235-1919-DC81-8084-CDF6C2321A72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77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A896D-49BF-DF5B-B98E-AAE871839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57BE9-8AD9-D625-E700-5E43087A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on |</a:t>
            </a:r>
            <a:r>
              <a:rPr lang="en-US" err="1"/>
              <a:t>loc.x</a:t>
            </a:r>
            <a:r>
              <a:rPr lang="en-US"/>
              <a:t>| &lt; 5 mm (width of sensor is 30 mm), lowered thresholds to 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07168C-CC38-B636-EA0C-9FC4B65C27BA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F828F9-7EA7-CACE-EDD1-2F8B8CFE61BF}"/>
              </a:ext>
            </a:extLst>
          </p:cNvPr>
          <p:cNvSpPr/>
          <p:nvPr/>
        </p:nvSpPr>
        <p:spPr>
          <a:xfrm>
            <a:off x="8463063" y="3431701"/>
            <a:ext cx="2642680" cy="91061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2A4D17-82AA-B69B-46B6-96E0E511C9B5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0FCD66-1303-4EB1-C3D4-25209E3DC38E}"/>
              </a:ext>
            </a:extLst>
          </p:cNvPr>
          <p:cNvCxnSpPr/>
          <p:nvPr/>
        </p:nvCxnSpPr>
        <p:spPr>
          <a:xfrm flipH="1">
            <a:off x="8279318" y="3504659"/>
            <a:ext cx="5404" cy="3728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48DCBA6-ED3C-0DC9-9025-B6818E7F49CE}"/>
              </a:ext>
            </a:extLst>
          </p:cNvPr>
          <p:cNvSpPr txBox="1"/>
          <p:nvPr/>
        </p:nvSpPr>
        <p:spPr>
          <a:xfrm>
            <a:off x="7490296" y="3515467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5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3C68E4A-6609-4B81-0C50-FFAEFB2E14FA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F0AA388-3483-96B2-80F1-00C806745E48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955AFA-48F2-606D-F3A8-1FF57C219289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B38A3D2-69A4-C3CF-B669-1E18662916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1174" y="1744561"/>
            <a:ext cx="611858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09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BD05A-6D45-BC04-60E0-5811FC484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3ABF7-644B-1856-6B65-80701E51D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Focus on |</a:t>
            </a:r>
            <a:r>
              <a:rPr lang="en-US" err="1"/>
              <a:t>loc.x</a:t>
            </a:r>
            <a:r>
              <a:rPr lang="en-US"/>
              <a:t>| &lt; 5 mm (width of sensor is 30 mm), lowered thresholds to 0, increase digitization fidelity by factor of 100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B5BAD4-28FD-3BAB-F1BC-57901CC2D053}"/>
              </a:ext>
            </a:extLst>
          </p:cNvPr>
          <p:cNvSpPr/>
          <p:nvPr/>
        </p:nvSpPr>
        <p:spPr>
          <a:xfrm>
            <a:off x="8463064" y="2285999"/>
            <a:ext cx="2642680" cy="3380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A33DA1-2085-3FD2-8E9E-053D74FB53BC}"/>
              </a:ext>
            </a:extLst>
          </p:cNvPr>
          <p:cNvSpPr/>
          <p:nvPr/>
        </p:nvSpPr>
        <p:spPr>
          <a:xfrm>
            <a:off x="8463063" y="3431701"/>
            <a:ext cx="2642680" cy="91061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93D8A9-C9A6-0B03-AA64-A31E8013A5F1}"/>
              </a:ext>
            </a:extLst>
          </p:cNvPr>
          <p:cNvSpPr txBox="1"/>
          <p:nvPr/>
        </p:nvSpPr>
        <p:spPr>
          <a:xfrm>
            <a:off x="8884595" y="1499680"/>
            <a:ext cx="18077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BTOF sensor illustration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6D1A27-2BEE-5CCB-9B96-6BE7BFF688A1}"/>
              </a:ext>
            </a:extLst>
          </p:cNvPr>
          <p:cNvCxnSpPr/>
          <p:nvPr/>
        </p:nvCxnSpPr>
        <p:spPr>
          <a:xfrm flipH="1">
            <a:off x="8279318" y="3504659"/>
            <a:ext cx="5404" cy="3728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D8299B4-E5A3-BA4B-8559-1A3B718F2D14}"/>
              </a:ext>
            </a:extLst>
          </p:cNvPr>
          <p:cNvSpPr txBox="1"/>
          <p:nvPr/>
        </p:nvSpPr>
        <p:spPr>
          <a:xfrm>
            <a:off x="7490296" y="3515467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5 mm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6A004CC-3218-E393-30C2-209BC074F1EC}"/>
              </a:ext>
            </a:extLst>
          </p:cNvPr>
          <p:cNvCxnSpPr/>
          <p:nvPr/>
        </p:nvCxnSpPr>
        <p:spPr>
          <a:xfrm flipH="1">
            <a:off x="7749702" y="3882957"/>
            <a:ext cx="3793787" cy="8106"/>
          </a:xfrm>
          <a:prstGeom prst="straightConnector1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D7081CD-57DC-937F-4B1A-A3E6EF55EAB2}"/>
              </a:ext>
            </a:extLst>
          </p:cNvPr>
          <p:cNvSpPr txBox="1"/>
          <p:nvPr/>
        </p:nvSpPr>
        <p:spPr>
          <a:xfrm>
            <a:off x="11354338" y="2958828"/>
            <a:ext cx="1807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15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0596B54-D0D2-AD6E-30B7-5CA04D33F08B}"/>
              </a:ext>
            </a:extLst>
          </p:cNvPr>
          <p:cNvCxnSpPr/>
          <p:nvPr/>
        </p:nvCxnSpPr>
        <p:spPr>
          <a:xfrm flipH="1" flipV="1">
            <a:off x="11286786" y="2285999"/>
            <a:ext cx="13511" cy="16050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0E9D4D8-C338-EE96-6F55-CC49ED082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5414" y="1825625"/>
            <a:ext cx="60949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07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D803-7938-B935-B234-5DAF76B2E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0ABEA-891F-6CB9-218A-C34E6D3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err="1">
                <a:latin typeface="Aptos"/>
              </a:rPr>
              <a:t>x_reco</a:t>
            </a:r>
            <a:r>
              <a:rPr lang="en-US" sz="3900">
                <a:latin typeface="Aptos"/>
              </a:rPr>
              <a:t> – </a:t>
            </a:r>
            <a:r>
              <a:rPr lang="en-US" sz="3900" err="1">
                <a:latin typeface="Aptos"/>
              </a:rPr>
              <a:t>x_truth</a:t>
            </a:r>
            <a:r>
              <a:rPr lang="en-US" sz="3900">
                <a:latin typeface="Aptos"/>
              </a:rPr>
              <a:t>(</a:t>
            </a:r>
            <a:r>
              <a:rPr lang="en-US" sz="3900" err="1">
                <a:latin typeface="Aptos"/>
              </a:rPr>
              <a:t>phi_reco</a:t>
            </a:r>
            <a:r>
              <a:rPr lang="en-US" sz="3900">
                <a:latin typeface="Aptos"/>
              </a:rPr>
              <a:t> – </a:t>
            </a:r>
            <a:r>
              <a:rPr lang="en-US" sz="3900" err="1">
                <a:latin typeface="Aptos"/>
              </a:rPr>
              <a:t>phi_truth</a:t>
            </a:r>
            <a:r>
              <a:rPr lang="en-US" sz="3900">
                <a:latin typeface="Aptos"/>
              </a:rPr>
              <a:t>)</a:t>
            </a:r>
            <a:br>
              <a:rPr lang="en-US" sz="3900">
                <a:latin typeface="Aptos"/>
              </a:rPr>
            </a:br>
            <a:r>
              <a:rPr lang="en-US" sz="3900">
                <a:latin typeface="Aptos"/>
              </a:rPr>
              <a:t>Only linear interpolate 2 strips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E13EA6-A464-35DE-D650-870961B1E7C9}"/>
              </a:ext>
            </a:extLst>
          </p:cNvPr>
          <p:cNvSpPr txBox="1"/>
          <p:nvPr/>
        </p:nvSpPr>
        <p:spPr>
          <a:xfrm>
            <a:off x="4101829" y="3720830"/>
            <a:ext cx="182393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Also see the two peaked distribution!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C986F3-03A5-0942-A11B-C216F95B9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5862"/>
            <a:ext cx="10515600" cy="421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41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729</Words>
  <Application>Microsoft Macintosh PowerPoint</Application>
  <PresentationFormat>Widescreen</PresentationFormat>
  <Paragraphs>104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BTOF resolution update</vt:lpstr>
      <vt:lpstr>Questions raised in the reconstruction meeting.</vt:lpstr>
      <vt:lpstr>Questions raised in the reconstruction meeting.</vt:lpstr>
      <vt:lpstr>x_reco – x_truth(phi_reco – phi_truth)</vt:lpstr>
      <vt:lpstr>x_reco – x_truth(phi_reco – phi_truth) Only consider 3 strips</vt:lpstr>
      <vt:lpstr>x_reco – x_truth(phi_reco – phi_truth) consider 5 strips</vt:lpstr>
      <vt:lpstr>X(phi) resolution vs sigma Simple model vs EICrecon</vt:lpstr>
      <vt:lpstr>But position resolution in simulation is still too bad. </vt:lpstr>
      <vt:lpstr>Differences between simple model and EICrecon</vt:lpstr>
      <vt:lpstr>Focus on |loc.x| &lt; 10 mm (width of sensor is 30 mm).</vt:lpstr>
      <vt:lpstr>Focus on |loc.x| &lt; 10 mm (width of sensor is 30 mm).</vt:lpstr>
      <vt:lpstr>Focus on |loc.x| &lt; 10 mm (width of sensor is 30 mm).</vt:lpstr>
      <vt:lpstr>Focus on |loc.x| &lt; 10 mm (width of sensor is 30 mm).</vt:lpstr>
      <vt:lpstr>Focus on |loc.x| &lt; 14 mm (width of sensor is 30 mm).</vt:lpstr>
      <vt:lpstr>Angular dependence</vt:lpstr>
      <vt:lpstr>Conclusion</vt:lpstr>
      <vt:lpstr>Backup slides</vt:lpstr>
      <vt:lpstr>Focus on |loc.x| &lt; 5 mm (width of sensor is 30 mm).</vt:lpstr>
      <vt:lpstr>Focus on |loc.x| &lt; 5 mm (width of sensor is 30 mm), lowered thresholds to 0</vt:lpstr>
      <vt:lpstr>Focus on |loc.x| &lt; 5 mm (width of sensor is 30 mm), lowered thresholds to 0, increase digitization fidelity by factor of 100</vt:lpstr>
      <vt:lpstr>x_reco – x_truth(phi_reco – phi_truth) Only linear interpolate 2 strips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Tsang, Chun Yuen</cp:lastModifiedBy>
  <cp:revision>2</cp:revision>
  <dcterms:created xsi:type="dcterms:W3CDTF">2026-09-17T00:55:05Z</dcterms:created>
  <dcterms:modified xsi:type="dcterms:W3CDTF">2026-10-01T23:51:49Z</dcterms:modified>
</cp:coreProperties>
</file>