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60" r:id="rId1"/>
  </p:sldMasterIdLst>
  <p:notesMasterIdLst>
    <p:notesMasterId r:id="rId14"/>
  </p:notesMasterIdLst>
  <p:sldIdLst>
    <p:sldId id="256" r:id="rId2"/>
    <p:sldId id="257" r:id="rId3"/>
    <p:sldId id="269" r:id="rId4"/>
    <p:sldId id="270" r:id="rId5"/>
    <p:sldId id="272" r:id="rId6"/>
    <p:sldId id="271" r:id="rId7"/>
    <p:sldId id="267" r:id="rId8"/>
    <p:sldId id="273" r:id="rId9"/>
    <p:sldId id="274" r:id="rId10"/>
    <p:sldId id="275" r:id="rId11"/>
    <p:sldId id="276" r:id="rId12"/>
    <p:sldId id="277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E71D2B0-7113-43CD-BDE0-66CD2BE250E6}" v="11" dt="2026-07-17T13:27:24.17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00" autoAdjust="0"/>
    <p:restoredTop sz="94694"/>
  </p:normalViewPr>
  <p:slideViewPr>
    <p:cSldViewPr snapToGrid="0" snapToObjects="1">
      <p:cViewPr varScale="1">
        <p:scale>
          <a:sx n="161" d="100"/>
          <a:sy n="161" d="100"/>
        </p:scale>
        <p:origin x="150" y="1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eane, Connie-Rose" userId="ba45f4f8-60f3-4ab8-accf-33cdd95ec69a" providerId="ADAL" clId="{95408DF9-567C-411A-A35E-B092965BC750}"/>
    <pc:docChg chg="addSld modSld sldOrd">
      <pc:chgData name="Deane, Connie-Rose" userId="ba45f4f8-60f3-4ab8-accf-33cdd95ec69a" providerId="ADAL" clId="{95408DF9-567C-411A-A35E-B092965BC750}" dt="2026-07-17T13:27:25.859" v="7"/>
      <pc:docMkLst>
        <pc:docMk/>
      </pc:docMkLst>
      <pc:sldChg chg="modSp">
        <pc:chgData name="Deane, Connie-Rose" userId="ba45f4f8-60f3-4ab8-accf-33cdd95ec69a" providerId="ADAL" clId="{95408DF9-567C-411A-A35E-B092965BC750}" dt="2026-07-17T13:12:17.957" v="0"/>
        <pc:sldMkLst>
          <pc:docMk/>
          <pc:sldMk cId="2957254358" sldId="269"/>
        </pc:sldMkLst>
        <pc:spChg chg="mod">
          <ac:chgData name="Deane, Connie-Rose" userId="ba45f4f8-60f3-4ab8-accf-33cdd95ec69a" providerId="ADAL" clId="{95408DF9-567C-411A-A35E-B092965BC750}" dt="2026-07-17T13:12:17.957" v="0"/>
          <ac:spMkLst>
            <pc:docMk/>
            <pc:sldMk cId="2957254358" sldId="269"/>
            <ac:spMk id="3" creationId="{188EFF8D-FB1D-82FC-2B18-23900B4CC913}"/>
          </ac:spMkLst>
        </pc:spChg>
      </pc:sldChg>
      <pc:sldChg chg="add">
        <pc:chgData name="Deane, Connie-Rose" userId="ba45f4f8-60f3-4ab8-accf-33cdd95ec69a" providerId="ADAL" clId="{95408DF9-567C-411A-A35E-B092965BC750}" dt="2026-07-17T13:14:21.349" v="1"/>
        <pc:sldMkLst>
          <pc:docMk/>
          <pc:sldMk cId="970552820" sldId="270"/>
        </pc:sldMkLst>
      </pc:sldChg>
      <pc:sldChg chg="modSp">
        <pc:chgData name="Deane, Connie-Rose" userId="ba45f4f8-60f3-4ab8-accf-33cdd95ec69a" providerId="ADAL" clId="{95408DF9-567C-411A-A35E-B092965BC750}" dt="2026-07-17T13:20:39.563" v="4"/>
        <pc:sldMkLst>
          <pc:docMk/>
          <pc:sldMk cId="2230583594" sldId="271"/>
        </pc:sldMkLst>
        <pc:spChg chg="mod">
          <ac:chgData name="Deane, Connie-Rose" userId="ba45f4f8-60f3-4ab8-accf-33cdd95ec69a" providerId="ADAL" clId="{95408DF9-567C-411A-A35E-B092965BC750}" dt="2026-07-17T13:20:39.563" v="4"/>
          <ac:spMkLst>
            <pc:docMk/>
            <pc:sldMk cId="2230583594" sldId="271"/>
            <ac:spMk id="3" creationId="{B8AB8CDD-C04F-A5F9-0D70-02AC7A8BA75D}"/>
          </ac:spMkLst>
        </pc:spChg>
      </pc:sldChg>
      <pc:sldChg chg="add">
        <pc:chgData name="Deane, Connie-Rose" userId="ba45f4f8-60f3-4ab8-accf-33cdd95ec69a" providerId="ADAL" clId="{95408DF9-567C-411A-A35E-B092965BC750}" dt="2026-07-17T13:16:32.113" v="2"/>
        <pc:sldMkLst>
          <pc:docMk/>
          <pc:sldMk cId="2133793791" sldId="272"/>
        </pc:sldMkLst>
      </pc:sldChg>
      <pc:sldChg chg="add">
        <pc:chgData name="Deane, Connie-Rose" userId="ba45f4f8-60f3-4ab8-accf-33cdd95ec69a" providerId="ADAL" clId="{95408DF9-567C-411A-A35E-B092965BC750}" dt="2026-07-17T13:16:56.374" v="3"/>
        <pc:sldMkLst>
          <pc:docMk/>
          <pc:sldMk cId="3899388605" sldId="273"/>
        </pc:sldMkLst>
      </pc:sldChg>
      <pc:sldChg chg="modSp">
        <pc:chgData name="Deane, Connie-Rose" userId="ba45f4f8-60f3-4ab8-accf-33cdd95ec69a" providerId="ADAL" clId="{95408DF9-567C-411A-A35E-B092965BC750}" dt="2026-07-17T13:25:42.411" v="5"/>
        <pc:sldMkLst>
          <pc:docMk/>
          <pc:sldMk cId="3188994418" sldId="274"/>
        </pc:sldMkLst>
        <pc:spChg chg="mod">
          <ac:chgData name="Deane, Connie-Rose" userId="ba45f4f8-60f3-4ab8-accf-33cdd95ec69a" providerId="ADAL" clId="{95408DF9-567C-411A-A35E-B092965BC750}" dt="2026-07-17T13:25:42.411" v="5"/>
          <ac:spMkLst>
            <pc:docMk/>
            <pc:sldMk cId="3188994418" sldId="274"/>
            <ac:spMk id="3" creationId="{6D99CAFC-45C6-0236-3936-8E38CA2D5A08}"/>
          </ac:spMkLst>
        </pc:spChg>
      </pc:sldChg>
      <pc:sldChg chg="add ord">
        <pc:chgData name="Deane, Connie-Rose" userId="ba45f4f8-60f3-4ab8-accf-33cdd95ec69a" providerId="ADAL" clId="{95408DF9-567C-411A-A35E-B092965BC750}" dt="2026-07-17T13:27:25.859" v="7"/>
        <pc:sldMkLst>
          <pc:docMk/>
          <pc:sldMk cId="1345307884" sldId="277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E36F475-F7F5-6C41-B37C-656C49194CAF}" type="datetimeFigureOut">
              <a:rPr lang="en-US" smtClean="0"/>
              <a:t>7/17/2026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5839EF-EF2D-A244-8B03-02564FD387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92809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BFD422-CF21-5F4B-9F3C-D943F67A9BE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13175" y="2685326"/>
            <a:ext cx="10334625" cy="1803939"/>
          </a:xfrm>
        </p:spPr>
        <p:txBody>
          <a:bodyPr anchor="t" anchorCtr="0"/>
          <a:lstStyle>
            <a:lvl1pPr algn="l">
              <a:defRPr sz="6000" b="1" i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4A5F0DF-C789-3B48-88B2-EEF178B168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13175" y="5773229"/>
            <a:ext cx="10334625" cy="746185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B87851E-C1E1-6E46-8D1B-95D6C188859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13175" y="4501444"/>
            <a:ext cx="10334625" cy="1259607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 sz="2000"/>
            </a:lvl2pPr>
            <a:lvl3pPr marL="914400" indent="0">
              <a:buFontTx/>
              <a:buNone/>
              <a:defRPr sz="2000"/>
            </a:lvl3pPr>
            <a:lvl4pPr marL="1371600" indent="0">
              <a:buFontTx/>
              <a:buNone/>
              <a:defRPr sz="2000"/>
            </a:lvl4pPr>
            <a:lvl5pPr marL="1828800" indent="0">
              <a:buFontTx/>
              <a:buNone/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1CCAF04-6C30-614D-8071-3CC683E9765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60000"/>
          </a:blip>
          <a:srcRect/>
          <a:stretch/>
        </p:blipFill>
        <p:spPr>
          <a:xfrm>
            <a:off x="8418740" y="5755088"/>
            <a:ext cx="3173185" cy="419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26553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7" orient="horz" pos="2160" userDrawn="1">
          <p15:clr>
            <a:srgbClr val="FBAE40"/>
          </p15:clr>
        </p15:guide>
        <p15:guide id="8" pos="3840" userDrawn="1">
          <p15:clr>
            <a:srgbClr val="FBAE40"/>
          </p15:clr>
        </p15:guide>
        <p15:guide id="9" orient="horz" pos="3888" userDrawn="1">
          <p15:clr>
            <a:srgbClr val="FBAE40"/>
          </p15:clr>
        </p15:guide>
        <p15:guide id="10" pos="360" userDrawn="1">
          <p15:clr>
            <a:srgbClr val="FBAE40"/>
          </p15:clr>
        </p15:guide>
        <p15:guide id="11" pos="7320" userDrawn="1">
          <p15:clr>
            <a:srgbClr val="FBAE40"/>
          </p15:clr>
        </p15:guide>
        <p15:guide id="12" orient="horz" pos="3984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Title Slide_Print-friendl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BFD422-CF21-5F4B-9F3C-D943F67A9BE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13175" y="2650602"/>
            <a:ext cx="10334625" cy="1838663"/>
          </a:xfrm>
        </p:spPr>
        <p:txBody>
          <a:bodyPr anchor="t" anchorCtr="0"/>
          <a:lstStyle>
            <a:lvl1pPr algn="l">
              <a:defRPr sz="6000" b="1" i="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4A5F0DF-C789-3B48-88B2-EEF178B168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13175" y="5773229"/>
            <a:ext cx="10334625" cy="746185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B87851E-C1E1-6E46-8D1B-95D6C188859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13175" y="4501444"/>
            <a:ext cx="10334625" cy="1259607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FontTx/>
              <a:buNone/>
              <a:defRPr sz="2000"/>
            </a:lvl2pPr>
            <a:lvl3pPr marL="914400" indent="0">
              <a:buFontTx/>
              <a:buNone/>
              <a:defRPr sz="2000"/>
            </a:lvl3pPr>
            <a:lvl4pPr marL="1371600" indent="0">
              <a:buFontTx/>
              <a:buNone/>
              <a:defRPr sz="2000"/>
            </a:lvl4pPr>
            <a:lvl5pPr marL="1828800" indent="0">
              <a:buFontTx/>
              <a:buNone/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64EB6B9-C6AF-7F40-9A3F-E71E87EB2DF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8418740" y="5742910"/>
            <a:ext cx="3173185" cy="419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065429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7" orient="horz" pos="2160" userDrawn="1">
          <p15:clr>
            <a:srgbClr val="FBAE40"/>
          </p15:clr>
        </p15:guide>
        <p15:guide id="8" pos="3840" userDrawn="1">
          <p15:clr>
            <a:srgbClr val="FBAE40"/>
          </p15:clr>
        </p15:guide>
        <p15:guide id="9" orient="horz" pos="3888" userDrawn="1">
          <p15:clr>
            <a:srgbClr val="FBAE40"/>
          </p15:clr>
        </p15:guide>
        <p15:guide id="10" pos="360" userDrawn="1">
          <p15:clr>
            <a:srgbClr val="FBAE40"/>
          </p15:clr>
        </p15:guide>
        <p15:guide id="11" pos="7320" userDrawn="1">
          <p15:clr>
            <a:srgbClr val="FBAE40"/>
          </p15:clr>
        </p15:guide>
        <p15:guide id="12" orient="horz" pos="3984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5F96C7-1801-CD4F-9F28-C99CEA00AE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1FB783-2389-2044-9FEC-A01C09265E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Font typeface="Arial" panose="020B0604020202020204" pitchFamily="34" charset="0"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84785F67-179E-4145-8BCB-4A0C61A894B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88014" y="6316595"/>
            <a:ext cx="432486" cy="365125"/>
          </a:xfrm>
          <a:prstGeom prst="rect">
            <a:avLst/>
          </a:prstGeom>
        </p:spPr>
        <p:txBody>
          <a:bodyPr lIns="0" tIns="0" rIns="45720" bIns="0" anchor="ctr"/>
          <a:lstStyle>
            <a:lvl1pPr algn="r">
              <a:defRPr sz="1000"/>
            </a:lvl1pPr>
          </a:lstStyle>
          <a:p>
            <a:fld id="{933A556B-7C63-244D-9B7C-B0EA8042B330}" type="slidenum">
              <a:rPr lang="en-US" smtClean="0"/>
              <a:pPr/>
              <a:t>‹#›</a:t>
            </a:fld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27945689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0C4E73FD-DB7D-6846-A2AE-E73A318442F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88014" y="6316595"/>
            <a:ext cx="432486" cy="365125"/>
          </a:xfrm>
          <a:prstGeom prst="rect">
            <a:avLst/>
          </a:prstGeom>
        </p:spPr>
        <p:txBody>
          <a:bodyPr lIns="0" tIns="0" rIns="45720" bIns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933A556B-7C63-244D-9B7C-B0EA8042B33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27110BA2-9B68-CC4C-A636-3277ABFA5F1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13175" y="2541806"/>
            <a:ext cx="10334625" cy="1947460"/>
          </a:xfrm>
        </p:spPr>
        <p:txBody>
          <a:bodyPr anchor="t" anchorCtr="0"/>
          <a:lstStyle>
            <a:lvl1pPr algn="l">
              <a:defRPr sz="6000" b="1" i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9FCBF15F-CA7F-7641-B9E3-4E9C3E92F43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13175" y="4501444"/>
            <a:ext cx="10334625" cy="1259607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 sz="2000"/>
            </a:lvl2pPr>
            <a:lvl3pPr marL="914400" indent="0">
              <a:buFontTx/>
              <a:buNone/>
              <a:defRPr sz="2000"/>
            </a:lvl3pPr>
            <a:lvl4pPr marL="1371600" indent="0">
              <a:buFontTx/>
              <a:buNone/>
              <a:defRPr sz="2000"/>
            </a:lvl4pPr>
            <a:lvl5pPr marL="1828800" indent="0">
              <a:buFontTx/>
              <a:buNone/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236879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Section Header_Print-friendl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0C4E73FD-DB7D-6846-A2AE-E73A318442F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88014" y="6316595"/>
            <a:ext cx="432486" cy="365125"/>
          </a:xfrm>
          <a:prstGeom prst="rect">
            <a:avLst/>
          </a:prstGeom>
        </p:spPr>
        <p:txBody>
          <a:bodyPr lIns="0" tIns="0" rIns="45720" bIns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933A556B-7C63-244D-9B7C-B0EA8042B33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27110BA2-9B68-CC4C-A636-3277ABFA5F1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13175" y="2541806"/>
            <a:ext cx="10334625" cy="1947460"/>
          </a:xfrm>
        </p:spPr>
        <p:txBody>
          <a:bodyPr anchor="t" anchorCtr="0"/>
          <a:lstStyle>
            <a:lvl1pPr algn="l">
              <a:defRPr sz="6000" b="1" i="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9FCBF15F-CA7F-7641-B9E3-4E9C3E92F43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13175" y="4501444"/>
            <a:ext cx="10334625" cy="1259607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FontTx/>
              <a:buNone/>
              <a:defRPr sz="2000"/>
            </a:lvl2pPr>
            <a:lvl3pPr marL="914400" indent="0">
              <a:buFontTx/>
              <a:buNone/>
              <a:defRPr sz="2000"/>
            </a:lvl3pPr>
            <a:lvl4pPr marL="1371600" indent="0">
              <a:buFontTx/>
              <a:buNone/>
              <a:defRPr sz="2000"/>
            </a:lvl4pPr>
            <a:lvl5pPr marL="1828800" indent="0">
              <a:buFontTx/>
              <a:buNone/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245430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FB965E-00C4-6F4C-8817-84A69C14D2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8926A3-B154-C14C-BFED-E141D3C8B7D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715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940C922-34CF-D846-A402-06F51B18941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960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1868AE-308B-D548-82A1-318656FC555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88014" y="6316595"/>
            <a:ext cx="432486" cy="365125"/>
          </a:xfrm>
          <a:prstGeom prst="rect">
            <a:avLst/>
          </a:prstGeom>
        </p:spPr>
        <p:txBody>
          <a:bodyPr lIns="0" tIns="0" rIns="45720" bIns="0" anchor="ctr"/>
          <a:lstStyle>
            <a:lvl1pPr algn="r">
              <a:defRPr sz="1000"/>
            </a:lvl1pPr>
          </a:lstStyle>
          <a:p>
            <a:fld id="{933A556B-7C63-244D-9B7C-B0EA8042B330}" type="slidenum">
              <a:rPr lang="en-US" smtClean="0"/>
              <a:pPr/>
              <a:t>‹#›</a:t>
            </a:fld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36306142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9ACFC5-D97A-B448-B815-E68D1A9731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0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BFB46D-01D9-1D44-ABED-AC6282C16B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71500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08F9F48-3F7F-A545-9387-0732A54B5B1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71500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90C0DC1-B7CB-B343-8B4E-8D57625AEA9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0960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82689F1-F4A7-6440-A9D9-1BF6E3E127B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0960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24E88283-FA1D-D040-8AFC-1D07DFC302A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188014" y="6316595"/>
            <a:ext cx="432486" cy="365125"/>
          </a:xfrm>
          <a:prstGeom prst="rect">
            <a:avLst/>
          </a:prstGeom>
        </p:spPr>
        <p:txBody>
          <a:bodyPr lIns="0" tIns="0" rIns="45720" bIns="0" anchor="ctr"/>
          <a:lstStyle>
            <a:lvl1pPr algn="r">
              <a:defRPr sz="1000"/>
            </a:lvl1pPr>
          </a:lstStyle>
          <a:p>
            <a:fld id="{933A556B-7C63-244D-9B7C-B0EA8042B330}" type="slidenum">
              <a:rPr lang="en-US" smtClean="0"/>
              <a:pPr/>
              <a:t>‹#›</a:t>
            </a:fld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35739312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4B70F5-09AC-CD48-85DB-1752A5E862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D6FDB5-5C90-C844-8D34-266A469CEC5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88014" y="6316595"/>
            <a:ext cx="432486" cy="365125"/>
          </a:xfrm>
          <a:prstGeom prst="rect">
            <a:avLst/>
          </a:prstGeom>
        </p:spPr>
        <p:txBody>
          <a:bodyPr lIns="0" tIns="0" rIns="45720" bIns="0" anchor="ctr"/>
          <a:lstStyle>
            <a:lvl1pPr algn="r">
              <a:defRPr sz="1000"/>
            </a:lvl1pPr>
          </a:lstStyle>
          <a:p>
            <a:fld id="{933A556B-7C63-244D-9B7C-B0EA8042B330}" type="slidenum">
              <a:rPr lang="en-US" smtClean="0"/>
              <a:pPr/>
              <a:t>‹#›</a:t>
            </a:fld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41335934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87D20343-9337-0E42-A01C-2815CA8E056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88014" y="6316595"/>
            <a:ext cx="432486" cy="365125"/>
          </a:xfrm>
          <a:prstGeom prst="rect">
            <a:avLst/>
          </a:prstGeom>
        </p:spPr>
        <p:txBody>
          <a:bodyPr lIns="0" tIns="0" rIns="45720" bIns="0" anchor="ctr"/>
          <a:lstStyle>
            <a:lvl1pPr algn="r">
              <a:defRPr sz="1000"/>
            </a:lvl1pPr>
          </a:lstStyle>
          <a:p>
            <a:fld id="{933A556B-7C63-244D-9B7C-B0EA8042B330}" type="slidenum">
              <a:rPr lang="en-US" smtClean="0"/>
              <a:pPr/>
              <a:t>‹#›</a:t>
            </a:fld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23912526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184E83-FA30-AE49-A809-D1503D6A57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F97B18-F1D3-C845-98E1-FCEEFD596F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0677A6-B440-D244-B039-82AFE3A152A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ACFED41-9DB8-3441-9E99-88FCE31DC29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88014" y="6316595"/>
            <a:ext cx="432486" cy="365125"/>
          </a:xfrm>
          <a:prstGeom prst="rect">
            <a:avLst/>
          </a:prstGeom>
        </p:spPr>
        <p:txBody>
          <a:bodyPr lIns="0" tIns="0" rIns="45720" bIns="0" anchor="ctr"/>
          <a:lstStyle>
            <a:lvl1pPr algn="r">
              <a:defRPr sz="1000"/>
            </a:lvl1pPr>
          </a:lstStyle>
          <a:p>
            <a:fld id="{933A556B-7C63-244D-9B7C-B0EA8042B330}" type="slidenum">
              <a:rPr lang="en-US" smtClean="0"/>
              <a:pPr/>
              <a:t>‹#›</a:t>
            </a:fld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41603393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3999BF-B963-A049-A11E-595313950F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BA4A0F9-2FD7-DE46-AE52-AD7C0C073AC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9413AE-9723-9D45-B482-FF92ED073F4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B0BC717A-FCD7-0D46-A097-931C022815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88014" y="6316595"/>
            <a:ext cx="432486" cy="365125"/>
          </a:xfrm>
          <a:prstGeom prst="rect">
            <a:avLst/>
          </a:prstGeom>
        </p:spPr>
        <p:txBody>
          <a:bodyPr lIns="0" tIns="0" rIns="45720" bIns="0" anchor="ctr"/>
          <a:lstStyle>
            <a:lvl1pPr algn="r">
              <a:defRPr sz="1000"/>
            </a:lvl1pPr>
          </a:lstStyle>
          <a:p>
            <a:fld id="{933A556B-7C63-244D-9B7C-B0EA8042B330}" type="slidenum">
              <a:rPr lang="en-US" smtClean="0"/>
              <a:pPr/>
              <a:t>‹#›</a:t>
            </a:fld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181191993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80FA0D-AA3C-664A-87D2-78DEA605DF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105DD7F-359B-0241-A0E1-CB414639490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194FE3B0-EE83-EE47-9729-1EF195304D1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88014" y="6316595"/>
            <a:ext cx="432486" cy="365125"/>
          </a:xfrm>
          <a:prstGeom prst="rect">
            <a:avLst/>
          </a:prstGeom>
        </p:spPr>
        <p:txBody>
          <a:bodyPr lIns="0" tIns="0" rIns="45720" bIns="0" anchor="ctr"/>
          <a:lstStyle>
            <a:lvl1pPr algn="r">
              <a:defRPr sz="1000"/>
            </a:lvl1pPr>
          </a:lstStyle>
          <a:p>
            <a:fld id="{933A556B-7C63-244D-9B7C-B0EA8042B330}" type="slidenum">
              <a:rPr lang="en-US" smtClean="0"/>
              <a:pPr/>
              <a:t>‹#›</a:t>
            </a:fld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238166059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B7785AC-BC0C-8F4E-B552-D8A6AD40EEB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E59A820-91F6-F544-8B07-61605B067C5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E1FAE437-C75F-3A40-9104-1FFF2D5E794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88014" y="6316595"/>
            <a:ext cx="432486" cy="365125"/>
          </a:xfrm>
          <a:prstGeom prst="rect">
            <a:avLst/>
          </a:prstGeom>
        </p:spPr>
        <p:txBody>
          <a:bodyPr lIns="0" tIns="0" rIns="45720" bIns="0" anchor="ctr"/>
          <a:lstStyle>
            <a:lvl1pPr algn="r">
              <a:defRPr sz="1000"/>
            </a:lvl1pPr>
          </a:lstStyle>
          <a:p>
            <a:fld id="{933A556B-7C63-244D-9B7C-B0EA8042B330}" type="slidenum">
              <a:rPr lang="en-US" smtClean="0"/>
              <a:pPr/>
              <a:t>‹#›</a:t>
            </a:fld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10660975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D7DAAA2-8718-2247-8539-9A0DC22C04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0" y="365125"/>
            <a:ext cx="110490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3056FE-C136-A54B-9DE3-EACD8E08FE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71500" y="1825625"/>
            <a:ext cx="11049000" cy="42071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125833E0-DD3D-DF4F-9316-F67B7A80E30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88014" y="6316595"/>
            <a:ext cx="432486" cy="365125"/>
          </a:xfrm>
          <a:prstGeom prst="rect">
            <a:avLst/>
          </a:prstGeom>
        </p:spPr>
        <p:txBody>
          <a:bodyPr lIns="0" tIns="0" rIns="45720" bIns="0" anchor="ctr"/>
          <a:lstStyle>
            <a:lvl1pPr algn="r">
              <a:defRPr sz="1000"/>
            </a:lvl1pPr>
          </a:lstStyle>
          <a:p>
            <a:fld id="{933A556B-7C63-244D-9B7C-B0EA8042B330}" type="slidenum">
              <a:rPr lang="en-US" smtClean="0"/>
              <a:pPr/>
              <a:t>‹#›</a:t>
            </a:fld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5445211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2" r:id="rId2"/>
    <p:sldLayoutId id="2147483662" r:id="rId3"/>
    <p:sldLayoutId id="2147483663" r:id="rId4"/>
    <p:sldLayoutId id="214748367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  <p:sldLayoutId id="2147483671" r:id="rId1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7" orient="horz" pos="2160" userDrawn="1">
          <p15:clr>
            <a:srgbClr val="F26B43"/>
          </p15:clr>
        </p15:guide>
        <p15:guide id="8" pos="3840" userDrawn="1">
          <p15:clr>
            <a:srgbClr val="F26B43"/>
          </p15:clr>
        </p15:guide>
        <p15:guide id="9" pos="360" userDrawn="1">
          <p15:clr>
            <a:srgbClr val="F26B43"/>
          </p15:clr>
        </p15:guide>
        <p15:guide id="10" orient="horz" pos="3888" userDrawn="1">
          <p15:clr>
            <a:srgbClr val="F26B43"/>
          </p15:clr>
        </p15:guide>
        <p15:guide id="11" pos="7320" userDrawn="1">
          <p15:clr>
            <a:srgbClr val="F26B43"/>
          </p15:clr>
        </p15:guide>
        <p15:guide id="12" orient="horz" pos="412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hyperlink" Target="https://cdb.eic.bnl.gov/cdb/views/itemDomainInventory/list" TargetMode="Externa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hyperlink" Target="http://demo04.eic.bnl.gov:3001/forms/6a4c061a3fae0ff110fd4f42/" TargetMode="Externa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156CBC-DA70-7741-BB3F-BCDBBE052F8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Vacuum Production Update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DB0E14B-6889-F849-8A8C-D01D7C36038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07.17.26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0F4563-AB5E-1F4E-B28C-08AC132303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Connie-Rose Deane</a:t>
            </a:r>
          </a:p>
        </p:txBody>
      </p:sp>
    </p:spTree>
    <p:extLst>
      <p:ext uri="{BB962C8B-B14F-4D97-AF65-F5344CB8AC3E}">
        <p14:creationId xmlns:p14="http://schemas.microsoft.com/office/powerpoint/2010/main" val="22467559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5A50FB-44F3-6846-8C26-F8681D4BFF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Prototype Test - Production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84BED499-6ED4-F54A-8BC4-75AB617CA0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Produce four beam screens to be laser welded for blue ring test</a:t>
            </a:r>
          </a:p>
          <a:p>
            <a:pPr marL="457200" lvl="1" indent="0">
              <a:buNone/>
            </a:pPr>
            <a:r>
              <a:rPr lang="en-US" dirty="0"/>
              <a:t>Lessons learned:</a:t>
            </a:r>
          </a:p>
          <a:p>
            <a:pPr marL="914400" lvl="1" indent="-457200"/>
            <a:r>
              <a:rPr lang="en-US" dirty="0"/>
              <a:t>Profile dimensions at raw material stage, after bandsaw, after squaring the ends, and after drilling holes</a:t>
            </a:r>
          </a:p>
          <a:p>
            <a:pPr marL="914400" lvl="1" indent="-457200"/>
            <a:r>
              <a:rPr lang="en-US" dirty="0"/>
              <a:t>Difficulty maintaining profile dimensions – mostly from </a:t>
            </a:r>
            <a:r>
              <a:rPr lang="en-US" dirty="0" err="1"/>
              <a:t>orbitalum</a:t>
            </a:r>
            <a:r>
              <a:rPr lang="en-US" dirty="0"/>
              <a:t> or squaring process</a:t>
            </a:r>
          </a:p>
          <a:p>
            <a:pPr marL="914400" lvl="1" indent="-457200"/>
            <a:r>
              <a:rPr lang="en-US" dirty="0"/>
              <a:t>Sanding blocks were used to square the ends after the bandsaw cut – sufficient results</a:t>
            </a:r>
          </a:p>
          <a:p>
            <a:pPr marL="914400" lvl="1" indent="-457200"/>
            <a:r>
              <a:rPr lang="en-US" dirty="0"/>
              <a:t>Clamp was used to reshape beam screen ends – successful with welding vendor</a:t>
            </a:r>
          </a:p>
          <a:p>
            <a:pPr marL="914400" lvl="1" indent="-457200"/>
            <a:r>
              <a:rPr lang="en-US" dirty="0"/>
              <a:t>Will test run production when pause work lifts with unslotted beam screens</a:t>
            </a:r>
          </a:p>
          <a:p>
            <a:pPr marL="1371600" lvl="2" indent="-457200"/>
            <a:r>
              <a:rPr lang="en-US" dirty="0"/>
              <a:t>Compare profile dimensions from first prototype runs</a:t>
            </a:r>
          </a:p>
          <a:p>
            <a:pPr marL="457200" indent="-457200"/>
            <a:r>
              <a:rPr lang="en-US" dirty="0" err="1"/>
              <a:t>eTravelersPoint</a:t>
            </a:r>
            <a:endParaRPr lang="en-US" dirty="0"/>
          </a:p>
          <a:p>
            <a:pPr marL="914400" lvl="1" indent="-457200"/>
            <a:r>
              <a:rPr lang="en-US" dirty="0"/>
              <a:t>Used Surface Pro to demo system</a:t>
            </a:r>
          </a:p>
          <a:p>
            <a:pPr marL="914400" lvl="1" indent="-457200"/>
            <a:r>
              <a:rPr lang="en-US" dirty="0"/>
              <a:t>Robust digital tool that’s used as a check list</a:t>
            </a:r>
          </a:p>
          <a:p>
            <a:pPr marL="914400" lvl="1" indent="-457200"/>
            <a:r>
              <a:rPr lang="en-US" dirty="0"/>
              <a:t>Users log in with BNL </a:t>
            </a:r>
            <a:r>
              <a:rPr lang="en-US" dirty="0" err="1"/>
              <a:t>credentialsCould</a:t>
            </a:r>
            <a:r>
              <a:rPr lang="en-US" dirty="0"/>
              <a:t> be used as a communication hub</a:t>
            </a:r>
          </a:p>
          <a:p>
            <a:pPr marL="914400" lvl="1" indent="-457200"/>
            <a:r>
              <a:rPr lang="en-US" dirty="0"/>
              <a:t>Delegating tasks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4D153C9-B6EC-5440-87A3-9DCF9B76E78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3A556B-7C63-244D-9B7C-B0EA8042B330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13628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B74389-A572-A005-C111-772642EFF2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Component Database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8EFF8D-FB1D-82FC-2B18-23900B4CC9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1500" y="1599994"/>
            <a:ext cx="11049000" cy="4207185"/>
          </a:xfrm>
        </p:spPr>
        <p:txBody>
          <a:bodyPr>
            <a:normAutofit/>
          </a:bodyPr>
          <a:lstStyle/>
          <a:p>
            <a:r>
              <a:rPr lang="en-US" sz="2000" dirty="0"/>
              <a:t>VPN Required, no log-in necessary, public information</a:t>
            </a:r>
          </a:p>
          <a:p>
            <a:r>
              <a:rPr lang="en-US" sz="2000" dirty="0">
                <a:hlinkClick r:id="rId2"/>
              </a:rPr>
              <a:t>https://cdb.eic.bnl.gov/cdb/views/itemDomainInventory/list</a:t>
            </a:r>
            <a:r>
              <a:rPr lang="en-US" sz="2000" dirty="0"/>
              <a:t> </a:t>
            </a:r>
          </a:p>
          <a:p>
            <a:endParaRPr lang="en-US" sz="20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000" dirty="0"/>
              <a:t>Prototype beam screens can be searched by their “Serial Number”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000" dirty="0"/>
              <a:t>Specific beam screens can be clicked on by “Tag”</a:t>
            </a:r>
          </a:p>
          <a:p>
            <a:pPr marL="914400" lvl="1" indent="-457200"/>
            <a:r>
              <a:rPr lang="en-US" sz="1800" dirty="0"/>
              <a:t>Serial number and Tag are </a:t>
            </a:r>
            <a:r>
              <a:rPr lang="en-US" sz="1800" dirty="0" err="1"/>
              <a:t>ID’ed</a:t>
            </a:r>
            <a:r>
              <a:rPr lang="en-US" sz="1800" dirty="0"/>
              <a:t> the same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AF3AA26-5B2F-94FA-A407-1F0A81402F7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3A556B-7C63-244D-9B7C-B0EA8042B330}" type="slidenum">
              <a:rPr lang="en-US" smtClean="0"/>
              <a:pPr/>
              <a:t>3</a:t>
            </a:fld>
            <a:endParaRPr lang="en-US" sz="10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8D55F18-E887-2F8F-1C88-D8FFF3B9FA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098961"/>
            <a:ext cx="12192000" cy="2582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72543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778172-E24C-E5FA-D790-9841E55CFF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D552A2-1106-F491-9864-12C26EF664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Component Database – Beam screen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CC74B6-23D5-BDF3-ED50-CA6F044426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1500" y="1599994"/>
            <a:ext cx="11049000" cy="4207185"/>
          </a:xfrm>
        </p:spPr>
        <p:txBody>
          <a:bodyPr>
            <a:normAutofit/>
          </a:bodyPr>
          <a:lstStyle/>
          <a:p>
            <a:r>
              <a:rPr lang="en-US" sz="2000" dirty="0"/>
              <a:t>Properties: Production eTraveler link, </a:t>
            </a:r>
            <a:r>
              <a:rPr lang="en-US" sz="2000" dirty="0" err="1"/>
              <a:t>Travler</a:t>
            </a:r>
            <a:r>
              <a:rPr lang="en-US" sz="2000" dirty="0"/>
              <a:t> PDF, Measured Length (input)</a:t>
            </a:r>
          </a:p>
          <a:p>
            <a:r>
              <a:rPr lang="en-US" sz="2000" dirty="0"/>
              <a:t>Assembly listing: link to raw material item (hierarchy of information)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3645BD-6EB2-89F7-8454-8EE85F624B3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3A556B-7C63-244D-9B7C-B0EA8042B330}" type="slidenum">
              <a:rPr lang="en-US" smtClean="0"/>
              <a:pPr/>
              <a:t>4</a:t>
            </a:fld>
            <a:endParaRPr lang="en-US" sz="10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FE91D04-E479-3D32-511B-E97384DD8C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441611"/>
            <a:ext cx="12192000" cy="4416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05528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FC1B85-9F13-0C57-927F-6C413C21D6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112C11-E948-2ED9-C83C-01B862100C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Component Database – Raw Material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50DF96-9A64-921A-2D5C-19D3522DBF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1500" y="1433740"/>
            <a:ext cx="11049000" cy="4207185"/>
          </a:xfrm>
        </p:spPr>
        <p:txBody>
          <a:bodyPr>
            <a:normAutofit/>
          </a:bodyPr>
          <a:lstStyle/>
          <a:p>
            <a:r>
              <a:rPr lang="en-US" sz="2000" dirty="0"/>
              <a:t>Serial Number: Not defined – not searchable</a:t>
            </a:r>
          </a:p>
          <a:p>
            <a:r>
              <a:rPr lang="en-US" sz="2000" dirty="0"/>
              <a:t>Properties: Inspection eTraveler link, </a:t>
            </a:r>
            <a:r>
              <a:rPr lang="en-US" sz="2000" dirty="0" err="1"/>
              <a:t>Travler</a:t>
            </a:r>
            <a:r>
              <a:rPr lang="en-US" sz="2000" dirty="0"/>
              <a:t> PDF</a:t>
            </a:r>
          </a:p>
          <a:p>
            <a:r>
              <a:rPr lang="en-US" sz="2000" dirty="0"/>
              <a:t>Assembly listing: link to Source – Lot #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6AA369-4E9B-9861-EC3F-75A10D01FD9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3A556B-7C63-244D-9B7C-B0EA8042B330}" type="slidenum">
              <a:rPr lang="en-US" smtClean="0"/>
              <a:pPr/>
              <a:t>5</a:t>
            </a:fld>
            <a:endParaRPr lang="en-US" sz="10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B3424E4-C003-D085-EE84-18D705E2A7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41492"/>
            <a:ext cx="12192000" cy="3601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37937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54EE6B-A053-EE64-E45A-DC457639A8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0" y="365125"/>
            <a:ext cx="5697682" cy="1325563"/>
          </a:xfrm>
        </p:spPr>
        <p:txBody>
          <a:bodyPr/>
          <a:lstStyle/>
          <a:p>
            <a:r>
              <a:rPr lang="en-US" dirty="0"/>
              <a:t>Initial Inspection - </a:t>
            </a:r>
            <a:r>
              <a:rPr lang="en-US" dirty="0" err="1"/>
              <a:t>eTravler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AB8CDD-C04F-A5F9-0D70-02AC7A8BA7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1500" y="1825625"/>
            <a:ext cx="5372100" cy="4207185"/>
          </a:xfrm>
        </p:spPr>
        <p:txBody>
          <a:bodyPr>
            <a:normAutofit/>
          </a:bodyPr>
          <a:lstStyle/>
          <a:p>
            <a:r>
              <a:rPr lang="en-US" sz="1400" dirty="0">
                <a:hlinkClick r:id="rId2"/>
              </a:rPr>
              <a:t>http://demo04.eic.bnl.gov:3001/forms/6a4c061a3fae0ff110fd4f42/</a:t>
            </a:r>
            <a:endParaRPr lang="en-US" sz="1400" dirty="0"/>
          </a:p>
          <a:p>
            <a:endParaRPr lang="en-US" sz="14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0C99E82-2A62-85CB-3BA0-9B65A858413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3A556B-7C63-244D-9B7C-B0EA8042B330}" type="slidenum">
              <a:rPr lang="en-US" smtClean="0"/>
              <a:pPr/>
              <a:t>6</a:t>
            </a:fld>
            <a:endParaRPr lang="en-US" sz="100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34B6609-6CD2-E442-DEBA-6839174B26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1054" y="2247121"/>
            <a:ext cx="5537927" cy="452775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F911F56-7289-F5B1-ABCC-D618C4FCF32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0"/>
            <a:ext cx="604618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05835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2E006E-9BE2-ACBB-734C-790EB21450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CA9178-15FA-83F5-DBD3-F1A678101B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Info Cards – Caliper Station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ED7A712-79A2-1B6F-4E38-301E31F22DD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3A556B-7C63-244D-9B7C-B0EA8042B330}" type="slidenum">
              <a:rPr lang="en-US" smtClean="0"/>
              <a:pPr/>
              <a:t>7</a:t>
            </a:fld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43B778-E17B-146F-E040-F583488AD8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9401" y="1402972"/>
            <a:ext cx="6994316" cy="54550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5060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0972F0-70BA-F517-C4DE-C981D8F28E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Info Cards – Instruction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F02F8EA-2E49-3CCA-A2E9-135CFF8E891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3A556B-7C63-244D-9B7C-B0EA8042B330}" type="slidenum">
              <a:rPr lang="en-US" smtClean="0"/>
              <a:pPr/>
              <a:t>8</a:t>
            </a:fld>
            <a:endParaRPr lang="en-US" sz="10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31C6E3E-CC8D-64D5-76D1-2F0AE66239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7318" y="1461612"/>
            <a:ext cx="7277363" cy="5396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48606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5DB18F-EAC5-D6CE-0977-C178B4F2AC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0" y="365125"/>
            <a:ext cx="5524500" cy="1325563"/>
          </a:xfrm>
        </p:spPr>
        <p:txBody>
          <a:bodyPr/>
          <a:lstStyle/>
          <a:p>
            <a:r>
              <a:rPr lang="en-US" dirty="0"/>
              <a:t>Production - eTraveler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99CAFC-45C6-0236-3936-8E38CA2D5A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1500" y="1825625"/>
            <a:ext cx="5524500" cy="4207185"/>
          </a:xfrm>
        </p:spPr>
        <p:txBody>
          <a:bodyPr/>
          <a:lstStyle/>
          <a:p>
            <a:r>
              <a:rPr lang="en-US" dirty="0"/>
              <a:t>Engineer/manager initiates</a:t>
            </a:r>
          </a:p>
          <a:p>
            <a:r>
              <a:rPr lang="en-US" dirty="0"/>
              <a:t>Follows production until ready to ship to vendor</a:t>
            </a:r>
          </a:p>
          <a:p>
            <a:r>
              <a:rPr lang="en-US"/>
              <a:t>http://demo04.eic.bnl.gov:3001/forms/6a56789802b9fe9dc8351a75/</a:t>
            </a:r>
            <a:r>
              <a:rPr lang="en-US" dirty="0"/>
              <a:t>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52EB47D-16DE-BC5D-1C9A-A21BB6F830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3A556B-7C63-244D-9B7C-B0EA8042B330}" type="slidenum">
              <a:rPr lang="en-US" smtClean="0"/>
              <a:pPr/>
              <a:t>9</a:t>
            </a:fld>
            <a:endParaRPr lang="en-US" sz="10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7B27E61-4790-54B7-0496-10E72C42DD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2137" y="0"/>
            <a:ext cx="594986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89944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399861-0195-AA09-CD0E-7BBCB0C783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Info Card – Bandsaw Station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61BE7D7-D3C8-5D20-5F9E-0646F9DBE09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3A556B-7C63-244D-9B7C-B0EA8042B330}" type="slidenum">
              <a:rPr lang="en-US" smtClean="0"/>
              <a:pPr/>
              <a:t>10</a:t>
            </a:fld>
            <a:endParaRPr lang="en-US" sz="10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3F519D9-1997-874E-E1D8-002CF62E28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40160" y="1389714"/>
            <a:ext cx="7111679" cy="5468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76965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3BCFA7-7504-C14D-EE95-565AA70ABC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Info Card - Instruction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5B3BDB-0110-AAE1-3CBD-959073B5BD0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3A556B-7C63-244D-9B7C-B0EA8042B330}" type="slidenum">
              <a:rPr lang="en-US" smtClean="0"/>
              <a:pPr/>
              <a:t>11</a:t>
            </a:fld>
            <a:endParaRPr lang="en-US" sz="10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F01897A-A997-8689-B739-63509A74AC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91839" y="1334550"/>
            <a:ext cx="7208322" cy="552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51040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3C55CF-B7B4-CED8-19EF-5C604FAF27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8A8ADE-3100-6AD0-B1C2-7FD340FA9F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0" y="365125"/>
            <a:ext cx="5524500" cy="1325563"/>
          </a:xfrm>
        </p:spPr>
        <p:txBody>
          <a:bodyPr/>
          <a:lstStyle/>
          <a:p>
            <a:r>
              <a:rPr lang="en-US" dirty="0"/>
              <a:t>Magnet Upgrade - eTraveler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A0AED4-096D-B0B0-9CA2-95C4D34D3B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1500" y="1825625"/>
            <a:ext cx="5524500" cy="4207185"/>
          </a:xfrm>
        </p:spPr>
        <p:txBody>
          <a:bodyPr/>
          <a:lstStyle/>
          <a:p>
            <a:r>
              <a:rPr lang="en-US" dirty="0"/>
              <a:t>Engineer/manager initiates</a:t>
            </a:r>
          </a:p>
          <a:p>
            <a:r>
              <a:rPr lang="en-US" dirty="0"/>
              <a:t>Notify different groups</a:t>
            </a:r>
          </a:p>
          <a:p>
            <a:r>
              <a:rPr lang="en-US" dirty="0"/>
              <a:t>All magnet </a:t>
            </a:r>
            <a:r>
              <a:rPr lang="en-US"/>
              <a:t>upgrade activities</a:t>
            </a:r>
            <a:endParaRPr lang="en-US" dirty="0"/>
          </a:p>
          <a:p>
            <a:r>
              <a:rPr lang="en-US" dirty="0"/>
              <a:t>http://demo04.eic.bnl.gov:3001/forms/6a56789802b9fe9dc8351a75/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84139D-74FC-611F-A164-3CA0F25ED07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3A556B-7C63-244D-9B7C-B0EA8042B330}" type="slidenum">
              <a:rPr lang="en-US" smtClean="0"/>
              <a:pPr/>
              <a:t>12</a:t>
            </a:fld>
            <a:endParaRPr lang="en-US" sz="10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3963F44-84B8-E1E2-1BD2-BF118FDCFD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2137" y="0"/>
            <a:ext cx="594986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5307884"/>
      </p:ext>
    </p:extLst>
  </p:cSld>
  <p:clrMapOvr>
    <a:masterClrMapping/>
  </p:clrMapOvr>
</p:sld>
</file>

<file path=ppt/theme/theme1.xml><?xml version="1.0" encoding="utf-8"?>
<a:theme xmlns:a="http://schemas.openxmlformats.org/drawingml/2006/main" name="BNL">
  <a:themeElements>
    <a:clrScheme name="BNL Color Palett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05C78"/>
      </a:accent1>
      <a:accent2>
        <a:srgbClr val="00ADDC"/>
      </a:accent2>
      <a:accent3>
        <a:srgbClr val="B2D33B"/>
      </a:accent3>
      <a:accent4>
        <a:srgbClr val="F68B1F"/>
      </a:accent4>
      <a:accent5>
        <a:srgbClr val="B72467"/>
      </a:accent5>
      <a:accent6>
        <a:srgbClr val="FFCD34"/>
      </a:accent6>
      <a:hlink>
        <a:srgbClr val="4881C3"/>
      </a:hlink>
      <a:folHlink>
        <a:srgbClr val="51499E"/>
      </a:folHlink>
    </a:clrScheme>
    <a:fontScheme name="Arial Black-Arial">
      <a:majorFont>
        <a:latin typeface="Arial Black" panose="020B0A04020102020204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5" id="{02B1611D-C42F-0A41-BAED-D3B41970EBE3}" vid="{7E203859-C242-EE45-BB6D-C700A593D73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Metadata/LabelInfo.xml><?xml version="1.0" encoding="utf-8"?>
<clbl:labelList xmlns:clbl="http://schemas.microsoft.com/office/2020/mipLabelMetadata">
  <clbl:label id="{89561e60-dc75-4c28-a1c9-2e8d8870196b}" enabled="0" method="" siteId="{89561e60-dc75-4c28-a1c9-2e8d8870196b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bnl-ppt-template-widescreen</Template>
  <TotalTime>84</TotalTime>
  <Words>364</Words>
  <Application>Microsoft Office PowerPoint</Application>
  <PresentationFormat>Widescreen</PresentationFormat>
  <Paragraphs>57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BNL</vt:lpstr>
      <vt:lpstr>Vacuum Production Update</vt:lpstr>
      <vt:lpstr>Prototype Test - Production</vt:lpstr>
      <vt:lpstr>Component Database</vt:lpstr>
      <vt:lpstr>Component Database – Beam screen</vt:lpstr>
      <vt:lpstr>Component Database – Raw Material</vt:lpstr>
      <vt:lpstr>Initial Inspection - eTravler</vt:lpstr>
      <vt:lpstr>Info Cards – Caliper Station</vt:lpstr>
      <vt:lpstr>Info Cards – Instruction</vt:lpstr>
      <vt:lpstr>Production - eTraveler</vt:lpstr>
      <vt:lpstr>Info Card – Bandsaw Station</vt:lpstr>
      <vt:lpstr>Info Card - Instruction</vt:lpstr>
      <vt:lpstr>Magnet Upgrade - eTraveler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Deane, Connie-Rose</dc:creator>
  <cp:keywords/>
  <dc:description/>
  <cp:lastModifiedBy>Deane, Connie-Rose</cp:lastModifiedBy>
  <cp:revision>1</cp:revision>
  <dcterms:created xsi:type="dcterms:W3CDTF">2025-11-07T13:48:57Z</dcterms:created>
  <dcterms:modified xsi:type="dcterms:W3CDTF">2026-07-17T13:28:01Z</dcterms:modified>
  <cp:category/>
</cp:coreProperties>
</file>