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0"/>
  </p:notesMasterIdLst>
  <p:sldIdLst>
    <p:sldId id="555" r:id="rId2"/>
    <p:sldId id="559" r:id="rId3"/>
    <p:sldId id="558" r:id="rId4"/>
    <p:sldId id="557" r:id="rId5"/>
    <p:sldId id="560" r:id="rId6"/>
    <p:sldId id="562" r:id="rId7"/>
    <p:sldId id="561" r:id="rId8"/>
    <p:sldId id="556" r:id="rId9"/>
  </p:sldIdLst>
  <p:sldSz cx="12192000" cy="6858000"/>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3837D6"/>
    <a:srgbClr val="2B9F2B"/>
    <a:srgbClr val="000000"/>
    <a:srgbClr val="E2252F"/>
    <a:srgbClr val="945200"/>
    <a:srgbClr val="CE9A43"/>
    <a:srgbClr val="07361D"/>
    <a:srgbClr val="E1242E"/>
    <a:srgbClr val="FF0000"/>
    <a:srgbClr val="AAA49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5392"/>
    <p:restoredTop sz="96241"/>
  </p:normalViewPr>
  <p:slideViewPr>
    <p:cSldViewPr snapToGrid="0">
      <p:cViewPr>
        <p:scale>
          <a:sx n="129" d="100"/>
          <a:sy n="129" d="100"/>
        </p:scale>
        <p:origin x="872" y="616"/>
      </p:cViewPr>
      <p:guideLst/>
    </p:cSldViewPr>
  </p:slideViewPr>
  <p:outlineViewPr>
    <p:cViewPr>
      <p:scale>
        <a:sx n="33" d="100"/>
        <a:sy n="33" d="100"/>
      </p:scale>
      <p:origin x="0" y="-5056"/>
    </p:cViewPr>
  </p:outlineViewPr>
  <p:notesTextViewPr>
    <p:cViewPr>
      <p:scale>
        <a:sx n="1" d="1"/>
        <a:sy n="1" d="1"/>
      </p:scale>
      <p:origin x="0" y="0"/>
    </p:cViewPr>
  </p:notesTextViewPr>
  <p:sorterViewPr>
    <p:cViewPr>
      <p:scale>
        <a:sx n="80" d="100"/>
        <a:sy n="8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250EB1A-E6A4-B24C-9D10-513BE24FC150}" type="datetimeFigureOut">
              <a:rPr kumimoji="1" lang="ja-JP" altLang="en-US" smtClean="0"/>
              <a:t>2026/10/8</a:t>
            </a:fld>
            <a:endParaRPr kumimoji="1" lang="ja-JP" altLang="en-US"/>
          </a:p>
        </p:txBody>
      </p:sp>
      <p:sp>
        <p:nvSpPr>
          <p:cNvPr id="4" name="スライド イメージ プレースホルダー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F9FFD72-C36C-E94F-82C2-9022EB93DEF5}" type="slidenum">
              <a:rPr kumimoji="1" lang="ja-JP" altLang="en-US" smtClean="0"/>
              <a:t>‹#›</a:t>
            </a:fld>
            <a:endParaRPr kumimoji="1" lang="ja-JP" altLang="en-US"/>
          </a:p>
        </p:txBody>
      </p:sp>
    </p:spTree>
    <p:extLst>
      <p:ext uri="{BB962C8B-B14F-4D97-AF65-F5344CB8AC3E}">
        <p14:creationId xmlns:p14="http://schemas.microsoft.com/office/powerpoint/2010/main" val="478258934"/>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1F9FFD72-C36C-E94F-82C2-9022EB93DEF5}" type="slidenum">
              <a:rPr kumimoji="1" lang="ja-JP" altLang="en-US" smtClean="0"/>
              <a:t>1</a:t>
            </a:fld>
            <a:endParaRPr kumimoji="1" lang="ja-JP" altLang="en-US"/>
          </a:p>
        </p:txBody>
      </p:sp>
    </p:spTree>
    <p:extLst>
      <p:ext uri="{BB962C8B-B14F-4D97-AF65-F5344CB8AC3E}">
        <p14:creationId xmlns:p14="http://schemas.microsoft.com/office/powerpoint/2010/main" val="349489670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F611630-D19A-3318-A480-081E91C8014F}"/>
              </a:ext>
            </a:extLst>
          </p:cNvPr>
          <p:cNvSpPr>
            <a:spLocks noGrp="1"/>
          </p:cNvSpPr>
          <p:nvPr>
            <p:ph type="ctrTitle"/>
          </p:nvPr>
        </p:nvSpPr>
        <p:spPr>
          <a:xfrm>
            <a:off x="1524000" y="1122363"/>
            <a:ext cx="9144000" cy="2387600"/>
          </a:xfrm>
        </p:spPr>
        <p:txBody>
          <a:bodyPr anchor="b"/>
          <a:lstStyle>
            <a:lvl1pPr algn="ctr">
              <a:defRPr sz="6000" b="1">
                <a:latin typeface="Avenir Next" panose="020B0503020202020204" pitchFamily="34" charset="0"/>
                <a:ea typeface="Hiragino Kaku Gothic Pro W3" panose="020B0300000000000000" pitchFamily="34" charset="-128"/>
                <a:cs typeface="Arial" panose="020B0604020202020204" pitchFamily="34" charset="0"/>
              </a:defRPr>
            </a:lvl1pPr>
          </a:lstStyle>
          <a:p>
            <a:r>
              <a:rPr kumimoji="1" lang="ja-JP" altLang="en-US"/>
              <a:t>マスター タイトルの書式設定</a:t>
            </a:r>
          </a:p>
        </p:txBody>
      </p:sp>
      <p:sp>
        <p:nvSpPr>
          <p:cNvPr id="3" name="字幕 2">
            <a:extLst>
              <a:ext uri="{FF2B5EF4-FFF2-40B4-BE49-F238E27FC236}">
                <a16:creationId xmlns:a16="http://schemas.microsoft.com/office/drawing/2014/main" id="{EDB923D0-29DB-EB7F-0975-B6832C953E9D}"/>
              </a:ext>
            </a:extLst>
          </p:cNvPr>
          <p:cNvSpPr>
            <a:spLocks noGrp="1"/>
          </p:cNvSpPr>
          <p:nvPr>
            <p:ph type="subTitle" idx="1"/>
          </p:nvPr>
        </p:nvSpPr>
        <p:spPr>
          <a:xfrm>
            <a:off x="1524000" y="3602038"/>
            <a:ext cx="9144000" cy="1655762"/>
          </a:xfrm>
        </p:spPr>
        <p:txBody>
          <a:bodyPr/>
          <a:lstStyle>
            <a:lvl1pPr marL="0" indent="0" algn="ctr">
              <a:buNone/>
              <a:defRPr sz="2400">
                <a:latin typeface="Avenir Next" panose="020B0503020202020204" pitchFamily="34" charset="0"/>
                <a:ea typeface="Hiragino Kaku Gothic Pro W3" panose="020B0300000000000000" pitchFamily="34" charset="-128"/>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ja-JP" altLang="en-US"/>
              <a:t>マスター サブタイトルの書式設定</a:t>
            </a:r>
          </a:p>
        </p:txBody>
      </p:sp>
      <p:sp>
        <p:nvSpPr>
          <p:cNvPr id="4" name="日付プレースホルダー 3">
            <a:extLst>
              <a:ext uri="{FF2B5EF4-FFF2-40B4-BE49-F238E27FC236}">
                <a16:creationId xmlns:a16="http://schemas.microsoft.com/office/drawing/2014/main" id="{6A8CF07B-D44D-51BE-BE2A-9E4C64A1EF11}"/>
              </a:ext>
            </a:extLst>
          </p:cNvPr>
          <p:cNvSpPr>
            <a:spLocks noGrp="1"/>
          </p:cNvSpPr>
          <p:nvPr>
            <p:ph type="dt" sz="half" idx="10"/>
          </p:nvPr>
        </p:nvSpPr>
        <p:spPr/>
        <p:txBody>
          <a:bodyPr/>
          <a:lstStyle>
            <a:lvl1pPr>
              <a:defRPr>
                <a:latin typeface="Avenir Next" panose="020B0503020202020204" pitchFamily="34" charset="0"/>
                <a:ea typeface="Hiragino Kaku Gothic Pro W3" panose="020B0300000000000000" pitchFamily="34" charset="-128"/>
                <a:cs typeface="Arial" panose="020B0604020202020204" pitchFamily="34" charset="0"/>
              </a:defRPr>
            </a:lvl1pPr>
          </a:lstStyle>
          <a:p>
            <a:fld id="{84223883-73D9-A747-AE2D-1A713BA4CD68}" type="datetime1">
              <a:rPr lang="ja-JP" altLang="en-US" smtClean="0"/>
              <a:pPr/>
              <a:t>2026/10/8</a:t>
            </a:fld>
            <a:endParaRPr lang="ja-JP" altLang="en-US"/>
          </a:p>
        </p:txBody>
      </p:sp>
      <p:sp>
        <p:nvSpPr>
          <p:cNvPr id="5" name="フッター プレースホルダー 4">
            <a:extLst>
              <a:ext uri="{FF2B5EF4-FFF2-40B4-BE49-F238E27FC236}">
                <a16:creationId xmlns:a16="http://schemas.microsoft.com/office/drawing/2014/main" id="{D1747D41-3BC2-CDD4-DE92-1262B402D50A}"/>
              </a:ext>
            </a:extLst>
          </p:cNvPr>
          <p:cNvSpPr>
            <a:spLocks noGrp="1"/>
          </p:cNvSpPr>
          <p:nvPr>
            <p:ph type="ftr" sz="quarter" idx="11"/>
          </p:nvPr>
        </p:nvSpPr>
        <p:spPr/>
        <p:txBody>
          <a:bodyPr/>
          <a:lstStyle>
            <a:lvl1pPr>
              <a:defRPr>
                <a:latin typeface="Avenir Next" panose="020B0503020202020204" pitchFamily="34" charset="0"/>
                <a:ea typeface="Hiragino Kaku Gothic Pro W3" panose="020B0300000000000000" pitchFamily="34" charset="-128"/>
                <a:cs typeface="Arial" panose="020B0604020202020204" pitchFamily="34" charset="0"/>
              </a:defRPr>
            </a:lvl1pPr>
          </a:lstStyle>
          <a:p>
            <a:endParaRPr lang="ja-JP" altLang="en-US"/>
          </a:p>
        </p:txBody>
      </p:sp>
      <p:sp>
        <p:nvSpPr>
          <p:cNvPr id="6" name="スライド番号プレースホルダー 5">
            <a:extLst>
              <a:ext uri="{FF2B5EF4-FFF2-40B4-BE49-F238E27FC236}">
                <a16:creationId xmlns:a16="http://schemas.microsoft.com/office/drawing/2014/main" id="{8460A815-BF63-E601-48A9-FE3D51E25355}"/>
              </a:ext>
            </a:extLst>
          </p:cNvPr>
          <p:cNvSpPr>
            <a:spLocks noGrp="1"/>
          </p:cNvSpPr>
          <p:nvPr>
            <p:ph type="sldNum" sz="quarter" idx="12"/>
          </p:nvPr>
        </p:nvSpPr>
        <p:spPr/>
        <p:txBody>
          <a:bodyPr/>
          <a:lstStyle>
            <a:lvl1pPr>
              <a:defRPr>
                <a:latin typeface="Avenir Next" panose="020B0503020202020204" pitchFamily="34" charset="0"/>
                <a:ea typeface="Hiragino Kaku Gothic Pro W3" panose="020B0300000000000000" pitchFamily="34" charset="-128"/>
                <a:cs typeface="Arial" panose="020B0604020202020204" pitchFamily="34" charset="0"/>
              </a:defRPr>
            </a:lvl1pPr>
          </a:lstStyle>
          <a:p>
            <a:fld id="{AD205370-C637-4846-87B7-5B2B0087EC4D}" type="slidenum">
              <a:rPr lang="ja-JP" altLang="en-US" smtClean="0"/>
              <a:pPr/>
              <a:t>‹#›</a:t>
            </a:fld>
            <a:endParaRPr lang="ja-JP" altLang="en-US"/>
          </a:p>
        </p:txBody>
      </p:sp>
    </p:spTree>
    <p:extLst>
      <p:ext uri="{BB962C8B-B14F-4D97-AF65-F5344CB8AC3E}">
        <p14:creationId xmlns:p14="http://schemas.microsoft.com/office/powerpoint/2010/main" val="13050251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8BB8922-7B8C-7967-58A5-CB622037712B}"/>
              </a:ext>
            </a:extLst>
          </p:cNvPr>
          <p:cNvSpPr>
            <a:spLocks noGrp="1"/>
          </p:cNvSpPr>
          <p:nvPr>
            <p:ph type="title"/>
          </p:nvPr>
        </p:nvSpPr>
        <p:spPr/>
        <p:txBody>
          <a:bodyPr/>
          <a:lstStyle>
            <a:lvl1pPr>
              <a:defRPr b="1">
                <a:latin typeface="Avenir Next" panose="020B0503020202020204" pitchFamily="34" charset="0"/>
                <a:ea typeface="Hiragino Kaku Gothic Pro W3" panose="020B0300000000000000" pitchFamily="34" charset="-128"/>
                <a:cs typeface="Arial" panose="020B0604020202020204" pitchFamily="34" charset="0"/>
              </a:defRPr>
            </a:lvl1p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7511F96A-52A2-42AA-6A72-15EAF6197C1E}"/>
              </a:ext>
            </a:extLst>
          </p:cNvPr>
          <p:cNvSpPr>
            <a:spLocks noGrp="1"/>
          </p:cNvSpPr>
          <p:nvPr>
            <p:ph idx="1"/>
          </p:nvPr>
        </p:nvSpPr>
        <p:spPr/>
        <p:txBody>
          <a:bodyPr/>
          <a:lstStyle>
            <a:lvl1pPr>
              <a:defRPr>
                <a:latin typeface="Avenir Next" panose="020B0503020202020204" pitchFamily="34" charset="0"/>
                <a:ea typeface="Hiragino Kaku Gothic Pro W3" panose="020B0300000000000000" pitchFamily="34" charset="-128"/>
                <a:cs typeface="Arial" panose="020B0604020202020204" pitchFamily="34" charset="0"/>
              </a:defRPr>
            </a:lvl1pPr>
            <a:lvl2pPr>
              <a:defRPr>
                <a:latin typeface="Avenir Next" panose="020B0503020202020204" pitchFamily="34" charset="0"/>
                <a:ea typeface="Hiragino Kaku Gothic Pro W3" panose="020B0300000000000000" pitchFamily="34" charset="-128"/>
                <a:cs typeface="Arial" panose="020B0604020202020204" pitchFamily="34" charset="0"/>
              </a:defRPr>
            </a:lvl2pPr>
            <a:lvl3pPr>
              <a:defRPr>
                <a:latin typeface="Avenir Next" panose="020B0503020202020204" pitchFamily="34" charset="0"/>
                <a:ea typeface="Hiragino Kaku Gothic Pro W3" panose="020B0300000000000000" pitchFamily="34" charset="-128"/>
                <a:cs typeface="Arial" panose="020B0604020202020204" pitchFamily="34" charset="0"/>
              </a:defRPr>
            </a:lvl3pPr>
            <a:lvl4pPr>
              <a:defRPr>
                <a:latin typeface="Avenir Next" panose="020B0503020202020204" pitchFamily="34" charset="0"/>
                <a:ea typeface="Hiragino Kaku Gothic Pro W3" panose="020B0300000000000000" pitchFamily="34" charset="-128"/>
                <a:cs typeface="Arial" panose="020B0604020202020204" pitchFamily="34" charset="0"/>
              </a:defRPr>
            </a:lvl4pPr>
            <a:lvl5pPr>
              <a:defRPr>
                <a:latin typeface="Avenir Next" panose="020B0503020202020204" pitchFamily="34" charset="0"/>
                <a:ea typeface="Hiragino Kaku Gothic Pro W3" panose="020B0300000000000000" pitchFamily="34" charset="-128"/>
                <a:cs typeface="Arial" panose="020B0604020202020204" pitchFamily="34" charset="0"/>
              </a:defRPr>
            </a:lvl5pPr>
          </a:lstStyle>
          <a:p>
            <a:pPr lvl="0"/>
            <a:r>
              <a:rPr kumimoji="1" lang="ja-JP" altLang="en-US"/>
              <a:t>マスター テキストの書式設定</a:t>
            </a:r>
          </a:p>
          <a:p>
            <a:pPr lvl="1"/>
            <a:r>
              <a:rPr kumimoji="1" lang="ja-JP" altLang="en-US"/>
              <a:t>第 </a:t>
            </a:r>
            <a:r>
              <a:rPr kumimoji="1" lang="en-US" altLang="ja-JP" dirty="0"/>
              <a:t>2 </a:t>
            </a:r>
            <a:r>
              <a:rPr kumimoji="1" lang="ja-JP" altLang="en-US"/>
              <a:t>レベル</a:t>
            </a:r>
          </a:p>
          <a:p>
            <a:pPr lvl="2"/>
            <a:r>
              <a:rPr kumimoji="1" lang="ja-JP" altLang="en-US"/>
              <a:t>第 </a:t>
            </a:r>
            <a:r>
              <a:rPr kumimoji="1" lang="en-US" altLang="ja-JP" dirty="0"/>
              <a:t>3 </a:t>
            </a:r>
            <a:r>
              <a:rPr kumimoji="1" lang="ja-JP" altLang="en-US"/>
              <a:t>レベル</a:t>
            </a:r>
          </a:p>
          <a:p>
            <a:pPr lvl="3"/>
            <a:r>
              <a:rPr kumimoji="1" lang="ja-JP" altLang="en-US"/>
              <a:t>第 </a:t>
            </a:r>
            <a:r>
              <a:rPr kumimoji="1" lang="en-US" altLang="ja-JP" dirty="0"/>
              <a:t>4 </a:t>
            </a:r>
            <a:r>
              <a:rPr kumimoji="1" lang="ja-JP" altLang="en-US"/>
              <a:t>レベル</a:t>
            </a:r>
          </a:p>
          <a:p>
            <a:pPr lvl="4"/>
            <a:r>
              <a:rPr kumimoji="1" lang="ja-JP" altLang="en-US"/>
              <a:t>第 </a:t>
            </a:r>
            <a:r>
              <a:rPr kumimoji="1" lang="en-US" altLang="ja-JP" dirty="0"/>
              <a:t>5 </a:t>
            </a:r>
            <a:r>
              <a:rPr kumimoji="1" lang="ja-JP" altLang="en-US"/>
              <a:t>レベル</a:t>
            </a:r>
          </a:p>
        </p:txBody>
      </p:sp>
      <p:sp>
        <p:nvSpPr>
          <p:cNvPr id="4" name="日付プレースホルダー 3">
            <a:extLst>
              <a:ext uri="{FF2B5EF4-FFF2-40B4-BE49-F238E27FC236}">
                <a16:creationId xmlns:a16="http://schemas.microsoft.com/office/drawing/2014/main" id="{6A81FBCD-2BC2-BBF7-E1AD-949B09F9E709}"/>
              </a:ext>
            </a:extLst>
          </p:cNvPr>
          <p:cNvSpPr>
            <a:spLocks noGrp="1"/>
          </p:cNvSpPr>
          <p:nvPr>
            <p:ph type="dt" sz="half" idx="10"/>
          </p:nvPr>
        </p:nvSpPr>
        <p:spPr/>
        <p:txBody>
          <a:bodyPr/>
          <a:lstStyle>
            <a:lvl1pPr>
              <a:defRPr>
                <a:latin typeface="Avenir Next" panose="020B0503020202020204" pitchFamily="34" charset="0"/>
                <a:ea typeface="Hiragino Kaku Gothic Pro W3" panose="020B0300000000000000" pitchFamily="34" charset="-128"/>
              </a:defRPr>
            </a:lvl1pPr>
          </a:lstStyle>
          <a:p>
            <a:fld id="{3839DFA5-B658-DF46-ADCB-7B0AEC59A0B0}" type="datetime1">
              <a:rPr lang="ja-JP" altLang="en-US" smtClean="0"/>
              <a:pPr/>
              <a:t>2026/10/8</a:t>
            </a:fld>
            <a:endParaRPr lang="ja-JP" altLang="en-US"/>
          </a:p>
        </p:txBody>
      </p:sp>
      <p:sp>
        <p:nvSpPr>
          <p:cNvPr id="5" name="フッター プレースホルダー 4">
            <a:extLst>
              <a:ext uri="{FF2B5EF4-FFF2-40B4-BE49-F238E27FC236}">
                <a16:creationId xmlns:a16="http://schemas.microsoft.com/office/drawing/2014/main" id="{7AAE61C8-EE0D-F9CA-ACBC-2F60F4BCD20C}"/>
              </a:ext>
            </a:extLst>
          </p:cNvPr>
          <p:cNvSpPr>
            <a:spLocks noGrp="1"/>
          </p:cNvSpPr>
          <p:nvPr>
            <p:ph type="ftr" sz="quarter" idx="11"/>
          </p:nvPr>
        </p:nvSpPr>
        <p:spPr/>
        <p:txBody>
          <a:bodyPr/>
          <a:lstStyle>
            <a:lvl1pPr>
              <a:defRPr>
                <a:latin typeface="Avenir Next" panose="020B0503020202020204" pitchFamily="34" charset="0"/>
                <a:ea typeface="Hiragino Kaku Gothic Pro W3" panose="020B0300000000000000" pitchFamily="34" charset="-128"/>
              </a:defRPr>
            </a:lvl1pPr>
          </a:lstStyle>
          <a:p>
            <a:endParaRPr lang="ja-JP" altLang="en-US"/>
          </a:p>
        </p:txBody>
      </p:sp>
      <p:pic>
        <p:nvPicPr>
          <p:cNvPr id="7" name="図 6">
            <a:extLst>
              <a:ext uri="{FF2B5EF4-FFF2-40B4-BE49-F238E27FC236}">
                <a16:creationId xmlns:a16="http://schemas.microsoft.com/office/drawing/2014/main" id="{DBA924D7-FD40-68C0-CD8B-BF8A1B31A68C}"/>
              </a:ext>
            </a:extLst>
          </p:cNvPr>
          <p:cNvPicPr>
            <a:picLocks noChangeAspect="1"/>
          </p:cNvPicPr>
          <p:nvPr userDrawn="1"/>
        </p:nvPicPr>
        <p:blipFill>
          <a:blip r:embed="rId2"/>
          <a:stretch>
            <a:fillRect/>
          </a:stretch>
        </p:blipFill>
        <p:spPr>
          <a:xfrm>
            <a:off x="10169634" y="183389"/>
            <a:ext cx="1558700" cy="1558700"/>
          </a:xfrm>
          <a:prstGeom prst="rect">
            <a:avLst/>
          </a:prstGeom>
        </p:spPr>
      </p:pic>
      <p:sp>
        <p:nvSpPr>
          <p:cNvPr id="8" name="円/楕円 7">
            <a:extLst>
              <a:ext uri="{FF2B5EF4-FFF2-40B4-BE49-F238E27FC236}">
                <a16:creationId xmlns:a16="http://schemas.microsoft.com/office/drawing/2014/main" id="{6C98174D-30D4-E0B5-E1CC-4B6764669BD0}"/>
              </a:ext>
            </a:extLst>
          </p:cNvPr>
          <p:cNvSpPr/>
          <p:nvPr userDrawn="1"/>
        </p:nvSpPr>
        <p:spPr>
          <a:xfrm>
            <a:off x="10939152" y="697579"/>
            <a:ext cx="576000" cy="576000"/>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スライド番号プレースホルダー 5">
            <a:extLst>
              <a:ext uri="{FF2B5EF4-FFF2-40B4-BE49-F238E27FC236}">
                <a16:creationId xmlns:a16="http://schemas.microsoft.com/office/drawing/2014/main" id="{51EFE357-C86C-42BD-689D-7F4C84FBB3B5}"/>
              </a:ext>
            </a:extLst>
          </p:cNvPr>
          <p:cNvSpPr>
            <a:spLocks noGrp="1"/>
          </p:cNvSpPr>
          <p:nvPr>
            <p:ph type="sldNum" sz="quarter" idx="12"/>
          </p:nvPr>
        </p:nvSpPr>
        <p:spPr>
          <a:xfrm>
            <a:off x="10447954" y="803192"/>
            <a:ext cx="974971" cy="365125"/>
          </a:xfrm>
        </p:spPr>
        <p:txBody>
          <a:bodyPr/>
          <a:lstStyle>
            <a:lvl1pPr>
              <a:defRPr sz="2400">
                <a:latin typeface="Hiragino Kaku Gothic Pro W3" panose="020B0300000000000000" pitchFamily="34" charset="-128"/>
                <a:ea typeface="Hiragino Kaku Gothic Pro W3" panose="020B0300000000000000" pitchFamily="34" charset="-128"/>
              </a:defRPr>
            </a:lvl1pPr>
          </a:lstStyle>
          <a:p>
            <a:fld id="{AD205370-C637-4846-87B7-5B2B0087EC4D}" type="slidenum">
              <a:rPr lang="ja-JP" altLang="en-US" smtClean="0"/>
              <a:pPr/>
              <a:t>‹#›</a:t>
            </a:fld>
            <a:endParaRPr lang="ja-JP" altLang="en-US"/>
          </a:p>
        </p:txBody>
      </p:sp>
    </p:spTree>
    <p:extLst>
      <p:ext uri="{BB962C8B-B14F-4D97-AF65-F5344CB8AC3E}">
        <p14:creationId xmlns:p14="http://schemas.microsoft.com/office/powerpoint/2010/main" val="14360738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F80D560-75F5-74B7-DD99-5CFDA4358F9C}"/>
              </a:ext>
            </a:extLst>
          </p:cNvPr>
          <p:cNvSpPr>
            <a:spLocks noGrp="1"/>
          </p:cNvSpPr>
          <p:nvPr>
            <p:ph type="title"/>
          </p:nvPr>
        </p:nvSpPr>
        <p:spPr>
          <a:xfrm>
            <a:off x="831850" y="1709738"/>
            <a:ext cx="10515600" cy="2852737"/>
          </a:xfrm>
        </p:spPr>
        <p:txBody>
          <a:bodyPr anchor="b"/>
          <a:lstStyle>
            <a:lvl1pPr>
              <a:defRPr sz="6000"/>
            </a:lvl1p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18136524-E3A3-530B-110E-833B9ADB8388}"/>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kumimoji="1" lang="ja-JP" altLang="en-US"/>
              <a:t>マスター テキストの書式設定</a:t>
            </a:r>
          </a:p>
        </p:txBody>
      </p:sp>
      <p:sp>
        <p:nvSpPr>
          <p:cNvPr id="4" name="日付プレースホルダー 3">
            <a:extLst>
              <a:ext uri="{FF2B5EF4-FFF2-40B4-BE49-F238E27FC236}">
                <a16:creationId xmlns:a16="http://schemas.microsoft.com/office/drawing/2014/main" id="{FA39DD99-9B00-F2B4-7401-A23DECE8D4C2}"/>
              </a:ext>
            </a:extLst>
          </p:cNvPr>
          <p:cNvSpPr>
            <a:spLocks noGrp="1"/>
          </p:cNvSpPr>
          <p:nvPr>
            <p:ph type="dt" sz="half" idx="10"/>
          </p:nvPr>
        </p:nvSpPr>
        <p:spPr/>
        <p:txBody>
          <a:bodyPr/>
          <a:lstStyle/>
          <a:p>
            <a:fld id="{E837D930-3653-7C40-AB33-8F59B547B6CE}" type="datetime1">
              <a:rPr kumimoji="1" lang="ja-JP" altLang="en-US" smtClean="0"/>
              <a:t>2026/10/8</a:t>
            </a:fld>
            <a:endParaRPr kumimoji="1" lang="ja-JP" altLang="en-US"/>
          </a:p>
        </p:txBody>
      </p:sp>
      <p:sp>
        <p:nvSpPr>
          <p:cNvPr id="5" name="フッター プレースホルダー 4">
            <a:extLst>
              <a:ext uri="{FF2B5EF4-FFF2-40B4-BE49-F238E27FC236}">
                <a16:creationId xmlns:a16="http://schemas.microsoft.com/office/drawing/2014/main" id="{67AE09F7-D216-B48D-B7B7-9CCE17EC582D}"/>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27F04B5C-3FB2-C6F6-E4FA-6C4A7736F42B}"/>
              </a:ext>
            </a:extLst>
          </p:cNvPr>
          <p:cNvSpPr>
            <a:spLocks noGrp="1"/>
          </p:cNvSpPr>
          <p:nvPr>
            <p:ph type="sldNum" sz="quarter" idx="12"/>
          </p:nvPr>
        </p:nvSpPr>
        <p:spPr/>
        <p:txBody>
          <a:bodyPr/>
          <a:lstStyle/>
          <a:p>
            <a:fld id="{AD205370-C637-4846-87B7-5B2B0087EC4D}" type="slidenum">
              <a:rPr kumimoji="1" lang="ja-JP" altLang="en-US" smtClean="0"/>
              <a:t>‹#›</a:t>
            </a:fld>
            <a:endParaRPr kumimoji="1" lang="ja-JP" altLang="en-US"/>
          </a:p>
        </p:txBody>
      </p:sp>
    </p:spTree>
    <p:extLst>
      <p:ext uri="{BB962C8B-B14F-4D97-AF65-F5344CB8AC3E}">
        <p14:creationId xmlns:p14="http://schemas.microsoft.com/office/powerpoint/2010/main" val="41403589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B20F176-0C12-B8A5-2A26-E03F5FC23F3C}"/>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157D54F1-A5C9-ED09-F2D7-8095019B6889}"/>
              </a:ext>
            </a:extLst>
          </p:cNvPr>
          <p:cNvSpPr>
            <a:spLocks noGrp="1"/>
          </p:cNvSpPr>
          <p:nvPr>
            <p:ph sz="half" idx="1"/>
          </p:nvPr>
        </p:nvSpPr>
        <p:spPr>
          <a:xfrm>
            <a:off x="838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a:extLst>
              <a:ext uri="{FF2B5EF4-FFF2-40B4-BE49-F238E27FC236}">
                <a16:creationId xmlns:a16="http://schemas.microsoft.com/office/drawing/2014/main" id="{1DB63DB7-C02A-A5B3-5074-5B513C573D1A}"/>
              </a:ext>
            </a:extLst>
          </p:cNvPr>
          <p:cNvSpPr>
            <a:spLocks noGrp="1"/>
          </p:cNvSpPr>
          <p:nvPr>
            <p:ph sz="half" idx="2"/>
          </p:nvPr>
        </p:nvSpPr>
        <p:spPr>
          <a:xfrm>
            <a:off x="6172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a:extLst>
              <a:ext uri="{FF2B5EF4-FFF2-40B4-BE49-F238E27FC236}">
                <a16:creationId xmlns:a16="http://schemas.microsoft.com/office/drawing/2014/main" id="{8DFBC19D-6239-2B84-412F-5F42B24B29AD}"/>
              </a:ext>
            </a:extLst>
          </p:cNvPr>
          <p:cNvSpPr>
            <a:spLocks noGrp="1"/>
          </p:cNvSpPr>
          <p:nvPr>
            <p:ph type="dt" sz="half" idx="10"/>
          </p:nvPr>
        </p:nvSpPr>
        <p:spPr/>
        <p:txBody>
          <a:bodyPr/>
          <a:lstStyle/>
          <a:p>
            <a:fld id="{748CCA67-6F30-F84A-BA55-FC2C527104FA}" type="datetime1">
              <a:rPr kumimoji="1" lang="ja-JP" altLang="en-US" smtClean="0"/>
              <a:t>2026/10/8</a:t>
            </a:fld>
            <a:endParaRPr kumimoji="1" lang="ja-JP" altLang="en-US"/>
          </a:p>
        </p:txBody>
      </p:sp>
      <p:sp>
        <p:nvSpPr>
          <p:cNvPr id="6" name="フッター プレースホルダー 5">
            <a:extLst>
              <a:ext uri="{FF2B5EF4-FFF2-40B4-BE49-F238E27FC236}">
                <a16:creationId xmlns:a16="http://schemas.microsoft.com/office/drawing/2014/main" id="{169EADF6-EB5A-E031-D324-3B45C7D8F2A7}"/>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32CA85BF-E9A2-7134-999A-43AABE261B57}"/>
              </a:ext>
            </a:extLst>
          </p:cNvPr>
          <p:cNvSpPr>
            <a:spLocks noGrp="1"/>
          </p:cNvSpPr>
          <p:nvPr>
            <p:ph type="sldNum" sz="quarter" idx="12"/>
          </p:nvPr>
        </p:nvSpPr>
        <p:spPr/>
        <p:txBody>
          <a:bodyPr/>
          <a:lstStyle/>
          <a:p>
            <a:fld id="{AD205370-C637-4846-87B7-5B2B0087EC4D}" type="slidenum">
              <a:rPr kumimoji="1" lang="ja-JP" altLang="en-US" smtClean="0"/>
              <a:t>‹#›</a:t>
            </a:fld>
            <a:endParaRPr kumimoji="1" lang="ja-JP" altLang="en-US"/>
          </a:p>
        </p:txBody>
      </p:sp>
    </p:spTree>
    <p:extLst>
      <p:ext uri="{BB962C8B-B14F-4D97-AF65-F5344CB8AC3E}">
        <p14:creationId xmlns:p14="http://schemas.microsoft.com/office/powerpoint/2010/main" val="19507161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61DC355-7C9C-45AF-8815-4B699A70FB91}"/>
              </a:ext>
            </a:extLst>
          </p:cNvPr>
          <p:cNvSpPr>
            <a:spLocks noGrp="1"/>
          </p:cNvSpPr>
          <p:nvPr>
            <p:ph type="title"/>
          </p:nvPr>
        </p:nvSpPr>
        <p:spPr>
          <a:xfrm>
            <a:off x="839788" y="365125"/>
            <a:ext cx="10515600" cy="1325563"/>
          </a:xfrm>
        </p:spPr>
        <p:txBody>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525B5BF1-3F80-6B30-B474-39E30E130A7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4" name="コンテンツ プレースホルダー 3">
            <a:extLst>
              <a:ext uri="{FF2B5EF4-FFF2-40B4-BE49-F238E27FC236}">
                <a16:creationId xmlns:a16="http://schemas.microsoft.com/office/drawing/2014/main" id="{03AA8D50-05E7-48B6-305A-EF86D3011931}"/>
              </a:ext>
            </a:extLst>
          </p:cNvPr>
          <p:cNvSpPr>
            <a:spLocks noGrp="1"/>
          </p:cNvSpPr>
          <p:nvPr>
            <p:ph sz="half" idx="2"/>
          </p:nvPr>
        </p:nvSpPr>
        <p:spPr>
          <a:xfrm>
            <a:off x="839788" y="2505075"/>
            <a:ext cx="5157787"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a:extLst>
              <a:ext uri="{FF2B5EF4-FFF2-40B4-BE49-F238E27FC236}">
                <a16:creationId xmlns:a16="http://schemas.microsoft.com/office/drawing/2014/main" id="{070C829A-E31B-97DC-89DD-B4828962603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6" name="コンテンツ プレースホルダー 5">
            <a:extLst>
              <a:ext uri="{FF2B5EF4-FFF2-40B4-BE49-F238E27FC236}">
                <a16:creationId xmlns:a16="http://schemas.microsoft.com/office/drawing/2014/main" id="{E00DCC4F-510F-7389-9869-753029CA3452}"/>
              </a:ext>
            </a:extLst>
          </p:cNvPr>
          <p:cNvSpPr>
            <a:spLocks noGrp="1"/>
          </p:cNvSpPr>
          <p:nvPr>
            <p:ph sz="quarter" idx="4"/>
          </p:nvPr>
        </p:nvSpPr>
        <p:spPr>
          <a:xfrm>
            <a:off x="6172200" y="2505075"/>
            <a:ext cx="5183188"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a:extLst>
              <a:ext uri="{FF2B5EF4-FFF2-40B4-BE49-F238E27FC236}">
                <a16:creationId xmlns:a16="http://schemas.microsoft.com/office/drawing/2014/main" id="{DF752165-3B13-B8EE-AEB5-872DA9C6AB1D}"/>
              </a:ext>
            </a:extLst>
          </p:cNvPr>
          <p:cNvSpPr>
            <a:spLocks noGrp="1"/>
          </p:cNvSpPr>
          <p:nvPr>
            <p:ph type="dt" sz="half" idx="10"/>
          </p:nvPr>
        </p:nvSpPr>
        <p:spPr/>
        <p:txBody>
          <a:bodyPr/>
          <a:lstStyle/>
          <a:p>
            <a:fld id="{400F162A-92B9-CB41-9D92-198F9643E4AE}" type="datetime1">
              <a:rPr kumimoji="1" lang="ja-JP" altLang="en-US" smtClean="0"/>
              <a:t>2026/10/8</a:t>
            </a:fld>
            <a:endParaRPr kumimoji="1" lang="ja-JP" altLang="en-US"/>
          </a:p>
        </p:txBody>
      </p:sp>
      <p:sp>
        <p:nvSpPr>
          <p:cNvPr id="8" name="フッター プレースホルダー 7">
            <a:extLst>
              <a:ext uri="{FF2B5EF4-FFF2-40B4-BE49-F238E27FC236}">
                <a16:creationId xmlns:a16="http://schemas.microsoft.com/office/drawing/2014/main" id="{3D110F55-C238-019A-E0D7-C4E7FBA304D6}"/>
              </a:ext>
            </a:extLst>
          </p:cNvPr>
          <p:cNvSpPr>
            <a:spLocks noGrp="1"/>
          </p:cNvSpPr>
          <p:nvPr>
            <p:ph type="ftr" sz="quarter" idx="11"/>
          </p:nvPr>
        </p:nvSpPr>
        <p:spPr/>
        <p:txBody>
          <a:bodyPr/>
          <a:lstStyle/>
          <a:p>
            <a:endParaRPr kumimoji="1" lang="ja-JP" altLang="en-US"/>
          </a:p>
        </p:txBody>
      </p:sp>
      <p:sp>
        <p:nvSpPr>
          <p:cNvPr id="9" name="スライド番号プレースホルダー 8">
            <a:extLst>
              <a:ext uri="{FF2B5EF4-FFF2-40B4-BE49-F238E27FC236}">
                <a16:creationId xmlns:a16="http://schemas.microsoft.com/office/drawing/2014/main" id="{3514E80E-5C86-F2CD-5F9C-414556536A1D}"/>
              </a:ext>
            </a:extLst>
          </p:cNvPr>
          <p:cNvSpPr>
            <a:spLocks noGrp="1"/>
          </p:cNvSpPr>
          <p:nvPr>
            <p:ph type="sldNum" sz="quarter" idx="12"/>
          </p:nvPr>
        </p:nvSpPr>
        <p:spPr/>
        <p:txBody>
          <a:bodyPr/>
          <a:lstStyle/>
          <a:p>
            <a:fld id="{AD205370-C637-4846-87B7-5B2B0087EC4D}" type="slidenum">
              <a:rPr kumimoji="1" lang="ja-JP" altLang="en-US" smtClean="0"/>
              <a:t>‹#›</a:t>
            </a:fld>
            <a:endParaRPr kumimoji="1" lang="ja-JP" altLang="en-US"/>
          </a:p>
        </p:txBody>
      </p:sp>
    </p:spTree>
    <p:extLst>
      <p:ext uri="{BB962C8B-B14F-4D97-AF65-F5344CB8AC3E}">
        <p14:creationId xmlns:p14="http://schemas.microsoft.com/office/powerpoint/2010/main" val="20594288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9240E36-0CF4-49F8-E532-036632CF0D23}"/>
              </a:ext>
            </a:extLst>
          </p:cNvPr>
          <p:cNvSpPr>
            <a:spLocks noGrp="1"/>
          </p:cNvSpPr>
          <p:nvPr>
            <p:ph type="title"/>
          </p:nvPr>
        </p:nvSpPr>
        <p:spPr/>
        <p:txBody>
          <a:bodyPr/>
          <a:lstStyle/>
          <a:p>
            <a:r>
              <a:rPr kumimoji="1" lang="ja-JP" altLang="en-US"/>
              <a:t>マスター タイトルの書式設定</a:t>
            </a:r>
          </a:p>
        </p:txBody>
      </p:sp>
      <p:sp>
        <p:nvSpPr>
          <p:cNvPr id="3" name="日付プレースホルダー 2">
            <a:extLst>
              <a:ext uri="{FF2B5EF4-FFF2-40B4-BE49-F238E27FC236}">
                <a16:creationId xmlns:a16="http://schemas.microsoft.com/office/drawing/2014/main" id="{7D68A6A6-5B7E-7935-06A4-D01A94A21533}"/>
              </a:ext>
            </a:extLst>
          </p:cNvPr>
          <p:cNvSpPr>
            <a:spLocks noGrp="1"/>
          </p:cNvSpPr>
          <p:nvPr>
            <p:ph type="dt" sz="half" idx="10"/>
          </p:nvPr>
        </p:nvSpPr>
        <p:spPr/>
        <p:txBody>
          <a:bodyPr/>
          <a:lstStyle/>
          <a:p>
            <a:fld id="{573AFB3F-7505-3E43-A01A-DF668105CC5E}" type="datetime1">
              <a:rPr kumimoji="1" lang="ja-JP" altLang="en-US" smtClean="0"/>
              <a:t>2026/10/8</a:t>
            </a:fld>
            <a:endParaRPr kumimoji="1" lang="ja-JP" altLang="en-US"/>
          </a:p>
        </p:txBody>
      </p:sp>
      <p:sp>
        <p:nvSpPr>
          <p:cNvPr id="4" name="フッター プレースホルダー 3">
            <a:extLst>
              <a:ext uri="{FF2B5EF4-FFF2-40B4-BE49-F238E27FC236}">
                <a16:creationId xmlns:a16="http://schemas.microsoft.com/office/drawing/2014/main" id="{4F6FF199-6894-1E57-3494-2E0076A4D7A3}"/>
              </a:ext>
            </a:extLst>
          </p:cNvPr>
          <p:cNvSpPr>
            <a:spLocks noGrp="1"/>
          </p:cNvSpPr>
          <p:nvPr>
            <p:ph type="ftr" sz="quarter" idx="11"/>
          </p:nvPr>
        </p:nvSpPr>
        <p:spPr/>
        <p:txBody>
          <a:bodyPr/>
          <a:lstStyle/>
          <a:p>
            <a:endParaRPr kumimoji="1" lang="ja-JP" altLang="en-US"/>
          </a:p>
        </p:txBody>
      </p:sp>
      <p:sp>
        <p:nvSpPr>
          <p:cNvPr id="5" name="スライド番号プレースホルダー 4">
            <a:extLst>
              <a:ext uri="{FF2B5EF4-FFF2-40B4-BE49-F238E27FC236}">
                <a16:creationId xmlns:a16="http://schemas.microsoft.com/office/drawing/2014/main" id="{D673AC0B-F944-881C-C5CF-CE125DAE5FCE}"/>
              </a:ext>
            </a:extLst>
          </p:cNvPr>
          <p:cNvSpPr>
            <a:spLocks noGrp="1"/>
          </p:cNvSpPr>
          <p:nvPr>
            <p:ph type="sldNum" sz="quarter" idx="12"/>
          </p:nvPr>
        </p:nvSpPr>
        <p:spPr/>
        <p:txBody>
          <a:bodyPr/>
          <a:lstStyle/>
          <a:p>
            <a:fld id="{AD205370-C637-4846-87B7-5B2B0087EC4D}" type="slidenum">
              <a:rPr kumimoji="1" lang="ja-JP" altLang="en-US" smtClean="0"/>
              <a:t>‹#›</a:t>
            </a:fld>
            <a:endParaRPr kumimoji="1" lang="ja-JP" altLang="en-US"/>
          </a:p>
        </p:txBody>
      </p:sp>
    </p:spTree>
    <p:extLst>
      <p:ext uri="{BB962C8B-B14F-4D97-AF65-F5344CB8AC3E}">
        <p14:creationId xmlns:p14="http://schemas.microsoft.com/office/powerpoint/2010/main" val="23838122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a:extLst>
              <a:ext uri="{FF2B5EF4-FFF2-40B4-BE49-F238E27FC236}">
                <a16:creationId xmlns:a16="http://schemas.microsoft.com/office/drawing/2014/main" id="{BDFE428A-4B8A-1D67-E8FA-D9776416C3D3}"/>
              </a:ext>
            </a:extLst>
          </p:cNvPr>
          <p:cNvSpPr>
            <a:spLocks noGrp="1"/>
          </p:cNvSpPr>
          <p:nvPr>
            <p:ph type="dt" sz="half" idx="10"/>
          </p:nvPr>
        </p:nvSpPr>
        <p:spPr/>
        <p:txBody>
          <a:bodyPr/>
          <a:lstStyle/>
          <a:p>
            <a:fld id="{FDA98D0C-6049-7441-90F5-DA50E3FA5B12}" type="datetime1">
              <a:rPr kumimoji="1" lang="ja-JP" altLang="en-US" smtClean="0"/>
              <a:t>2026/10/8</a:t>
            </a:fld>
            <a:endParaRPr kumimoji="1" lang="ja-JP" altLang="en-US"/>
          </a:p>
        </p:txBody>
      </p:sp>
      <p:sp>
        <p:nvSpPr>
          <p:cNvPr id="3" name="フッター プレースホルダー 2">
            <a:extLst>
              <a:ext uri="{FF2B5EF4-FFF2-40B4-BE49-F238E27FC236}">
                <a16:creationId xmlns:a16="http://schemas.microsoft.com/office/drawing/2014/main" id="{1CDC713E-80C4-FDDF-282D-5B3EBFFC70D5}"/>
              </a:ext>
            </a:extLst>
          </p:cNvPr>
          <p:cNvSpPr>
            <a:spLocks noGrp="1"/>
          </p:cNvSpPr>
          <p:nvPr>
            <p:ph type="ftr" sz="quarter" idx="1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059BB94E-9EBC-3C5A-65D4-C44D44897C0D}"/>
              </a:ext>
            </a:extLst>
          </p:cNvPr>
          <p:cNvSpPr>
            <a:spLocks noGrp="1"/>
          </p:cNvSpPr>
          <p:nvPr>
            <p:ph type="sldNum" sz="quarter" idx="12"/>
          </p:nvPr>
        </p:nvSpPr>
        <p:spPr/>
        <p:txBody>
          <a:bodyPr/>
          <a:lstStyle/>
          <a:p>
            <a:fld id="{AD205370-C637-4846-87B7-5B2B0087EC4D}" type="slidenum">
              <a:rPr kumimoji="1" lang="ja-JP" altLang="en-US" smtClean="0"/>
              <a:t>‹#›</a:t>
            </a:fld>
            <a:endParaRPr kumimoji="1" lang="ja-JP" altLang="en-US"/>
          </a:p>
        </p:txBody>
      </p:sp>
    </p:spTree>
    <p:extLst>
      <p:ext uri="{BB962C8B-B14F-4D97-AF65-F5344CB8AC3E}">
        <p14:creationId xmlns:p14="http://schemas.microsoft.com/office/powerpoint/2010/main" val="31168443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22F3512-E245-106C-4DD1-6EDD2F34218C}"/>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20DC360A-C2F4-4208-A285-F15376A0C9B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a:extLst>
              <a:ext uri="{FF2B5EF4-FFF2-40B4-BE49-F238E27FC236}">
                <a16:creationId xmlns:a16="http://schemas.microsoft.com/office/drawing/2014/main" id="{431C622F-5C89-8759-6C6F-0BCEE51175A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792DAA34-5184-CD2D-6285-C9EC381A0BF2}"/>
              </a:ext>
            </a:extLst>
          </p:cNvPr>
          <p:cNvSpPr>
            <a:spLocks noGrp="1"/>
          </p:cNvSpPr>
          <p:nvPr>
            <p:ph type="dt" sz="half" idx="10"/>
          </p:nvPr>
        </p:nvSpPr>
        <p:spPr/>
        <p:txBody>
          <a:bodyPr/>
          <a:lstStyle/>
          <a:p>
            <a:fld id="{E539AEE1-6249-A840-BC5F-0020A79F4739}" type="datetime1">
              <a:rPr kumimoji="1" lang="ja-JP" altLang="en-US" smtClean="0"/>
              <a:t>2026/10/8</a:t>
            </a:fld>
            <a:endParaRPr kumimoji="1" lang="ja-JP" altLang="en-US"/>
          </a:p>
        </p:txBody>
      </p:sp>
      <p:sp>
        <p:nvSpPr>
          <p:cNvPr id="6" name="フッター プレースホルダー 5">
            <a:extLst>
              <a:ext uri="{FF2B5EF4-FFF2-40B4-BE49-F238E27FC236}">
                <a16:creationId xmlns:a16="http://schemas.microsoft.com/office/drawing/2014/main" id="{B1B220D6-2575-12F9-FF67-DE6FCDA9FC63}"/>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6982A30B-EA19-8E39-3536-90633F917E1C}"/>
              </a:ext>
            </a:extLst>
          </p:cNvPr>
          <p:cNvSpPr>
            <a:spLocks noGrp="1"/>
          </p:cNvSpPr>
          <p:nvPr>
            <p:ph type="sldNum" sz="quarter" idx="12"/>
          </p:nvPr>
        </p:nvSpPr>
        <p:spPr/>
        <p:txBody>
          <a:bodyPr/>
          <a:lstStyle/>
          <a:p>
            <a:fld id="{AD205370-C637-4846-87B7-5B2B0087EC4D}" type="slidenum">
              <a:rPr kumimoji="1" lang="ja-JP" altLang="en-US" smtClean="0"/>
              <a:t>‹#›</a:t>
            </a:fld>
            <a:endParaRPr kumimoji="1" lang="ja-JP" altLang="en-US"/>
          </a:p>
        </p:txBody>
      </p:sp>
    </p:spTree>
    <p:extLst>
      <p:ext uri="{BB962C8B-B14F-4D97-AF65-F5344CB8AC3E}">
        <p14:creationId xmlns:p14="http://schemas.microsoft.com/office/powerpoint/2010/main" val="847099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4160250-7895-12AE-D47E-A110FD56A523}"/>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図プレースホルダー 2">
            <a:extLst>
              <a:ext uri="{FF2B5EF4-FFF2-40B4-BE49-F238E27FC236}">
                <a16:creationId xmlns:a16="http://schemas.microsoft.com/office/drawing/2014/main" id="{EDAF4ED8-603C-5DAE-57CE-87D9519B5EF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a:extLst>
              <a:ext uri="{FF2B5EF4-FFF2-40B4-BE49-F238E27FC236}">
                <a16:creationId xmlns:a16="http://schemas.microsoft.com/office/drawing/2014/main" id="{32AA943F-B7B4-A032-11F2-0739502EA4C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5DD075C7-63A8-A317-7B1A-3D33B4F00C61}"/>
              </a:ext>
            </a:extLst>
          </p:cNvPr>
          <p:cNvSpPr>
            <a:spLocks noGrp="1"/>
          </p:cNvSpPr>
          <p:nvPr>
            <p:ph type="dt" sz="half" idx="10"/>
          </p:nvPr>
        </p:nvSpPr>
        <p:spPr/>
        <p:txBody>
          <a:bodyPr/>
          <a:lstStyle/>
          <a:p>
            <a:fld id="{E70EEA6F-B5B8-2E49-BCEA-257F2FF52E59}" type="datetime1">
              <a:rPr kumimoji="1" lang="ja-JP" altLang="en-US" smtClean="0"/>
              <a:t>2026/10/8</a:t>
            </a:fld>
            <a:endParaRPr kumimoji="1" lang="ja-JP" altLang="en-US"/>
          </a:p>
        </p:txBody>
      </p:sp>
      <p:sp>
        <p:nvSpPr>
          <p:cNvPr id="6" name="フッター プレースホルダー 5">
            <a:extLst>
              <a:ext uri="{FF2B5EF4-FFF2-40B4-BE49-F238E27FC236}">
                <a16:creationId xmlns:a16="http://schemas.microsoft.com/office/drawing/2014/main" id="{48B50AC9-A0B0-44C8-E37B-28ABCABDE974}"/>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8E9BFAED-4D2B-142F-2C56-6D66875CF241}"/>
              </a:ext>
            </a:extLst>
          </p:cNvPr>
          <p:cNvSpPr>
            <a:spLocks noGrp="1"/>
          </p:cNvSpPr>
          <p:nvPr>
            <p:ph type="sldNum" sz="quarter" idx="12"/>
          </p:nvPr>
        </p:nvSpPr>
        <p:spPr/>
        <p:txBody>
          <a:bodyPr/>
          <a:lstStyle/>
          <a:p>
            <a:fld id="{AD205370-C637-4846-87B7-5B2B0087EC4D}" type="slidenum">
              <a:rPr kumimoji="1" lang="ja-JP" altLang="en-US" smtClean="0"/>
              <a:t>‹#›</a:t>
            </a:fld>
            <a:endParaRPr kumimoji="1" lang="ja-JP" altLang="en-US"/>
          </a:p>
        </p:txBody>
      </p:sp>
    </p:spTree>
    <p:extLst>
      <p:ext uri="{BB962C8B-B14F-4D97-AF65-F5344CB8AC3E}">
        <p14:creationId xmlns:p14="http://schemas.microsoft.com/office/powerpoint/2010/main" val="28217835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01B4636-D4E1-701B-89ED-CAC7825FA4CB}"/>
              </a:ext>
            </a:extLst>
          </p:cNvPr>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687FA0EC-3DE3-5FEC-A041-2AF3B4E64DDC}"/>
              </a:ext>
            </a:extLst>
          </p:cNvPr>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CC36FD9F-D710-7C77-2F8F-40CE0DCA0443}"/>
              </a:ext>
            </a:extLst>
          </p:cNvPr>
          <p:cNvSpPr>
            <a:spLocks noGrp="1"/>
          </p:cNvSpPr>
          <p:nvPr>
            <p:ph type="dt" sz="half" idx="10"/>
          </p:nvPr>
        </p:nvSpPr>
        <p:spPr/>
        <p:txBody>
          <a:bodyPr/>
          <a:lstStyle/>
          <a:p>
            <a:fld id="{2D798502-5169-CE4E-9EB3-01E38E239784}" type="datetime1">
              <a:rPr kumimoji="1" lang="ja-JP" altLang="en-US" smtClean="0"/>
              <a:t>2026/10/8</a:t>
            </a:fld>
            <a:endParaRPr kumimoji="1" lang="ja-JP" altLang="en-US"/>
          </a:p>
        </p:txBody>
      </p:sp>
      <p:sp>
        <p:nvSpPr>
          <p:cNvPr id="5" name="フッター プレースホルダー 4">
            <a:extLst>
              <a:ext uri="{FF2B5EF4-FFF2-40B4-BE49-F238E27FC236}">
                <a16:creationId xmlns:a16="http://schemas.microsoft.com/office/drawing/2014/main" id="{5F446F01-15BB-13D8-6F9F-EA8CEC46176D}"/>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9329BFCD-A8E8-3D4A-984D-18D06D1130B9}"/>
              </a:ext>
            </a:extLst>
          </p:cNvPr>
          <p:cNvSpPr>
            <a:spLocks noGrp="1"/>
          </p:cNvSpPr>
          <p:nvPr>
            <p:ph type="sldNum" sz="quarter" idx="12"/>
          </p:nvPr>
        </p:nvSpPr>
        <p:spPr/>
        <p:txBody>
          <a:bodyPr/>
          <a:lstStyle/>
          <a:p>
            <a:fld id="{AD205370-C637-4846-87B7-5B2B0087EC4D}" type="slidenum">
              <a:rPr kumimoji="1" lang="ja-JP" altLang="en-US" smtClean="0"/>
              <a:t>‹#›</a:t>
            </a:fld>
            <a:endParaRPr kumimoji="1" lang="ja-JP" altLang="en-US"/>
          </a:p>
        </p:txBody>
      </p:sp>
    </p:spTree>
    <p:extLst>
      <p:ext uri="{BB962C8B-B14F-4D97-AF65-F5344CB8AC3E}">
        <p14:creationId xmlns:p14="http://schemas.microsoft.com/office/powerpoint/2010/main" val="10687579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a:extLst>
              <a:ext uri="{FF2B5EF4-FFF2-40B4-BE49-F238E27FC236}">
                <a16:creationId xmlns:a16="http://schemas.microsoft.com/office/drawing/2014/main" id="{D8AB90DD-B226-7CEF-D692-DE5C36721116}"/>
              </a:ext>
            </a:extLst>
          </p:cNvPr>
          <p:cNvSpPr>
            <a:spLocks noGrp="1"/>
          </p:cNvSpPr>
          <p:nvPr>
            <p:ph type="title" orient="vert"/>
          </p:nvPr>
        </p:nvSpPr>
        <p:spPr>
          <a:xfrm>
            <a:off x="8724900" y="365125"/>
            <a:ext cx="2628900" cy="5811838"/>
          </a:xfrm>
        </p:spPr>
        <p:txBody>
          <a:bodyPr vert="eaVert"/>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1F3D6768-E958-2F07-4AE8-E23AA3079E89}"/>
              </a:ext>
            </a:extLst>
          </p:cNvPr>
          <p:cNvSpPr>
            <a:spLocks noGrp="1"/>
          </p:cNvSpPr>
          <p:nvPr>
            <p:ph type="body" orient="vert" idx="1"/>
          </p:nvPr>
        </p:nvSpPr>
        <p:spPr>
          <a:xfrm>
            <a:off x="838200" y="365125"/>
            <a:ext cx="7734300" cy="5811838"/>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3865BF9B-0B9F-09BD-6023-5AF5DA47A689}"/>
              </a:ext>
            </a:extLst>
          </p:cNvPr>
          <p:cNvSpPr>
            <a:spLocks noGrp="1"/>
          </p:cNvSpPr>
          <p:nvPr>
            <p:ph type="dt" sz="half" idx="10"/>
          </p:nvPr>
        </p:nvSpPr>
        <p:spPr/>
        <p:txBody>
          <a:bodyPr/>
          <a:lstStyle/>
          <a:p>
            <a:fld id="{538103F1-8B50-AC4A-B269-55D29FD34519}" type="datetime1">
              <a:rPr kumimoji="1" lang="ja-JP" altLang="en-US" smtClean="0"/>
              <a:t>2026/10/8</a:t>
            </a:fld>
            <a:endParaRPr kumimoji="1" lang="ja-JP" altLang="en-US"/>
          </a:p>
        </p:txBody>
      </p:sp>
      <p:sp>
        <p:nvSpPr>
          <p:cNvPr id="5" name="フッター プレースホルダー 4">
            <a:extLst>
              <a:ext uri="{FF2B5EF4-FFF2-40B4-BE49-F238E27FC236}">
                <a16:creationId xmlns:a16="http://schemas.microsoft.com/office/drawing/2014/main" id="{A1B25E99-F993-D989-3BF5-7CCF22FD5243}"/>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532B7BEE-96B0-9569-8860-6AD59D8DF1E6}"/>
              </a:ext>
            </a:extLst>
          </p:cNvPr>
          <p:cNvSpPr>
            <a:spLocks noGrp="1"/>
          </p:cNvSpPr>
          <p:nvPr>
            <p:ph type="sldNum" sz="quarter" idx="12"/>
          </p:nvPr>
        </p:nvSpPr>
        <p:spPr/>
        <p:txBody>
          <a:bodyPr/>
          <a:lstStyle/>
          <a:p>
            <a:fld id="{AD205370-C637-4846-87B7-5B2B0087EC4D}" type="slidenum">
              <a:rPr kumimoji="1" lang="ja-JP" altLang="en-US" smtClean="0"/>
              <a:t>‹#›</a:t>
            </a:fld>
            <a:endParaRPr kumimoji="1" lang="ja-JP" altLang="en-US"/>
          </a:p>
        </p:txBody>
      </p:sp>
    </p:spTree>
    <p:extLst>
      <p:ext uri="{BB962C8B-B14F-4D97-AF65-F5344CB8AC3E}">
        <p14:creationId xmlns:p14="http://schemas.microsoft.com/office/powerpoint/2010/main" val="22365430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7614595D-0C4B-81CD-806A-E17968FB159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3BADE3DE-6ED0-4B02-E191-9497B1141AE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dirty="0"/>
              <a:t>2 </a:t>
            </a:r>
            <a:r>
              <a:rPr kumimoji="1" lang="ja-JP" altLang="en-US"/>
              <a:t>レベル</a:t>
            </a:r>
          </a:p>
          <a:p>
            <a:pPr lvl="2"/>
            <a:r>
              <a:rPr kumimoji="1" lang="ja-JP" altLang="en-US"/>
              <a:t>第 </a:t>
            </a:r>
            <a:r>
              <a:rPr kumimoji="1" lang="en-US" altLang="ja-JP" dirty="0"/>
              <a:t>3 </a:t>
            </a:r>
            <a:r>
              <a:rPr kumimoji="1" lang="ja-JP" altLang="en-US"/>
              <a:t>レベル</a:t>
            </a:r>
          </a:p>
          <a:p>
            <a:pPr lvl="3"/>
            <a:r>
              <a:rPr kumimoji="1" lang="ja-JP" altLang="en-US"/>
              <a:t>第 </a:t>
            </a:r>
            <a:r>
              <a:rPr kumimoji="1" lang="en-US" altLang="ja-JP" dirty="0"/>
              <a:t>4 </a:t>
            </a:r>
            <a:r>
              <a:rPr kumimoji="1" lang="ja-JP" altLang="en-US"/>
              <a:t>レベル</a:t>
            </a:r>
          </a:p>
          <a:p>
            <a:pPr lvl="4"/>
            <a:r>
              <a:rPr kumimoji="1" lang="ja-JP" altLang="en-US"/>
              <a:t>第 </a:t>
            </a:r>
            <a:r>
              <a:rPr kumimoji="1" lang="en-US" altLang="ja-JP" dirty="0"/>
              <a:t>5 </a:t>
            </a:r>
            <a:r>
              <a:rPr kumimoji="1" lang="ja-JP" altLang="en-US"/>
              <a:t>レベル</a:t>
            </a:r>
          </a:p>
        </p:txBody>
      </p:sp>
      <p:sp>
        <p:nvSpPr>
          <p:cNvPr id="4" name="日付プレースホルダー 3">
            <a:extLst>
              <a:ext uri="{FF2B5EF4-FFF2-40B4-BE49-F238E27FC236}">
                <a16:creationId xmlns:a16="http://schemas.microsoft.com/office/drawing/2014/main" id="{DA6EC947-9FC4-2F3E-E401-1E4671B4064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9CC83EB2-F445-BB41-B8BF-608EAF17B04C}" type="datetime1">
              <a:rPr kumimoji="1" lang="ja-JP" altLang="en-US" smtClean="0"/>
              <a:t>2026/10/8</a:t>
            </a:fld>
            <a:endParaRPr kumimoji="1" lang="ja-JP" altLang="en-US"/>
          </a:p>
        </p:txBody>
      </p:sp>
      <p:sp>
        <p:nvSpPr>
          <p:cNvPr id="5" name="フッター プレースホルダー 4">
            <a:extLst>
              <a:ext uri="{FF2B5EF4-FFF2-40B4-BE49-F238E27FC236}">
                <a16:creationId xmlns:a16="http://schemas.microsoft.com/office/drawing/2014/main" id="{5B247D90-58EA-99BE-935E-FA195BCB908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kumimoji="1" lang="ja-JP" altLang="en-US"/>
          </a:p>
        </p:txBody>
      </p:sp>
      <p:sp>
        <p:nvSpPr>
          <p:cNvPr id="6" name="スライド番号プレースホルダー 5">
            <a:extLst>
              <a:ext uri="{FF2B5EF4-FFF2-40B4-BE49-F238E27FC236}">
                <a16:creationId xmlns:a16="http://schemas.microsoft.com/office/drawing/2014/main" id="{2439E822-4D97-E4A2-F184-4E72C88F5E1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AD205370-C637-4846-87B7-5B2B0087EC4D}" type="slidenum">
              <a:rPr kumimoji="1" lang="ja-JP" altLang="en-US" smtClean="0"/>
              <a:t>‹#›</a:t>
            </a:fld>
            <a:endParaRPr kumimoji="1" lang="ja-JP" altLang="en-US"/>
          </a:p>
        </p:txBody>
      </p:sp>
    </p:spTree>
    <p:extLst>
      <p:ext uri="{BB962C8B-B14F-4D97-AF65-F5344CB8AC3E}">
        <p14:creationId xmlns:p14="http://schemas.microsoft.com/office/powerpoint/2010/main" val="30235775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kumimoji="1" sz="4400" b="1" kern="1200">
          <a:solidFill>
            <a:schemeClr val="tx1"/>
          </a:solidFill>
          <a:latin typeface="Avenir Next" panose="020B0503020202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12EBF6-85B2-9A3C-A5F3-E5FEDC5B4D52}"/>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F2F77E7A-B54F-7AA5-9C35-0412425E4A03}"/>
              </a:ext>
            </a:extLst>
          </p:cNvPr>
          <p:cNvSpPr>
            <a:spLocks noGrp="1"/>
          </p:cNvSpPr>
          <p:nvPr>
            <p:ph type="ctrTitle"/>
          </p:nvPr>
        </p:nvSpPr>
        <p:spPr>
          <a:xfrm>
            <a:off x="437561" y="1875458"/>
            <a:ext cx="11316877" cy="1641257"/>
          </a:xfrm>
        </p:spPr>
        <p:txBody>
          <a:bodyPr>
            <a:noAutofit/>
          </a:bodyPr>
          <a:lstStyle/>
          <a:p>
            <a:r>
              <a:rPr kumimoji="1" lang="en-US" altLang="ja-JP" sz="3600" b="1" dirty="0">
                <a:latin typeface="Hiragino Kaku Gothic Pro W3" panose="020B0300000000000000" pitchFamily="34" charset="-128"/>
              </a:rPr>
              <a:t>DAC Review</a:t>
            </a:r>
            <a:endParaRPr kumimoji="1" lang="ja-JP" altLang="en-US" sz="3600" b="1">
              <a:latin typeface="Hiragino Kaku Gothic Pro W3" panose="020B0300000000000000" pitchFamily="34" charset="-128"/>
            </a:endParaRPr>
          </a:p>
        </p:txBody>
      </p:sp>
      <p:sp>
        <p:nvSpPr>
          <p:cNvPr id="3" name="字幕 2">
            <a:extLst>
              <a:ext uri="{FF2B5EF4-FFF2-40B4-BE49-F238E27FC236}">
                <a16:creationId xmlns:a16="http://schemas.microsoft.com/office/drawing/2014/main" id="{B942E819-B2E2-C9EB-A0C5-EE4D5DD75652}"/>
              </a:ext>
            </a:extLst>
          </p:cNvPr>
          <p:cNvSpPr>
            <a:spLocks noGrp="1"/>
          </p:cNvSpPr>
          <p:nvPr>
            <p:ph type="subTitle" idx="1"/>
          </p:nvPr>
        </p:nvSpPr>
        <p:spPr>
          <a:xfrm>
            <a:off x="1464497" y="3794053"/>
            <a:ext cx="9263006" cy="2144323"/>
          </a:xfrm>
        </p:spPr>
        <p:txBody>
          <a:bodyPr>
            <a:normAutofit/>
          </a:bodyPr>
          <a:lstStyle/>
          <a:p>
            <a:r>
              <a:rPr lang="en-US" altLang="ja-JP" sz="3000" dirty="0">
                <a:latin typeface="Hiragino Kaku Gothic Pro W3" panose="020B0300000000000000" pitchFamily="34" charset="-128"/>
              </a:rPr>
              <a:t>Satoshi YANO</a:t>
            </a:r>
            <a:endParaRPr kumimoji="1" lang="en-US" altLang="ja-JP" sz="1800" dirty="0">
              <a:latin typeface="Hiragino Kaku Gothic Pro W3" panose="020B0300000000000000" pitchFamily="34" charset="-128"/>
            </a:endParaRPr>
          </a:p>
        </p:txBody>
      </p:sp>
    </p:spTree>
    <p:extLst>
      <p:ext uri="{BB962C8B-B14F-4D97-AF65-F5344CB8AC3E}">
        <p14:creationId xmlns:p14="http://schemas.microsoft.com/office/powerpoint/2010/main" val="9098987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1ED8112-7CE8-9D84-0DF8-C3C770D2705A}"/>
              </a:ext>
            </a:extLst>
          </p:cNvPr>
          <p:cNvSpPr>
            <a:spLocks noGrp="1"/>
          </p:cNvSpPr>
          <p:nvPr>
            <p:ph type="title"/>
          </p:nvPr>
        </p:nvSpPr>
        <p:spPr/>
        <p:txBody>
          <a:bodyPr/>
          <a:lstStyle/>
          <a:p>
            <a:r>
              <a:rPr kumimoji="1" lang="en-US" altLang="ja-JP" dirty="0"/>
              <a:t>11</a:t>
            </a:r>
            <a:r>
              <a:rPr kumimoji="1" lang="en-US" altLang="ja-JP" baseline="30000" dirty="0"/>
              <a:t>th</a:t>
            </a:r>
            <a:r>
              <a:rPr kumimoji="1" lang="en-US" altLang="ja-JP" dirty="0"/>
              <a:t> DAC Review </a:t>
            </a:r>
            <a:endParaRPr kumimoji="1" lang="ja-JP" altLang="en-US"/>
          </a:p>
        </p:txBody>
      </p:sp>
      <p:sp>
        <p:nvSpPr>
          <p:cNvPr id="3" name="コンテンツ プレースホルダー 2">
            <a:extLst>
              <a:ext uri="{FF2B5EF4-FFF2-40B4-BE49-F238E27FC236}">
                <a16:creationId xmlns:a16="http://schemas.microsoft.com/office/drawing/2014/main" id="{874659F7-3E2F-8566-E0C4-A38DD3A07456}"/>
              </a:ext>
            </a:extLst>
          </p:cNvPr>
          <p:cNvSpPr>
            <a:spLocks noGrp="1"/>
          </p:cNvSpPr>
          <p:nvPr>
            <p:ph idx="1"/>
          </p:nvPr>
        </p:nvSpPr>
        <p:spPr>
          <a:xfrm>
            <a:off x="838200" y="1825625"/>
            <a:ext cx="10515600" cy="839881"/>
          </a:xfrm>
        </p:spPr>
        <p:txBody>
          <a:bodyPr>
            <a:normAutofit lnSpcReduction="10000"/>
          </a:bodyPr>
          <a:lstStyle/>
          <a:p>
            <a:r>
              <a:rPr lang="en-US" altLang="ja-JP" dirty="0"/>
              <a:t>We have DAC review on October 28</a:t>
            </a:r>
            <a:r>
              <a:rPr lang="en-US" altLang="ja-JP" baseline="30000" dirty="0"/>
              <a:t>th</a:t>
            </a:r>
            <a:r>
              <a:rPr lang="en-US" altLang="ja-JP" dirty="0"/>
              <a:t> – 30</a:t>
            </a:r>
            <a:r>
              <a:rPr lang="en-US" altLang="ja-JP" baseline="30000" dirty="0"/>
              <a:t>th</a:t>
            </a:r>
            <a:r>
              <a:rPr lang="en-US" altLang="ja-JP" dirty="0"/>
              <a:t> </a:t>
            </a:r>
          </a:p>
          <a:p>
            <a:pPr lvl="1"/>
            <a:r>
              <a:rPr kumimoji="1" lang="en-US" altLang="ja-JP" dirty="0"/>
              <a:t>Rehearsal will be on 14</a:t>
            </a:r>
            <a:r>
              <a:rPr kumimoji="1" lang="en-US" altLang="ja-JP" baseline="30000" dirty="0"/>
              <a:t>th</a:t>
            </a:r>
            <a:r>
              <a:rPr kumimoji="1" lang="en-US" altLang="ja-JP" dirty="0"/>
              <a:t> – 16</a:t>
            </a:r>
            <a:r>
              <a:rPr kumimoji="1" lang="en-US" altLang="ja-JP" baseline="30000" dirty="0"/>
              <a:t>th</a:t>
            </a:r>
            <a:r>
              <a:rPr kumimoji="1" lang="en-US" altLang="ja-JP" dirty="0"/>
              <a:t> </a:t>
            </a:r>
            <a:endParaRPr kumimoji="1" lang="ja-JP" altLang="en-US"/>
          </a:p>
        </p:txBody>
      </p:sp>
      <p:sp>
        <p:nvSpPr>
          <p:cNvPr id="4" name="スライド番号プレースホルダー 3">
            <a:extLst>
              <a:ext uri="{FF2B5EF4-FFF2-40B4-BE49-F238E27FC236}">
                <a16:creationId xmlns:a16="http://schemas.microsoft.com/office/drawing/2014/main" id="{FD739493-255B-E26B-89EA-72B9DD4426B8}"/>
              </a:ext>
            </a:extLst>
          </p:cNvPr>
          <p:cNvSpPr>
            <a:spLocks noGrp="1"/>
          </p:cNvSpPr>
          <p:nvPr>
            <p:ph type="sldNum" sz="quarter" idx="12"/>
          </p:nvPr>
        </p:nvSpPr>
        <p:spPr/>
        <p:txBody>
          <a:bodyPr/>
          <a:lstStyle/>
          <a:p>
            <a:fld id="{AD205370-C637-4846-87B7-5B2B0087EC4D}" type="slidenum">
              <a:rPr lang="ja-JP" altLang="en-US" smtClean="0"/>
              <a:pPr/>
              <a:t>2</a:t>
            </a:fld>
            <a:endParaRPr lang="ja-JP" altLang="en-US"/>
          </a:p>
        </p:txBody>
      </p:sp>
      <p:pic>
        <p:nvPicPr>
          <p:cNvPr id="7" name="図 6">
            <a:extLst>
              <a:ext uri="{FF2B5EF4-FFF2-40B4-BE49-F238E27FC236}">
                <a16:creationId xmlns:a16="http://schemas.microsoft.com/office/drawing/2014/main" id="{435B311B-455B-DE96-E1D9-A7F462F51589}"/>
              </a:ext>
            </a:extLst>
          </p:cNvPr>
          <p:cNvPicPr>
            <a:picLocks noChangeAspect="1"/>
          </p:cNvPicPr>
          <p:nvPr/>
        </p:nvPicPr>
        <p:blipFill>
          <a:blip r:embed="rId2"/>
          <a:srcRect l="35063" t="46124" r="28105" b="21084"/>
          <a:stretch>
            <a:fillRect/>
          </a:stretch>
        </p:blipFill>
        <p:spPr>
          <a:xfrm>
            <a:off x="2339788" y="2800443"/>
            <a:ext cx="8280400" cy="3803107"/>
          </a:xfrm>
          <a:prstGeom prst="rect">
            <a:avLst/>
          </a:prstGeom>
        </p:spPr>
      </p:pic>
    </p:spTree>
    <p:extLst>
      <p:ext uri="{BB962C8B-B14F-4D97-AF65-F5344CB8AC3E}">
        <p14:creationId xmlns:p14="http://schemas.microsoft.com/office/powerpoint/2010/main" val="27591961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44914B6-EA2E-3B8F-6316-4CF6BB30F503}"/>
              </a:ext>
            </a:extLst>
          </p:cNvPr>
          <p:cNvSpPr>
            <a:spLocks noGrp="1"/>
          </p:cNvSpPr>
          <p:nvPr>
            <p:ph type="title"/>
          </p:nvPr>
        </p:nvSpPr>
        <p:spPr/>
        <p:txBody>
          <a:bodyPr/>
          <a:lstStyle/>
          <a:p>
            <a:r>
              <a:rPr kumimoji="1" lang="en-US" altLang="ja-JP" dirty="0"/>
              <a:t>Last Review Comments/Recommendations</a:t>
            </a:r>
            <a:endParaRPr kumimoji="1" lang="ja-JP" altLang="en-US"/>
          </a:p>
        </p:txBody>
      </p:sp>
      <p:sp>
        <p:nvSpPr>
          <p:cNvPr id="4" name="スライド番号プレースホルダー 3">
            <a:extLst>
              <a:ext uri="{FF2B5EF4-FFF2-40B4-BE49-F238E27FC236}">
                <a16:creationId xmlns:a16="http://schemas.microsoft.com/office/drawing/2014/main" id="{95EA46D4-967F-5ACC-7C7E-F180AB552CDF}"/>
              </a:ext>
            </a:extLst>
          </p:cNvPr>
          <p:cNvSpPr>
            <a:spLocks noGrp="1"/>
          </p:cNvSpPr>
          <p:nvPr>
            <p:ph type="sldNum" sz="quarter" idx="12"/>
          </p:nvPr>
        </p:nvSpPr>
        <p:spPr/>
        <p:txBody>
          <a:bodyPr/>
          <a:lstStyle/>
          <a:p>
            <a:fld id="{AD205370-C637-4846-87B7-5B2B0087EC4D}" type="slidenum">
              <a:rPr lang="ja-JP" altLang="en-US" smtClean="0"/>
              <a:pPr/>
              <a:t>3</a:t>
            </a:fld>
            <a:endParaRPr lang="ja-JP" altLang="en-US"/>
          </a:p>
        </p:txBody>
      </p:sp>
      <p:graphicFrame>
        <p:nvGraphicFramePr>
          <p:cNvPr id="9" name="表 8">
            <a:extLst>
              <a:ext uri="{FF2B5EF4-FFF2-40B4-BE49-F238E27FC236}">
                <a16:creationId xmlns:a16="http://schemas.microsoft.com/office/drawing/2014/main" id="{0113654D-509B-BAB9-10B2-C7D710732339}"/>
              </a:ext>
            </a:extLst>
          </p:cNvPr>
          <p:cNvGraphicFramePr>
            <a:graphicFrameLocks noGrp="1"/>
          </p:cNvGraphicFramePr>
          <p:nvPr>
            <p:extLst>
              <p:ext uri="{D42A27DB-BD31-4B8C-83A1-F6EECF244321}">
                <p14:modId xmlns:p14="http://schemas.microsoft.com/office/powerpoint/2010/main" val="2794150389"/>
              </p:ext>
            </p:extLst>
          </p:nvPr>
        </p:nvGraphicFramePr>
        <p:xfrm>
          <a:off x="838200" y="2962183"/>
          <a:ext cx="10515600" cy="480939"/>
        </p:xfrm>
        <a:graphic>
          <a:graphicData uri="http://schemas.openxmlformats.org/drawingml/2006/table">
            <a:tbl>
              <a:tblPr>
                <a:tableStyleId>{5C22544A-7EE6-4342-B048-85BDC9FD1C3A}</a:tableStyleId>
              </a:tblPr>
              <a:tblGrid>
                <a:gridCol w="957864">
                  <a:extLst>
                    <a:ext uri="{9D8B030D-6E8A-4147-A177-3AD203B41FA5}">
                      <a16:colId xmlns:a16="http://schemas.microsoft.com/office/drawing/2014/main" val="1652906328"/>
                    </a:ext>
                  </a:extLst>
                </a:gridCol>
                <a:gridCol w="575879">
                  <a:extLst>
                    <a:ext uri="{9D8B030D-6E8A-4147-A177-3AD203B41FA5}">
                      <a16:colId xmlns:a16="http://schemas.microsoft.com/office/drawing/2014/main" val="3882139838"/>
                    </a:ext>
                  </a:extLst>
                </a:gridCol>
                <a:gridCol w="665280">
                  <a:extLst>
                    <a:ext uri="{9D8B030D-6E8A-4147-A177-3AD203B41FA5}">
                      <a16:colId xmlns:a16="http://schemas.microsoft.com/office/drawing/2014/main" val="476911107"/>
                    </a:ext>
                  </a:extLst>
                </a:gridCol>
                <a:gridCol w="645542">
                  <a:extLst>
                    <a:ext uri="{9D8B030D-6E8A-4147-A177-3AD203B41FA5}">
                      <a16:colId xmlns:a16="http://schemas.microsoft.com/office/drawing/2014/main" val="1388343240"/>
                    </a:ext>
                  </a:extLst>
                </a:gridCol>
                <a:gridCol w="738426">
                  <a:extLst>
                    <a:ext uri="{9D8B030D-6E8A-4147-A177-3AD203B41FA5}">
                      <a16:colId xmlns:a16="http://schemas.microsoft.com/office/drawing/2014/main" val="3301215929"/>
                    </a:ext>
                  </a:extLst>
                </a:gridCol>
                <a:gridCol w="512022">
                  <a:extLst>
                    <a:ext uri="{9D8B030D-6E8A-4147-A177-3AD203B41FA5}">
                      <a16:colId xmlns:a16="http://schemas.microsoft.com/office/drawing/2014/main" val="339427274"/>
                    </a:ext>
                  </a:extLst>
                </a:gridCol>
                <a:gridCol w="854530">
                  <a:extLst>
                    <a:ext uri="{9D8B030D-6E8A-4147-A177-3AD203B41FA5}">
                      <a16:colId xmlns:a16="http://schemas.microsoft.com/office/drawing/2014/main" val="2966850951"/>
                    </a:ext>
                  </a:extLst>
                </a:gridCol>
                <a:gridCol w="442359">
                  <a:extLst>
                    <a:ext uri="{9D8B030D-6E8A-4147-A177-3AD203B41FA5}">
                      <a16:colId xmlns:a16="http://schemas.microsoft.com/office/drawing/2014/main" val="2281177270"/>
                    </a:ext>
                  </a:extLst>
                </a:gridCol>
                <a:gridCol w="548014">
                  <a:extLst>
                    <a:ext uri="{9D8B030D-6E8A-4147-A177-3AD203B41FA5}">
                      <a16:colId xmlns:a16="http://schemas.microsoft.com/office/drawing/2014/main" val="2473676254"/>
                    </a:ext>
                  </a:extLst>
                </a:gridCol>
                <a:gridCol w="1473368">
                  <a:extLst>
                    <a:ext uri="{9D8B030D-6E8A-4147-A177-3AD203B41FA5}">
                      <a16:colId xmlns:a16="http://schemas.microsoft.com/office/drawing/2014/main" val="3940693757"/>
                    </a:ext>
                  </a:extLst>
                </a:gridCol>
                <a:gridCol w="1880896">
                  <a:extLst>
                    <a:ext uri="{9D8B030D-6E8A-4147-A177-3AD203B41FA5}">
                      <a16:colId xmlns:a16="http://schemas.microsoft.com/office/drawing/2014/main" val="4157852390"/>
                    </a:ext>
                  </a:extLst>
                </a:gridCol>
                <a:gridCol w="334381">
                  <a:extLst>
                    <a:ext uri="{9D8B030D-6E8A-4147-A177-3AD203B41FA5}">
                      <a16:colId xmlns:a16="http://schemas.microsoft.com/office/drawing/2014/main" val="3767413607"/>
                    </a:ext>
                  </a:extLst>
                </a:gridCol>
                <a:gridCol w="376179">
                  <a:extLst>
                    <a:ext uri="{9D8B030D-6E8A-4147-A177-3AD203B41FA5}">
                      <a16:colId xmlns:a16="http://schemas.microsoft.com/office/drawing/2014/main" val="3825354684"/>
                    </a:ext>
                  </a:extLst>
                </a:gridCol>
                <a:gridCol w="255430">
                  <a:extLst>
                    <a:ext uri="{9D8B030D-6E8A-4147-A177-3AD203B41FA5}">
                      <a16:colId xmlns:a16="http://schemas.microsoft.com/office/drawing/2014/main" val="411765865"/>
                    </a:ext>
                  </a:extLst>
                </a:gridCol>
                <a:gridCol w="255430">
                  <a:extLst>
                    <a:ext uri="{9D8B030D-6E8A-4147-A177-3AD203B41FA5}">
                      <a16:colId xmlns:a16="http://schemas.microsoft.com/office/drawing/2014/main" val="2442675937"/>
                    </a:ext>
                  </a:extLst>
                </a:gridCol>
              </a:tblGrid>
              <a:tr h="480939">
                <a:tc>
                  <a:txBody>
                    <a:bodyPr/>
                    <a:lstStyle/>
                    <a:p>
                      <a:pPr algn="ctr" fontAlgn="ctr">
                        <a:buNone/>
                      </a:pPr>
                      <a:r>
                        <a:rPr lang="ja-JP" sz="400" u="none" strike="noStrike">
                          <a:effectLst/>
                        </a:rPr>
                        <a:t>Polarimeter PDR</a:t>
                      </a:r>
                      <a:endParaRPr lang="ja-JP" sz="400" b="0" i="0" u="none" strike="noStrike">
                        <a:solidFill>
                          <a:srgbClr val="000000"/>
                        </a:solidFill>
                        <a:effectLst/>
                        <a:latin typeface="ＭＳ Ｐゴシック" panose="020B0600070205080204" pitchFamily="34" charset="-128"/>
                        <a:ea typeface="ＭＳ Ｐゴシック" panose="020B0600070205080204" pitchFamily="34" charset="-128"/>
                      </a:endParaRPr>
                    </a:p>
                  </a:txBody>
                  <a:tcPr marL="3485" marR="3485" marT="3485" marB="0" anchor="ctr"/>
                </a:tc>
                <a:tc>
                  <a:txBody>
                    <a:bodyPr/>
                    <a:lstStyle/>
                    <a:p>
                      <a:pPr algn="ctr" fontAlgn="ctr">
                        <a:buNone/>
                      </a:pPr>
                      <a:r>
                        <a:rPr lang="ja-JP" sz="400" u="none" strike="noStrike">
                          <a:effectLst/>
                        </a:rPr>
                        <a:t>January 18, 2023</a:t>
                      </a:r>
                      <a:endParaRPr lang="ja-JP" sz="400" b="0" i="0" u="none" strike="noStrike">
                        <a:solidFill>
                          <a:srgbClr val="000000"/>
                        </a:solidFill>
                        <a:effectLst/>
                        <a:latin typeface="ＭＳ Ｐゴシック" panose="020B0600070205080204" pitchFamily="34" charset="-128"/>
                        <a:ea typeface="ＭＳ Ｐゴシック" panose="020B0600070205080204" pitchFamily="34" charset="-128"/>
                      </a:endParaRPr>
                    </a:p>
                  </a:txBody>
                  <a:tcPr marL="3485" marR="3485" marT="3485" marB="0" anchor="ctr"/>
                </a:tc>
                <a:tc>
                  <a:txBody>
                    <a:bodyPr/>
                    <a:lstStyle/>
                    <a:p>
                      <a:pPr algn="ctr" fontAlgn="ctr">
                        <a:buNone/>
                      </a:pPr>
                      <a:r>
                        <a:rPr lang="ja-JP" sz="400" u="none" strike="noStrike">
                          <a:effectLst/>
                        </a:rPr>
                        <a:t>No</a:t>
                      </a:r>
                      <a:endParaRPr lang="ja-JP" sz="400" b="0" i="0" u="none" strike="noStrike">
                        <a:solidFill>
                          <a:srgbClr val="000000"/>
                        </a:solidFill>
                        <a:effectLst/>
                        <a:latin typeface="ＭＳ Ｐゴシック" panose="020B0600070205080204" pitchFamily="34" charset="-128"/>
                        <a:ea typeface="ＭＳ Ｐゴシック" panose="020B0600070205080204" pitchFamily="34" charset="-128"/>
                      </a:endParaRPr>
                    </a:p>
                  </a:txBody>
                  <a:tcPr marL="3485" marR="3485" marT="3485" marB="0" anchor="ctr"/>
                </a:tc>
                <a:tc>
                  <a:txBody>
                    <a:bodyPr/>
                    <a:lstStyle/>
                    <a:p>
                      <a:pPr algn="ctr" fontAlgn="ctr">
                        <a:buNone/>
                      </a:pPr>
                      <a:r>
                        <a:rPr lang="ja-JP" sz="400" u="none" strike="noStrike">
                          <a:effectLst/>
                        </a:rPr>
                        <a:t>External</a:t>
                      </a:r>
                      <a:endParaRPr lang="ja-JP" sz="400" b="0" i="0" u="none" strike="noStrike">
                        <a:solidFill>
                          <a:srgbClr val="000000"/>
                        </a:solidFill>
                        <a:effectLst/>
                        <a:latin typeface="ＭＳ Ｐゴシック" panose="020B0600070205080204" pitchFamily="34" charset="-128"/>
                        <a:ea typeface="ＭＳ Ｐゴシック" panose="020B0600070205080204" pitchFamily="34" charset="-128"/>
                      </a:endParaRPr>
                    </a:p>
                  </a:txBody>
                  <a:tcPr marL="3485" marR="3485" marT="3485" marB="0" anchor="ctr"/>
                </a:tc>
                <a:tc>
                  <a:txBody>
                    <a:bodyPr/>
                    <a:lstStyle/>
                    <a:p>
                      <a:pPr algn="ctr" fontAlgn="ctr">
                        <a:buNone/>
                      </a:pPr>
                      <a:r>
                        <a:rPr lang="ja-JP" sz="400" u="none" strike="noStrike">
                          <a:effectLst/>
                        </a:rPr>
                        <a:t>　</a:t>
                      </a:r>
                      <a:endParaRPr lang="ja-JP" sz="400" b="0" i="0" u="none" strike="noStrike">
                        <a:solidFill>
                          <a:srgbClr val="000000"/>
                        </a:solidFill>
                        <a:effectLst/>
                        <a:latin typeface="ＭＳ Ｐゴシック" panose="020B0600070205080204" pitchFamily="34" charset="-128"/>
                        <a:ea typeface="ＭＳ Ｐゴシック" panose="020B0600070205080204" pitchFamily="34" charset="-128"/>
                      </a:endParaRPr>
                    </a:p>
                  </a:txBody>
                  <a:tcPr marL="3485" marR="3485" marT="3485" marB="0" anchor="ctr"/>
                </a:tc>
                <a:tc>
                  <a:txBody>
                    <a:bodyPr/>
                    <a:lstStyle/>
                    <a:p>
                      <a:pPr algn="ctr" fontAlgn="ctr">
                        <a:buNone/>
                      </a:pPr>
                      <a:r>
                        <a:rPr lang="ja-JP" sz="400" u="none" strike="noStrike">
                          <a:effectLst/>
                        </a:rPr>
                        <a:t>949</a:t>
                      </a:r>
                      <a:endParaRPr lang="ja-JP" sz="400" b="0" i="0" u="none" strike="noStrike">
                        <a:solidFill>
                          <a:srgbClr val="000000"/>
                        </a:solidFill>
                        <a:effectLst/>
                        <a:latin typeface="ＭＳ Ｐゴシック" panose="020B0600070205080204" pitchFamily="34" charset="-128"/>
                        <a:ea typeface="ＭＳ Ｐゴシック" panose="020B0600070205080204" pitchFamily="34" charset="-128"/>
                      </a:endParaRPr>
                    </a:p>
                  </a:txBody>
                  <a:tcPr marL="3485" marR="3485" marT="3485" marB="0" anchor="ctr"/>
                </a:tc>
                <a:tc>
                  <a:txBody>
                    <a:bodyPr/>
                    <a:lstStyle/>
                    <a:p>
                      <a:pPr algn="l" fontAlgn="ctr">
                        <a:buNone/>
                      </a:pPr>
                      <a:r>
                        <a:rPr lang="ja-JP" sz="400" u="none" strike="noStrike">
                          <a:effectLst/>
                        </a:rPr>
                        <a:t>An alternative detector concept based on Silicon strip detector should be developed. (ESR)</a:t>
                      </a:r>
                      <a:endParaRPr lang="ja-JP" sz="400" b="0" i="0" u="none" strike="noStrike">
                        <a:solidFill>
                          <a:srgbClr val="000000"/>
                        </a:solidFill>
                        <a:effectLst/>
                        <a:latin typeface="ＭＳ Ｐゴシック" panose="020B0600070205080204" pitchFamily="34" charset="-128"/>
                        <a:ea typeface="ＭＳ Ｐゴシック" panose="020B0600070205080204" pitchFamily="34" charset="-128"/>
                      </a:endParaRPr>
                    </a:p>
                  </a:txBody>
                  <a:tcPr marL="3485" marR="3485" marT="3485" marB="0" anchor="ctr"/>
                </a:tc>
                <a:tc>
                  <a:txBody>
                    <a:bodyPr/>
                    <a:lstStyle/>
                    <a:p>
                      <a:pPr algn="ctr" fontAlgn="ctr">
                        <a:buNone/>
                      </a:pPr>
                      <a:r>
                        <a:rPr lang="ja-JP" sz="400" u="none" strike="noStrike">
                          <a:effectLst/>
                        </a:rPr>
                        <a:t>R. Ent / E. Aschenauer / D. Gaskell</a:t>
                      </a:r>
                      <a:endParaRPr lang="ja-JP" sz="400" b="0" i="0" u="none" strike="noStrike">
                        <a:solidFill>
                          <a:srgbClr val="000000"/>
                        </a:solidFill>
                        <a:effectLst/>
                        <a:latin typeface="Calibri" panose="020F0502020204030204" pitchFamily="34" charset="0"/>
                        <a:ea typeface="ＭＳ Ｐゴシック" panose="020B0600070205080204" pitchFamily="34" charset="-128"/>
                      </a:endParaRPr>
                    </a:p>
                  </a:txBody>
                  <a:tcPr marL="3485" marR="3485" marT="3485" marB="0" anchor="ctr"/>
                </a:tc>
                <a:tc>
                  <a:txBody>
                    <a:bodyPr/>
                    <a:lstStyle/>
                    <a:p>
                      <a:pPr algn="ctr" fontAlgn="ctr">
                        <a:buNone/>
                      </a:pPr>
                      <a:r>
                        <a:rPr lang="ja-JP" sz="400" u="none" strike="noStrike">
                          <a:effectLst/>
                        </a:rPr>
                        <a:t>　</a:t>
                      </a:r>
                      <a:endParaRPr lang="ja-JP" sz="400" b="0" i="0" u="none" strike="noStrike">
                        <a:solidFill>
                          <a:srgbClr val="000000"/>
                        </a:solidFill>
                        <a:effectLst/>
                        <a:latin typeface="Calibri" panose="020F0502020204030204" pitchFamily="34" charset="0"/>
                        <a:ea typeface="ＭＳ Ｐゴシック" panose="020B0600070205080204" pitchFamily="34" charset="-128"/>
                      </a:endParaRPr>
                    </a:p>
                  </a:txBody>
                  <a:tcPr marL="3485" marR="3485" marT="3485" marB="0" anchor="ctr"/>
                </a:tc>
                <a:tc>
                  <a:txBody>
                    <a:bodyPr/>
                    <a:lstStyle/>
                    <a:p>
                      <a:pPr algn="l" fontAlgn="ctr">
                        <a:buNone/>
                      </a:pPr>
                      <a:r>
                        <a:rPr lang="ja-JP" sz="400" u="none" strike="noStrike">
                          <a:effectLst/>
                        </a:rPr>
                        <a:t>While certain Si detectors would be able to meet the timing requirements for EIC, the radiation hardness will be a problem and frequent refurbishment will be necessary.</a:t>
                      </a:r>
                      <a:endParaRPr lang="ja-JP" sz="400" b="0" i="0" u="none" strike="noStrike">
                        <a:solidFill>
                          <a:srgbClr val="000000"/>
                        </a:solidFill>
                        <a:effectLst/>
                        <a:latin typeface="Calibri" panose="020F0502020204030204" pitchFamily="34" charset="0"/>
                        <a:ea typeface="ＭＳ Ｐゴシック" panose="020B0600070205080204" pitchFamily="34" charset="-128"/>
                      </a:endParaRPr>
                    </a:p>
                  </a:txBody>
                  <a:tcPr marL="3485" marR="3485" marT="3485" marB="0" anchor="ctr"/>
                </a:tc>
                <a:tc>
                  <a:txBody>
                    <a:bodyPr/>
                    <a:lstStyle/>
                    <a:p>
                      <a:pPr algn="l" rtl="0" fontAlgn="ctr">
                        <a:buNone/>
                      </a:pPr>
                      <a:r>
                        <a:rPr lang="ja-JP" sz="400" u="none" strike="noStrike">
                          <a:effectLst/>
                        </a:rPr>
                        <a:t> Looked at AC-LGADS. Satisfy timing requirements, but radiation hardness uncertain. Good to 1 MGy --&gt; 1-2 weeks of running at EIC. Diamond is the only practical option at this time. This will be explained in CDR.</a:t>
                      </a:r>
                      <a:endParaRPr lang="ja-JP" sz="400" b="0" i="0" u="none" strike="noStrike">
                        <a:solidFill>
                          <a:srgbClr val="000000"/>
                        </a:solidFill>
                        <a:effectLst/>
                        <a:latin typeface="Calibri" panose="020F0502020204030204" pitchFamily="34" charset="0"/>
                        <a:ea typeface="ＭＳ Ｐゴシック" panose="020B0600070205080204" pitchFamily="34" charset="-128"/>
                      </a:endParaRPr>
                    </a:p>
                  </a:txBody>
                  <a:tcPr marL="3485" marR="3485" marT="3485" marB="0" anchor="ctr"/>
                </a:tc>
                <a:tc>
                  <a:txBody>
                    <a:bodyPr/>
                    <a:lstStyle/>
                    <a:p>
                      <a:pPr algn="ctr" fontAlgn="ctr">
                        <a:buNone/>
                      </a:pPr>
                      <a:r>
                        <a:rPr lang="ja-JP" sz="400" u="none" strike="noStrike">
                          <a:effectLst/>
                        </a:rPr>
                        <a:t>closed</a:t>
                      </a:r>
                      <a:endParaRPr lang="ja-JP" sz="400" b="0" i="0" u="none" strike="noStrike">
                        <a:solidFill>
                          <a:srgbClr val="000000"/>
                        </a:solidFill>
                        <a:effectLst/>
                        <a:latin typeface="Calibri" panose="020F0502020204030204" pitchFamily="34" charset="0"/>
                        <a:ea typeface="ＭＳ Ｐゴシック" panose="020B0600070205080204" pitchFamily="34" charset="-128"/>
                      </a:endParaRPr>
                    </a:p>
                  </a:txBody>
                  <a:tcPr marL="3485" marR="3485" marT="3485" marB="0" anchor="ctr"/>
                </a:tc>
                <a:tc>
                  <a:txBody>
                    <a:bodyPr/>
                    <a:lstStyle/>
                    <a:p>
                      <a:pPr algn="ctr" fontAlgn="ctr">
                        <a:buNone/>
                      </a:pPr>
                      <a:r>
                        <a:rPr lang="ja-JP" sz="400" u="none" strike="noStrike">
                          <a:effectLst/>
                        </a:rPr>
                        <a:t>2024/9/3</a:t>
                      </a:r>
                      <a:endParaRPr lang="ja-JP" sz="400" b="0" i="0" u="none" strike="noStrike">
                        <a:solidFill>
                          <a:srgbClr val="000000"/>
                        </a:solidFill>
                        <a:effectLst/>
                        <a:latin typeface="Calibri" panose="020F0502020204030204" pitchFamily="34" charset="0"/>
                        <a:ea typeface="ＭＳ Ｐゴシック" panose="020B0600070205080204" pitchFamily="34" charset="-128"/>
                      </a:endParaRPr>
                    </a:p>
                  </a:txBody>
                  <a:tcPr marL="3485" marR="3485" marT="3485" marB="0" anchor="ctr"/>
                </a:tc>
                <a:tc>
                  <a:txBody>
                    <a:bodyPr/>
                    <a:lstStyle/>
                    <a:p>
                      <a:pPr algn="l" fontAlgn="ctr">
                        <a:buNone/>
                      </a:pPr>
                      <a:r>
                        <a:rPr lang="ja-JP" sz="400" u="none" strike="noStrike">
                          <a:effectLst/>
                        </a:rPr>
                        <a:t>　</a:t>
                      </a:r>
                      <a:endParaRPr lang="ja-JP" sz="400" b="0" i="0" u="none" strike="noStrike">
                        <a:solidFill>
                          <a:srgbClr val="000000"/>
                        </a:solidFill>
                        <a:effectLst/>
                        <a:latin typeface="ＭＳ Ｐゴシック" panose="020B0600070205080204" pitchFamily="34" charset="-128"/>
                        <a:ea typeface="ＭＳ Ｐゴシック" panose="020B0600070205080204" pitchFamily="34" charset="-128"/>
                      </a:endParaRPr>
                    </a:p>
                  </a:txBody>
                  <a:tcPr marL="3485" marR="3485" marT="3485" marB="0" anchor="ctr"/>
                </a:tc>
                <a:tc>
                  <a:txBody>
                    <a:bodyPr/>
                    <a:lstStyle/>
                    <a:p>
                      <a:pPr algn="l" fontAlgn="ctr">
                        <a:buNone/>
                      </a:pPr>
                      <a:r>
                        <a:rPr lang="ja-JP" sz="400" u="none" strike="noStrike">
                          <a:effectLst/>
                        </a:rPr>
                        <a:t>　</a:t>
                      </a:r>
                      <a:endParaRPr lang="ja-JP" sz="400" b="0" i="0" u="none" strike="noStrike">
                        <a:solidFill>
                          <a:srgbClr val="000000"/>
                        </a:solidFill>
                        <a:effectLst/>
                        <a:latin typeface="ＭＳ Ｐゴシック" panose="020B0600070205080204" pitchFamily="34" charset="-128"/>
                        <a:ea typeface="ＭＳ Ｐゴシック" panose="020B0600070205080204" pitchFamily="34" charset="-128"/>
                      </a:endParaRPr>
                    </a:p>
                  </a:txBody>
                  <a:tcPr marL="3485" marR="3485" marT="3485" marB="0" anchor="ctr"/>
                </a:tc>
                <a:extLst>
                  <a:ext uri="{0D108BD9-81ED-4DB2-BD59-A6C34878D82A}">
                    <a16:rowId xmlns:a16="http://schemas.microsoft.com/office/drawing/2014/main" val="4000015751"/>
                  </a:ext>
                </a:extLst>
              </a:tr>
            </a:tbl>
          </a:graphicData>
        </a:graphic>
      </p:graphicFrame>
      <p:graphicFrame>
        <p:nvGraphicFramePr>
          <p:cNvPr id="10" name="表 9">
            <a:extLst>
              <a:ext uri="{FF2B5EF4-FFF2-40B4-BE49-F238E27FC236}">
                <a16:creationId xmlns:a16="http://schemas.microsoft.com/office/drawing/2014/main" id="{44409DA4-2ACE-4103-B9C5-4356C927E030}"/>
              </a:ext>
            </a:extLst>
          </p:cNvPr>
          <p:cNvGraphicFramePr>
            <a:graphicFrameLocks noGrp="1"/>
          </p:cNvGraphicFramePr>
          <p:nvPr>
            <p:extLst>
              <p:ext uri="{D42A27DB-BD31-4B8C-83A1-F6EECF244321}">
                <p14:modId xmlns:p14="http://schemas.microsoft.com/office/powerpoint/2010/main" val="643625306"/>
              </p:ext>
            </p:extLst>
          </p:nvPr>
        </p:nvGraphicFramePr>
        <p:xfrm>
          <a:off x="838200" y="3556619"/>
          <a:ext cx="10515600" cy="480939"/>
        </p:xfrm>
        <a:graphic>
          <a:graphicData uri="http://schemas.openxmlformats.org/drawingml/2006/table">
            <a:tbl>
              <a:tblPr>
                <a:tableStyleId>{5C22544A-7EE6-4342-B048-85BDC9FD1C3A}</a:tableStyleId>
              </a:tblPr>
              <a:tblGrid>
                <a:gridCol w="957864">
                  <a:extLst>
                    <a:ext uri="{9D8B030D-6E8A-4147-A177-3AD203B41FA5}">
                      <a16:colId xmlns:a16="http://schemas.microsoft.com/office/drawing/2014/main" val="2362679910"/>
                    </a:ext>
                  </a:extLst>
                </a:gridCol>
                <a:gridCol w="575879">
                  <a:extLst>
                    <a:ext uri="{9D8B030D-6E8A-4147-A177-3AD203B41FA5}">
                      <a16:colId xmlns:a16="http://schemas.microsoft.com/office/drawing/2014/main" val="1606658363"/>
                    </a:ext>
                  </a:extLst>
                </a:gridCol>
                <a:gridCol w="665280">
                  <a:extLst>
                    <a:ext uri="{9D8B030D-6E8A-4147-A177-3AD203B41FA5}">
                      <a16:colId xmlns:a16="http://schemas.microsoft.com/office/drawing/2014/main" val="305647641"/>
                    </a:ext>
                  </a:extLst>
                </a:gridCol>
                <a:gridCol w="645542">
                  <a:extLst>
                    <a:ext uri="{9D8B030D-6E8A-4147-A177-3AD203B41FA5}">
                      <a16:colId xmlns:a16="http://schemas.microsoft.com/office/drawing/2014/main" val="447308549"/>
                    </a:ext>
                  </a:extLst>
                </a:gridCol>
                <a:gridCol w="738426">
                  <a:extLst>
                    <a:ext uri="{9D8B030D-6E8A-4147-A177-3AD203B41FA5}">
                      <a16:colId xmlns:a16="http://schemas.microsoft.com/office/drawing/2014/main" val="722242286"/>
                    </a:ext>
                  </a:extLst>
                </a:gridCol>
                <a:gridCol w="512022">
                  <a:extLst>
                    <a:ext uri="{9D8B030D-6E8A-4147-A177-3AD203B41FA5}">
                      <a16:colId xmlns:a16="http://schemas.microsoft.com/office/drawing/2014/main" val="981388414"/>
                    </a:ext>
                  </a:extLst>
                </a:gridCol>
                <a:gridCol w="854530">
                  <a:extLst>
                    <a:ext uri="{9D8B030D-6E8A-4147-A177-3AD203B41FA5}">
                      <a16:colId xmlns:a16="http://schemas.microsoft.com/office/drawing/2014/main" val="4045524"/>
                    </a:ext>
                  </a:extLst>
                </a:gridCol>
                <a:gridCol w="442359">
                  <a:extLst>
                    <a:ext uri="{9D8B030D-6E8A-4147-A177-3AD203B41FA5}">
                      <a16:colId xmlns:a16="http://schemas.microsoft.com/office/drawing/2014/main" val="74336833"/>
                    </a:ext>
                  </a:extLst>
                </a:gridCol>
                <a:gridCol w="548014">
                  <a:extLst>
                    <a:ext uri="{9D8B030D-6E8A-4147-A177-3AD203B41FA5}">
                      <a16:colId xmlns:a16="http://schemas.microsoft.com/office/drawing/2014/main" val="162383883"/>
                    </a:ext>
                  </a:extLst>
                </a:gridCol>
                <a:gridCol w="1473368">
                  <a:extLst>
                    <a:ext uri="{9D8B030D-6E8A-4147-A177-3AD203B41FA5}">
                      <a16:colId xmlns:a16="http://schemas.microsoft.com/office/drawing/2014/main" val="2477738139"/>
                    </a:ext>
                  </a:extLst>
                </a:gridCol>
                <a:gridCol w="1880896">
                  <a:extLst>
                    <a:ext uri="{9D8B030D-6E8A-4147-A177-3AD203B41FA5}">
                      <a16:colId xmlns:a16="http://schemas.microsoft.com/office/drawing/2014/main" val="3821384488"/>
                    </a:ext>
                  </a:extLst>
                </a:gridCol>
                <a:gridCol w="334381">
                  <a:extLst>
                    <a:ext uri="{9D8B030D-6E8A-4147-A177-3AD203B41FA5}">
                      <a16:colId xmlns:a16="http://schemas.microsoft.com/office/drawing/2014/main" val="2298401340"/>
                    </a:ext>
                  </a:extLst>
                </a:gridCol>
                <a:gridCol w="376179">
                  <a:extLst>
                    <a:ext uri="{9D8B030D-6E8A-4147-A177-3AD203B41FA5}">
                      <a16:colId xmlns:a16="http://schemas.microsoft.com/office/drawing/2014/main" val="4022646612"/>
                    </a:ext>
                  </a:extLst>
                </a:gridCol>
                <a:gridCol w="255430">
                  <a:extLst>
                    <a:ext uri="{9D8B030D-6E8A-4147-A177-3AD203B41FA5}">
                      <a16:colId xmlns:a16="http://schemas.microsoft.com/office/drawing/2014/main" val="3002715638"/>
                    </a:ext>
                  </a:extLst>
                </a:gridCol>
                <a:gridCol w="255430">
                  <a:extLst>
                    <a:ext uri="{9D8B030D-6E8A-4147-A177-3AD203B41FA5}">
                      <a16:colId xmlns:a16="http://schemas.microsoft.com/office/drawing/2014/main" val="2063668719"/>
                    </a:ext>
                  </a:extLst>
                </a:gridCol>
              </a:tblGrid>
              <a:tr h="480939">
                <a:tc>
                  <a:txBody>
                    <a:bodyPr/>
                    <a:lstStyle/>
                    <a:p>
                      <a:pPr algn="ctr" fontAlgn="ctr">
                        <a:buNone/>
                      </a:pPr>
                      <a:r>
                        <a:rPr lang="ja-JP" sz="400" u="none" strike="noStrike">
                          <a:effectLst/>
                        </a:rPr>
                        <a:t>Peer Review of the EIC Particle Identification Detectors based on AC-LGAD</a:t>
                      </a:r>
                      <a:endParaRPr lang="ja-JP" sz="400" b="0" i="0" u="none" strike="noStrike">
                        <a:solidFill>
                          <a:srgbClr val="000000"/>
                        </a:solidFill>
                        <a:effectLst/>
                        <a:latin typeface="Calibri" panose="020F0502020204030204" pitchFamily="34" charset="0"/>
                        <a:ea typeface="ＭＳ Ｐゴシック" panose="020B0600070205080204" pitchFamily="34" charset="-128"/>
                      </a:endParaRPr>
                    </a:p>
                  </a:txBody>
                  <a:tcPr marL="3485" marR="3485" marT="3485" marB="0" anchor="ctr"/>
                </a:tc>
                <a:tc>
                  <a:txBody>
                    <a:bodyPr/>
                    <a:lstStyle/>
                    <a:p>
                      <a:pPr algn="ctr" fontAlgn="ctr">
                        <a:buNone/>
                      </a:pPr>
                      <a:r>
                        <a:rPr lang="ja-JP" sz="400" u="none" strike="noStrike">
                          <a:effectLst/>
                        </a:rPr>
                        <a:t>December 3, 2025</a:t>
                      </a:r>
                      <a:endParaRPr lang="ja-JP" sz="400" b="0" i="0" u="none" strike="noStrike">
                        <a:solidFill>
                          <a:srgbClr val="000000"/>
                        </a:solidFill>
                        <a:effectLst/>
                        <a:latin typeface="Calibri" panose="020F0502020204030204" pitchFamily="34" charset="0"/>
                        <a:ea typeface="ＭＳ Ｐゴシック" panose="020B0600070205080204" pitchFamily="34" charset="-128"/>
                      </a:endParaRPr>
                    </a:p>
                  </a:txBody>
                  <a:tcPr marL="3485" marR="3485" marT="3485" marB="0" anchor="ctr"/>
                </a:tc>
                <a:tc>
                  <a:txBody>
                    <a:bodyPr/>
                    <a:lstStyle/>
                    <a:p>
                      <a:pPr algn="ctr" fontAlgn="ctr">
                        <a:buNone/>
                      </a:pPr>
                      <a:r>
                        <a:rPr lang="ja-JP" sz="400" u="none" strike="noStrike">
                          <a:effectLst/>
                        </a:rPr>
                        <a:t>No</a:t>
                      </a:r>
                      <a:endParaRPr lang="ja-JP" sz="400" b="0" i="0" u="none" strike="noStrike">
                        <a:solidFill>
                          <a:srgbClr val="000000"/>
                        </a:solidFill>
                        <a:effectLst/>
                        <a:latin typeface="Calibri" panose="020F0502020204030204" pitchFamily="34" charset="0"/>
                        <a:ea typeface="ＭＳ Ｐゴシック" panose="020B0600070205080204" pitchFamily="34" charset="-128"/>
                      </a:endParaRPr>
                    </a:p>
                  </a:txBody>
                  <a:tcPr marL="3485" marR="3485" marT="3485" marB="0" anchor="ctr"/>
                </a:tc>
                <a:tc>
                  <a:txBody>
                    <a:bodyPr/>
                    <a:lstStyle/>
                    <a:p>
                      <a:pPr algn="ctr" fontAlgn="ctr">
                        <a:buNone/>
                      </a:pPr>
                      <a:r>
                        <a:rPr lang="ja-JP" sz="400" u="none" strike="noStrike">
                          <a:effectLst/>
                        </a:rPr>
                        <a:t>External</a:t>
                      </a:r>
                      <a:endParaRPr lang="ja-JP" sz="400" b="0" i="0" u="none" strike="noStrike">
                        <a:solidFill>
                          <a:srgbClr val="000000"/>
                        </a:solidFill>
                        <a:effectLst/>
                        <a:latin typeface="Calibri" panose="020F0502020204030204" pitchFamily="34" charset="0"/>
                        <a:ea typeface="ＭＳ Ｐゴシック" panose="020B0600070205080204" pitchFamily="34" charset="-128"/>
                      </a:endParaRPr>
                    </a:p>
                  </a:txBody>
                  <a:tcPr marL="3485" marR="3485" marT="3485" marB="0" anchor="ctr"/>
                </a:tc>
                <a:tc>
                  <a:txBody>
                    <a:bodyPr/>
                    <a:lstStyle/>
                    <a:p>
                      <a:pPr algn="l" fontAlgn="ctr">
                        <a:buNone/>
                      </a:pPr>
                      <a:r>
                        <a:rPr lang="ja-JP" sz="400" u="none" strike="noStrike">
                          <a:effectLst/>
                        </a:rPr>
                        <a:t>　</a:t>
                      </a:r>
                      <a:endParaRPr lang="ja-JP" sz="400" b="0" i="0" u="none" strike="noStrike">
                        <a:solidFill>
                          <a:srgbClr val="000000"/>
                        </a:solidFill>
                        <a:effectLst/>
                        <a:latin typeface="Calibri" panose="020F0502020204030204" pitchFamily="34" charset="0"/>
                        <a:ea typeface="ＭＳ Ｐゴシック" panose="020B0600070205080204" pitchFamily="34" charset="-128"/>
                      </a:endParaRPr>
                    </a:p>
                  </a:txBody>
                  <a:tcPr marL="3485" marR="3485" marT="3485" marB="0" anchor="ctr"/>
                </a:tc>
                <a:tc>
                  <a:txBody>
                    <a:bodyPr/>
                    <a:lstStyle/>
                    <a:p>
                      <a:pPr algn="ctr" fontAlgn="ctr">
                        <a:buNone/>
                      </a:pPr>
                      <a:r>
                        <a:rPr lang="ja-JP" sz="400" u="none" strike="noStrike">
                          <a:effectLst/>
                        </a:rPr>
                        <a:t>1267</a:t>
                      </a:r>
                      <a:endParaRPr lang="ja-JP" sz="400" b="0" i="0" u="none" strike="noStrike">
                        <a:solidFill>
                          <a:srgbClr val="000000"/>
                        </a:solidFill>
                        <a:effectLst/>
                        <a:latin typeface="Calibri" panose="020F0502020204030204" pitchFamily="34" charset="0"/>
                        <a:ea typeface="ＭＳ Ｐゴシック" panose="020B0600070205080204" pitchFamily="34" charset="-128"/>
                      </a:endParaRPr>
                    </a:p>
                  </a:txBody>
                  <a:tcPr marL="3485" marR="3485" marT="3485" marB="0" anchor="ctr"/>
                </a:tc>
                <a:tc>
                  <a:txBody>
                    <a:bodyPr/>
                    <a:lstStyle/>
                    <a:p>
                      <a:pPr algn="l" fontAlgn="ctr">
                        <a:buNone/>
                      </a:pPr>
                      <a:r>
                        <a:rPr lang="ja-JP" sz="400" u="none" strike="noStrike">
                          <a:effectLst/>
                        </a:rPr>
                        <a:t>Inclusion of additional simulation work on PCB design for transmission lines, to define the technical performance and in particular for the resistivity on the Barrel TOF.</a:t>
                      </a:r>
                      <a:endParaRPr lang="ja-JP" sz="400" b="0" i="0" u="none" strike="noStrike">
                        <a:solidFill>
                          <a:srgbClr val="000000"/>
                        </a:solidFill>
                        <a:effectLst/>
                        <a:latin typeface="Calibri" panose="020F0502020204030204" pitchFamily="34" charset="0"/>
                        <a:ea typeface="ＭＳ Ｐゴシック" panose="020B0600070205080204" pitchFamily="34" charset="-128"/>
                      </a:endParaRPr>
                    </a:p>
                  </a:txBody>
                  <a:tcPr marL="3485" marR="3485" marT="3485" marB="0" anchor="ctr"/>
                </a:tc>
                <a:tc>
                  <a:txBody>
                    <a:bodyPr/>
                    <a:lstStyle/>
                    <a:p>
                      <a:pPr algn="ctr" fontAlgn="ctr">
                        <a:buNone/>
                      </a:pPr>
                      <a:r>
                        <a:rPr lang="ja-JP" sz="400" u="none" strike="noStrike">
                          <a:effectLst/>
                        </a:rPr>
                        <a:t>R. Ent / E. Aschenauer</a:t>
                      </a:r>
                      <a:endParaRPr lang="ja-JP" sz="400" b="0" i="0" u="none" strike="noStrike">
                        <a:solidFill>
                          <a:srgbClr val="000000"/>
                        </a:solidFill>
                        <a:effectLst/>
                        <a:latin typeface="Calibri" panose="020F0502020204030204" pitchFamily="34" charset="0"/>
                        <a:ea typeface="ＭＳ Ｐゴシック" panose="020B0600070205080204" pitchFamily="34" charset="-128"/>
                      </a:endParaRPr>
                    </a:p>
                  </a:txBody>
                  <a:tcPr marL="3485" marR="3485" marT="3485" marB="0" anchor="ctr"/>
                </a:tc>
                <a:tc>
                  <a:txBody>
                    <a:bodyPr/>
                    <a:lstStyle/>
                    <a:p>
                      <a:pPr algn="ctr" fontAlgn="ctr">
                        <a:buNone/>
                      </a:pPr>
                      <a:r>
                        <a:rPr lang="ja-JP" sz="400" u="none" strike="noStrike">
                          <a:effectLst/>
                        </a:rPr>
                        <a:t>　</a:t>
                      </a:r>
                      <a:endParaRPr lang="ja-JP" sz="400" b="0" i="0" u="none" strike="noStrike">
                        <a:solidFill>
                          <a:srgbClr val="000000"/>
                        </a:solidFill>
                        <a:effectLst/>
                        <a:latin typeface="ＭＳ Ｐゴシック" panose="020B0600070205080204" pitchFamily="34" charset="-128"/>
                        <a:ea typeface="ＭＳ Ｐゴシック" panose="020B0600070205080204" pitchFamily="34" charset="-128"/>
                      </a:endParaRPr>
                    </a:p>
                  </a:txBody>
                  <a:tcPr marL="3485" marR="3485" marT="3485" marB="0" anchor="ctr"/>
                </a:tc>
                <a:tc>
                  <a:txBody>
                    <a:bodyPr/>
                    <a:lstStyle/>
                    <a:p>
                      <a:pPr algn="ctr" fontAlgn="ctr">
                        <a:buNone/>
                      </a:pPr>
                      <a:r>
                        <a:rPr lang="ja-JP" sz="400" u="none" strike="noStrike">
                          <a:effectLst/>
                        </a:rPr>
                        <a:t>Agreed</a:t>
                      </a:r>
                      <a:endParaRPr lang="ja-JP" sz="400" b="0" i="0" u="none" strike="noStrike">
                        <a:solidFill>
                          <a:srgbClr val="000000"/>
                        </a:solidFill>
                        <a:effectLst/>
                        <a:latin typeface="Calibri" panose="020F0502020204030204" pitchFamily="34" charset="0"/>
                        <a:ea typeface="ＭＳ Ｐゴシック" panose="020B0600070205080204" pitchFamily="34" charset="-128"/>
                      </a:endParaRPr>
                    </a:p>
                  </a:txBody>
                  <a:tcPr marL="3485" marR="3485" marT="3485" marB="0" anchor="ctr"/>
                </a:tc>
                <a:tc>
                  <a:txBody>
                    <a:bodyPr/>
                    <a:lstStyle/>
                    <a:p>
                      <a:pPr algn="l" fontAlgn="ctr">
                        <a:buNone/>
                      </a:pPr>
                      <a:r>
                        <a:rPr lang="ja-JP" sz="400" u="none" strike="noStrike">
                          <a:effectLst/>
                        </a:rPr>
                        <a:t>The Japanese group has started simulating on flex PCB transmission line design, which will then be cross checked by JLAB electrical engineer.</a:t>
                      </a:r>
                      <a:endParaRPr lang="ja-JP" sz="400" b="0" i="0" u="none" strike="noStrike">
                        <a:solidFill>
                          <a:srgbClr val="000000"/>
                        </a:solidFill>
                        <a:effectLst/>
                        <a:latin typeface="Calibri" panose="020F0502020204030204" pitchFamily="34" charset="0"/>
                        <a:ea typeface="ＭＳ Ｐゴシック" panose="020B0600070205080204" pitchFamily="34" charset="-128"/>
                      </a:endParaRPr>
                    </a:p>
                  </a:txBody>
                  <a:tcPr marL="3485" marR="3485" marT="3485" marB="0" anchor="ctr"/>
                </a:tc>
                <a:tc>
                  <a:txBody>
                    <a:bodyPr/>
                    <a:lstStyle/>
                    <a:p>
                      <a:pPr algn="ctr" fontAlgn="ctr">
                        <a:buNone/>
                      </a:pPr>
                      <a:r>
                        <a:rPr lang="ja-JP" sz="400" u="none" strike="noStrike">
                          <a:effectLst/>
                        </a:rPr>
                        <a:t>in progress</a:t>
                      </a:r>
                      <a:endParaRPr lang="ja-JP" sz="400" b="0" i="0" u="none" strike="noStrike">
                        <a:solidFill>
                          <a:srgbClr val="000000"/>
                        </a:solidFill>
                        <a:effectLst/>
                        <a:latin typeface="Aptos Narrow" panose="020B0004020202020204" pitchFamily="34" charset="0"/>
                        <a:ea typeface="ＭＳ Ｐゴシック" panose="020B0600070205080204" pitchFamily="34" charset="-128"/>
                      </a:endParaRPr>
                    </a:p>
                  </a:txBody>
                  <a:tcPr marL="3485" marR="3485" marT="3485" marB="0" anchor="ctr"/>
                </a:tc>
                <a:tc>
                  <a:txBody>
                    <a:bodyPr/>
                    <a:lstStyle/>
                    <a:p>
                      <a:pPr algn="ctr" fontAlgn="ctr">
                        <a:buNone/>
                      </a:pPr>
                      <a:r>
                        <a:rPr lang="ja-JP" sz="400" u="none" strike="noStrike">
                          <a:effectLst/>
                        </a:rPr>
                        <a:t>2026/1/10</a:t>
                      </a:r>
                      <a:endParaRPr lang="ja-JP" sz="400" b="0" i="0" u="none" strike="noStrike">
                        <a:solidFill>
                          <a:srgbClr val="000000"/>
                        </a:solidFill>
                        <a:effectLst/>
                        <a:latin typeface="Calibri" panose="020F0502020204030204" pitchFamily="34" charset="0"/>
                        <a:ea typeface="ＭＳ Ｐゴシック" panose="020B0600070205080204" pitchFamily="34" charset="-128"/>
                      </a:endParaRPr>
                    </a:p>
                  </a:txBody>
                  <a:tcPr marL="3485" marR="3485" marT="3485" marB="0" anchor="ctr"/>
                </a:tc>
                <a:tc>
                  <a:txBody>
                    <a:bodyPr/>
                    <a:lstStyle/>
                    <a:p>
                      <a:pPr algn="ctr" fontAlgn="ctr">
                        <a:buNone/>
                      </a:pPr>
                      <a:r>
                        <a:rPr lang="ja-JP" sz="400" u="none" strike="noStrike">
                          <a:effectLst/>
                        </a:rPr>
                        <a:t>　</a:t>
                      </a:r>
                      <a:endParaRPr lang="ja-JP" sz="400" b="0" i="0" u="none" strike="noStrike">
                        <a:solidFill>
                          <a:srgbClr val="000000"/>
                        </a:solidFill>
                        <a:effectLst/>
                        <a:latin typeface="ＭＳ Ｐゴシック" panose="020B0600070205080204" pitchFamily="34" charset="-128"/>
                        <a:ea typeface="ＭＳ Ｐゴシック" panose="020B0600070205080204" pitchFamily="34" charset="-128"/>
                      </a:endParaRPr>
                    </a:p>
                  </a:txBody>
                  <a:tcPr marL="3485" marR="3485" marT="3485" marB="0" anchor="ctr"/>
                </a:tc>
                <a:tc>
                  <a:txBody>
                    <a:bodyPr/>
                    <a:lstStyle/>
                    <a:p>
                      <a:pPr algn="ctr" fontAlgn="ctr">
                        <a:buNone/>
                      </a:pPr>
                      <a:r>
                        <a:rPr lang="ja-JP" sz="400" u="none" strike="noStrike">
                          <a:effectLst/>
                        </a:rPr>
                        <a:t>　</a:t>
                      </a:r>
                      <a:endParaRPr lang="ja-JP" sz="400" b="0" i="0" u="none" strike="noStrike">
                        <a:solidFill>
                          <a:srgbClr val="000000"/>
                        </a:solidFill>
                        <a:effectLst/>
                        <a:latin typeface="ＭＳ Ｐゴシック" panose="020B0600070205080204" pitchFamily="34" charset="-128"/>
                        <a:ea typeface="ＭＳ Ｐゴシック" panose="020B0600070205080204" pitchFamily="34" charset="-128"/>
                      </a:endParaRPr>
                    </a:p>
                  </a:txBody>
                  <a:tcPr marL="3485" marR="3485" marT="3485" marB="0" anchor="ctr"/>
                </a:tc>
                <a:extLst>
                  <a:ext uri="{0D108BD9-81ED-4DB2-BD59-A6C34878D82A}">
                    <a16:rowId xmlns:a16="http://schemas.microsoft.com/office/drawing/2014/main" val="1018604704"/>
                  </a:ext>
                </a:extLst>
              </a:tr>
            </a:tbl>
          </a:graphicData>
        </a:graphic>
      </p:graphicFrame>
      <p:graphicFrame>
        <p:nvGraphicFramePr>
          <p:cNvPr id="12" name="表 11">
            <a:extLst>
              <a:ext uri="{FF2B5EF4-FFF2-40B4-BE49-F238E27FC236}">
                <a16:creationId xmlns:a16="http://schemas.microsoft.com/office/drawing/2014/main" id="{BBB5913C-A4D5-2DEA-BCC7-E390874E41D4}"/>
              </a:ext>
            </a:extLst>
          </p:cNvPr>
          <p:cNvGraphicFramePr>
            <a:graphicFrameLocks noGrp="1"/>
          </p:cNvGraphicFramePr>
          <p:nvPr>
            <p:extLst>
              <p:ext uri="{D42A27DB-BD31-4B8C-83A1-F6EECF244321}">
                <p14:modId xmlns:p14="http://schemas.microsoft.com/office/powerpoint/2010/main" val="1612065789"/>
              </p:ext>
            </p:extLst>
          </p:nvPr>
        </p:nvGraphicFramePr>
        <p:xfrm>
          <a:off x="838200" y="2962183"/>
          <a:ext cx="10515600" cy="480939"/>
        </p:xfrm>
        <a:graphic>
          <a:graphicData uri="http://schemas.openxmlformats.org/drawingml/2006/table">
            <a:tbl>
              <a:tblPr>
                <a:tableStyleId>{5C22544A-7EE6-4342-B048-85BDC9FD1C3A}</a:tableStyleId>
              </a:tblPr>
              <a:tblGrid>
                <a:gridCol w="957864">
                  <a:extLst>
                    <a:ext uri="{9D8B030D-6E8A-4147-A177-3AD203B41FA5}">
                      <a16:colId xmlns:a16="http://schemas.microsoft.com/office/drawing/2014/main" val="3390135300"/>
                    </a:ext>
                  </a:extLst>
                </a:gridCol>
                <a:gridCol w="575879">
                  <a:extLst>
                    <a:ext uri="{9D8B030D-6E8A-4147-A177-3AD203B41FA5}">
                      <a16:colId xmlns:a16="http://schemas.microsoft.com/office/drawing/2014/main" val="2403066445"/>
                    </a:ext>
                  </a:extLst>
                </a:gridCol>
                <a:gridCol w="665280">
                  <a:extLst>
                    <a:ext uri="{9D8B030D-6E8A-4147-A177-3AD203B41FA5}">
                      <a16:colId xmlns:a16="http://schemas.microsoft.com/office/drawing/2014/main" val="1884874831"/>
                    </a:ext>
                  </a:extLst>
                </a:gridCol>
                <a:gridCol w="645542">
                  <a:extLst>
                    <a:ext uri="{9D8B030D-6E8A-4147-A177-3AD203B41FA5}">
                      <a16:colId xmlns:a16="http://schemas.microsoft.com/office/drawing/2014/main" val="3539866101"/>
                    </a:ext>
                  </a:extLst>
                </a:gridCol>
                <a:gridCol w="738426">
                  <a:extLst>
                    <a:ext uri="{9D8B030D-6E8A-4147-A177-3AD203B41FA5}">
                      <a16:colId xmlns:a16="http://schemas.microsoft.com/office/drawing/2014/main" val="497434085"/>
                    </a:ext>
                  </a:extLst>
                </a:gridCol>
                <a:gridCol w="512022">
                  <a:extLst>
                    <a:ext uri="{9D8B030D-6E8A-4147-A177-3AD203B41FA5}">
                      <a16:colId xmlns:a16="http://schemas.microsoft.com/office/drawing/2014/main" val="666281197"/>
                    </a:ext>
                  </a:extLst>
                </a:gridCol>
                <a:gridCol w="854530">
                  <a:extLst>
                    <a:ext uri="{9D8B030D-6E8A-4147-A177-3AD203B41FA5}">
                      <a16:colId xmlns:a16="http://schemas.microsoft.com/office/drawing/2014/main" val="2651761036"/>
                    </a:ext>
                  </a:extLst>
                </a:gridCol>
                <a:gridCol w="442359">
                  <a:extLst>
                    <a:ext uri="{9D8B030D-6E8A-4147-A177-3AD203B41FA5}">
                      <a16:colId xmlns:a16="http://schemas.microsoft.com/office/drawing/2014/main" val="951636835"/>
                    </a:ext>
                  </a:extLst>
                </a:gridCol>
                <a:gridCol w="548014">
                  <a:extLst>
                    <a:ext uri="{9D8B030D-6E8A-4147-A177-3AD203B41FA5}">
                      <a16:colId xmlns:a16="http://schemas.microsoft.com/office/drawing/2014/main" val="2558501370"/>
                    </a:ext>
                  </a:extLst>
                </a:gridCol>
                <a:gridCol w="1473368">
                  <a:extLst>
                    <a:ext uri="{9D8B030D-6E8A-4147-A177-3AD203B41FA5}">
                      <a16:colId xmlns:a16="http://schemas.microsoft.com/office/drawing/2014/main" val="3373542939"/>
                    </a:ext>
                  </a:extLst>
                </a:gridCol>
                <a:gridCol w="1880896">
                  <a:extLst>
                    <a:ext uri="{9D8B030D-6E8A-4147-A177-3AD203B41FA5}">
                      <a16:colId xmlns:a16="http://schemas.microsoft.com/office/drawing/2014/main" val="2269216103"/>
                    </a:ext>
                  </a:extLst>
                </a:gridCol>
                <a:gridCol w="334381">
                  <a:extLst>
                    <a:ext uri="{9D8B030D-6E8A-4147-A177-3AD203B41FA5}">
                      <a16:colId xmlns:a16="http://schemas.microsoft.com/office/drawing/2014/main" val="4132824420"/>
                    </a:ext>
                  </a:extLst>
                </a:gridCol>
                <a:gridCol w="376179">
                  <a:extLst>
                    <a:ext uri="{9D8B030D-6E8A-4147-A177-3AD203B41FA5}">
                      <a16:colId xmlns:a16="http://schemas.microsoft.com/office/drawing/2014/main" val="1667371218"/>
                    </a:ext>
                  </a:extLst>
                </a:gridCol>
                <a:gridCol w="255430">
                  <a:extLst>
                    <a:ext uri="{9D8B030D-6E8A-4147-A177-3AD203B41FA5}">
                      <a16:colId xmlns:a16="http://schemas.microsoft.com/office/drawing/2014/main" val="1310733422"/>
                    </a:ext>
                  </a:extLst>
                </a:gridCol>
                <a:gridCol w="255430">
                  <a:extLst>
                    <a:ext uri="{9D8B030D-6E8A-4147-A177-3AD203B41FA5}">
                      <a16:colId xmlns:a16="http://schemas.microsoft.com/office/drawing/2014/main" val="3384272055"/>
                    </a:ext>
                  </a:extLst>
                </a:gridCol>
              </a:tblGrid>
              <a:tr h="480939">
                <a:tc>
                  <a:txBody>
                    <a:bodyPr/>
                    <a:lstStyle/>
                    <a:p>
                      <a:pPr algn="ctr" fontAlgn="ctr">
                        <a:buNone/>
                      </a:pPr>
                      <a:r>
                        <a:rPr lang="ja-JP" sz="400" u="none" strike="noStrike">
                          <a:effectLst/>
                        </a:rPr>
                        <a:t>Peer Review of the EIC Particle Identification Detectors based on AC-LGAD</a:t>
                      </a:r>
                      <a:endParaRPr lang="ja-JP" sz="400" b="0" i="0" u="none" strike="noStrike">
                        <a:solidFill>
                          <a:srgbClr val="000000"/>
                        </a:solidFill>
                        <a:effectLst/>
                        <a:latin typeface="Calibri" panose="020F0502020204030204" pitchFamily="34" charset="0"/>
                        <a:ea typeface="ＭＳ Ｐゴシック" panose="020B0600070205080204" pitchFamily="34" charset="-128"/>
                      </a:endParaRPr>
                    </a:p>
                  </a:txBody>
                  <a:tcPr marL="3485" marR="3485" marT="3485" marB="0" anchor="ctr"/>
                </a:tc>
                <a:tc>
                  <a:txBody>
                    <a:bodyPr/>
                    <a:lstStyle/>
                    <a:p>
                      <a:pPr algn="ctr" fontAlgn="ctr">
                        <a:buNone/>
                      </a:pPr>
                      <a:r>
                        <a:rPr lang="ja-JP" sz="400" u="none" strike="noStrike">
                          <a:effectLst/>
                        </a:rPr>
                        <a:t>December 3, 2025</a:t>
                      </a:r>
                      <a:endParaRPr lang="ja-JP" sz="400" b="0" i="0" u="none" strike="noStrike">
                        <a:solidFill>
                          <a:srgbClr val="000000"/>
                        </a:solidFill>
                        <a:effectLst/>
                        <a:latin typeface="Calibri" panose="020F0502020204030204" pitchFamily="34" charset="0"/>
                        <a:ea typeface="ＭＳ Ｐゴシック" panose="020B0600070205080204" pitchFamily="34" charset="-128"/>
                      </a:endParaRPr>
                    </a:p>
                  </a:txBody>
                  <a:tcPr marL="3485" marR="3485" marT="3485" marB="0" anchor="ctr"/>
                </a:tc>
                <a:tc>
                  <a:txBody>
                    <a:bodyPr/>
                    <a:lstStyle/>
                    <a:p>
                      <a:pPr algn="ctr" fontAlgn="ctr">
                        <a:buNone/>
                      </a:pPr>
                      <a:r>
                        <a:rPr lang="ja-JP" sz="400" u="none" strike="noStrike">
                          <a:effectLst/>
                        </a:rPr>
                        <a:t>No</a:t>
                      </a:r>
                      <a:endParaRPr lang="ja-JP" sz="400" b="0" i="0" u="none" strike="noStrike">
                        <a:solidFill>
                          <a:srgbClr val="000000"/>
                        </a:solidFill>
                        <a:effectLst/>
                        <a:latin typeface="Calibri" panose="020F0502020204030204" pitchFamily="34" charset="0"/>
                        <a:ea typeface="ＭＳ Ｐゴシック" panose="020B0600070205080204" pitchFamily="34" charset="-128"/>
                      </a:endParaRPr>
                    </a:p>
                  </a:txBody>
                  <a:tcPr marL="3485" marR="3485" marT="3485" marB="0" anchor="ctr"/>
                </a:tc>
                <a:tc>
                  <a:txBody>
                    <a:bodyPr/>
                    <a:lstStyle/>
                    <a:p>
                      <a:pPr algn="ctr" fontAlgn="ctr">
                        <a:buNone/>
                      </a:pPr>
                      <a:r>
                        <a:rPr lang="ja-JP" sz="400" u="none" strike="noStrike">
                          <a:effectLst/>
                        </a:rPr>
                        <a:t>External</a:t>
                      </a:r>
                      <a:endParaRPr lang="ja-JP" sz="400" b="0" i="0" u="none" strike="noStrike">
                        <a:solidFill>
                          <a:srgbClr val="000000"/>
                        </a:solidFill>
                        <a:effectLst/>
                        <a:latin typeface="Calibri" panose="020F0502020204030204" pitchFamily="34" charset="0"/>
                        <a:ea typeface="ＭＳ Ｐゴシック" panose="020B0600070205080204" pitchFamily="34" charset="-128"/>
                      </a:endParaRPr>
                    </a:p>
                  </a:txBody>
                  <a:tcPr marL="3485" marR="3485" marT="3485" marB="0" anchor="ctr"/>
                </a:tc>
                <a:tc>
                  <a:txBody>
                    <a:bodyPr/>
                    <a:lstStyle/>
                    <a:p>
                      <a:pPr algn="l" fontAlgn="ctr">
                        <a:buNone/>
                      </a:pPr>
                      <a:r>
                        <a:rPr lang="ja-JP" sz="400" u="none" strike="noStrike">
                          <a:effectLst/>
                        </a:rPr>
                        <a:t>　</a:t>
                      </a:r>
                      <a:endParaRPr lang="ja-JP" sz="400" b="0" i="0" u="none" strike="noStrike">
                        <a:solidFill>
                          <a:srgbClr val="000000"/>
                        </a:solidFill>
                        <a:effectLst/>
                        <a:latin typeface="Calibri" panose="020F0502020204030204" pitchFamily="34" charset="0"/>
                        <a:ea typeface="ＭＳ Ｐゴシック" panose="020B0600070205080204" pitchFamily="34" charset="-128"/>
                      </a:endParaRPr>
                    </a:p>
                  </a:txBody>
                  <a:tcPr marL="3485" marR="3485" marT="3485" marB="0" anchor="ctr"/>
                </a:tc>
                <a:tc>
                  <a:txBody>
                    <a:bodyPr/>
                    <a:lstStyle/>
                    <a:p>
                      <a:pPr algn="ctr" fontAlgn="ctr">
                        <a:buNone/>
                      </a:pPr>
                      <a:r>
                        <a:rPr lang="ja-JP" sz="400" u="none" strike="noStrike">
                          <a:effectLst/>
                        </a:rPr>
                        <a:t>1267</a:t>
                      </a:r>
                      <a:endParaRPr lang="ja-JP" sz="400" b="0" i="0" u="none" strike="noStrike">
                        <a:solidFill>
                          <a:srgbClr val="000000"/>
                        </a:solidFill>
                        <a:effectLst/>
                        <a:latin typeface="Calibri" panose="020F0502020204030204" pitchFamily="34" charset="0"/>
                        <a:ea typeface="ＭＳ Ｐゴシック" panose="020B0600070205080204" pitchFamily="34" charset="-128"/>
                      </a:endParaRPr>
                    </a:p>
                  </a:txBody>
                  <a:tcPr marL="3485" marR="3485" marT="3485" marB="0" anchor="ctr"/>
                </a:tc>
                <a:tc>
                  <a:txBody>
                    <a:bodyPr/>
                    <a:lstStyle/>
                    <a:p>
                      <a:pPr algn="l" fontAlgn="ctr">
                        <a:buNone/>
                      </a:pPr>
                      <a:r>
                        <a:rPr lang="ja-JP" sz="400" u="none" strike="noStrike">
                          <a:effectLst/>
                        </a:rPr>
                        <a:t>Inclusion of additional simulation work on PCB design for transmission lines, to define the technical performance and in particular for the resistivity on the Barrel TOF.</a:t>
                      </a:r>
                      <a:endParaRPr lang="ja-JP" sz="400" b="0" i="0" u="none" strike="noStrike">
                        <a:solidFill>
                          <a:srgbClr val="000000"/>
                        </a:solidFill>
                        <a:effectLst/>
                        <a:latin typeface="Calibri" panose="020F0502020204030204" pitchFamily="34" charset="0"/>
                        <a:ea typeface="ＭＳ Ｐゴシック" panose="020B0600070205080204" pitchFamily="34" charset="-128"/>
                      </a:endParaRPr>
                    </a:p>
                  </a:txBody>
                  <a:tcPr marL="3485" marR="3485" marT="3485" marB="0" anchor="ctr"/>
                </a:tc>
                <a:tc>
                  <a:txBody>
                    <a:bodyPr/>
                    <a:lstStyle/>
                    <a:p>
                      <a:pPr algn="ctr" fontAlgn="ctr">
                        <a:buNone/>
                      </a:pPr>
                      <a:r>
                        <a:rPr lang="ja-JP" sz="400" u="none" strike="noStrike">
                          <a:effectLst/>
                        </a:rPr>
                        <a:t>R. Ent / E. Aschenauer</a:t>
                      </a:r>
                      <a:endParaRPr lang="ja-JP" sz="400" b="0" i="0" u="none" strike="noStrike">
                        <a:solidFill>
                          <a:srgbClr val="000000"/>
                        </a:solidFill>
                        <a:effectLst/>
                        <a:latin typeface="Calibri" panose="020F0502020204030204" pitchFamily="34" charset="0"/>
                        <a:ea typeface="ＭＳ Ｐゴシック" panose="020B0600070205080204" pitchFamily="34" charset="-128"/>
                      </a:endParaRPr>
                    </a:p>
                  </a:txBody>
                  <a:tcPr marL="3485" marR="3485" marT="3485" marB="0" anchor="ctr"/>
                </a:tc>
                <a:tc>
                  <a:txBody>
                    <a:bodyPr/>
                    <a:lstStyle/>
                    <a:p>
                      <a:pPr algn="ctr" fontAlgn="ctr">
                        <a:buNone/>
                      </a:pPr>
                      <a:r>
                        <a:rPr lang="ja-JP" sz="400" u="none" strike="noStrike">
                          <a:effectLst/>
                        </a:rPr>
                        <a:t>　</a:t>
                      </a:r>
                      <a:endParaRPr lang="ja-JP" sz="400" b="0" i="0" u="none" strike="noStrike">
                        <a:solidFill>
                          <a:srgbClr val="000000"/>
                        </a:solidFill>
                        <a:effectLst/>
                        <a:latin typeface="ＭＳ Ｐゴシック" panose="020B0600070205080204" pitchFamily="34" charset="-128"/>
                        <a:ea typeface="ＭＳ Ｐゴシック" panose="020B0600070205080204" pitchFamily="34" charset="-128"/>
                      </a:endParaRPr>
                    </a:p>
                  </a:txBody>
                  <a:tcPr marL="3485" marR="3485" marT="3485" marB="0" anchor="ctr"/>
                </a:tc>
                <a:tc>
                  <a:txBody>
                    <a:bodyPr/>
                    <a:lstStyle/>
                    <a:p>
                      <a:pPr algn="ctr" fontAlgn="ctr">
                        <a:buNone/>
                      </a:pPr>
                      <a:r>
                        <a:rPr lang="ja-JP" sz="400" u="none" strike="noStrike">
                          <a:effectLst/>
                        </a:rPr>
                        <a:t>Agreed</a:t>
                      </a:r>
                      <a:endParaRPr lang="ja-JP" sz="400" b="0" i="0" u="none" strike="noStrike">
                        <a:solidFill>
                          <a:srgbClr val="000000"/>
                        </a:solidFill>
                        <a:effectLst/>
                        <a:latin typeface="Calibri" panose="020F0502020204030204" pitchFamily="34" charset="0"/>
                        <a:ea typeface="ＭＳ Ｐゴシック" panose="020B0600070205080204" pitchFamily="34" charset="-128"/>
                      </a:endParaRPr>
                    </a:p>
                  </a:txBody>
                  <a:tcPr marL="3485" marR="3485" marT="3485" marB="0" anchor="ctr"/>
                </a:tc>
                <a:tc>
                  <a:txBody>
                    <a:bodyPr/>
                    <a:lstStyle/>
                    <a:p>
                      <a:pPr algn="l" fontAlgn="ctr">
                        <a:buNone/>
                      </a:pPr>
                      <a:r>
                        <a:rPr lang="ja-JP" sz="400" u="none" strike="noStrike">
                          <a:effectLst/>
                        </a:rPr>
                        <a:t>The Japanese group has started simulating on flex PCB transmission line design, which will then be cross checked by JLAB electrical engineer.</a:t>
                      </a:r>
                      <a:endParaRPr lang="ja-JP" sz="400" b="0" i="0" u="none" strike="noStrike">
                        <a:solidFill>
                          <a:srgbClr val="000000"/>
                        </a:solidFill>
                        <a:effectLst/>
                        <a:latin typeface="Calibri" panose="020F0502020204030204" pitchFamily="34" charset="0"/>
                        <a:ea typeface="ＭＳ Ｐゴシック" panose="020B0600070205080204" pitchFamily="34" charset="-128"/>
                      </a:endParaRPr>
                    </a:p>
                  </a:txBody>
                  <a:tcPr marL="3485" marR="3485" marT="3485" marB="0" anchor="ctr"/>
                </a:tc>
                <a:tc>
                  <a:txBody>
                    <a:bodyPr/>
                    <a:lstStyle/>
                    <a:p>
                      <a:pPr algn="ctr" fontAlgn="ctr">
                        <a:buNone/>
                      </a:pPr>
                      <a:r>
                        <a:rPr lang="ja-JP" sz="400" u="none" strike="noStrike">
                          <a:effectLst/>
                        </a:rPr>
                        <a:t>in progress</a:t>
                      </a:r>
                      <a:endParaRPr lang="ja-JP" sz="400" b="0" i="0" u="none" strike="noStrike">
                        <a:solidFill>
                          <a:srgbClr val="000000"/>
                        </a:solidFill>
                        <a:effectLst/>
                        <a:latin typeface="Aptos Narrow" panose="020B0004020202020204" pitchFamily="34" charset="0"/>
                        <a:ea typeface="ＭＳ Ｐゴシック" panose="020B0600070205080204" pitchFamily="34" charset="-128"/>
                      </a:endParaRPr>
                    </a:p>
                  </a:txBody>
                  <a:tcPr marL="3485" marR="3485" marT="3485" marB="0" anchor="ctr"/>
                </a:tc>
                <a:tc>
                  <a:txBody>
                    <a:bodyPr/>
                    <a:lstStyle/>
                    <a:p>
                      <a:pPr algn="ctr" fontAlgn="ctr">
                        <a:buNone/>
                      </a:pPr>
                      <a:r>
                        <a:rPr lang="ja-JP" sz="400" u="none" strike="noStrike">
                          <a:effectLst/>
                        </a:rPr>
                        <a:t>2026/1/10</a:t>
                      </a:r>
                      <a:endParaRPr lang="ja-JP" sz="400" b="0" i="0" u="none" strike="noStrike">
                        <a:solidFill>
                          <a:srgbClr val="000000"/>
                        </a:solidFill>
                        <a:effectLst/>
                        <a:latin typeface="Calibri" panose="020F0502020204030204" pitchFamily="34" charset="0"/>
                        <a:ea typeface="ＭＳ Ｐゴシック" panose="020B0600070205080204" pitchFamily="34" charset="-128"/>
                      </a:endParaRPr>
                    </a:p>
                  </a:txBody>
                  <a:tcPr marL="3485" marR="3485" marT="3485" marB="0" anchor="ctr"/>
                </a:tc>
                <a:tc>
                  <a:txBody>
                    <a:bodyPr/>
                    <a:lstStyle/>
                    <a:p>
                      <a:pPr algn="ctr" fontAlgn="ctr">
                        <a:buNone/>
                      </a:pPr>
                      <a:r>
                        <a:rPr lang="ja-JP" sz="400" u="none" strike="noStrike">
                          <a:effectLst/>
                        </a:rPr>
                        <a:t>　</a:t>
                      </a:r>
                      <a:endParaRPr lang="ja-JP" sz="400" b="0" i="0" u="none" strike="noStrike">
                        <a:solidFill>
                          <a:srgbClr val="000000"/>
                        </a:solidFill>
                        <a:effectLst/>
                        <a:latin typeface="ＭＳ Ｐゴシック" panose="020B0600070205080204" pitchFamily="34" charset="-128"/>
                        <a:ea typeface="ＭＳ Ｐゴシック" panose="020B0600070205080204" pitchFamily="34" charset="-128"/>
                      </a:endParaRPr>
                    </a:p>
                  </a:txBody>
                  <a:tcPr marL="3485" marR="3485" marT="3485" marB="0" anchor="ctr"/>
                </a:tc>
                <a:tc>
                  <a:txBody>
                    <a:bodyPr/>
                    <a:lstStyle/>
                    <a:p>
                      <a:pPr algn="ctr" fontAlgn="ctr">
                        <a:buNone/>
                      </a:pPr>
                      <a:r>
                        <a:rPr lang="ja-JP" sz="400" u="none" strike="noStrike">
                          <a:effectLst/>
                        </a:rPr>
                        <a:t>　</a:t>
                      </a:r>
                      <a:endParaRPr lang="ja-JP" sz="400" b="0" i="0" u="none" strike="noStrike">
                        <a:solidFill>
                          <a:srgbClr val="000000"/>
                        </a:solidFill>
                        <a:effectLst/>
                        <a:latin typeface="ＭＳ Ｐゴシック" panose="020B0600070205080204" pitchFamily="34" charset="-128"/>
                        <a:ea typeface="ＭＳ Ｐゴシック" panose="020B0600070205080204" pitchFamily="34" charset="-128"/>
                      </a:endParaRPr>
                    </a:p>
                  </a:txBody>
                  <a:tcPr marL="3485" marR="3485" marT="3485" marB="0" anchor="ctr"/>
                </a:tc>
                <a:extLst>
                  <a:ext uri="{0D108BD9-81ED-4DB2-BD59-A6C34878D82A}">
                    <a16:rowId xmlns:a16="http://schemas.microsoft.com/office/drawing/2014/main" val="2330868098"/>
                  </a:ext>
                </a:extLst>
              </a:tr>
            </a:tbl>
          </a:graphicData>
        </a:graphic>
      </p:graphicFrame>
      <p:graphicFrame>
        <p:nvGraphicFramePr>
          <p:cNvPr id="13" name="表 12">
            <a:extLst>
              <a:ext uri="{FF2B5EF4-FFF2-40B4-BE49-F238E27FC236}">
                <a16:creationId xmlns:a16="http://schemas.microsoft.com/office/drawing/2014/main" id="{FB0E3959-C867-895A-30AF-148F9D1E5C5D}"/>
              </a:ext>
            </a:extLst>
          </p:cNvPr>
          <p:cNvGraphicFramePr>
            <a:graphicFrameLocks noGrp="1"/>
          </p:cNvGraphicFramePr>
          <p:nvPr>
            <p:extLst>
              <p:ext uri="{D42A27DB-BD31-4B8C-83A1-F6EECF244321}">
                <p14:modId xmlns:p14="http://schemas.microsoft.com/office/powerpoint/2010/main" val="2987063814"/>
              </p:ext>
            </p:extLst>
          </p:nvPr>
        </p:nvGraphicFramePr>
        <p:xfrm>
          <a:off x="838200" y="4795157"/>
          <a:ext cx="10515600" cy="480939"/>
        </p:xfrm>
        <a:graphic>
          <a:graphicData uri="http://schemas.openxmlformats.org/drawingml/2006/table">
            <a:tbl>
              <a:tblPr>
                <a:tableStyleId>{5C22544A-7EE6-4342-B048-85BDC9FD1C3A}</a:tableStyleId>
              </a:tblPr>
              <a:tblGrid>
                <a:gridCol w="957864">
                  <a:extLst>
                    <a:ext uri="{9D8B030D-6E8A-4147-A177-3AD203B41FA5}">
                      <a16:colId xmlns:a16="http://schemas.microsoft.com/office/drawing/2014/main" val="536441021"/>
                    </a:ext>
                  </a:extLst>
                </a:gridCol>
                <a:gridCol w="575879">
                  <a:extLst>
                    <a:ext uri="{9D8B030D-6E8A-4147-A177-3AD203B41FA5}">
                      <a16:colId xmlns:a16="http://schemas.microsoft.com/office/drawing/2014/main" val="4213433255"/>
                    </a:ext>
                  </a:extLst>
                </a:gridCol>
                <a:gridCol w="665280">
                  <a:extLst>
                    <a:ext uri="{9D8B030D-6E8A-4147-A177-3AD203B41FA5}">
                      <a16:colId xmlns:a16="http://schemas.microsoft.com/office/drawing/2014/main" val="3129590192"/>
                    </a:ext>
                  </a:extLst>
                </a:gridCol>
                <a:gridCol w="645542">
                  <a:extLst>
                    <a:ext uri="{9D8B030D-6E8A-4147-A177-3AD203B41FA5}">
                      <a16:colId xmlns:a16="http://schemas.microsoft.com/office/drawing/2014/main" val="3283350040"/>
                    </a:ext>
                  </a:extLst>
                </a:gridCol>
                <a:gridCol w="738426">
                  <a:extLst>
                    <a:ext uri="{9D8B030D-6E8A-4147-A177-3AD203B41FA5}">
                      <a16:colId xmlns:a16="http://schemas.microsoft.com/office/drawing/2014/main" val="1755575621"/>
                    </a:ext>
                  </a:extLst>
                </a:gridCol>
                <a:gridCol w="512022">
                  <a:extLst>
                    <a:ext uri="{9D8B030D-6E8A-4147-A177-3AD203B41FA5}">
                      <a16:colId xmlns:a16="http://schemas.microsoft.com/office/drawing/2014/main" val="4028551058"/>
                    </a:ext>
                  </a:extLst>
                </a:gridCol>
                <a:gridCol w="854530">
                  <a:extLst>
                    <a:ext uri="{9D8B030D-6E8A-4147-A177-3AD203B41FA5}">
                      <a16:colId xmlns:a16="http://schemas.microsoft.com/office/drawing/2014/main" val="2855754203"/>
                    </a:ext>
                  </a:extLst>
                </a:gridCol>
                <a:gridCol w="442359">
                  <a:extLst>
                    <a:ext uri="{9D8B030D-6E8A-4147-A177-3AD203B41FA5}">
                      <a16:colId xmlns:a16="http://schemas.microsoft.com/office/drawing/2014/main" val="2065053740"/>
                    </a:ext>
                  </a:extLst>
                </a:gridCol>
                <a:gridCol w="548014">
                  <a:extLst>
                    <a:ext uri="{9D8B030D-6E8A-4147-A177-3AD203B41FA5}">
                      <a16:colId xmlns:a16="http://schemas.microsoft.com/office/drawing/2014/main" val="1798592544"/>
                    </a:ext>
                  </a:extLst>
                </a:gridCol>
                <a:gridCol w="1473368">
                  <a:extLst>
                    <a:ext uri="{9D8B030D-6E8A-4147-A177-3AD203B41FA5}">
                      <a16:colId xmlns:a16="http://schemas.microsoft.com/office/drawing/2014/main" val="937341546"/>
                    </a:ext>
                  </a:extLst>
                </a:gridCol>
                <a:gridCol w="1880896">
                  <a:extLst>
                    <a:ext uri="{9D8B030D-6E8A-4147-A177-3AD203B41FA5}">
                      <a16:colId xmlns:a16="http://schemas.microsoft.com/office/drawing/2014/main" val="1112358176"/>
                    </a:ext>
                  </a:extLst>
                </a:gridCol>
                <a:gridCol w="334381">
                  <a:extLst>
                    <a:ext uri="{9D8B030D-6E8A-4147-A177-3AD203B41FA5}">
                      <a16:colId xmlns:a16="http://schemas.microsoft.com/office/drawing/2014/main" val="443201829"/>
                    </a:ext>
                  </a:extLst>
                </a:gridCol>
                <a:gridCol w="376179">
                  <a:extLst>
                    <a:ext uri="{9D8B030D-6E8A-4147-A177-3AD203B41FA5}">
                      <a16:colId xmlns:a16="http://schemas.microsoft.com/office/drawing/2014/main" val="1430625772"/>
                    </a:ext>
                  </a:extLst>
                </a:gridCol>
                <a:gridCol w="255430">
                  <a:extLst>
                    <a:ext uri="{9D8B030D-6E8A-4147-A177-3AD203B41FA5}">
                      <a16:colId xmlns:a16="http://schemas.microsoft.com/office/drawing/2014/main" val="1906382786"/>
                    </a:ext>
                  </a:extLst>
                </a:gridCol>
                <a:gridCol w="255430">
                  <a:extLst>
                    <a:ext uri="{9D8B030D-6E8A-4147-A177-3AD203B41FA5}">
                      <a16:colId xmlns:a16="http://schemas.microsoft.com/office/drawing/2014/main" val="3883907414"/>
                    </a:ext>
                  </a:extLst>
                </a:gridCol>
              </a:tblGrid>
              <a:tr h="480939">
                <a:tc>
                  <a:txBody>
                    <a:bodyPr/>
                    <a:lstStyle/>
                    <a:p>
                      <a:pPr algn="ctr" fontAlgn="ctr">
                        <a:buNone/>
                      </a:pPr>
                      <a:r>
                        <a:rPr lang="ja-JP" sz="400" u="none" strike="noStrike">
                          <a:effectLst/>
                        </a:rPr>
                        <a:t>Peer Review of the EIC Particle Identification Detectors based on AC-LGAD</a:t>
                      </a:r>
                      <a:endParaRPr lang="ja-JP" sz="400" b="0" i="0" u="none" strike="noStrike">
                        <a:solidFill>
                          <a:srgbClr val="000000"/>
                        </a:solidFill>
                        <a:effectLst/>
                        <a:latin typeface="Calibri" panose="020F0502020204030204" pitchFamily="34" charset="0"/>
                        <a:ea typeface="ＭＳ Ｐゴシック" panose="020B0600070205080204" pitchFamily="34" charset="-128"/>
                      </a:endParaRPr>
                    </a:p>
                  </a:txBody>
                  <a:tcPr marL="3485" marR="3485" marT="3485" marB="0" anchor="ctr"/>
                </a:tc>
                <a:tc>
                  <a:txBody>
                    <a:bodyPr/>
                    <a:lstStyle/>
                    <a:p>
                      <a:pPr algn="ctr" fontAlgn="ctr">
                        <a:buNone/>
                      </a:pPr>
                      <a:r>
                        <a:rPr lang="ja-JP" sz="400" u="none" strike="noStrike">
                          <a:effectLst/>
                        </a:rPr>
                        <a:t>December 3, 2025</a:t>
                      </a:r>
                      <a:endParaRPr lang="ja-JP" sz="400" b="0" i="0" u="none" strike="noStrike">
                        <a:solidFill>
                          <a:srgbClr val="000000"/>
                        </a:solidFill>
                        <a:effectLst/>
                        <a:latin typeface="Calibri" panose="020F0502020204030204" pitchFamily="34" charset="0"/>
                        <a:ea typeface="ＭＳ Ｐゴシック" panose="020B0600070205080204" pitchFamily="34" charset="-128"/>
                      </a:endParaRPr>
                    </a:p>
                  </a:txBody>
                  <a:tcPr marL="3485" marR="3485" marT="3485" marB="0" anchor="ctr"/>
                </a:tc>
                <a:tc>
                  <a:txBody>
                    <a:bodyPr/>
                    <a:lstStyle/>
                    <a:p>
                      <a:pPr algn="ctr" fontAlgn="ctr">
                        <a:buNone/>
                      </a:pPr>
                      <a:r>
                        <a:rPr lang="ja-JP" sz="400" u="none" strike="noStrike">
                          <a:effectLst/>
                        </a:rPr>
                        <a:t>No</a:t>
                      </a:r>
                      <a:endParaRPr lang="ja-JP" sz="400" b="0" i="0" u="none" strike="noStrike">
                        <a:solidFill>
                          <a:srgbClr val="000000"/>
                        </a:solidFill>
                        <a:effectLst/>
                        <a:latin typeface="Calibri" panose="020F0502020204030204" pitchFamily="34" charset="0"/>
                        <a:ea typeface="ＭＳ Ｐゴシック" panose="020B0600070205080204" pitchFamily="34" charset="-128"/>
                      </a:endParaRPr>
                    </a:p>
                  </a:txBody>
                  <a:tcPr marL="3485" marR="3485" marT="3485" marB="0" anchor="ctr"/>
                </a:tc>
                <a:tc>
                  <a:txBody>
                    <a:bodyPr/>
                    <a:lstStyle/>
                    <a:p>
                      <a:pPr algn="ctr" fontAlgn="ctr">
                        <a:buNone/>
                      </a:pPr>
                      <a:r>
                        <a:rPr lang="ja-JP" sz="400" u="none" strike="noStrike">
                          <a:effectLst/>
                        </a:rPr>
                        <a:t>External</a:t>
                      </a:r>
                      <a:endParaRPr lang="ja-JP" sz="400" b="0" i="0" u="none" strike="noStrike">
                        <a:solidFill>
                          <a:srgbClr val="000000"/>
                        </a:solidFill>
                        <a:effectLst/>
                        <a:latin typeface="Calibri" panose="020F0502020204030204" pitchFamily="34" charset="0"/>
                        <a:ea typeface="ＭＳ Ｐゴシック" panose="020B0600070205080204" pitchFamily="34" charset="-128"/>
                      </a:endParaRPr>
                    </a:p>
                  </a:txBody>
                  <a:tcPr marL="3485" marR="3485" marT="3485" marB="0" anchor="ctr"/>
                </a:tc>
                <a:tc>
                  <a:txBody>
                    <a:bodyPr/>
                    <a:lstStyle/>
                    <a:p>
                      <a:pPr algn="l" fontAlgn="ctr">
                        <a:buNone/>
                      </a:pPr>
                      <a:r>
                        <a:rPr lang="ja-JP" sz="400" u="none" strike="noStrike">
                          <a:effectLst/>
                        </a:rPr>
                        <a:t>　</a:t>
                      </a:r>
                      <a:endParaRPr lang="ja-JP" sz="400" b="0" i="0" u="none" strike="noStrike">
                        <a:solidFill>
                          <a:srgbClr val="000000"/>
                        </a:solidFill>
                        <a:effectLst/>
                        <a:latin typeface="Calibri" panose="020F0502020204030204" pitchFamily="34" charset="0"/>
                        <a:ea typeface="ＭＳ Ｐゴシック" panose="020B0600070205080204" pitchFamily="34" charset="-128"/>
                      </a:endParaRPr>
                    </a:p>
                  </a:txBody>
                  <a:tcPr marL="3485" marR="3485" marT="3485" marB="0" anchor="ctr"/>
                </a:tc>
                <a:tc>
                  <a:txBody>
                    <a:bodyPr/>
                    <a:lstStyle/>
                    <a:p>
                      <a:pPr algn="ctr" fontAlgn="ctr">
                        <a:buNone/>
                      </a:pPr>
                      <a:r>
                        <a:rPr lang="ja-JP" sz="400" u="none" strike="noStrike">
                          <a:effectLst/>
                        </a:rPr>
                        <a:t>1268</a:t>
                      </a:r>
                      <a:endParaRPr lang="ja-JP" sz="400" b="0" i="0" u="none" strike="noStrike">
                        <a:solidFill>
                          <a:srgbClr val="000000"/>
                        </a:solidFill>
                        <a:effectLst/>
                        <a:latin typeface="Calibri" panose="020F0502020204030204" pitchFamily="34" charset="0"/>
                        <a:ea typeface="ＭＳ Ｐゴシック" panose="020B0600070205080204" pitchFamily="34" charset="-128"/>
                      </a:endParaRPr>
                    </a:p>
                  </a:txBody>
                  <a:tcPr marL="3485" marR="3485" marT="3485" marB="0" anchor="ctr"/>
                </a:tc>
                <a:tc>
                  <a:txBody>
                    <a:bodyPr/>
                    <a:lstStyle/>
                    <a:p>
                      <a:pPr algn="l" fontAlgn="ctr">
                        <a:buNone/>
                      </a:pPr>
                      <a:r>
                        <a:rPr lang="ja-JP" sz="400" u="none" strike="noStrike">
                          <a:effectLst/>
                        </a:rPr>
                        <a:t>A clearer power budget estimation and cooling design strategy.</a:t>
                      </a:r>
                      <a:endParaRPr lang="ja-JP" sz="400" b="0" i="0" u="none" strike="noStrike">
                        <a:solidFill>
                          <a:srgbClr val="000000"/>
                        </a:solidFill>
                        <a:effectLst/>
                        <a:latin typeface="ＭＳ Ｐゴシック" panose="020B0600070205080204" pitchFamily="34" charset="-128"/>
                        <a:ea typeface="ＭＳ Ｐゴシック" panose="020B0600070205080204" pitchFamily="34" charset="-128"/>
                      </a:endParaRPr>
                    </a:p>
                  </a:txBody>
                  <a:tcPr marL="3485" marR="3485" marT="3485" marB="0" anchor="ctr"/>
                </a:tc>
                <a:tc>
                  <a:txBody>
                    <a:bodyPr/>
                    <a:lstStyle/>
                    <a:p>
                      <a:pPr algn="ctr" fontAlgn="ctr">
                        <a:buNone/>
                      </a:pPr>
                      <a:r>
                        <a:rPr lang="ja-JP" sz="400" u="none" strike="noStrike">
                          <a:effectLst/>
                        </a:rPr>
                        <a:t>R. Ent / E. Aschenauer</a:t>
                      </a:r>
                      <a:endParaRPr lang="ja-JP" sz="400" b="0" i="0" u="none" strike="noStrike">
                        <a:solidFill>
                          <a:srgbClr val="000000"/>
                        </a:solidFill>
                        <a:effectLst/>
                        <a:latin typeface="Calibri" panose="020F0502020204030204" pitchFamily="34" charset="0"/>
                        <a:ea typeface="ＭＳ Ｐゴシック" panose="020B0600070205080204" pitchFamily="34" charset="-128"/>
                      </a:endParaRPr>
                    </a:p>
                  </a:txBody>
                  <a:tcPr marL="3485" marR="3485" marT="3485" marB="0" anchor="ctr"/>
                </a:tc>
                <a:tc>
                  <a:txBody>
                    <a:bodyPr/>
                    <a:lstStyle/>
                    <a:p>
                      <a:pPr algn="ctr" fontAlgn="ctr">
                        <a:buNone/>
                      </a:pPr>
                      <a:r>
                        <a:rPr lang="ja-JP" sz="400" u="none" strike="noStrike">
                          <a:effectLst/>
                        </a:rPr>
                        <a:t>　</a:t>
                      </a:r>
                      <a:endParaRPr lang="ja-JP" sz="400" b="0" i="0" u="none" strike="noStrike">
                        <a:solidFill>
                          <a:srgbClr val="000000"/>
                        </a:solidFill>
                        <a:effectLst/>
                        <a:latin typeface="ＭＳ Ｐゴシック" panose="020B0600070205080204" pitchFamily="34" charset="-128"/>
                        <a:ea typeface="ＭＳ Ｐゴシック" panose="020B0600070205080204" pitchFamily="34" charset="-128"/>
                      </a:endParaRPr>
                    </a:p>
                  </a:txBody>
                  <a:tcPr marL="3485" marR="3485" marT="3485" marB="0" anchor="ctr"/>
                </a:tc>
                <a:tc>
                  <a:txBody>
                    <a:bodyPr/>
                    <a:lstStyle/>
                    <a:p>
                      <a:pPr algn="ctr" fontAlgn="ctr">
                        <a:buNone/>
                      </a:pPr>
                      <a:r>
                        <a:rPr lang="ja-JP" sz="400" u="none" strike="noStrike">
                          <a:effectLst/>
                        </a:rPr>
                        <a:t>Agreed.</a:t>
                      </a:r>
                      <a:endParaRPr lang="ja-JP" sz="400" b="0" i="0" u="none" strike="noStrike">
                        <a:solidFill>
                          <a:srgbClr val="000000"/>
                        </a:solidFill>
                        <a:effectLst/>
                        <a:latin typeface="Calibri" panose="020F0502020204030204" pitchFamily="34" charset="0"/>
                        <a:ea typeface="ＭＳ Ｐゴシック" panose="020B0600070205080204" pitchFamily="34" charset="-128"/>
                      </a:endParaRPr>
                    </a:p>
                  </a:txBody>
                  <a:tcPr marL="3485" marR="3485" marT="3485" marB="0" anchor="ctr"/>
                </a:tc>
                <a:tc>
                  <a:txBody>
                    <a:bodyPr/>
                    <a:lstStyle/>
                    <a:p>
                      <a:pPr algn="l" fontAlgn="ctr">
                        <a:buNone/>
                      </a:pPr>
                      <a:r>
                        <a:rPr lang="ja-JP" sz="400" u="none" strike="noStrike">
                          <a:effectLst/>
                        </a:rPr>
                        <a:t>Work is in progress but it is tied to the progress in the ASICs design. Cooling design strategy is also in progress.</a:t>
                      </a:r>
                      <a:endParaRPr lang="ja-JP" sz="400" b="0" i="0" u="none" strike="noStrike">
                        <a:solidFill>
                          <a:srgbClr val="000000"/>
                        </a:solidFill>
                        <a:effectLst/>
                        <a:latin typeface="Calibri" panose="020F0502020204030204" pitchFamily="34" charset="0"/>
                        <a:ea typeface="ＭＳ Ｐゴシック" panose="020B0600070205080204" pitchFamily="34" charset="-128"/>
                      </a:endParaRPr>
                    </a:p>
                  </a:txBody>
                  <a:tcPr marL="3485" marR="3485" marT="3485" marB="0" anchor="ctr"/>
                </a:tc>
                <a:tc>
                  <a:txBody>
                    <a:bodyPr/>
                    <a:lstStyle/>
                    <a:p>
                      <a:pPr algn="ctr" fontAlgn="ctr">
                        <a:buNone/>
                      </a:pPr>
                      <a:r>
                        <a:rPr lang="ja-JP" sz="400" u="none" strike="noStrike">
                          <a:effectLst/>
                        </a:rPr>
                        <a:t>in progress</a:t>
                      </a:r>
                      <a:endParaRPr lang="ja-JP" sz="400" b="0" i="0" u="none" strike="noStrike">
                        <a:solidFill>
                          <a:srgbClr val="000000"/>
                        </a:solidFill>
                        <a:effectLst/>
                        <a:latin typeface="Aptos Narrow" panose="020B0004020202020204" pitchFamily="34" charset="0"/>
                        <a:ea typeface="ＭＳ Ｐゴシック" panose="020B0600070205080204" pitchFamily="34" charset="-128"/>
                      </a:endParaRPr>
                    </a:p>
                  </a:txBody>
                  <a:tcPr marL="3485" marR="3485" marT="3485" marB="0" anchor="ctr"/>
                </a:tc>
                <a:tc>
                  <a:txBody>
                    <a:bodyPr/>
                    <a:lstStyle/>
                    <a:p>
                      <a:pPr algn="ctr" fontAlgn="ctr">
                        <a:buNone/>
                      </a:pPr>
                      <a:r>
                        <a:rPr lang="ja-JP" sz="400" u="none" strike="noStrike">
                          <a:effectLst/>
                        </a:rPr>
                        <a:t>2026/1/10</a:t>
                      </a:r>
                      <a:endParaRPr lang="ja-JP" sz="400" b="0" i="0" u="none" strike="noStrike">
                        <a:solidFill>
                          <a:srgbClr val="000000"/>
                        </a:solidFill>
                        <a:effectLst/>
                        <a:latin typeface="Calibri" panose="020F0502020204030204" pitchFamily="34" charset="0"/>
                        <a:ea typeface="ＭＳ Ｐゴシック" panose="020B0600070205080204" pitchFamily="34" charset="-128"/>
                      </a:endParaRPr>
                    </a:p>
                  </a:txBody>
                  <a:tcPr marL="3485" marR="3485" marT="3485" marB="0" anchor="ctr"/>
                </a:tc>
                <a:tc>
                  <a:txBody>
                    <a:bodyPr/>
                    <a:lstStyle/>
                    <a:p>
                      <a:pPr algn="ctr" fontAlgn="ctr">
                        <a:buNone/>
                      </a:pPr>
                      <a:r>
                        <a:rPr lang="ja-JP" sz="400" u="none" strike="noStrike">
                          <a:effectLst/>
                        </a:rPr>
                        <a:t>　</a:t>
                      </a:r>
                      <a:endParaRPr lang="ja-JP" sz="400" b="0" i="0" u="none" strike="noStrike">
                        <a:solidFill>
                          <a:srgbClr val="000000"/>
                        </a:solidFill>
                        <a:effectLst/>
                        <a:latin typeface="ＭＳ Ｐゴシック" panose="020B0600070205080204" pitchFamily="34" charset="-128"/>
                        <a:ea typeface="ＭＳ Ｐゴシック" panose="020B0600070205080204" pitchFamily="34" charset="-128"/>
                      </a:endParaRPr>
                    </a:p>
                  </a:txBody>
                  <a:tcPr marL="3485" marR="3485" marT="3485" marB="0" anchor="ctr"/>
                </a:tc>
                <a:tc>
                  <a:txBody>
                    <a:bodyPr/>
                    <a:lstStyle/>
                    <a:p>
                      <a:pPr algn="ctr" fontAlgn="ctr">
                        <a:buNone/>
                      </a:pPr>
                      <a:r>
                        <a:rPr lang="ja-JP" sz="400" u="none" strike="noStrike">
                          <a:effectLst/>
                        </a:rPr>
                        <a:t>　</a:t>
                      </a:r>
                      <a:endParaRPr lang="ja-JP" sz="400" b="0" i="0" u="none" strike="noStrike">
                        <a:solidFill>
                          <a:srgbClr val="000000"/>
                        </a:solidFill>
                        <a:effectLst/>
                        <a:latin typeface="ＭＳ Ｐゴシック" panose="020B0600070205080204" pitchFamily="34" charset="-128"/>
                        <a:ea typeface="ＭＳ Ｐゴシック" panose="020B0600070205080204" pitchFamily="34" charset="-128"/>
                      </a:endParaRPr>
                    </a:p>
                  </a:txBody>
                  <a:tcPr marL="3485" marR="3485" marT="3485" marB="0" anchor="ctr"/>
                </a:tc>
                <a:extLst>
                  <a:ext uri="{0D108BD9-81ED-4DB2-BD59-A6C34878D82A}">
                    <a16:rowId xmlns:a16="http://schemas.microsoft.com/office/drawing/2014/main" val="1394809458"/>
                  </a:ext>
                </a:extLst>
              </a:tr>
            </a:tbl>
          </a:graphicData>
        </a:graphic>
      </p:graphicFrame>
      <p:graphicFrame>
        <p:nvGraphicFramePr>
          <p:cNvPr id="14" name="表 13">
            <a:extLst>
              <a:ext uri="{FF2B5EF4-FFF2-40B4-BE49-F238E27FC236}">
                <a16:creationId xmlns:a16="http://schemas.microsoft.com/office/drawing/2014/main" id="{A823B96E-DE34-F959-5516-CF3C0152D0C4}"/>
              </a:ext>
            </a:extLst>
          </p:cNvPr>
          <p:cNvGraphicFramePr>
            <a:graphicFrameLocks noGrp="1"/>
          </p:cNvGraphicFramePr>
          <p:nvPr>
            <p:extLst>
              <p:ext uri="{D42A27DB-BD31-4B8C-83A1-F6EECF244321}">
                <p14:modId xmlns:p14="http://schemas.microsoft.com/office/powerpoint/2010/main" val="4213191207"/>
              </p:ext>
            </p:extLst>
          </p:nvPr>
        </p:nvGraphicFramePr>
        <p:xfrm>
          <a:off x="838200" y="4175888"/>
          <a:ext cx="10515600" cy="480939"/>
        </p:xfrm>
        <a:graphic>
          <a:graphicData uri="http://schemas.openxmlformats.org/drawingml/2006/table">
            <a:tbl>
              <a:tblPr>
                <a:tableStyleId>{5C22544A-7EE6-4342-B048-85BDC9FD1C3A}</a:tableStyleId>
              </a:tblPr>
              <a:tblGrid>
                <a:gridCol w="957864">
                  <a:extLst>
                    <a:ext uri="{9D8B030D-6E8A-4147-A177-3AD203B41FA5}">
                      <a16:colId xmlns:a16="http://schemas.microsoft.com/office/drawing/2014/main" val="1759719743"/>
                    </a:ext>
                  </a:extLst>
                </a:gridCol>
                <a:gridCol w="575879">
                  <a:extLst>
                    <a:ext uri="{9D8B030D-6E8A-4147-A177-3AD203B41FA5}">
                      <a16:colId xmlns:a16="http://schemas.microsoft.com/office/drawing/2014/main" val="4084352922"/>
                    </a:ext>
                  </a:extLst>
                </a:gridCol>
                <a:gridCol w="665280">
                  <a:extLst>
                    <a:ext uri="{9D8B030D-6E8A-4147-A177-3AD203B41FA5}">
                      <a16:colId xmlns:a16="http://schemas.microsoft.com/office/drawing/2014/main" val="3396834370"/>
                    </a:ext>
                  </a:extLst>
                </a:gridCol>
                <a:gridCol w="645542">
                  <a:extLst>
                    <a:ext uri="{9D8B030D-6E8A-4147-A177-3AD203B41FA5}">
                      <a16:colId xmlns:a16="http://schemas.microsoft.com/office/drawing/2014/main" val="4101212655"/>
                    </a:ext>
                  </a:extLst>
                </a:gridCol>
                <a:gridCol w="738426">
                  <a:extLst>
                    <a:ext uri="{9D8B030D-6E8A-4147-A177-3AD203B41FA5}">
                      <a16:colId xmlns:a16="http://schemas.microsoft.com/office/drawing/2014/main" val="1727576373"/>
                    </a:ext>
                  </a:extLst>
                </a:gridCol>
                <a:gridCol w="512022">
                  <a:extLst>
                    <a:ext uri="{9D8B030D-6E8A-4147-A177-3AD203B41FA5}">
                      <a16:colId xmlns:a16="http://schemas.microsoft.com/office/drawing/2014/main" val="1912269160"/>
                    </a:ext>
                  </a:extLst>
                </a:gridCol>
                <a:gridCol w="854530">
                  <a:extLst>
                    <a:ext uri="{9D8B030D-6E8A-4147-A177-3AD203B41FA5}">
                      <a16:colId xmlns:a16="http://schemas.microsoft.com/office/drawing/2014/main" val="1864584133"/>
                    </a:ext>
                  </a:extLst>
                </a:gridCol>
                <a:gridCol w="442359">
                  <a:extLst>
                    <a:ext uri="{9D8B030D-6E8A-4147-A177-3AD203B41FA5}">
                      <a16:colId xmlns:a16="http://schemas.microsoft.com/office/drawing/2014/main" val="2669233759"/>
                    </a:ext>
                  </a:extLst>
                </a:gridCol>
                <a:gridCol w="548014">
                  <a:extLst>
                    <a:ext uri="{9D8B030D-6E8A-4147-A177-3AD203B41FA5}">
                      <a16:colId xmlns:a16="http://schemas.microsoft.com/office/drawing/2014/main" val="3161350210"/>
                    </a:ext>
                  </a:extLst>
                </a:gridCol>
                <a:gridCol w="1473368">
                  <a:extLst>
                    <a:ext uri="{9D8B030D-6E8A-4147-A177-3AD203B41FA5}">
                      <a16:colId xmlns:a16="http://schemas.microsoft.com/office/drawing/2014/main" val="3512420184"/>
                    </a:ext>
                  </a:extLst>
                </a:gridCol>
                <a:gridCol w="1880896">
                  <a:extLst>
                    <a:ext uri="{9D8B030D-6E8A-4147-A177-3AD203B41FA5}">
                      <a16:colId xmlns:a16="http://schemas.microsoft.com/office/drawing/2014/main" val="405483590"/>
                    </a:ext>
                  </a:extLst>
                </a:gridCol>
                <a:gridCol w="334381">
                  <a:extLst>
                    <a:ext uri="{9D8B030D-6E8A-4147-A177-3AD203B41FA5}">
                      <a16:colId xmlns:a16="http://schemas.microsoft.com/office/drawing/2014/main" val="1786078929"/>
                    </a:ext>
                  </a:extLst>
                </a:gridCol>
                <a:gridCol w="376179">
                  <a:extLst>
                    <a:ext uri="{9D8B030D-6E8A-4147-A177-3AD203B41FA5}">
                      <a16:colId xmlns:a16="http://schemas.microsoft.com/office/drawing/2014/main" val="1439932354"/>
                    </a:ext>
                  </a:extLst>
                </a:gridCol>
                <a:gridCol w="255430">
                  <a:extLst>
                    <a:ext uri="{9D8B030D-6E8A-4147-A177-3AD203B41FA5}">
                      <a16:colId xmlns:a16="http://schemas.microsoft.com/office/drawing/2014/main" val="91795131"/>
                    </a:ext>
                  </a:extLst>
                </a:gridCol>
                <a:gridCol w="255430">
                  <a:extLst>
                    <a:ext uri="{9D8B030D-6E8A-4147-A177-3AD203B41FA5}">
                      <a16:colId xmlns:a16="http://schemas.microsoft.com/office/drawing/2014/main" val="1336393084"/>
                    </a:ext>
                  </a:extLst>
                </a:gridCol>
              </a:tblGrid>
              <a:tr h="480939">
                <a:tc>
                  <a:txBody>
                    <a:bodyPr/>
                    <a:lstStyle/>
                    <a:p>
                      <a:pPr algn="ctr" fontAlgn="ctr">
                        <a:buNone/>
                      </a:pPr>
                      <a:r>
                        <a:rPr lang="ja-JP" sz="400" u="none" strike="noStrike">
                          <a:effectLst/>
                        </a:rPr>
                        <a:t>Peer Review of the EIC Particle Identification Detectors based on AC-LGAD</a:t>
                      </a:r>
                      <a:endParaRPr lang="ja-JP" sz="400" b="0" i="0" u="none" strike="noStrike">
                        <a:solidFill>
                          <a:srgbClr val="000000"/>
                        </a:solidFill>
                        <a:effectLst/>
                        <a:latin typeface="Calibri" panose="020F0502020204030204" pitchFamily="34" charset="0"/>
                        <a:ea typeface="ＭＳ Ｐゴシック" panose="020B0600070205080204" pitchFamily="34" charset="-128"/>
                      </a:endParaRPr>
                    </a:p>
                  </a:txBody>
                  <a:tcPr marL="3485" marR="3485" marT="3485" marB="0" anchor="ctr"/>
                </a:tc>
                <a:tc>
                  <a:txBody>
                    <a:bodyPr/>
                    <a:lstStyle/>
                    <a:p>
                      <a:pPr algn="ctr" fontAlgn="ctr">
                        <a:buNone/>
                      </a:pPr>
                      <a:r>
                        <a:rPr lang="ja-JP" sz="400" u="none" strike="noStrike">
                          <a:effectLst/>
                        </a:rPr>
                        <a:t>December 3, 2025</a:t>
                      </a:r>
                      <a:endParaRPr lang="ja-JP" sz="400" b="0" i="0" u="none" strike="noStrike">
                        <a:solidFill>
                          <a:srgbClr val="000000"/>
                        </a:solidFill>
                        <a:effectLst/>
                        <a:latin typeface="Calibri" panose="020F0502020204030204" pitchFamily="34" charset="0"/>
                        <a:ea typeface="ＭＳ Ｐゴシック" panose="020B0600070205080204" pitchFamily="34" charset="-128"/>
                      </a:endParaRPr>
                    </a:p>
                  </a:txBody>
                  <a:tcPr marL="3485" marR="3485" marT="3485" marB="0" anchor="ctr"/>
                </a:tc>
                <a:tc>
                  <a:txBody>
                    <a:bodyPr/>
                    <a:lstStyle/>
                    <a:p>
                      <a:pPr algn="ctr" fontAlgn="ctr">
                        <a:buNone/>
                      </a:pPr>
                      <a:r>
                        <a:rPr lang="ja-JP" sz="400" u="none" strike="noStrike">
                          <a:effectLst/>
                        </a:rPr>
                        <a:t>No</a:t>
                      </a:r>
                      <a:endParaRPr lang="ja-JP" sz="400" b="0" i="0" u="none" strike="noStrike">
                        <a:solidFill>
                          <a:srgbClr val="000000"/>
                        </a:solidFill>
                        <a:effectLst/>
                        <a:latin typeface="Calibri" panose="020F0502020204030204" pitchFamily="34" charset="0"/>
                        <a:ea typeface="ＭＳ Ｐゴシック" panose="020B0600070205080204" pitchFamily="34" charset="-128"/>
                      </a:endParaRPr>
                    </a:p>
                  </a:txBody>
                  <a:tcPr marL="3485" marR="3485" marT="3485" marB="0" anchor="ctr"/>
                </a:tc>
                <a:tc>
                  <a:txBody>
                    <a:bodyPr/>
                    <a:lstStyle/>
                    <a:p>
                      <a:pPr algn="ctr" fontAlgn="ctr">
                        <a:buNone/>
                      </a:pPr>
                      <a:r>
                        <a:rPr lang="ja-JP" sz="400" u="none" strike="noStrike">
                          <a:effectLst/>
                        </a:rPr>
                        <a:t>External</a:t>
                      </a:r>
                      <a:endParaRPr lang="ja-JP" sz="400" b="0" i="0" u="none" strike="noStrike">
                        <a:solidFill>
                          <a:srgbClr val="000000"/>
                        </a:solidFill>
                        <a:effectLst/>
                        <a:latin typeface="Calibri" panose="020F0502020204030204" pitchFamily="34" charset="0"/>
                        <a:ea typeface="ＭＳ Ｐゴシック" panose="020B0600070205080204" pitchFamily="34" charset="-128"/>
                      </a:endParaRPr>
                    </a:p>
                  </a:txBody>
                  <a:tcPr marL="3485" marR="3485" marT="3485" marB="0" anchor="ctr"/>
                </a:tc>
                <a:tc>
                  <a:txBody>
                    <a:bodyPr/>
                    <a:lstStyle/>
                    <a:p>
                      <a:pPr algn="l" fontAlgn="ctr">
                        <a:buNone/>
                      </a:pPr>
                      <a:r>
                        <a:rPr lang="ja-JP" sz="400" u="none" strike="noStrike">
                          <a:effectLst/>
                        </a:rPr>
                        <a:t>　</a:t>
                      </a:r>
                      <a:endParaRPr lang="ja-JP" sz="400" b="0" i="0" u="none" strike="noStrike">
                        <a:solidFill>
                          <a:srgbClr val="000000"/>
                        </a:solidFill>
                        <a:effectLst/>
                        <a:latin typeface="Calibri" panose="020F0502020204030204" pitchFamily="34" charset="0"/>
                        <a:ea typeface="ＭＳ Ｐゴシック" panose="020B0600070205080204" pitchFamily="34" charset="-128"/>
                      </a:endParaRPr>
                    </a:p>
                  </a:txBody>
                  <a:tcPr marL="3485" marR="3485" marT="3485" marB="0" anchor="ctr"/>
                </a:tc>
                <a:tc>
                  <a:txBody>
                    <a:bodyPr/>
                    <a:lstStyle/>
                    <a:p>
                      <a:pPr algn="ctr" fontAlgn="ctr">
                        <a:buNone/>
                      </a:pPr>
                      <a:r>
                        <a:rPr lang="ja-JP" sz="400" u="none" strike="noStrike">
                          <a:effectLst/>
                        </a:rPr>
                        <a:t>1269</a:t>
                      </a:r>
                      <a:endParaRPr lang="ja-JP" sz="400" b="0" i="0" u="none" strike="noStrike">
                        <a:solidFill>
                          <a:srgbClr val="000000"/>
                        </a:solidFill>
                        <a:effectLst/>
                        <a:latin typeface="Calibri" panose="020F0502020204030204" pitchFamily="34" charset="0"/>
                        <a:ea typeface="ＭＳ Ｐゴシック" panose="020B0600070205080204" pitchFamily="34" charset="-128"/>
                      </a:endParaRPr>
                    </a:p>
                  </a:txBody>
                  <a:tcPr marL="3485" marR="3485" marT="3485" marB="0" anchor="ctr"/>
                </a:tc>
                <a:tc>
                  <a:txBody>
                    <a:bodyPr/>
                    <a:lstStyle/>
                    <a:p>
                      <a:pPr algn="l" fontAlgn="ctr">
                        <a:buNone/>
                      </a:pPr>
                      <a:r>
                        <a:rPr lang="ja-JP" sz="400" u="none" strike="noStrike">
                          <a:effectLst/>
                        </a:rPr>
                        <a:t>An estimation of the manpower needed and the one available with a trend for the future phases of the project.</a:t>
                      </a:r>
                      <a:endParaRPr lang="ja-JP" sz="400" b="0" i="0" u="none" strike="noStrike">
                        <a:solidFill>
                          <a:srgbClr val="000000"/>
                        </a:solidFill>
                        <a:effectLst/>
                        <a:latin typeface="Calibri" panose="020F0502020204030204" pitchFamily="34" charset="0"/>
                        <a:ea typeface="ＭＳ Ｐゴシック" panose="020B0600070205080204" pitchFamily="34" charset="-128"/>
                      </a:endParaRPr>
                    </a:p>
                  </a:txBody>
                  <a:tcPr marL="3485" marR="3485" marT="3485" marB="0" anchor="ctr"/>
                </a:tc>
                <a:tc>
                  <a:txBody>
                    <a:bodyPr/>
                    <a:lstStyle/>
                    <a:p>
                      <a:pPr algn="ctr" fontAlgn="ctr">
                        <a:buNone/>
                      </a:pPr>
                      <a:r>
                        <a:rPr lang="ja-JP" sz="400" u="none" strike="noStrike">
                          <a:effectLst/>
                        </a:rPr>
                        <a:t>R. Ent / E. Aschenauer</a:t>
                      </a:r>
                      <a:endParaRPr lang="ja-JP" sz="400" b="0" i="0" u="none" strike="noStrike">
                        <a:solidFill>
                          <a:srgbClr val="000000"/>
                        </a:solidFill>
                        <a:effectLst/>
                        <a:latin typeface="Calibri" panose="020F0502020204030204" pitchFamily="34" charset="0"/>
                        <a:ea typeface="ＭＳ Ｐゴシック" panose="020B0600070205080204" pitchFamily="34" charset="-128"/>
                      </a:endParaRPr>
                    </a:p>
                  </a:txBody>
                  <a:tcPr marL="3485" marR="3485" marT="3485" marB="0" anchor="ctr"/>
                </a:tc>
                <a:tc>
                  <a:txBody>
                    <a:bodyPr/>
                    <a:lstStyle/>
                    <a:p>
                      <a:pPr algn="ctr" fontAlgn="ctr">
                        <a:buNone/>
                      </a:pPr>
                      <a:r>
                        <a:rPr lang="ja-JP" sz="400" u="none" strike="noStrike">
                          <a:effectLst/>
                        </a:rPr>
                        <a:t>　</a:t>
                      </a:r>
                      <a:endParaRPr lang="ja-JP" sz="400" b="0" i="0" u="none" strike="noStrike">
                        <a:solidFill>
                          <a:srgbClr val="000000"/>
                        </a:solidFill>
                        <a:effectLst/>
                        <a:latin typeface="ＭＳ Ｐゴシック" panose="020B0600070205080204" pitchFamily="34" charset="-128"/>
                        <a:ea typeface="ＭＳ Ｐゴシック" panose="020B0600070205080204" pitchFamily="34" charset="-128"/>
                      </a:endParaRPr>
                    </a:p>
                  </a:txBody>
                  <a:tcPr marL="3485" marR="3485" marT="3485" marB="0" anchor="ctr"/>
                </a:tc>
                <a:tc>
                  <a:txBody>
                    <a:bodyPr/>
                    <a:lstStyle/>
                    <a:p>
                      <a:pPr algn="ctr" fontAlgn="ctr">
                        <a:buNone/>
                      </a:pPr>
                      <a:r>
                        <a:rPr lang="ja-JP" sz="400" u="none" strike="noStrike">
                          <a:effectLst/>
                        </a:rPr>
                        <a:t>Agreed</a:t>
                      </a:r>
                      <a:endParaRPr lang="ja-JP" sz="400" b="0" i="0" u="none" strike="noStrike">
                        <a:solidFill>
                          <a:srgbClr val="000000"/>
                        </a:solidFill>
                        <a:effectLst/>
                        <a:latin typeface="Calibri" panose="020F0502020204030204" pitchFamily="34" charset="0"/>
                        <a:ea typeface="ＭＳ Ｐゴシック" panose="020B0600070205080204" pitchFamily="34" charset="-128"/>
                      </a:endParaRPr>
                    </a:p>
                  </a:txBody>
                  <a:tcPr marL="3485" marR="3485" marT="3485" marB="0" anchor="ctr"/>
                </a:tc>
                <a:tc>
                  <a:txBody>
                    <a:bodyPr/>
                    <a:lstStyle/>
                    <a:p>
                      <a:pPr algn="l" fontAlgn="ctr">
                        <a:buNone/>
                      </a:pPr>
                      <a:r>
                        <a:rPr lang="ja-JP" sz="400" u="none" strike="noStrike">
                          <a:effectLst/>
                        </a:rPr>
                        <a:t>There is a very good idea about how much FTEs will be needed for multiple tasks associated with both BTOF and FTOF, P^ is resource loaded for both systems. Significant person power for BTOF will be through  in-kind by Japan.</a:t>
                      </a:r>
                      <a:endParaRPr lang="ja-JP" sz="400" b="0" i="0" u="none" strike="noStrike">
                        <a:solidFill>
                          <a:srgbClr val="000000"/>
                        </a:solidFill>
                        <a:effectLst/>
                        <a:latin typeface="Calibri" panose="020F0502020204030204" pitchFamily="34" charset="0"/>
                        <a:ea typeface="ＭＳ Ｐゴシック" panose="020B0600070205080204" pitchFamily="34" charset="-128"/>
                      </a:endParaRPr>
                    </a:p>
                  </a:txBody>
                  <a:tcPr marL="3485" marR="3485" marT="3485" marB="0" anchor="ctr"/>
                </a:tc>
                <a:tc>
                  <a:txBody>
                    <a:bodyPr/>
                    <a:lstStyle/>
                    <a:p>
                      <a:pPr algn="ctr" fontAlgn="ctr">
                        <a:buNone/>
                      </a:pPr>
                      <a:r>
                        <a:rPr lang="ja-JP" sz="400" u="none" strike="noStrike">
                          <a:effectLst/>
                        </a:rPr>
                        <a:t>in progress</a:t>
                      </a:r>
                      <a:endParaRPr lang="ja-JP" sz="400" b="0" i="0" u="none" strike="noStrike">
                        <a:solidFill>
                          <a:srgbClr val="000000"/>
                        </a:solidFill>
                        <a:effectLst/>
                        <a:latin typeface="Aptos Narrow" panose="020B0004020202020204" pitchFamily="34" charset="0"/>
                        <a:ea typeface="ＭＳ Ｐゴシック" panose="020B0600070205080204" pitchFamily="34" charset="-128"/>
                      </a:endParaRPr>
                    </a:p>
                  </a:txBody>
                  <a:tcPr marL="3485" marR="3485" marT="3485" marB="0" anchor="ctr"/>
                </a:tc>
                <a:tc>
                  <a:txBody>
                    <a:bodyPr/>
                    <a:lstStyle/>
                    <a:p>
                      <a:pPr algn="ctr" fontAlgn="ctr">
                        <a:buNone/>
                      </a:pPr>
                      <a:r>
                        <a:rPr lang="ja-JP" sz="400" u="none" strike="noStrike">
                          <a:effectLst/>
                        </a:rPr>
                        <a:t>2026/1/10</a:t>
                      </a:r>
                      <a:endParaRPr lang="ja-JP" sz="400" b="0" i="0" u="none" strike="noStrike">
                        <a:solidFill>
                          <a:srgbClr val="000000"/>
                        </a:solidFill>
                        <a:effectLst/>
                        <a:latin typeface="Calibri" panose="020F0502020204030204" pitchFamily="34" charset="0"/>
                        <a:ea typeface="ＭＳ Ｐゴシック" panose="020B0600070205080204" pitchFamily="34" charset="-128"/>
                      </a:endParaRPr>
                    </a:p>
                  </a:txBody>
                  <a:tcPr marL="3485" marR="3485" marT="3485" marB="0" anchor="ctr"/>
                </a:tc>
                <a:tc>
                  <a:txBody>
                    <a:bodyPr/>
                    <a:lstStyle/>
                    <a:p>
                      <a:pPr algn="ctr" fontAlgn="ctr">
                        <a:buNone/>
                      </a:pPr>
                      <a:r>
                        <a:rPr lang="ja-JP" sz="400" u="none" strike="noStrike">
                          <a:effectLst/>
                        </a:rPr>
                        <a:t>　</a:t>
                      </a:r>
                      <a:endParaRPr lang="ja-JP" sz="400" b="0" i="0" u="none" strike="noStrike">
                        <a:solidFill>
                          <a:srgbClr val="000000"/>
                        </a:solidFill>
                        <a:effectLst/>
                        <a:latin typeface="ＭＳ Ｐゴシック" panose="020B0600070205080204" pitchFamily="34" charset="-128"/>
                        <a:ea typeface="ＭＳ Ｐゴシック" panose="020B0600070205080204" pitchFamily="34" charset="-128"/>
                      </a:endParaRPr>
                    </a:p>
                  </a:txBody>
                  <a:tcPr marL="3485" marR="3485" marT="3485" marB="0" anchor="ctr"/>
                </a:tc>
                <a:tc>
                  <a:txBody>
                    <a:bodyPr/>
                    <a:lstStyle/>
                    <a:p>
                      <a:pPr algn="ctr" fontAlgn="ctr">
                        <a:buNone/>
                      </a:pPr>
                      <a:r>
                        <a:rPr lang="ja-JP" sz="400" u="none" strike="noStrike">
                          <a:effectLst/>
                        </a:rPr>
                        <a:t>　</a:t>
                      </a:r>
                      <a:endParaRPr lang="ja-JP" sz="400" b="0" i="0" u="none" strike="noStrike">
                        <a:solidFill>
                          <a:srgbClr val="000000"/>
                        </a:solidFill>
                        <a:effectLst/>
                        <a:latin typeface="ＭＳ Ｐゴシック" panose="020B0600070205080204" pitchFamily="34" charset="-128"/>
                        <a:ea typeface="ＭＳ Ｐゴシック" panose="020B0600070205080204" pitchFamily="34" charset="-128"/>
                      </a:endParaRPr>
                    </a:p>
                  </a:txBody>
                  <a:tcPr marL="3485" marR="3485" marT="3485" marB="0" anchor="ctr"/>
                </a:tc>
                <a:extLst>
                  <a:ext uri="{0D108BD9-81ED-4DB2-BD59-A6C34878D82A}">
                    <a16:rowId xmlns:a16="http://schemas.microsoft.com/office/drawing/2014/main" val="3010120629"/>
                  </a:ext>
                </a:extLst>
              </a:tr>
            </a:tbl>
          </a:graphicData>
        </a:graphic>
      </p:graphicFrame>
      <p:graphicFrame>
        <p:nvGraphicFramePr>
          <p:cNvPr id="15" name="表 14">
            <a:extLst>
              <a:ext uri="{FF2B5EF4-FFF2-40B4-BE49-F238E27FC236}">
                <a16:creationId xmlns:a16="http://schemas.microsoft.com/office/drawing/2014/main" id="{9BB6D558-8FE9-BC9D-F8F9-43B8A8509083}"/>
              </a:ext>
            </a:extLst>
          </p:cNvPr>
          <p:cNvGraphicFramePr>
            <a:graphicFrameLocks noGrp="1"/>
          </p:cNvGraphicFramePr>
          <p:nvPr>
            <p:extLst>
              <p:ext uri="{D42A27DB-BD31-4B8C-83A1-F6EECF244321}">
                <p14:modId xmlns:p14="http://schemas.microsoft.com/office/powerpoint/2010/main" val="4009981551"/>
              </p:ext>
            </p:extLst>
          </p:nvPr>
        </p:nvGraphicFramePr>
        <p:xfrm>
          <a:off x="838200" y="1563526"/>
          <a:ext cx="10515600" cy="1283645"/>
        </p:xfrm>
        <a:graphic>
          <a:graphicData uri="http://schemas.openxmlformats.org/drawingml/2006/table">
            <a:tbl>
              <a:tblPr>
                <a:tableStyleId>{5C22544A-7EE6-4342-B048-85BDC9FD1C3A}</a:tableStyleId>
              </a:tblPr>
              <a:tblGrid>
                <a:gridCol w="957864">
                  <a:extLst>
                    <a:ext uri="{9D8B030D-6E8A-4147-A177-3AD203B41FA5}">
                      <a16:colId xmlns:a16="http://schemas.microsoft.com/office/drawing/2014/main" val="72772246"/>
                    </a:ext>
                  </a:extLst>
                </a:gridCol>
                <a:gridCol w="575879">
                  <a:extLst>
                    <a:ext uri="{9D8B030D-6E8A-4147-A177-3AD203B41FA5}">
                      <a16:colId xmlns:a16="http://schemas.microsoft.com/office/drawing/2014/main" val="690819381"/>
                    </a:ext>
                  </a:extLst>
                </a:gridCol>
                <a:gridCol w="665280">
                  <a:extLst>
                    <a:ext uri="{9D8B030D-6E8A-4147-A177-3AD203B41FA5}">
                      <a16:colId xmlns:a16="http://schemas.microsoft.com/office/drawing/2014/main" val="1701209898"/>
                    </a:ext>
                  </a:extLst>
                </a:gridCol>
                <a:gridCol w="645542">
                  <a:extLst>
                    <a:ext uri="{9D8B030D-6E8A-4147-A177-3AD203B41FA5}">
                      <a16:colId xmlns:a16="http://schemas.microsoft.com/office/drawing/2014/main" val="3244165831"/>
                    </a:ext>
                  </a:extLst>
                </a:gridCol>
                <a:gridCol w="738426">
                  <a:extLst>
                    <a:ext uri="{9D8B030D-6E8A-4147-A177-3AD203B41FA5}">
                      <a16:colId xmlns:a16="http://schemas.microsoft.com/office/drawing/2014/main" val="1688981230"/>
                    </a:ext>
                  </a:extLst>
                </a:gridCol>
                <a:gridCol w="512022">
                  <a:extLst>
                    <a:ext uri="{9D8B030D-6E8A-4147-A177-3AD203B41FA5}">
                      <a16:colId xmlns:a16="http://schemas.microsoft.com/office/drawing/2014/main" val="2573109957"/>
                    </a:ext>
                  </a:extLst>
                </a:gridCol>
                <a:gridCol w="854530">
                  <a:extLst>
                    <a:ext uri="{9D8B030D-6E8A-4147-A177-3AD203B41FA5}">
                      <a16:colId xmlns:a16="http://schemas.microsoft.com/office/drawing/2014/main" val="2158807457"/>
                    </a:ext>
                  </a:extLst>
                </a:gridCol>
                <a:gridCol w="442359">
                  <a:extLst>
                    <a:ext uri="{9D8B030D-6E8A-4147-A177-3AD203B41FA5}">
                      <a16:colId xmlns:a16="http://schemas.microsoft.com/office/drawing/2014/main" val="2777236387"/>
                    </a:ext>
                  </a:extLst>
                </a:gridCol>
                <a:gridCol w="548014">
                  <a:extLst>
                    <a:ext uri="{9D8B030D-6E8A-4147-A177-3AD203B41FA5}">
                      <a16:colId xmlns:a16="http://schemas.microsoft.com/office/drawing/2014/main" val="3107742480"/>
                    </a:ext>
                  </a:extLst>
                </a:gridCol>
                <a:gridCol w="1473368">
                  <a:extLst>
                    <a:ext uri="{9D8B030D-6E8A-4147-A177-3AD203B41FA5}">
                      <a16:colId xmlns:a16="http://schemas.microsoft.com/office/drawing/2014/main" val="3578713946"/>
                    </a:ext>
                  </a:extLst>
                </a:gridCol>
                <a:gridCol w="1880896">
                  <a:extLst>
                    <a:ext uri="{9D8B030D-6E8A-4147-A177-3AD203B41FA5}">
                      <a16:colId xmlns:a16="http://schemas.microsoft.com/office/drawing/2014/main" val="2395700363"/>
                    </a:ext>
                  </a:extLst>
                </a:gridCol>
                <a:gridCol w="334381">
                  <a:extLst>
                    <a:ext uri="{9D8B030D-6E8A-4147-A177-3AD203B41FA5}">
                      <a16:colId xmlns:a16="http://schemas.microsoft.com/office/drawing/2014/main" val="3304774777"/>
                    </a:ext>
                  </a:extLst>
                </a:gridCol>
                <a:gridCol w="376179">
                  <a:extLst>
                    <a:ext uri="{9D8B030D-6E8A-4147-A177-3AD203B41FA5}">
                      <a16:colId xmlns:a16="http://schemas.microsoft.com/office/drawing/2014/main" val="2417228291"/>
                    </a:ext>
                  </a:extLst>
                </a:gridCol>
                <a:gridCol w="255430">
                  <a:extLst>
                    <a:ext uri="{9D8B030D-6E8A-4147-A177-3AD203B41FA5}">
                      <a16:colId xmlns:a16="http://schemas.microsoft.com/office/drawing/2014/main" val="2437562389"/>
                    </a:ext>
                  </a:extLst>
                </a:gridCol>
                <a:gridCol w="255430">
                  <a:extLst>
                    <a:ext uri="{9D8B030D-6E8A-4147-A177-3AD203B41FA5}">
                      <a16:colId xmlns:a16="http://schemas.microsoft.com/office/drawing/2014/main" val="3157264108"/>
                    </a:ext>
                  </a:extLst>
                </a:gridCol>
              </a:tblGrid>
              <a:tr h="984879">
                <a:tc>
                  <a:txBody>
                    <a:bodyPr/>
                    <a:lstStyle/>
                    <a:p>
                      <a:pPr algn="ctr" fontAlgn="ctr">
                        <a:buNone/>
                      </a:pPr>
                      <a:r>
                        <a:rPr lang="ja-JP" sz="400" u="none" strike="noStrike">
                          <a:effectLst/>
                        </a:rPr>
                        <a:t>Peer Review of the EIC Particle Identification Detectors based on AC-LGAD</a:t>
                      </a:r>
                      <a:endParaRPr lang="ja-JP" sz="400" b="0" i="0" u="none" strike="noStrike">
                        <a:solidFill>
                          <a:srgbClr val="000000"/>
                        </a:solidFill>
                        <a:effectLst/>
                        <a:latin typeface="Calibri" panose="020F0502020204030204" pitchFamily="34" charset="0"/>
                        <a:ea typeface="ＭＳ Ｐゴシック" panose="020B0600070205080204" pitchFamily="34" charset="-128"/>
                      </a:endParaRPr>
                    </a:p>
                  </a:txBody>
                  <a:tcPr marL="3485" marR="3485" marT="3485" marB="0" anchor="ctr"/>
                </a:tc>
                <a:tc>
                  <a:txBody>
                    <a:bodyPr/>
                    <a:lstStyle/>
                    <a:p>
                      <a:pPr algn="ctr" fontAlgn="ctr">
                        <a:buNone/>
                      </a:pPr>
                      <a:r>
                        <a:rPr lang="ja-JP" sz="400" u="none" strike="noStrike">
                          <a:effectLst/>
                        </a:rPr>
                        <a:t>December 3, 2025</a:t>
                      </a:r>
                      <a:endParaRPr lang="ja-JP" sz="400" b="0" i="0" u="none" strike="noStrike">
                        <a:solidFill>
                          <a:srgbClr val="000000"/>
                        </a:solidFill>
                        <a:effectLst/>
                        <a:latin typeface="Calibri" panose="020F0502020204030204" pitchFamily="34" charset="0"/>
                        <a:ea typeface="ＭＳ Ｐゴシック" panose="020B0600070205080204" pitchFamily="34" charset="-128"/>
                      </a:endParaRPr>
                    </a:p>
                  </a:txBody>
                  <a:tcPr marL="3485" marR="3485" marT="3485" marB="0" anchor="ctr"/>
                </a:tc>
                <a:tc>
                  <a:txBody>
                    <a:bodyPr/>
                    <a:lstStyle/>
                    <a:p>
                      <a:pPr algn="ctr" fontAlgn="ctr">
                        <a:buNone/>
                      </a:pPr>
                      <a:r>
                        <a:rPr lang="ja-JP" sz="400" u="none" strike="noStrike">
                          <a:effectLst/>
                        </a:rPr>
                        <a:t>No</a:t>
                      </a:r>
                      <a:endParaRPr lang="ja-JP" sz="400" b="0" i="0" u="none" strike="noStrike">
                        <a:solidFill>
                          <a:srgbClr val="000000"/>
                        </a:solidFill>
                        <a:effectLst/>
                        <a:latin typeface="Calibri" panose="020F0502020204030204" pitchFamily="34" charset="0"/>
                        <a:ea typeface="ＭＳ Ｐゴシック" panose="020B0600070205080204" pitchFamily="34" charset="-128"/>
                      </a:endParaRPr>
                    </a:p>
                  </a:txBody>
                  <a:tcPr marL="3485" marR="3485" marT="3485" marB="0" anchor="ctr"/>
                </a:tc>
                <a:tc>
                  <a:txBody>
                    <a:bodyPr/>
                    <a:lstStyle/>
                    <a:p>
                      <a:pPr algn="ctr" fontAlgn="ctr">
                        <a:buNone/>
                      </a:pPr>
                      <a:r>
                        <a:rPr lang="ja-JP" sz="400" u="none" strike="noStrike">
                          <a:effectLst/>
                        </a:rPr>
                        <a:t>External</a:t>
                      </a:r>
                      <a:endParaRPr lang="ja-JP" sz="400" b="0" i="0" u="none" strike="noStrike">
                        <a:solidFill>
                          <a:srgbClr val="000000"/>
                        </a:solidFill>
                        <a:effectLst/>
                        <a:latin typeface="Calibri" panose="020F0502020204030204" pitchFamily="34" charset="0"/>
                        <a:ea typeface="ＭＳ Ｐゴシック" panose="020B0600070205080204" pitchFamily="34" charset="-128"/>
                      </a:endParaRPr>
                    </a:p>
                  </a:txBody>
                  <a:tcPr marL="3485" marR="3485" marT="3485" marB="0" anchor="ctr"/>
                </a:tc>
                <a:tc>
                  <a:txBody>
                    <a:bodyPr/>
                    <a:lstStyle/>
                    <a:p>
                      <a:pPr algn="l" fontAlgn="ctr">
                        <a:buNone/>
                      </a:pPr>
                      <a:r>
                        <a:rPr lang="ja-JP" sz="400" u="none" strike="noStrike">
                          <a:effectLst/>
                        </a:rPr>
                        <a:t>　</a:t>
                      </a:r>
                      <a:endParaRPr lang="ja-JP" sz="400" b="0" i="0" u="none" strike="noStrike">
                        <a:solidFill>
                          <a:srgbClr val="000000"/>
                        </a:solidFill>
                        <a:effectLst/>
                        <a:latin typeface="Calibri" panose="020F0502020204030204" pitchFamily="34" charset="0"/>
                        <a:ea typeface="ＭＳ Ｐゴシック" panose="020B0600070205080204" pitchFamily="34" charset="-128"/>
                      </a:endParaRPr>
                    </a:p>
                  </a:txBody>
                  <a:tcPr marL="3485" marR="3485" marT="3485" marB="0" anchor="ctr"/>
                </a:tc>
                <a:tc>
                  <a:txBody>
                    <a:bodyPr/>
                    <a:lstStyle/>
                    <a:p>
                      <a:pPr algn="ctr" fontAlgn="ctr">
                        <a:buNone/>
                      </a:pPr>
                      <a:r>
                        <a:rPr lang="ja-JP" sz="400" u="none" strike="noStrike">
                          <a:effectLst/>
                        </a:rPr>
                        <a:t>1270</a:t>
                      </a:r>
                      <a:endParaRPr lang="ja-JP" sz="400" b="0" i="0" u="none" strike="noStrike">
                        <a:solidFill>
                          <a:srgbClr val="000000"/>
                        </a:solidFill>
                        <a:effectLst/>
                        <a:latin typeface="Calibri" panose="020F0502020204030204" pitchFamily="34" charset="0"/>
                        <a:ea typeface="ＭＳ Ｐゴシック" panose="020B0600070205080204" pitchFamily="34" charset="-128"/>
                      </a:endParaRPr>
                    </a:p>
                  </a:txBody>
                  <a:tcPr marL="3485" marR="3485" marT="3485" marB="0" anchor="ctr"/>
                </a:tc>
                <a:tc>
                  <a:txBody>
                    <a:bodyPr/>
                    <a:lstStyle/>
                    <a:p>
                      <a:pPr algn="l" fontAlgn="ctr">
                        <a:buNone/>
                      </a:pPr>
                      <a:r>
                        <a:rPr lang="ja-JP" sz="400" u="none" strike="noStrike">
                          <a:effectLst/>
                        </a:rPr>
                        <a:t>The preparation of a document including the details about the interfaces of the single parts of the project (for instance the geometry envelope) would be beneficial.</a:t>
                      </a:r>
                      <a:endParaRPr lang="ja-JP" sz="400" b="0" i="0" u="none" strike="noStrike">
                        <a:solidFill>
                          <a:srgbClr val="000000"/>
                        </a:solidFill>
                        <a:effectLst/>
                        <a:latin typeface="Calibri" panose="020F0502020204030204" pitchFamily="34" charset="0"/>
                        <a:ea typeface="ＭＳ Ｐゴシック" panose="020B0600070205080204" pitchFamily="34" charset="-128"/>
                      </a:endParaRPr>
                    </a:p>
                  </a:txBody>
                  <a:tcPr marL="3485" marR="3485" marT="3485" marB="0" anchor="ctr"/>
                </a:tc>
                <a:tc>
                  <a:txBody>
                    <a:bodyPr/>
                    <a:lstStyle/>
                    <a:p>
                      <a:pPr algn="ctr" fontAlgn="ctr">
                        <a:buNone/>
                      </a:pPr>
                      <a:r>
                        <a:rPr lang="ja-JP" sz="400" u="none" strike="noStrike">
                          <a:effectLst/>
                        </a:rPr>
                        <a:t>R. Ent / E. Aschenauer</a:t>
                      </a:r>
                      <a:endParaRPr lang="ja-JP" sz="400" b="0" i="0" u="none" strike="noStrike">
                        <a:solidFill>
                          <a:srgbClr val="000000"/>
                        </a:solidFill>
                        <a:effectLst/>
                        <a:latin typeface="Calibri" panose="020F0502020204030204" pitchFamily="34" charset="0"/>
                        <a:ea typeface="ＭＳ Ｐゴシック" panose="020B0600070205080204" pitchFamily="34" charset="-128"/>
                      </a:endParaRPr>
                    </a:p>
                  </a:txBody>
                  <a:tcPr marL="3485" marR="3485" marT="3485" marB="0" anchor="ctr"/>
                </a:tc>
                <a:tc>
                  <a:txBody>
                    <a:bodyPr/>
                    <a:lstStyle/>
                    <a:p>
                      <a:pPr algn="ctr" fontAlgn="ctr">
                        <a:buNone/>
                      </a:pPr>
                      <a:r>
                        <a:rPr lang="ja-JP" sz="400" u="none" strike="noStrike">
                          <a:effectLst/>
                        </a:rPr>
                        <a:t>　</a:t>
                      </a:r>
                      <a:endParaRPr lang="ja-JP" sz="400" b="0" i="0" u="none" strike="noStrike">
                        <a:solidFill>
                          <a:srgbClr val="000000"/>
                        </a:solidFill>
                        <a:effectLst/>
                        <a:latin typeface="ＭＳ Ｐゴシック" panose="020B0600070205080204" pitchFamily="34" charset="-128"/>
                        <a:ea typeface="ＭＳ Ｐゴシック" panose="020B0600070205080204" pitchFamily="34" charset="-128"/>
                      </a:endParaRPr>
                    </a:p>
                  </a:txBody>
                  <a:tcPr marL="3485" marR="3485" marT="3485" marB="0" anchor="ctr"/>
                </a:tc>
                <a:tc>
                  <a:txBody>
                    <a:bodyPr/>
                    <a:lstStyle/>
                    <a:p>
                      <a:pPr algn="ctr" fontAlgn="ctr">
                        <a:buNone/>
                      </a:pPr>
                      <a:r>
                        <a:rPr lang="ja-JP" sz="400" u="none" strike="noStrike">
                          <a:effectLst/>
                        </a:rPr>
                        <a:t>Agreed.</a:t>
                      </a:r>
                      <a:endParaRPr lang="ja-JP" sz="400" b="0" i="0" u="none" strike="noStrike">
                        <a:solidFill>
                          <a:srgbClr val="000000"/>
                        </a:solidFill>
                        <a:effectLst/>
                        <a:latin typeface="Calibri" panose="020F0502020204030204" pitchFamily="34" charset="0"/>
                        <a:ea typeface="ＭＳ Ｐゴシック" panose="020B0600070205080204" pitchFamily="34" charset="-128"/>
                      </a:endParaRPr>
                    </a:p>
                  </a:txBody>
                  <a:tcPr marL="3485" marR="3485" marT="3485" marB="0" anchor="ctr"/>
                </a:tc>
                <a:tc>
                  <a:txBody>
                    <a:bodyPr/>
                    <a:lstStyle/>
                    <a:p>
                      <a:pPr algn="l" fontAlgn="ctr">
                        <a:buNone/>
                      </a:pPr>
                      <a:r>
                        <a:rPr lang="ja-JP" sz="400" u="none" strike="noStrike">
                          <a:effectLst/>
                        </a:rPr>
                        <a:t>Two document have been devlopped. A top level document containing all detector systems Det-Interfaces-Current.pdf (https://brookhavenlab.sharepoint.com/:b:/r/sites/eRHIC/bnl%26slac/experimental%20equipment/CAM%20Info/Subproject-CD2/Assessment%20Review/PreBrief/Detector-Subproject/Interfaces/DET-Interfaces-Current.pdf?csf=1&amp;web=1&amp;e=KYVlzb) and separately an individual document pertaining all PID detector with resepct to the whole detector (https://brookhavenlab.sharepoint.com/:w:/r/sites/eRHIC/bnl%26slac/experimental%20equipment/CAM%20Info/Subproject-CD2/Assessment%20Review/PreBrief/Detector-Subproject/Interfaces/Interface%20%20Control%20Documents/DET-DS-PID-Internal-ICD.docx?d=wf07db500cad94f8696f76d2fd7c1ba55&amp;csf=1&amp;web=1&amp;e=GCkvEB) and a second with respect to the IR and accelerator systems (https://brookhavenlab.sharepoint.com/:w:/r/sites/eRHIC/bnl%26slac/experimental%20equipment/CAM%20Info/Subproject-CD2/Assessment%20Review/PreBrief/Detector-Subproject/Interfaces/Interface%20%20Control%20Documents/DET-DS-PID-Internal-ICD.docx?d=wf07db500cad94f8696f76d2fd7c1ba55&amp;csf=1&amp;web=1&amp;e=GCkvEB)</a:t>
                      </a:r>
                      <a:endParaRPr lang="ja-JP" sz="400" b="0" i="0" u="none" strike="noStrike">
                        <a:solidFill>
                          <a:srgbClr val="000000"/>
                        </a:solidFill>
                        <a:effectLst/>
                        <a:latin typeface="Calibri" panose="020F0502020204030204" pitchFamily="34" charset="0"/>
                        <a:ea typeface="ＭＳ Ｐゴシック" panose="020B0600070205080204" pitchFamily="34" charset="-128"/>
                      </a:endParaRPr>
                    </a:p>
                  </a:txBody>
                  <a:tcPr marL="3485" marR="3485" marT="3485" marB="0" anchor="ctr"/>
                </a:tc>
                <a:tc>
                  <a:txBody>
                    <a:bodyPr/>
                    <a:lstStyle/>
                    <a:p>
                      <a:pPr algn="ctr" fontAlgn="ctr">
                        <a:buNone/>
                      </a:pPr>
                      <a:r>
                        <a:rPr lang="ja-JP" sz="400" u="none" strike="noStrike">
                          <a:effectLst/>
                        </a:rPr>
                        <a:t>in progress</a:t>
                      </a:r>
                      <a:endParaRPr lang="ja-JP" sz="400" b="0" i="0" u="none" strike="noStrike">
                        <a:solidFill>
                          <a:srgbClr val="000000"/>
                        </a:solidFill>
                        <a:effectLst/>
                        <a:latin typeface="Aptos Narrow" panose="020B0004020202020204" pitchFamily="34" charset="0"/>
                        <a:ea typeface="ＭＳ Ｐゴシック" panose="020B0600070205080204" pitchFamily="34" charset="-128"/>
                      </a:endParaRPr>
                    </a:p>
                  </a:txBody>
                  <a:tcPr marL="3485" marR="3485" marT="3485" marB="0" anchor="ctr"/>
                </a:tc>
                <a:tc>
                  <a:txBody>
                    <a:bodyPr/>
                    <a:lstStyle/>
                    <a:p>
                      <a:pPr algn="ctr" fontAlgn="ctr">
                        <a:buNone/>
                      </a:pPr>
                      <a:r>
                        <a:rPr lang="ja-JP" sz="400" u="none" strike="noStrike">
                          <a:effectLst/>
                        </a:rPr>
                        <a:t>2025/12/10</a:t>
                      </a:r>
                      <a:endParaRPr lang="ja-JP" sz="400" b="0" i="0" u="none" strike="noStrike">
                        <a:solidFill>
                          <a:srgbClr val="000000"/>
                        </a:solidFill>
                        <a:effectLst/>
                        <a:latin typeface="Calibri" panose="020F0502020204030204" pitchFamily="34" charset="0"/>
                        <a:ea typeface="ＭＳ Ｐゴシック" panose="020B0600070205080204" pitchFamily="34" charset="-128"/>
                      </a:endParaRPr>
                    </a:p>
                  </a:txBody>
                  <a:tcPr marL="3485" marR="3485" marT="3485" marB="0" anchor="ctr"/>
                </a:tc>
                <a:tc>
                  <a:txBody>
                    <a:bodyPr/>
                    <a:lstStyle/>
                    <a:p>
                      <a:pPr algn="ctr" fontAlgn="ctr">
                        <a:buNone/>
                      </a:pPr>
                      <a:r>
                        <a:rPr lang="ja-JP" sz="400" u="none" strike="noStrike">
                          <a:effectLst/>
                        </a:rPr>
                        <a:t>　</a:t>
                      </a:r>
                      <a:endParaRPr lang="ja-JP" sz="400" b="0" i="0" u="none" strike="noStrike">
                        <a:solidFill>
                          <a:srgbClr val="000000"/>
                        </a:solidFill>
                        <a:effectLst/>
                        <a:latin typeface="ＭＳ Ｐゴシック" panose="020B0600070205080204" pitchFamily="34" charset="-128"/>
                        <a:ea typeface="ＭＳ Ｐゴシック" panose="020B0600070205080204" pitchFamily="34" charset="-128"/>
                      </a:endParaRPr>
                    </a:p>
                  </a:txBody>
                  <a:tcPr marL="3485" marR="3485" marT="3485" marB="0" anchor="ctr"/>
                </a:tc>
                <a:tc>
                  <a:txBody>
                    <a:bodyPr/>
                    <a:lstStyle/>
                    <a:p>
                      <a:pPr algn="ctr" fontAlgn="ctr">
                        <a:buNone/>
                      </a:pPr>
                      <a:r>
                        <a:rPr lang="ja-JP" sz="400" u="none" strike="noStrike">
                          <a:effectLst/>
                        </a:rPr>
                        <a:t>　</a:t>
                      </a:r>
                      <a:endParaRPr lang="ja-JP" sz="400" b="0" i="0" u="none" strike="noStrike">
                        <a:solidFill>
                          <a:srgbClr val="000000"/>
                        </a:solidFill>
                        <a:effectLst/>
                        <a:latin typeface="ＭＳ Ｐゴシック" panose="020B0600070205080204" pitchFamily="34" charset="-128"/>
                        <a:ea typeface="ＭＳ Ｐゴシック" panose="020B0600070205080204" pitchFamily="34" charset="-128"/>
                      </a:endParaRPr>
                    </a:p>
                  </a:txBody>
                  <a:tcPr marL="3485" marR="3485" marT="3485" marB="0" anchor="ctr"/>
                </a:tc>
                <a:extLst>
                  <a:ext uri="{0D108BD9-81ED-4DB2-BD59-A6C34878D82A}">
                    <a16:rowId xmlns:a16="http://schemas.microsoft.com/office/drawing/2014/main" val="708220247"/>
                  </a:ext>
                </a:extLst>
              </a:tr>
            </a:tbl>
          </a:graphicData>
        </a:graphic>
      </p:graphicFrame>
      <p:graphicFrame>
        <p:nvGraphicFramePr>
          <p:cNvPr id="16" name="表 15">
            <a:extLst>
              <a:ext uri="{FF2B5EF4-FFF2-40B4-BE49-F238E27FC236}">
                <a16:creationId xmlns:a16="http://schemas.microsoft.com/office/drawing/2014/main" id="{CA710AEA-A0C5-233A-B513-ADD8696FD017}"/>
              </a:ext>
            </a:extLst>
          </p:cNvPr>
          <p:cNvGraphicFramePr>
            <a:graphicFrameLocks noGrp="1"/>
          </p:cNvGraphicFramePr>
          <p:nvPr>
            <p:extLst>
              <p:ext uri="{D42A27DB-BD31-4B8C-83A1-F6EECF244321}">
                <p14:modId xmlns:p14="http://schemas.microsoft.com/office/powerpoint/2010/main" val="1256672175"/>
              </p:ext>
            </p:extLst>
          </p:nvPr>
        </p:nvGraphicFramePr>
        <p:xfrm>
          <a:off x="838200" y="5414426"/>
          <a:ext cx="10515600" cy="743480"/>
        </p:xfrm>
        <a:graphic>
          <a:graphicData uri="http://schemas.openxmlformats.org/drawingml/2006/table">
            <a:tbl>
              <a:tblPr>
                <a:tableStyleId>{5C22544A-7EE6-4342-B048-85BDC9FD1C3A}</a:tableStyleId>
              </a:tblPr>
              <a:tblGrid>
                <a:gridCol w="957864">
                  <a:extLst>
                    <a:ext uri="{9D8B030D-6E8A-4147-A177-3AD203B41FA5}">
                      <a16:colId xmlns:a16="http://schemas.microsoft.com/office/drawing/2014/main" val="127533339"/>
                    </a:ext>
                  </a:extLst>
                </a:gridCol>
                <a:gridCol w="575879">
                  <a:extLst>
                    <a:ext uri="{9D8B030D-6E8A-4147-A177-3AD203B41FA5}">
                      <a16:colId xmlns:a16="http://schemas.microsoft.com/office/drawing/2014/main" val="4251709493"/>
                    </a:ext>
                  </a:extLst>
                </a:gridCol>
                <a:gridCol w="665280">
                  <a:extLst>
                    <a:ext uri="{9D8B030D-6E8A-4147-A177-3AD203B41FA5}">
                      <a16:colId xmlns:a16="http://schemas.microsoft.com/office/drawing/2014/main" val="3841741211"/>
                    </a:ext>
                  </a:extLst>
                </a:gridCol>
                <a:gridCol w="645542">
                  <a:extLst>
                    <a:ext uri="{9D8B030D-6E8A-4147-A177-3AD203B41FA5}">
                      <a16:colId xmlns:a16="http://schemas.microsoft.com/office/drawing/2014/main" val="94034776"/>
                    </a:ext>
                  </a:extLst>
                </a:gridCol>
                <a:gridCol w="738426">
                  <a:extLst>
                    <a:ext uri="{9D8B030D-6E8A-4147-A177-3AD203B41FA5}">
                      <a16:colId xmlns:a16="http://schemas.microsoft.com/office/drawing/2014/main" val="1926634830"/>
                    </a:ext>
                  </a:extLst>
                </a:gridCol>
                <a:gridCol w="512022">
                  <a:extLst>
                    <a:ext uri="{9D8B030D-6E8A-4147-A177-3AD203B41FA5}">
                      <a16:colId xmlns:a16="http://schemas.microsoft.com/office/drawing/2014/main" val="3659624002"/>
                    </a:ext>
                  </a:extLst>
                </a:gridCol>
                <a:gridCol w="854530">
                  <a:extLst>
                    <a:ext uri="{9D8B030D-6E8A-4147-A177-3AD203B41FA5}">
                      <a16:colId xmlns:a16="http://schemas.microsoft.com/office/drawing/2014/main" val="2336712426"/>
                    </a:ext>
                  </a:extLst>
                </a:gridCol>
                <a:gridCol w="442359">
                  <a:extLst>
                    <a:ext uri="{9D8B030D-6E8A-4147-A177-3AD203B41FA5}">
                      <a16:colId xmlns:a16="http://schemas.microsoft.com/office/drawing/2014/main" val="2285156558"/>
                    </a:ext>
                  </a:extLst>
                </a:gridCol>
                <a:gridCol w="548014">
                  <a:extLst>
                    <a:ext uri="{9D8B030D-6E8A-4147-A177-3AD203B41FA5}">
                      <a16:colId xmlns:a16="http://schemas.microsoft.com/office/drawing/2014/main" val="2973468251"/>
                    </a:ext>
                  </a:extLst>
                </a:gridCol>
                <a:gridCol w="1473368">
                  <a:extLst>
                    <a:ext uri="{9D8B030D-6E8A-4147-A177-3AD203B41FA5}">
                      <a16:colId xmlns:a16="http://schemas.microsoft.com/office/drawing/2014/main" val="1436204949"/>
                    </a:ext>
                  </a:extLst>
                </a:gridCol>
                <a:gridCol w="1880896">
                  <a:extLst>
                    <a:ext uri="{9D8B030D-6E8A-4147-A177-3AD203B41FA5}">
                      <a16:colId xmlns:a16="http://schemas.microsoft.com/office/drawing/2014/main" val="2303394093"/>
                    </a:ext>
                  </a:extLst>
                </a:gridCol>
                <a:gridCol w="334381">
                  <a:extLst>
                    <a:ext uri="{9D8B030D-6E8A-4147-A177-3AD203B41FA5}">
                      <a16:colId xmlns:a16="http://schemas.microsoft.com/office/drawing/2014/main" val="3846023380"/>
                    </a:ext>
                  </a:extLst>
                </a:gridCol>
                <a:gridCol w="376179">
                  <a:extLst>
                    <a:ext uri="{9D8B030D-6E8A-4147-A177-3AD203B41FA5}">
                      <a16:colId xmlns:a16="http://schemas.microsoft.com/office/drawing/2014/main" val="1125896969"/>
                    </a:ext>
                  </a:extLst>
                </a:gridCol>
                <a:gridCol w="255430">
                  <a:extLst>
                    <a:ext uri="{9D8B030D-6E8A-4147-A177-3AD203B41FA5}">
                      <a16:colId xmlns:a16="http://schemas.microsoft.com/office/drawing/2014/main" val="1189454628"/>
                    </a:ext>
                  </a:extLst>
                </a:gridCol>
                <a:gridCol w="255430">
                  <a:extLst>
                    <a:ext uri="{9D8B030D-6E8A-4147-A177-3AD203B41FA5}">
                      <a16:colId xmlns:a16="http://schemas.microsoft.com/office/drawing/2014/main" val="699412037"/>
                    </a:ext>
                  </a:extLst>
                </a:gridCol>
              </a:tblGrid>
              <a:tr h="743480">
                <a:tc>
                  <a:txBody>
                    <a:bodyPr/>
                    <a:lstStyle/>
                    <a:p>
                      <a:pPr algn="ctr" fontAlgn="ctr">
                        <a:buNone/>
                      </a:pPr>
                      <a:r>
                        <a:rPr lang="ja-JP" sz="400" u="none" strike="noStrike">
                          <a:effectLst/>
                        </a:rPr>
                        <a:t>Directors Review of the Electron Ion Collider (EIC) Project</a:t>
                      </a:r>
                      <a:endParaRPr lang="ja-JP" sz="400" b="0" i="0" u="none" strike="noStrike">
                        <a:solidFill>
                          <a:srgbClr val="000000"/>
                        </a:solidFill>
                        <a:effectLst/>
                        <a:latin typeface="Calibri" panose="020F0502020204030204" pitchFamily="34" charset="0"/>
                        <a:ea typeface="ＭＳ Ｐゴシック" panose="020B0600070205080204" pitchFamily="34" charset="-128"/>
                      </a:endParaRPr>
                    </a:p>
                  </a:txBody>
                  <a:tcPr marL="3485" marR="3485" marT="3485" marB="0" anchor="ctr"/>
                </a:tc>
                <a:tc>
                  <a:txBody>
                    <a:bodyPr/>
                    <a:lstStyle/>
                    <a:p>
                      <a:pPr algn="ctr" fontAlgn="ctr">
                        <a:buNone/>
                      </a:pPr>
                      <a:r>
                        <a:rPr lang="ja-JP" sz="400" u="none" strike="noStrike">
                          <a:effectLst/>
                        </a:rPr>
                        <a:t>March 9, 2026</a:t>
                      </a:r>
                      <a:endParaRPr lang="ja-JP" sz="400" b="0" i="0" u="none" strike="noStrike">
                        <a:solidFill>
                          <a:srgbClr val="000000"/>
                        </a:solidFill>
                        <a:effectLst/>
                        <a:latin typeface="Calibri" panose="020F0502020204030204" pitchFamily="34" charset="0"/>
                        <a:ea typeface="ＭＳ Ｐゴシック" panose="020B0600070205080204" pitchFamily="34" charset="-128"/>
                      </a:endParaRPr>
                    </a:p>
                  </a:txBody>
                  <a:tcPr marL="3485" marR="3485" marT="3485" marB="0" anchor="ctr"/>
                </a:tc>
                <a:tc>
                  <a:txBody>
                    <a:bodyPr/>
                    <a:lstStyle/>
                    <a:p>
                      <a:pPr algn="ctr" fontAlgn="ctr">
                        <a:buNone/>
                      </a:pPr>
                      <a:r>
                        <a:rPr lang="ja-JP" sz="400" u="none" strike="noStrike">
                          <a:effectLst/>
                        </a:rPr>
                        <a:t>No</a:t>
                      </a:r>
                      <a:endParaRPr lang="ja-JP" sz="400" b="0" i="0" u="none" strike="noStrike">
                        <a:solidFill>
                          <a:srgbClr val="000000"/>
                        </a:solidFill>
                        <a:effectLst/>
                        <a:latin typeface="Calibri" panose="020F0502020204030204" pitchFamily="34" charset="0"/>
                        <a:ea typeface="ＭＳ Ｐゴシック" panose="020B0600070205080204" pitchFamily="34" charset="-128"/>
                      </a:endParaRPr>
                    </a:p>
                  </a:txBody>
                  <a:tcPr marL="3485" marR="3485" marT="3485" marB="0" anchor="ctr"/>
                </a:tc>
                <a:tc>
                  <a:txBody>
                    <a:bodyPr/>
                    <a:lstStyle/>
                    <a:p>
                      <a:pPr algn="ctr" fontAlgn="ctr">
                        <a:buNone/>
                      </a:pPr>
                      <a:r>
                        <a:rPr lang="ja-JP" sz="400" u="none" strike="noStrike">
                          <a:effectLst/>
                        </a:rPr>
                        <a:t>External</a:t>
                      </a:r>
                      <a:endParaRPr lang="ja-JP" sz="400" b="0" i="0" u="none" strike="noStrike">
                        <a:solidFill>
                          <a:srgbClr val="000000"/>
                        </a:solidFill>
                        <a:effectLst/>
                        <a:latin typeface="Calibri" panose="020F0502020204030204" pitchFamily="34" charset="0"/>
                        <a:ea typeface="ＭＳ Ｐゴシック" panose="020B0600070205080204" pitchFamily="34" charset="-128"/>
                      </a:endParaRPr>
                    </a:p>
                  </a:txBody>
                  <a:tcPr marL="3485" marR="3485" marT="3485" marB="0" anchor="ctr"/>
                </a:tc>
                <a:tc>
                  <a:txBody>
                    <a:bodyPr/>
                    <a:lstStyle/>
                    <a:p>
                      <a:pPr algn="ctr" fontAlgn="ctr">
                        <a:buNone/>
                      </a:pPr>
                      <a:r>
                        <a:rPr lang="ja-JP" sz="400" u="none" strike="noStrike">
                          <a:effectLst/>
                        </a:rPr>
                        <a:t>　</a:t>
                      </a:r>
                      <a:endParaRPr lang="ja-JP" sz="400" b="0" i="0" u="none" strike="noStrike">
                        <a:solidFill>
                          <a:srgbClr val="000000"/>
                        </a:solidFill>
                        <a:effectLst/>
                        <a:latin typeface="Calibri" panose="020F0502020204030204" pitchFamily="34" charset="0"/>
                        <a:ea typeface="ＭＳ Ｐゴシック" panose="020B0600070205080204" pitchFamily="34" charset="-128"/>
                      </a:endParaRPr>
                    </a:p>
                  </a:txBody>
                  <a:tcPr marL="3485" marR="3485" marT="3485" marB="0" anchor="ctr"/>
                </a:tc>
                <a:tc>
                  <a:txBody>
                    <a:bodyPr/>
                    <a:lstStyle/>
                    <a:p>
                      <a:pPr algn="ctr" fontAlgn="ctr">
                        <a:buNone/>
                      </a:pPr>
                      <a:r>
                        <a:rPr lang="ja-JP" sz="400" u="none" strike="noStrike">
                          <a:effectLst/>
                        </a:rPr>
                        <a:t>1491</a:t>
                      </a:r>
                      <a:endParaRPr lang="ja-JP" sz="400" b="0" i="0" u="none" strike="noStrike">
                        <a:solidFill>
                          <a:srgbClr val="000000"/>
                        </a:solidFill>
                        <a:effectLst/>
                        <a:latin typeface="Calibri" panose="020F0502020204030204" pitchFamily="34" charset="0"/>
                        <a:ea typeface="ＭＳ Ｐゴシック" panose="020B0600070205080204" pitchFamily="34" charset="-128"/>
                      </a:endParaRPr>
                    </a:p>
                  </a:txBody>
                  <a:tcPr marL="3485" marR="3485" marT="3485" marB="0" anchor="ctr"/>
                </a:tc>
                <a:tc>
                  <a:txBody>
                    <a:bodyPr/>
                    <a:lstStyle/>
                    <a:p>
                      <a:pPr algn="l" fontAlgn="b">
                        <a:buNone/>
                      </a:pPr>
                      <a:r>
                        <a:rPr lang="ja-JP" sz="400" u="none" strike="noStrike">
                          <a:effectLst/>
                        </a:rPr>
                        <a:t>Finish testing ASICs, then ASICs together with their FEBs, and produce a brief summary of the testing results. Update the P6 baseline based on the results in case of needing further prototyping steps.</a:t>
                      </a:r>
                      <a:endParaRPr lang="ja-JP" sz="400" b="0" i="0" u="none" strike="noStrike">
                        <a:solidFill>
                          <a:srgbClr val="000000"/>
                        </a:solidFill>
                        <a:effectLst/>
                        <a:latin typeface="Calibri" panose="020F0502020204030204" pitchFamily="34" charset="0"/>
                        <a:ea typeface="ＭＳ Ｐゴシック" panose="020B0600070205080204" pitchFamily="34" charset="-128"/>
                      </a:endParaRPr>
                    </a:p>
                  </a:txBody>
                  <a:tcPr marL="3485" marR="3485" marT="3485" marB="0" anchor="b"/>
                </a:tc>
                <a:tc>
                  <a:txBody>
                    <a:bodyPr/>
                    <a:lstStyle/>
                    <a:p>
                      <a:pPr algn="ctr" fontAlgn="ctr">
                        <a:buNone/>
                      </a:pPr>
                      <a:r>
                        <a:rPr lang="ja-JP" sz="400" u="none" strike="noStrike">
                          <a:effectLst/>
                        </a:rPr>
                        <a:t>R. Ent / E. Aschenauer / F. Barbosa</a:t>
                      </a:r>
                      <a:endParaRPr lang="ja-JP" sz="400" b="0" i="0" u="none" strike="noStrike">
                        <a:solidFill>
                          <a:srgbClr val="000000"/>
                        </a:solidFill>
                        <a:effectLst/>
                        <a:latin typeface="Calibri" panose="020F0502020204030204" pitchFamily="34" charset="0"/>
                        <a:ea typeface="ＭＳ Ｐゴシック" panose="020B0600070205080204" pitchFamily="34" charset="-128"/>
                      </a:endParaRPr>
                    </a:p>
                  </a:txBody>
                  <a:tcPr marL="3485" marR="3485" marT="3485" marB="0" anchor="ctr"/>
                </a:tc>
                <a:tc>
                  <a:txBody>
                    <a:bodyPr/>
                    <a:lstStyle/>
                    <a:p>
                      <a:pPr algn="ctr" fontAlgn="ctr">
                        <a:buNone/>
                      </a:pPr>
                      <a:r>
                        <a:rPr lang="ja-JP" sz="400" u="none" strike="noStrike">
                          <a:effectLst/>
                        </a:rPr>
                        <a:t>　</a:t>
                      </a:r>
                      <a:endParaRPr lang="ja-JP" sz="400" b="0" i="0" u="none" strike="noStrike">
                        <a:solidFill>
                          <a:srgbClr val="000000"/>
                        </a:solidFill>
                        <a:effectLst/>
                        <a:latin typeface="ＭＳ Ｐゴシック" panose="020B0600070205080204" pitchFamily="34" charset="-128"/>
                        <a:ea typeface="ＭＳ Ｐゴシック" panose="020B0600070205080204" pitchFamily="34" charset="-128"/>
                      </a:endParaRPr>
                    </a:p>
                  </a:txBody>
                  <a:tcPr marL="3485" marR="3485" marT="3485" marB="0" anchor="ctr"/>
                </a:tc>
                <a:tc>
                  <a:txBody>
                    <a:bodyPr/>
                    <a:lstStyle/>
                    <a:p>
                      <a:pPr algn="l" fontAlgn="b">
                        <a:buNone/>
                      </a:pPr>
                      <a:r>
                        <a:rPr lang="ja-JP" sz="400" u="none" strike="noStrike">
                          <a:effectLst/>
                        </a:rPr>
                        <a:t>Agreed partially</a:t>
                      </a:r>
                      <a:endParaRPr lang="ja-JP" sz="400" b="0" i="0" u="none" strike="noStrike">
                        <a:solidFill>
                          <a:srgbClr val="000000"/>
                        </a:solidFill>
                        <a:effectLst/>
                        <a:latin typeface="Calibri" panose="020F0502020204030204" pitchFamily="34" charset="0"/>
                        <a:ea typeface="ＭＳ Ｐゴシック" panose="020B0600070205080204" pitchFamily="34" charset="-128"/>
                      </a:endParaRPr>
                    </a:p>
                  </a:txBody>
                  <a:tcPr marL="3485" marR="3485" marT="3485" marB="0" anchor="b"/>
                </a:tc>
                <a:tc>
                  <a:txBody>
                    <a:bodyPr/>
                    <a:lstStyle/>
                    <a:p>
                      <a:pPr algn="l" fontAlgn="b">
                        <a:buNone/>
                      </a:pPr>
                      <a:r>
                        <a:rPr lang="ja-JP" sz="400" u="none" strike="noStrike">
                          <a:effectLst/>
                        </a:rPr>
                        <a:t>Each of the ASICs are tested during their development and as various versions become available. These tests employ custom developed test PCBs for testing with sensors and/or charge injection mechanisms and the results are presented at ASIC monthly updates. The test instrumentation may include scopes and/or COTS FPGA redout PCBs as substitutes for DAQ. The ASIC custom designed test PCBs will inform the FEB designs as development progresses and the pinout and functionality become better defined and stable. All the ASICs continue to be tested during their development with their respective sensors: EICROC with AC-LGAD pixel; CALOROC with SiPMs; ALCOR with SiPMs; FCFD with AC-LGAD strip; and SALSA with MPGDs. P6 has been updated with input from the most recent ASIC Peer Review, completed in May 2026.</a:t>
                      </a:r>
                      <a:endParaRPr lang="ja-JP" sz="400" b="0" i="0" u="none" strike="noStrike">
                        <a:solidFill>
                          <a:srgbClr val="000000"/>
                        </a:solidFill>
                        <a:effectLst/>
                        <a:latin typeface="Calibri" panose="020F0502020204030204" pitchFamily="34" charset="0"/>
                        <a:ea typeface="ＭＳ Ｐゴシック" panose="020B0600070205080204" pitchFamily="34" charset="-128"/>
                      </a:endParaRPr>
                    </a:p>
                  </a:txBody>
                  <a:tcPr marL="3485" marR="3485" marT="3485" marB="0" anchor="b"/>
                </a:tc>
                <a:tc>
                  <a:txBody>
                    <a:bodyPr/>
                    <a:lstStyle/>
                    <a:p>
                      <a:pPr algn="ctr" fontAlgn="ctr">
                        <a:buNone/>
                      </a:pPr>
                      <a:r>
                        <a:rPr lang="ja-JP" sz="400" u="none" strike="noStrike">
                          <a:effectLst/>
                        </a:rPr>
                        <a:t>in progress</a:t>
                      </a:r>
                      <a:endParaRPr lang="ja-JP" sz="400" b="0" i="0" u="none" strike="noStrike">
                        <a:solidFill>
                          <a:srgbClr val="000000"/>
                        </a:solidFill>
                        <a:effectLst/>
                        <a:latin typeface="Aptos Narrow" panose="020B0004020202020204" pitchFamily="34" charset="0"/>
                        <a:ea typeface="ＭＳ Ｐゴシック" panose="020B0600070205080204" pitchFamily="34" charset="-128"/>
                      </a:endParaRPr>
                    </a:p>
                  </a:txBody>
                  <a:tcPr marL="3485" marR="3485" marT="3485" marB="0" anchor="ctr"/>
                </a:tc>
                <a:tc>
                  <a:txBody>
                    <a:bodyPr/>
                    <a:lstStyle/>
                    <a:p>
                      <a:pPr algn="ctr" fontAlgn="ctr">
                        <a:buNone/>
                      </a:pPr>
                      <a:r>
                        <a:rPr lang="ja-JP" sz="400" u="none" strike="noStrike">
                          <a:effectLst/>
                        </a:rPr>
                        <a:t>2026/6/29</a:t>
                      </a:r>
                      <a:endParaRPr lang="ja-JP" sz="400" b="0" i="0" u="none" strike="noStrike">
                        <a:solidFill>
                          <a:srgbClr val="000000"/>
                        </a:solidFill>
                        <a:effectLst/>
                        <a:latin typeface="Calibri" panose="020F0502020204030204" pitchFamily="34" charset="0"/>
                        <a:ea typeface="ＭＳ Ｐゴシック" panose="020B0600070205080204" pitchFamily="34" charset="-128"/>
                      </a:endParaRPr>
                    </a:p>
                  </a:txBody>
                  <a:tcPr marL="3485" marR="3485" marT="3485" marB="0" anchor="ctr"/>
                </a:tc>
                <a:tc>
                  <a:txBody>
                    <a:bodyPr/>
                    <a:lstStyle/>
                    <a:p>
                      <a:pPr algn="ctr" fontAlgn="ctr">
                        <a:buNone/>
                      </a:pPr>
                      <a:r>
                        <a:rPr lang="ja-JP" sz="400" u="none" strike="noStrike">
                          <a:effectLst/>
                        </a:rPr>
                        <a:t>　</a:t>
                      </a:r>
                      <a:endParaRPr lang="ja-JP" sz="400" b="0" i="0" u="none" strike="noStrike">
                        <a:solidFill>
                          <a:srgbClr val="000000"/>
                        </a:solidFill>
                        <a:effectLst/>
                        <a:latin typeface="ＭＳ Ｐゴシック" panose="020B0600070205080204" pitchFamily="34" charset="-128"/>
                        <a:ea typeface="ＭＳ Ｐゴシック" panose="020B0600070205080204" pitchFamily="34" charset="-128"/>
                      </a:endParaRPr>
                    </a:p>
                  </a:txBody>
                  <a:tcPr marL="3485" marR="3485" marT="3485" marB="0" anchor="ctr"/>
                </a:tc>
                <a:tc>
                  <a:txBody>
                    <a:bodyPr/>
                    <a:lstStyle/>
                    <a:p>
                      <a:pPr algn="ctr" fontAlgn="ctr">
                        <a:buNone/>
                      </a:pPr>
                      <a:r>
                        <a:rPr lang="ja-JP" sz="400" u="none" strike="noStrike">
                          <a:effectLst/>
                        </a:rPr>
                        <a:t>　</a:t>
                      </a:r>
                      <a:endParaRPr lang="ja-JP" sz="400" b="0" i="0" u="none" strike="noStrike">
                        <a:solidFill>
                          <a:srgbClr val="000000"/>
                        </a:solidFill>
                        <a:effectLst/>
                        <a:latin typeface="ＭＳ Ｐゴシック" panose="020B0600070205080204" pitchFamily="34" charset="-128"/>
                        <a:ea typeface="ＭＳ Ｐゴシック" panose="020B0600070205080204" pitchFamily="34" charset="-128"/>
                      </a:endParaRPr>
                    </a:p>
                  </a:txBody>
                  <a:tcPr marL="3485" marR="3485" marT="3485" marB="0" anchor="ctr"/>
                </a:tc>
                <a:extLst>
                  <a:ext uri="{0D108BD9-81ED-4DB2-BD59-A6C34878D82A}">
                    <a16:rowId xmlns:a16="http://schemas.microsoft.com/office/drawing/2014/main" val="842053110"/>
                  </a:ext>
                </a:extLst>
              </a:tr>
            </a:tbl>
          </a:graphicData>
        </a:graphic>
      </p:graphicFrame>
      <p:graphicFrame>
        <p:nvGraphicFramePr>
          <p:cNvPr id="17" name="表 16">
            <a:extLst>
              <a:ext uri="{FF2B5EF4-FFF2-40B4-BE49-F238E27FC236}">
                <a16:creationId xmlns:a16="http://schemas.microsoft.com/office/drawing/2014/main" id="{5A6A61BE-D91B-29AD-0459-FA3951BE6CA9}"/>
              </a:ext>
            </a:extLst>
          </p:cNvPr>
          <p:cNvGraphicFramePr>
            <a:graphicFrameLocks noGrp="1"/>
          </p:cNvGraphicFramePr>
          <p:nvPr>
            <p:extLst>
              <p:ext uri="{D42A27DB-BD31-4B8C-83A1-F6EECF244321}">
                <p14:modId xmlns:p14="http://schemas.microsoft.com/office/powerpoint/2010/main" val="1270915276"/>
              </p:ext>
            </p:extLst>
          </p:nvPr>
        </p:nvGraphicFramePr>
        <p:xfrm>
          <a:off x="838200" y="6265770"/>
          <a:ext cx="10515600" cy="308285"/>
        </p:xfrm>
        <a:graphic>
          <a:graphicData uri="http://schemas.openxmlformats.org/drawingml/2006/table">
            <a:tbl>
              <a:tblPr>
                <a:tableStyleId>{5C22544A-7EE6-4342-B048-85BDC9FD1C3A}</a:tableStyleId>
              </a:tblPr>
              <a:tblGrid>
                <a:gridCol w="957864">
                  <a:extLst>
                    <a:ext uri="{9D8B030D-6E8A-4147-A177-3AD203B41FA5}">
                      <a16:colId xmlns:a16="http://schemas.microsoft.com/office/drawing/2014/main" val="816461956"/>
                    </a:ext>
                  </a:extLst>
                </a:gridCol>
                <a:gridCol w="575879">
                  <a:extLst>
                    <a:ext uri="{9D8B030D-6E8A-4147-A177-3AD203B41FA5}">
                      <a16:colId xmlns:a16="http://schemas.microsoft.com/office/drawing/2014/main" val="354471360"/>
                    </a:ext>
                  </a:extLst>
                </a:gridCol>
                <a:gridCol w="665280">
                  <a:extLst>
                    <a:ext uri="{9D8B030D-6E8A-4147-A177-3AD203B41FA5}">
                      <a16:colId xmlns:a16="http://schemas.microsoft.com/office/drawing/2014/main" val="2696550788"/>
                    </a:ext>
                  </a:extLst>
                </a:gridCol>
                <a:gridCol w="645542">
                  <a:extLst>
                    <a:ext uri="{9D8B030D-6E8A-4147-A177-3AD203B41FA5}">
                      <a16:colId xmlns:a16="http://schemas.microsoft.com/office/drawing/2014/main" val="3237197930"/>
                    </a:ext>
                  </a:extLst>
                </a:gridCol>
                <a:gridCol w="738426">
                  <a:extLst>
                    <a:ext uri="{9D8B030D-6E8A-4147-A177-3AD203B41FA5}">
                      <a16:colId xmlns:a16="http://schemas.microsoft.com/office/drawing/2014/main" val="545652997"/>
                    </a:ext>
                  </a:extLst>
                </a:gridCol>
                <a:gridCol w="512022">
                  <a:extLst>
                    <a:ext uri="{9D8B030D-6E8A-4147-A177-3AD203B41FA5}">
                      <a16:colId xmlns:a16="http://schemas.microsoft.com/office/drawing/2014/main" val="4188193721"/>
                    </a:ext>
                  </a:extLst>
                </a:gridCol>
                <a:gridCol w="854530">
                  <a:extLst>
                    <a:ext uri="{9D8B030D-6E8A-4147-A177-3AD203B41FA5}">
                      <a16:colId xmlns:a16="http://schemas.microsoft.com/office/drawing/2014/main" val="2072127238"/>
                    </a:ext>
                  </a:extLst>
                </a:gridCol>
                <a:gridCol w="442359">
                  <a:extLst>
                    <a:ext uri="{9D8B030D-6E8A-4147-A177-3AD203B41FA5}">
                      <a16:colId xmlns:a16="http://schemas.microsoft.com/office/drawing/2014/main" val="3943302212"/>
                    </a:ext>
                  </a:extLst>
                </a:gridCol>
                <a:gridCol w="548014">
                  <a:extLst>
                    <a:ext uri="{9D8B030D-6E8A-4147-A177-3AD203B41FA5}">
                      <a16:colId xmlns:a16="http://schemas.microsoft.com/office/drawing/2014/main" val="3881070052"/>
                    </a:ext>
                  </a:extLst>
                </a:gridCol>
                <a:gridCol w="1473368">
                  <a:extLst>
                    <a:ext uri="{9D8B030D-6E8A-4147-A177-3AD203B41FA5}">
                      <a16:colId xmlns:a16="http://schemas.microsoft.com/office/drawing/2014/main" val="548130838"/>
                    </a:ext>
                  </a:extLst>
                </a:gridCol>
                <a:gridCol w="1880896">
                  <a:extLst>
                    <a:ext uri="{9D8B030D-6E8A-4147-A177-3AD203B41FA5}">
                      <a16:colId xmlns:a16="http://schemas.microsoft.com/office/drawing/2014/main" val="3784188003"/>
                    </a:ext>
                  </a:extLst>
                </a:gridCol>
                <a:gridCol w="334381">
                  <a:extLst>
                    <a:ext uri="{9D8B030D-6E8A-4147-A177-3AD203B41FA5}">
                      <a16:colId xmlns:a16="http://schemas.microsoft.com/office/drawing/2014/main" val="1023751550"/>
                    </a:ext>
                  </a:extLst>
                </a:gridCol>
                <a:gridCol w="376179">
                  <a:extLst>
                    <a:ext uri="{9D8B030D-6E8A-4147-A177-3AD203B41FA5}">
                      <a16:colId xmlns:a16="http://schemas.microsoft.com/office/drawing/2014/main" val="409696834"/>
                    </a:ext>
                  </a:extLst>
                </a:gridCol>
                <a:gridCol w="255430">
                  <a:extLst>
                    <a:ext uri="{9D8B030D-6E8A-4147-A177-3AD203B41FA5}">
                      <a16:colId xmlns:a16="http://schemas.microsoft.com/office/drawing/2014/main" val="1608796492"/>
                    </a:ext>
                  </a:extLst>
                </a:gridCol>
                <a:gridCol w="255430">
                  <a:extLst>
                    <a:ext uri="{9D8B030D-6E8A-4147-A177-3AD203B41FA5}">
                      <a16:colId xmlns:a16="http://schemas.microsoft.com/office/drawing/2014/main" val="2639933710"/>
                    </a:ext>
                  </a:extLst>
                </a:gridCol>
              </a:tblGrid>
              <a:tr h="278805">
                <a:tc>
                  <a:txBody>
                    <a:bodyPr/>
                    <a:lstStyle/>
                    <a:p>
                      <a:pPr algn="ctr" fontAlgn="ctr">
                        <a:buNone/>
                      </a:pPr>
                      <a:r>
                        <a:rPr lang="ja-JP" sz="400" u="none" strike="noStrike">
                          <a:effectLst/>
                        </a:rPr>
                        <a:t>EIC PID ePIC Time of Flight PDR</a:t>
                      </a:r>
                      <a:endParaRPr lang="ja-JP" sz="400" b="0" i="0" u="none" strike="noStrike">
                        <a:solidFill>
                          <a:srgbClr val="000000"/>
                        </a:solidFill>
                        <a:effectLst/>
                        <a:latin typeface="Calibri" panose="020F0502020204030204" pitchFamily="34" charset="0"/>
                        <a:ea typeface="ＭＳ Ｐゴシック" panose="020B0600070205080204" pitchFamily="34" charset="-128"/>
                      </a:endParaRPr>
                    </a:p>
                  </a:txBody>
                  <a:tcPr marL="3485" marR="3485" marT="3485" marB="0" anchor="ctr"/>
                </a:tc>
                <a:tc>
                  <a:txBody>
                    <a:bodyPr/>
                    <a:lstStyle/>
                    <a:p>
                      <a:pPr algn="ctr" fontAlgn="ctr">
                        <a:buNone/>
                      </a:pPr>
                      <a:r>
                        <a:rPr lang="ja-JP" sz="400" u="none" strike="noStrike">
                          <a:effectLst/>
                        </a:rPr>
                        <a:t>June 3, 2026</a:t>
                      </a:r>
                      <a:endParaRPr lang="ja-JP" sz="400" b="0" i="0" u="none" strike="noStrike">
                        <a:solidFill>
                          <a:srgbClr val="000000"/>
                        </a:solidFill>
                        <a:effectLst/>
                        <a:latin typeface="Calibri" panose="020F0502020204030204" pitchFamily="34" charset="0"/>
                        <a:ea typeface="ＭＳ Ｐゴシック" panose="020B0600070205080204" pitchFamily="34" charset="-128"/>
                      </a:endParaRPr>
                    </a:p>
                  </a:txBody>
                  <a:tcPr marL="3485" marR="3485" marT="3485" marB="0" anchor="ctr"/>
                </a:tc>
                <a:tc>
                  <a:txBody>
                    <a:bodyPr/>
                    <a:lstStyle/>
                    <a:p>
                      <a:pPr algn="ctr" fontAlgn="ctr">
                        <a:buNone/>
                      </a:pPr>
                      <a:r>
                        <a:rPr lang="ja-JP" sz="400" u="none" strike="noStrike">
                          <a:effectLst/>
                        </a:rPr>
                        <a:t>No</a:t>
                      </a:r>
                      <a:endParaRPr lang="ja-JP" sz="400" b="0" i="0" u="none" strike="noStrike">
                        <a:solidFill>
                          <a:srgbClr val="000000"/>
                        </a:solidFill>
                        <a:effectLst/>
                        <a:latin typeface="Calibri" panose="020F0502020204030204" pitchFamily="34" charset="0"/>
                        <a:ea typeface="ＭＳ Ｐゴシック" panose="020B0600070205080204" pitchFamily="34" charset="-128"/>
                      </a:endParaRPr>
                    </a:p>
                  </a:txBody>
                  <a:tcPr marL="3485" marR="3485" marT="3485" marB="0" anchor="ctr"/>
                </a:tc>
                <a:tc>
                  <a:txBody>
                    <a:bodyPr/>
                    <a:lstStyle/>
                    <a:p>
                      <a:pPr algn="ctr" fontAlgn="ctr">
                        <a:buNone/>
                      </a:pPr>
                      <a:r>
                        <a:rPr lang="ja-JP" sz="400" u="none" strike="noStrike">
                          <a:effectLst/>
                        </a:rPr>
                        <a:t>External</a:t>
                      </a:r>
                      <a:endParaRPr lang="ja-JP" sz="400" b="0" i="0" u="none" strike="noStrike">
                        <a:solidFill>
                          <a:srgbClr val="000000"/>
                        </a:solidFill>
                        <a:effectLst/>
                        <a:latin typeface="Calibri" panose="020F0502020204030204" pitchFamily="34" charset="0"/>
                        <a:ea typeface="ＭＳ Ｐゴシック" panose="020B0600070205080204" pitchFamily="34" charset="-128"/>
                      </a:endParaRPr>
                    </a:p>
                  </a:txBody>
                  <a:tcPr marL="3485" marR="3485" marT="3485" marB="0" anchor="ctr"/>
                </a:tc>
                <a:tc>
                  <a:txBody>
                    <a:bodyPr/>
                    <a:lstStyle/>
                    <a:p>
                      <a:pPr algn="ctr" fontAlgn="ctr">
                        <a:buNone/>
                      </a:pPr>
                      <a:r>
                        <a:rPr lang="ja-JP" sz="400" u="none" strike="noStrike">
                          <a:effectLst/>
                        </a:rPr>
                        <a:t>　</a:t>
                      </a:r>
                      <a:endParaRPr lang="ja-JP" sz="400" b="0" i="0" u="none" strike="noStrike">
                        <a:solidFill>
                          <a:srgbClr val="000000"/>
                        </a:solidFill>
                        <a:effectLst/>
                        <a:latin typeface="Calibri" panose="020F0502020204030204" pitchFamily="34" charset="0"/>
                        <a:ea typeface="ＭＳ Ｐゴシック" panose="020B0600070205080204" pitchFamily="34" charset="-128"/>
                      </a:endParaRPr>
                    </a:p>
                  </a:txBody>
                  <a:tcPr marL="3485" marR="3485" marT="3485" marB="0" anchor="ctr"/>
                </a:tc>
                <a:tc>
                  <a:txBody>
                    <a:bodyPr/>
                    <a:lstStyle/>
                    <a:p>
                      <a:pPr algn="ctr" fontAlgn="ctr">
                        <a:buNone/>
                      </a:pPr>
                      <a:r>
                        <a:rPr lang="ja-JP" sz="400" u="none" strike="noStrike">
                          <a:effectLst/>
                        </a:rPr>
                        <a:t>1536</a:t>
                      </a:r>
                      <a:endParaRPr lang="ja-JP" sz="400" b="0" i="0" u="none" strike="noStrike">
                        <a:solidFill>
                          <a:srgbClr val="000000"/>
                        </a:solidFill>
                        <a:effectLst/>
                        <a:latin typeface="Calibri" panose="020F0502020204030204" pitchFamily="34" charset="0"/>
                        <a:ea typeface="ＭＳ Ｐゴシック" panose="020B0600070205080204" pitchFamily="34" charset="-128"/>
                      </a:endParaRPr>
                    </a:p>
                  </a:txBody>
                  <a:tcPr marL="3485" marR="3485" marT="3485" marB="0" anchor="ctr"/>
                </a:tc>
                <a:tc>
                  <a:txBody>
                    <a:bodyPr/>
                    <a:lstStyle/>
                    <a:p>
                      <a:pPr algn="l" fontAlgn="b">
                        <a:buNone/>
                      </a:pPr>
                      <a:r>
                        <a:rPr lang="ja-JP" sz="400" u="none" strike="noStrike">
                          <a:effectLst/>
                        </a:rPr>
                        <a:t>Include precise statements on the acceptance criteria for component quality assurance (e.g., on alignment, glue fill factor, dead channels).</a:t>
                      </a:r>
                      <a:endParaRPr lang="ja-JP" sz="400" b="0" i="0" u="none" strike="noStrike">
                        <a:solidFill>
                          <a:srgbClr val="000000"/>
                        </a:solidFill>
                        <a:effectLst/>
                        <a:latin typeface="ＭＳ Ｐゴシック" panose="020B0600070205080204" pitchFamily="34" charset="-128"/>
                        <a:ea typeface="ＭＳ Ｐゴシック" panose="020B0600070205080204" pitchFamily="34" charset="-128"/>
                      </a:endParaRPr>
                    </a:p>
                  </a:txBody>
                  <a:tcPr marL="3485" marR="3485" marT="3485" marB="0" anchor="b"/>
                </a:tc>
                <a:tc>
                  <a:txBody>
                    <a:bodyPr/>
                    <a:lstStyle/>
                    <a:p>
                      <a:pPr algn="ctr" fontAlgn="ctr">
                        <a:buNone/>
                      </a:pPr>
                      <a:r>
                        <a:rPr lang="ja-JP" sz="400" u="none" strike="noStrike">
                          <a:effectLst/>
                        </a:rPr>
                        <a:t>R. Ent / E. Aschenauer /  S. Tarafdar</a:t>
                      </a:r>
                      <a:endParaRPr lang="ja-JP" sz="400" b="0" i="0" u="none" strike="noStrike">
                        <a:solidFill>
                          <a:srgbClr val="000000"/>
                        </a:solidFill>
                        <a:effectLst/>
                        <a:latin typeface="Calibri" panose="020F0502020204030204" pitchFamily="34" charset="0"/>
                        <a:ea typeface="ＭＳ Ｐゴシック" panose="020B0600070205080204" pitchFamily="34" charset="-128"/>
                      </a:endParaRPr>
                    </a:p>
                  </a:txBody>
                  <a:tcPr marL="3485" marR="3485" marT="3485" marB="0" anchor="ctr"/>
                </a:tc>
                <a:tc>
                  <a:txBody>
                    <a:bodyPr/>
                    <a:lstStyle/>
                    <a:p>
                      <a:pPr algn="ctr" fontAlgn="ctr">
                        <a:buNone/>
                      </a:pPr>
                      <a:r>
                        <a:rPr lang="ja-JP" sz="400" u="none" strike="noStrike">
                          <a:effectLst/>
                        </a:rPr>
                        <a:t>　</a:t>
                      </a:r>
                      <a:endParaRPr lang="ja-JP" sz="400" b="0" i="0" u="none" strike="noStrike">
                        <a:solidFill>
                          <a:srgbClr val="000000"/>
                        </a:solidFill>
                        <a:effectLst/>
                        <a:latin typeface="ＭＳ Ｐゴシック" panose="020B0600070205080204" pitchFamily="34" charset="-128"/>
                        <a:ea typeface="ＭＳ Ｐゴシック" panose="020B0600070205080204" pitchFamily="34" charset="-128"/>
                      </a:endParaRPr>
                    </a:p>
                  </a:txBody>
                  <a:tcPr marL="3485" marR="3485" marT="3485" marB="0" anchor="ctr"/>
                </a:tc>
                <a:tc>
                  <a:txBody>
                    <a:bodyPr/>
                    <a:lstStyle/>
                    <a:p>
                      <a:pPr algn="l" fontAlgn="ctr">
                        <a:buNone/>
                      </a:pPr>
                      <a:r>
                        <a:rPr lang="ja-JP" sz="400" u="none" strike="noStrike">
                          <a:effectLst/>
                        </a:rPr>
                        <a:t>Agreed</a:t>
                      </a:r>
                      <a:endParaRPr lang="ja-JP" sz="400" b="0" i="0" u="none" strike="noStrike">
                        <a:solidFill>
                          <a:srgbClr val="000000"/>
                        </a:solidFill>
                        <a:effectLst/>
                        <a:latin typeface="Calibri" panose="020F0502020204030204" pitchFamily="34" charset="0"/>
                        <a:ea typeface="ＭＳ Ｐゴシック" panose="020B0600070205080204" pitchFamily="34" charset="-128"/>
                      </a:endParaRPr>
                    </a:p>
                  </a:txBody>
                  <a:tcPr marL="3485" marR="3485" marT="3485" marB="0" anchor="ctr"/>
                </a:tc>
                <a:tc>
                  <a:txBody>
                    <a:bodyPr/>
                    <a:lstStyle/>
                    <a:p>
                      <a:pPr algn="l" fontAlgn="ctr">
                        <a:buNone/>
                      </a:pPr>
                      <a:r>
                        <a:rPr lang="ja-JP" sz="400" u="none" strike="noStrike">
                          <a:effectLst/>
                        </a:rPr>
                        <a:t>Existing acceptance criteria for other susbsytem has been circulated amongst the TOF group which will serve as guideline for preparing TOF susbsystem component acceptance criteria document. TOF consortium has already started working on it,</a:t>
                      </a:r>
                      <a:endParaRPr lang="ja-JP" sz="400" b="0" i="0" u="none" strike="noStrike">
                        <a:solidFill>
                          <a:srgbClr val="000000"/>
                        </a:solidFill>
                        <a:effectLst/>
                        <a:latin typeface="Calibri" panose="020F0502020204030204" pitchFamily="34" charset="0"/>
                        <a:ea typeface="ＭＳ Ｐゴシック" panose="020B0600070205080204" pitchFamily="34" charset="-128"/>
                      </a:endParaRPr>
                    </a:p>
                  </a:txBody>
                  <a:tcPr marL="3485" marR="3485" marT="3485" marB="0" anchor="ctr"/>
                </a:tc>
                <a:tc>
                  <a:txBody>
                    <a:bodyPr/>
                    <a:lstStyle/>
                    <a:p>
                      <a:pPr algn="ctr" fontAlgn="ctr">
                        <a:buNone/>
                      </a:pPr>
                      <a:r>
                        <a:rPr lang="ja-JP" sz="400" u="none" strike="noStrike">
                          <a:effectLst/>
                        </a:rPr>
                        <a:t>in progress</a:t>
                      </a:r>
                      <a:endParaRPr lang="ja-JP" sz="400" b="0" i="0" u="none" strike="noStrike">
                        <a:solidFill>
                          <a:srgbClr val="000000"/>
                        </a:solidFill>
                        <a:effectLst/>
                        <a:latin typeface="Calibri" panose="020F0502020204030204" pitchFamily="34" charset="0"/>
                        <a:ea typeface="ＭＳ Ｐゴシック" panose="020B0600070205080204" pitchFamily="34" charset="-128"/>
                      </a:endParaRPr>
                    </a:p>
                  </a:txBody>
                  <a:tcPr marL="3485" marR="3485" marT="3485" marB="0" anchor="ctr"/>
                </a:tc>
                <a:tc>
                  <a:txBody>
                    <a:bodyPr/>
                    <a:lstStyle/>
                    <a:p>
                      <a:pPr algn="ctr" fontAlgn="ctr">
                        <a:buNone/>
                      </a:pPr>
                      <a:r>
                        <a:rPr lang="ja-JP" sz="400" u="none" strike="noStrike">
                          <a:effectLst/>
                        </a:rPr>
                        <a:t>2026/6/29</a:t>
                      </a:r>
                      <a:endParaRPr lang="ja-JP" sz="400" b="0" i="0" u="none" strike="noStrike">
                        <a:solidFill>
                          <a:srgbClr val="000000"/>
                        </a:solidFill>
                        <a:effectLst/>
                        <a:latin typeface="Calibri" panose="020F0502020204030204" pitchFamily="34" charset="0"/>
                        <a:ea typeface="ＭＳ Ｐゴシック" panose="020B0600070205080204" pitchFamily="34" charset="-128"/>
                      </a:endParaRPr>
                    </a:p>
                  </a:txBody>
                  <a:tcPr marL="3485" marR="3485" marT="3485" marB="0" anchor="ctr"/>
                </a:tc>
                <a:tc>
                  <a:txBody>
                    <a:bodyPr/>
                    <a:lstStyle/>
                    <a:p>
                      <a:pPr algn="ctr" fontAlgn="ctr">
                        <a:buNone/>
                      </a:pPr>
                      <a:r>
                        <a:rPr lang="ja-JP" sz="400" u="none" strike="noStrike">
                          <a:effectLst/>
                        </a:rPr>
                        <a:t>　</a:t>
                      </a:r>
                      <a:endParaRPr lang="ja-JP" sz="400" b="0" i="0" u="none" strike="noStrike">
                        <a:solidFill>
                          <a:srgbClr val="000000"/>
                        </a:solidFill>
                        <a:effectLst/>
                        <a:latin typeface="ＭＳ Ｐゴシック" panose="020B0600070205080204" pitchFamily="34" charset="-128"/>
                        <a:ea typeface="ＭＳ Ｐゴシック" panose="020B0600070205080204" pitchFamily="34" charset="-128"/>
                      </a:endParaRPr>
                    </a:p>
                  </a:txBody>
                  <a:tcPr marL="3485" marR="3485" marT="3485" marB="0" anchor="ctr"/>
                </a:tc>
                <a:tc>
                  <a:txBody>
                    <a:bodyPr/>
                    <a:lstStyle/>
                    <a:p>
                      <a:pPr algn="ctr" fontAlgn="ctr">
                        <a:buNone/>
                      </a:pPr>
                      <a:r>
                        <a:rPr lang="ja-JP" sz="400" u="none" strike="noStrike">
                          <a:effectLst/>
                        </a:rPr>
                        <a:t>　</a:t>
                      </a:r>
                      <a:endParaRPr lang="ja-JP" sz="400" b="0" i="0" u="none" strike="noStrike">
                        <a:solidFill>
                          <a:srgbClr val="000000"/>
                        </a:solidFill>
                        <a:effectLst/>
                        <a:latin typeface="ＭＳ Ｐゴシック" panose="020B0600070205080204" pitchFamily="34" charset="-128"/>
                        <a:ea typeface="ＭＳ Ｐゴシック" panose="020B0600070205080204" pitchFamily="34" charset="-128"/>
                      </a:endParaRPr>
                    </a:p>
                  </a:txBody>
                  <a:tcPr marL="3485" marR="3485" marT="3485" marB="0" anchor="ctr"/>
                </a:tc>
                <a:extLst>
                  <a:ext uri="{0D108BD9-81ED-4DB2-BD59-A6C34878D82A}">
                    <a16:rowId xmlns:a16="http://schemas.microsoft.com/office/drawing/2014/main" val="3045677099"/>
                  </a:ext>
                </a:extLst>
              </a:tr>
            </a:tbl>
          </a:graphicData>
        </a:graphic>
      </p:graphicFrame>
    </p:spTree>
    <p:extLst>
      <p:ext uri="{BB962C8B-B14F-4D97-AF65-F5344CB8AC3E}">
        <p14:creationId xmlns:p14="http://schemas.microsoft.com/office/powerpoint/2010/main" val="35215261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72A8FF-3EC8-B467-6D19-2EA1FFDE1F6F}"/>
            </a:ext>
          </a:extLst>
        </p:cNvPr>
        <p:cNvGrpSpPr/>
        <p:nvPr/>
      </p:nvGrpSpPr>
      <p:grpSpPr>
        <a:xfrm>
          <a:off x="0" y="0"/>
          <a:ext cx="0" cy="0"/>
          <a:chOff x="0" y="0"/>
          <a:chExt cx="0" cy="0"/>
        </a:xfrm>
      </p:grpSpPr>
      <p:sp>
        <p:nvSpPr>
          <p:cNvPr id="4" name="スライド番号プレースホルダー 3">
            <a:extLst>
              <a:ext uri="{FF2B5EF4-FFF2-40B4-BE49-F238E27FC236}">
                <a16:creationId xmlns:a16="http://schemas.microsoft.com/office/drawing/2014/main" id="{9B796CFB-8475-A1F6-F9F4-EC2D4C84AC26}"/>
              </a:ext>
            </a:extLst>
          </p:cNvPr>
          <p:cNvSpPr>
            <a:spLocks noGrp="1"/>
          </p:cNvSpPr>
          <p:nvPr>
            <p:ph type="sldNum" sz="quarter" idx="12"/>
          </p:nvPr>
        </p:nvSpPr>
        <p:spPr/>
        <p:txBody>
          <a:bodyPr/>
          <a:lstStyle/>
          <a:p>
            <a:fld id="{AD205370-C637-4846-87B7-5B2B0087EC4D}" type="slidenum">
              <a:rPr lang="ja-JP" altLang="en-US" smtClean="0"/>
              <a:pPr/>
              <a:t>4</a:t>
            </a:fld>
            <a:endParaRPr lang="ja-JP" altLang="en-US"/>
          </a:p>
        </p:txBody>
      </p:sp>
      <p:pic>
        <p:nvPicPr>
          <p:cNvPr id="10" name="図 9">
            <a:extLst>
              <a:ext uri="{FF2B5EF4-FFF2-40B4-BE49-F238E27FC236}">
                <a16:creationId xmlns:a16="http://schemas.microsoft.com/office/drawing/2014/main" id="{FA550455-FC81-40C6-5F79-AD37FF61DEAB}"/>
              </a:ext>
            </a:extLst>
          </p:cNvPr>
          <p:cNvPicPr>
            <a:picLocks noChangeAspect="1"/>
          </p:cNvPicPr>
          <p:nvPr/>
        </p:nvPicPr>
        <p:blipFill>
          <a:blip r:embed="rId2"/>
          <a:srcRect l="20318" t="17450" r="6915" b="11233"/>
          <a:stretch>
            <a:fillRect/>
          </a:stretch>
        </p:blipFill>
        <p:spPr>
          <a:xfrm>
            <a:off x="769075" y="365125"/>
            <a:ext cx="8496607" cy="4782524"/>
          </a:xfrm>
          <a:prstGeom prst="rect">
            <a:avLst/>
          </a:prstGeom>
        </p:spPr>
      </p:pic>
      <p:sp>
        <p:nvSpPr>
          <p:cNvPr id="5" name="正方形/長方形 4">
            <a:extLst>
              <a:ext uri="{FF2B5EF4-FFF2-40B4-BE49-F238E27FC236}">
                <a16:creationId xmlns:a16="http://schemas.microsoft.com/office/drawing/2014/main" id="{55844723-DA9D-B595-35BB-58B5DF11F954}"/>
              </a:ext>
            </a:extLst>
          </p:cNvPr>
          <p:cNvSpPr/>
          <p:nvPr/>
        </p:nvSpPr>
        <p:spPr>
          <a:xfrm>
            <a:off x="1184437" y="1134105"/>
            <a:ext cx="7725567" cy="506693"/>
          </a:xfrm>
          <a:prstGeom prst="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正方形/長方形 5">
            <a:extLst>
              <a:ext uri="{FF2B5EF4-FFF2-40B4-BE49-F238E27FC236}">
                <a16:creationId xmlns:a16="http://schemas.microsoft.com/office/drawing/2014/main" id="{1DB67960-36B5-DFA6-E351-2AF447233737}"/>
              </a:ext>
            </a:extLst>
          </p:cNvPr>
          <p:cNvSpPr/>
          <p:nvPr/>
        </p:nvSpPr>
        <p:spPr>
          <a:xfrm>
            <a:off x="1184437" y="1705494"/>
            <a:ext cx="7725567" cy="1566697"/>
          </a:xfrm>
          <a:prstGeom prst="rect">
            <a:avLst/>
          </a:prstGeom>
          <a:solidFill>
            <a:srgbClr val="FF0000">
              <a:alpha val="20000"/>
            </a:srgbClr>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正方形/長方形 6">
            <a:extLst>
              <a:ext uri="{FF2B5EF4-FFF2-40B4-BE49-F238E27FC236}">
                <a16:creationId xmlns:a16="http://schemas.microsoft.com/office/drawing/2014/main" id="{F3D50361-E218-BA69-3AE1-36A04B63529C}"/>
              </a:ext>
            </a:extLst>
          </p:cNvPr>
          <p:cNvSpPr/>
          <p:nvPr/>
        </p:nvSpPr>
        <p:spPr>
          <a:xfrm>
            <a:off x="1184437" y="3660558"/>
            <a:ext cx="7725567" cy="245453"/>
          </a:xfrm>
          <a:prstGeom prst="rect">
            <a:avLst/>
          </a:prstGeom>
          <a:solidFill>
            <a:srgbClr val="FF0000">
              <a:alpha val="20000"/>
            </a:srgbClr>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正方形/長方形 8">
            <a:extLst>
              <a:ext uri="{FF2B5EF4-FFF2-40B4-BE49-F238E27FC236}">
                <a16:creationId xmlns:a16="http://schemas.microsoft.com/office/drawing/2014/main" id="{62599E27-429B-FE6D-211D-5988A11025DB}"/>
              </a:ext>
            </a:extLst>
          </p:cNvPr>
          <p:cNvSpPr/>
          <p:nvPr/>
        </p:nvSpPr>
        <p:spPr>
          <a:xfrm>
            <a:off x="1184437" y="4017176"/>
            <a:ext cx="7725567" cy="245453"/>
          </a:xfrm>
          <a:prstGeom prst="rect">
            <a:avLst/>
          </a:prstGeom>
          <a:solidFill>
            <a:srgbClr val="2B9F2B">
              <a:alpha val="20000"/>
            </a:srgbClr>
          </a:solidFill>
          <a:ln>
            <a:solidFill>
              <a:srgbClr val="2B9F2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正方形/長方形 10">
            <a:extLst>
              <a:ext uri="{FF2B5EF4-FFF2-40B4-BE49-F238E27FC236}">
                <a16:creationId xmlns:a16="http://schemas.microsoft.com/office/drawing/2014/main" id="{005ABF59-03C4-CBA4-A305-235CB90F9AE1}"/>
              </a:ext>
            </a:extLst>
          </p:cNvPr>
          <p:cNvSpPr/>
          <p:nvPr/>
        </p:nvSpPr>
        <p:spPr>
          <a:xfrm>
            <a:off x="1184437" y="3336543"/>
            <a:ext cx="7725567" cy="245453"/>
          </a:xfrm>
          <a:prstGeom prst="rect">
            <a:avLst/>
          </a:prstGeom>
          <a:solidFill>
            <a:srgbClr val="3837D6">
              <a:alpha val="21931"/>
            </a:srgbClr>
          </a:solidFill>
          <a:ln>
            <a:solidFill>
              <a:srgbClr val="3837D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 name="テキスト ボックス 11">
            <a:extLst>
              <a:ext uri="{FF2B5EF4-FFF2-40B4-BE49-F238E27FC236}">
                <a16:creationId xmlns:a16="http://schemas.microsoft.com/office/drawing/2014/main" id="{72209386-EF90-131F-CAFF-D383D2AB9FC6}"/>
              </a:ext>
            </a:extLst>
          </p:cNvPr>
          <p:cNvSpPr txBox="1"/>
          <p:nvPr/>
        </p:nvSpPr>
        <p:spPr>
          <a:xfrm>
            <a:off x="8939821" y="2387055"/>
            <a:ext cx="1513919" cy="369332"/>
          </a:xfrm>
          <a:prstGeom prst="rect">
            <a:avLst/>
          </a:prstGeom>
          <a:noFill/>
        </p:spPr>
        <p:txBody>
          <a:bodyPr wrap="square" rtlCol="0">
            <a:spAutoFit/>
          </a:bodyPr>
          <a:lstStyle/>
          <a:p>
            <a:r>
              <a:rPr kumimoji="1" lang="en-US" altLang="ja-JP" b="1" dirty="0">
                <a:solidFill>
                  <a:srgbClr val="FF0000"/>
                </a:solidFill>
              </a:rPr>
              <a:t>Mechanics</a:t>
            </a:r>
            <a:endParaRPr kumimoji="1" lang="ja-JP" altLang="en-US" b="1">
              <a:solidFill>
                <a:srgbClr val="FF0000"/>
              </a:solidFill>
            </a:endParaRPr>
          </a:p>
        </p:txBody>
      </p:sp>
      <p:sp>
        <p:nvSpPr>
          <p:cNvPr id="14" name="テキスト ボックス 13">
            <a:extLst>
              <a:ext uri="{FF2B5EF4-FFF2-40B4-BE49-F238E27FC236}">
                <a16:creationId xmlns:a16="http://schemas.microsoft.com/office/drawing/2014/main" id="{36913828-674F-512E-3841-839BACF8FE8C}"/>
              </a:ext>
            </a:extLst>
          </p:cNvPr>
          <p:cNvSpPr txBox="1"/>
          <p:nvPr/>
        </p:nvSpPr>
        <p:spPr>
          <a:xfrm>
            <a:off x="8939821" y="3605793"/>
            <a:ext cx="1513919" cy="369332"/>
          </a:xfrm>
          <a:prstGeom prst="rect">
            <a:avLst/>
          </a:prstGeom>
          <a:noFill/>
        </p:spPr>
        <p:txBody>
          <a:bodyPr wrap="square" rtlCol="0">
            <a:spAutoFit/>
          </a:bodyPr>
          <a:lstStyle/>
          <a:p>
            <a:r>
              <a:rPr kumimoji="1" lang="en-US" altLang="ja-JP" b="1" dirty="0">
                <a:solidFill>
                  <a:srgbClr val="FF0000"/>
                </a:solidFill>
              </a:rPr>
              <a:t>Mechanics</a:t>
            </a:r>
            <a:endParaRPr kumimoji="1" lang="ja-JP" altLang="en-US" b="1">
              <a:solidFill>
                <a:srgbClr val="FF0000"/>
              </a:solidFill>
            </a:endParaRPr>
          </a:p>
        </p:txBody>
      </p:sp>
      <p:sp>
        <p:nvSpPr>
          <p:cNvPr id="15" name="テキスト ボックス 14">
            <a:extLst>
              <a:ext uri="{FF2B5EF4-FFF2-40B4-BE49-F238E27FC236}">
                <a16:creationId xmlns:a16="http://schemas.microsoft.com/office/drawing/2014/main" id="{F5F28CA9-E91C-7964-97EB-C25C84DF949F}"/>
              </a:ext>
            </a:extLst>
          </p:cNvPr>
          <p:cNvSpPr txBox="1"/>
          <p:nvPr/>
        </p:nvSpPr>
        <p:spPr>
          <a:xfrm>
            <a:off x="8939821" y="3975125"/>
            <a:ext cx="1513919" cy="369332"/>
          </a:xfrm>
          <a:prstGeom prst="rect">
            <a:avLst/>
          </a:prstGeom>
          <a:noFill/>
        </p:spPr>
        <p:txBody>
          <a:bodyPr wrap="square" rtlCol="0">
            <a:spAutoFit/>
          </a:bodyPr>
          <a:lstStyle/>
          <a:p>
            <a:r>
              <a:rPr kumimoji="1" lang="en-US" altLang="ja-JP" b="1" dirty="0">
                <a:solidFill>
                  <a:srgbClr val="2B9F2B"/>
                </a:solidFill>
              </a:rPr>
              <a:t>Electronics</a:t>
            </a:r>
            <a:endParaRPr kumimoji="1" lang="ja-JP" altLang="en-US" b="1">
              <a:solidFill>
                <a:srgbClr val="2B9F2B"/>
              </a:solidFill>
            </a:endParaRPr>
          </a:p>
        </p:txBody>
      </p:sp>
      <p:sp>
        <p:nvSpPr>
          <p:cNvPr id="16" name="テキスト ボックス 15">
            <a:extLst>
              <a:ext uri="{FF2B5EF4-FFF2-40B4-BE49-F238E27FC236}">
                <a16:creationId xmlns:a16="http://schemas.microsoft.com/office/drawing/2014/main" id="{9ED42684-EDEE-5601-8EFB-A0812470C9B4}"/>
              </a:ext>
            </a:extLst>
          </p:cNvPr>
          <p:cNvSpPr txBox="1"/>
          <p:nvPr/>
        </p:nvSpPr>
        <p:spPr>
          <a:xfrm>
            <a:off x="8939821" y="3291226"/>
            <a:ext cx="1513919" cy="369332"/>
          </a:xfrm>
          <a:prstGeom prst="rect">
            <a:avLst/>
          </a:prstGeom>
          <a:noFill/>
        </p:spPr>
        <p:txBody>
          <a:bodyPr wrap="square" rtlCol="0">
            <a:spAutoFit/>
          </a:bodyPr>
          <a:lstStyle/>
          <a:p>
            <a:r>
              <a:rPr kumimoji="1" lang="en-US" altLang="ja-JP" b="1" dirty="0">
                <a:solidFill>
                  <a:srgbClr val="3837D6"/>
                </a:solidFill>
              </a:rPr>
              <a:t>Simulation</a:t>
            </a:r>
            <a:endParaRPr kumimoji="1" lang="ja-JP" altLang="en-US" b="1">
              <a:solidFill>
                <a:srgbClr val="3837D6"/>
              </a:solidFill>
            </a:endParaRPr>
          </a:p>
        </p:txBody>
      </p:sp>
      <p:sp>
        <p:nvSpPr>
          <p:cNvPr id="17" name="テキスト ボックス 16">
            <a:extLst>
              <a:ext uri="{FF2B5EF4-FFF2-40B4-BE49-F238E27FC236}">
                <a16:creationId xmlns:a16="http://schemas.microsoft.com/office/drawing/2014/main" id="{547240A4-BBE2-580C-6242-6BCC384B19BF}"/>
              </a:ext>
            </a:extLst>
          </p:cNvPr>
          <p:cNvSpPr txBox="1"/>
          <p:nvPr/>
        </p:nvSpPr>
        <p:spPr>
          <a:xfrm>
            <a:off x="8939821" y="1214531"/>
            <a:ext cx="1695049" cy="369332"/>
          </a:xfrm>
          <a:prstGeom prst="rect">
            <a:avLst/>
          </a:prstGeom>
          <a:noFill/>
        </p:spPr>
        <p:txBody>
          <a:bodyPr wrap="square" rtlCol="0">
            <a:spAutoFit/>
          </a:bodyPr>
          <a:lstStyle/>
          <a:p>
            <a:r>
              <a:rPr kumimoji="1" lang="en-US" altLang="ja-JP" b="1" dirty="0"/>
              <a:t>Management</a:t>
            </a:r>
            <a:endParaRPr kumimoji="1" lang="ja-JP" altLang="en-US" b="1"/>
          </a:p>
        </p:txBody>
      </p:sp>
    </p:spTree>
    <p:extLst>
      <p:ext uri="{BB962C8B-B14F-4D97-AF65-F5344CB8AC3E}">
        <p14:creationId xmlns:p14="http://schemas.microsoft.com/office/powerpoint/2010/main" val="42233961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75378BF-33D2-680A-1D3B-2AB104338D53}"/>
              </a:ext>
            </a:extLst>
          </p:cNvPr>
          <p:cNvSpPr>
            <a:spLocks noGrp="1"/>
          </p:cNvSpPr>
          <p:nvPr>
            <p:ph type="title"/>
          </p:nvPr>
        </p:nvSpPr>
        <p:spPr/>
        <p:txBody>
          <a:bodyPr/>
          <a:lstStyle/>
          <a:p>
            <a:r>
              <a:rPr kumimoji="1" lang="en-US" altLang="ja-JP" dirty="0"/>
              <a:t>News Since Last Review</a:t>
            </a:r>
            <a:endParaRPr kumimoji="1" lang="ja-JP" altLang="en-US"/>
          </a:p>
        </p:txBody>
      </p:sp>
      <p:sp>
        <p:nvSpPr>
          <p:cNvPr id="4" name="スライド番号プレースホルダー 3">
            <a:extLst>
              <a:ext uri="{FF2B5EF4-FFF2-40B4-BE49-F238E27FC236}">
                <a16:creationId xmlns:a16="http://schemas.microsoft.com/office/drawing/2014/main" id="{E5C88093-C722-4C41-55BA-2316CDC905E3}"/>
              </a:ext>
            </a:extLst>
          </p:cNvPr>
          <p:cNvSpPr>
            <a:spLocks noGrp="1"/>
          </p:cNvSpPr>
          <p:nvPr>
            <p:ph type="sldNum" sz="quarter" idx="12"/>
          </p:nvPr>
        </p:nvSpPr>
        <p:spPr/>
        <p:txBody>
          <a:bodyPr/>
          <a:lstStyle/>
          <a:p>
            <a:fld id="{AD205370-C637-4846-87B7-5B2B0087EC4D}" type="slidenum">
              <a:rPr lang="ja-JP" altLang="en-US" smtClean="0"/>
              <a:pPr/>
              <a:t>5</a:t>
            </a:fld>
            <a:endParaRPr lang="ja-JP" altLang="en-US"/>
          </a:p>
        </p:txBody>
      </p:sp>
      <p:pic>
        <p:nvPicPr>
          <p:cNvPr id="6" name="図 5">
            <a:extLst>
              <a:ext uri="{FF2B5EF4-FFF2-40B4-BE49-F238E27FC236}">
                <a16:creationId xmlns:a16="http://schemas.microsoft.com/office/drawing/2014/main" id="{B6CDE4CD-1743-E55D-0B6C-C776CEE04264}"/>
              </a:ext>
            </a:extLst>
          </p:cNvPr>
          <p:cNvPicPr>
            <a:picLocks noChangeAspect="1"/>
          </p:cNvPicPr>
          <p:nvPr/>
        </p:nvPicPr>
        <p:blipFill>
          <a:blip r:embed="rId2"/>
          <a:stretch>
            <a:fillRect/>
          </a:stretch>
        </p:blipFill>
        <p:spPr>
          <a:xfrm>
            <a:off x="769075" y="1690688"/>
            <a:ext cx="5369435" cy="4197364"/>
          </a:xfrm>
          <a:prstGeom prst="rect">
            <a:avLst/>
          </a:prstGeom>
        </p:spPr>
      </p:pic>
      <p:pic>
        <p:nvPicPr>
          <p:cNvPr id="7" name="図 6">
            <a:extLst>
              <a:ext uri="{FF2B5EF4-FFF2-40B4-BE49-F238E27FC236}">
                <a16:creationId xmlns:a16="http://schemas.microsoft.com/office/drawing/2014/main" id="{D5DB6C69-01A0-D4D2-0555-57D729F6B157}"/>
              </a:ext>
            </a:extLst>
          </p:cNvPr>
          <p:cNvPicPr>
            <a:picLocks noChangeAspect="1"/>
          </p:cNvPicPr>
          <p:nvPr/>
        </p:nvPicPr>
        <p:blipFill>
          <a:blip r:embed="rId3"/>
          <a:stretch>
            <a:fillRect/>
          </a:stretch>
        </p:blipFill>
        <p:spPr>
          <a:xfrm>
            <a:off x="6245843" y="1836849"/>
            <a:ext cx="5863666" cy="3905042"/>
          </a:xfrm>
          <a:prstGeom prst="rect">
            <a:avLst/>
          </a:prstGeom>
        </p:spPr>
      </p:pic>
      <p:cxnSp>
        <p:nvCxnSpPr>
          <p:cNvPr id="9" name="直線コネクタ 8">
            <a:extLst>
              <a:ext uri="{FF2B5EF4-FFF2-40B4-BE49-F238E27FC236}">
                <a16:creationId xmlns:a16="http://schemas.microsoft.com/office/drawing/2014/main" id="{EC843172-52AF-A454-9CD3-9F3F6F4C4544}"/>
              </a:ext>
            </a:extLst>
          </p:cNvPr>
          <p:cNvCxnSpPr/>
          <p:nvPr/>
        </p:nvCxnSpPr>
        <p:spPr>
          <a:xfrm>
            <a:off x="8342578" y="2097156"/>
            <a:ext cx="0" cy="3260035"/>
          </a:xfrm>
          <a:prstGeom prst="line">
            <a:avLst/>
          </a:prstGeom>
          <a:ln>
            <a:solidFill>
              <a:srgbClr val="FF0000"/>
            </a:solidFill>
            <a:prstDash val="sysDash"/>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7406418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スライド番号プレースホルダー 3">
            <a:extLst>
              <a:ext uri="{FF2B5EF4-FFF2-40B4-BE49-F238E27FC236}">
                <a16:creationId xmlns:a16="http://schemas.microsoft.com/office/drawing/2014/main" id="{D2A1FE56-2E0C-F92A-FE01-A8079766598C}"/>
              </a:ext>
            </a:extLst>
          </p:cNvPr>
          <p:cNvSpPr>
            <a:spLocks noGrp="1"/>
          </p:cNvSpPr>
          <p:nvPr>
            <p:ph type="sldNum" sz="quarter" idx="12"/>
          </p:nvPr>
        </p:nvSpPr>
        <p:spPr/>
        <p:txBody>
          <a:bodyPr/>
          <a:lstStyle/>
          <a:p>
            <a:fld id="{AD205370-C637-4846-87B7-5B2B0087EC4D}" type="slidenum">
              <a:rPr lang="ja-JP" altLang="en-US" smtClean="0"/>
              <a:pPr/>
              <a:t>6</a:t>
            </a:fld>
            <a:endParaRPr lang="ja-JP" altLang="en-US"/>
          </a:p>
        </p:txBody>
      </p:sp>
      <p:pic>
        <p:nvPicPr>
          <p:cNvPr id="6" name="図 5">
            <a:extLst>
              <a:ext uri="{FF2B5EF4-FFF2-40B4-BE49-F238E27FC236}">
                <a16:creationId xmlns:a16="http://schemas.microsoft.com/office/drawing/2014/main" id="{F1768A93-895A-7CEF-A3CF-F15235511AAC}"/>
              </a:ext>
            </a:extLst>
          </p:cNvPr>
          <p:cNvPicPr>
            <a:picLocks noChangeAspect="1"/>
          </p:cNvPicPr>
          <p:nvPr/>
        </p:nvPicPr>
        <p:blipFill>
          <a:blip r:embed="rId2"/>
          <a:stretch>
            <a:fillRect/>
          </a:stretch>
        </p:blipFill>
        <p:spPr>
          <a:xfrm>
            <a:off x="367748" y="461957"/>
            <a:ext cx="11456504" cy="6106006"/>
          </a:xfrm>
          <a:prstGeom prst="rect">
            <a:avLst/>
          </a:prstGeom>
        </p:spPr>
      </p:pic>
    </p:spTree>
    <p:extLst>
      <p:ext uri="{BB962C8B-B14F-4D97-AF65-F5344CB8AC3E}">
        <p14:creationId xmlns:p14="http://schemas.microsoft.com/office/powerpoint/2010/main" val="42424512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D2DF613-ABB1-9C4E-638D-CD9B0401D3B4}"/>
              </a:ext>
            </a:extLst>
          </p:cNvPr>
          <p:cNvSpPr>
            <a:spLocks noGrp="1"/>
          </p:cNvSpPr>
          <p:nvPr>
            <p:ph type="title"/>
          </p:nvPr>
        </p:nvSpPr>
        <p:spPr/>
        <p:txBody>
          <a:bodyPr/>
          <a:lstStyle/>
          <a:p>
            <a:r>
              <a:rPr kumimoji="1" lang="en-US" altLang="ja-JP" dirty="0"/>
              <a:t>FPC</a:t>
            </a:r>
            <a:endParaRPr kumimoji="1" lang="ja-JP" altLang="en-US"/>
          </a:p>
        </p:txBody>
      </p:sp>
      <p:sp>
        <p:nvSpPr>
          <p:cNvPr id="3" name="コンテンツ プレースホルダー 2">
            <a:extLst>
              <a:ext uri="{FF2B5EF4-FFF2-40B4-BE49-F238E27FC236}">
                <a16:creationId xmlns:a16="http://schemas.microsoft.com/office/drawing/2014/main" id="{D254ED31-1EB7-12CF-6D92-2E06807571AF}"/>
              </a:ext>
            </a:extLst>
          </p:cNvPr>
          <p:cNvSpPr>
            <a:spLocks noGrp="1"/>
          </p:cNvSpPr>
          <p:nvPr>
            <p:ph idx="1"/>
          </p:nvPr>
        </p:nvSpPr>
        <p:spPr/>
        <p:txBody>
          <a:bodyPr/>
          <a:lstStyle/>
          <a:p>
            <a:r>
              <a:rPr kumimoji="1" lang="en-US" altLang="ja-JP"/>
              <a:t>TO BE UPDATED	</a:t>
            </a:r>
            <a:endParaRPr kumimoji="1" lang="ja-JP" altLang="en-US"/>
          </a:p>
        </p:txBody>
      </p:sp>
      <p:sp>
        <p:nvSpPr>
          <p:cNvPr id="4" name="スライド番号プレースホルダー 3">
            <a:extLst>
              <a:ext uri="{FF2B5EF4-FFF2-40B4-BE49-F238E27FC236}">
                <a16:creationId xmlns:a16="http://schemas.microsoft.com/office/drawing/2014/main" id="{33354EDE-DEB0-AF3B-2388-B794B9EB92DC}"/>
              </a:ext>
            </a:extLst>
          </p:cNvPr>
          <p:cNvSpPr>
            <a:spLocks noGrp="1"/>
          </p:cNvSpPr>
          <p:nvPr>
            <p:ph type="sldNum" sz="quarter" idx="12"/>
          </p:nvPr>
        </p:nvSpPr>
        <p:spPr/>
        <p:txBody>
          <a:bodyPr/>
          <a:lstStyle/>
          <a:p>
            <a:fld id="{AD205370-C637-4846-87B7-5B2B0087EC4D}" type="slidenum">
              <a:rPr lang="ja-JP" altLang="en-US" smtClean="0"/>
              <a:pPr/>
              <a:t>7</a:t>
            </a:fld>
            <a:endParaRPr lang="ja-JP" altLang="en-US"/>
          </a:p>
        </p:txBody>
      </p:sp>
    </p:spTree>
    <p:extLst>
      <p:ext uri="{BB962C8B-B14F-4D97-AF65-F5344CB8AC3E}">
        <p14:creationId xmlns:p14="http://schemas.microsoft.com/office/powerpoint/2010/main" val="56316616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スライド番号プレースホルダー 3">
            <a:extLst>
              <a:ext uri="{FF2B5EF4-FFF2-40B4-BE49-F238E27FC236}">
                <a16:creationId xmlns:a16="http://schemas.microsoft.com/office/drawing/2014/main" id="{BF0C1227-BDBD-0286-37E8-1D4639CED460}"/>
              </a:ext>
            </a:extLst>
          </p:cNvPr>
          <p:cNvSpPr>
            <a:spLocks noGrp="1"/>
          </p:cNvSpPr>
          <p:nvPr>
            <p:ph type="sldNum" sz="quarter" idx="12"/>
          </p:nvPr>
        </p:nvSpPr>
        <p:spPr/>
        <p:txBody>
          <a:bodyPr/>
          <a:lstStyle/>
          <a:p>
            <a:fld id="{AD205370-C637-4846-87B7-5B2B0087EC4D}" type="slidenum">
              <a:rPr lang="ja-JP" altLang="en-US" smtClean="0"/>
              <a:pPr/>
              <a:t>8</a:t>
            </a:fld>
            <a:endParaRPr lang="ja-JP" altLang="en-US"/>
          </a:p>
        </p:txBody>
      </p:sp>
      <p:pic>
        <p:nvPicPr>
          <p:cNvPr id="2" name="図 1">
            <a:extLst>
              <a:ext uri="{FF2B5EF4-FFF2-40B4-BE49-F238E27FC236}">
                <a16:creationId xmlns:a16="http://schemas.microsoft.com/office/drawing/2014/main" id="{54F49E1E-B66A-0A38-1FBC-EF5AA5F96AA6}"/>
              </a:ext>
            </a:extLst>
          </p:cNvPr>
          <p:cNvPicPr>
            <a:picLocks noChangeAspect="1"/>
          </p:cNvPicPr>
          <p:nvPr/>
        </p:nvPicPr>
        <p:blipFill>
          <a:blip r:embed="rId2"/>
          <a:srcRect l="20369" t="17918" r="6864" b="10763"/>
          <a:stretch>
            <a:fillRect/>
          </a:stretch>
        </p:blipFill>
        <p:spPr>
          <a:xfrm>
            <a:off x="769074" y="365125"/>
            <a:ext cx="8496611" cy="4782524"/>
          </a:xfrm>
          <a:prstGeom prst="rect">
            <a:avLst/>
          </a:prstGeom>
        </p:spPr>
      </p:pic>
      <p:sp>
        <p:nvSpPr>
          <p:cNvPr id="3" name="正方形/長方形 2">
            <a:extLst>
              <a:ext uri="{FF2B5EF4-FFF2-40B4-BE49-F238E27FC236}">
                <a16:creationId xmlns:a16="http://schemas.microsoft.com/office/drawing/2014/main" id="{557E9310-056B-D3CD-476D-9D594640D017}"/>
              </a:ext>
            </a:extLst>
          </p:cNvPr>
          <p:cNvSpPr/>
          <p:nvPr/>
        </p:nvSpPr>
        <p:spPr>
          <a:xfrm>
            <a:off x="945897" y="2299457"/>
            <a:ext cx="8227920" cy="592830"/>
          </a:xfrm>
          <a:prstGeom prst="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正方形/長方形 4">
            <a:extLst>
              <a:ext uri="{FF2B5EF4-FFF2-40B4-BE49-F238E27FC236}">
                <a16:creationId xmlns:a16="http://schemas.microsoft.com/office/drawing/2014/main" id="{99649EB0-462F-D490-376A-C1E945372010}"/>
              </a:ext>
            </a:extLst>
          </p:cNvPr>
          <p:cNvSpPr/>
          <p:nvPr/>
        </p:nvSpPr>
        <p:spPr>
          <a:xfrm>
            <a:off x="945897" y="2940906"/>
            <a:ext cx="8227920" cy="1034747"/>
          </a:xfrm>
          <a:prstGeom prst="rect">
            <a:avLst/>
          </a:prstGeom>
          <a:solidFill>
            <a:srgbClr val="FF0000">
              <a:alpha val="20000"/>
            </a:srgbClr>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正方形/長方形 5">
            <a:extLst>
              <a:ext uri="{FF2B5EF4-FFF2-40B4-BE49-F238E27FC236}">
                <a16:creationId xmlns:a16="http://schemas.microsoft.com/office/drawing/2014/main" id="{C8AC5AD9-3C15-441A-E0E4-93C013069D3B}"/>
              </a:ext>
            </a:extLst>
          </p:cNvPr>
          <p:cNvSpPr/>
          <p:nvPr/>
        </p:nvSpPr>
        <p:spPr>
          <a:xfrm>
            <a:off x="945897" y="4481471"/>
            <a:ext cx="8227920" cy="423334"/>
          </a:xfrm>
          <a:prstGeom prst="rect">
            <a:avLst/>
          </a:prstGeom>
          <a:solidFill>
            <a:srgbClr val="FF0000">
              <a:alpha val="20000"/>
            </a:srgbClr>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正方形/長方形 8">
            <a:extLst>
              <a:ext uri="{FF2B5EF4-FFF2-40B4-BE49-F238E27FC236}">
                <a16:creationId xmlns:a16="http://schemas.microsoft.com/office/drawing/2014/main" id="{E3042EE2-8EDA-8083-1A2A-278607B2A34A}"/>
              </a:ext>
            </a:extLst>
          </p:cNvPr>
          <p:cNvSpPr/>
          <p:nvPr/>
        </p:nvSpPr>
        <p:spPr>
          <a:xfrm>
            <a:off x="945897" y="964096"/>
            <a:ext cx="8227920" cy="1305544"/>
          </a:xfrm>
          <a:prstGeom prst="rect">
            <a:avLst/>
          </a:prstGeom>
          <a:solidFill>
            <a:srgbClr val="3837D6">
              <a:alpha val="21931"/>
            </a:srgbClr>
          </a:solidFill>
          <a:ln>
            <a:solidFill>
              <a:srgbClr val="3837D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テキスト ボックス 9">
            <a:extLst>
              <a:ext uri="{FF2B5EF4-FFF2-40B4-BE49-F238E27FC236}">
                <a16:creationId xmlns:a16="http://schemas.microsoft.com/office/drawing/2014/main" id="{7E575905-BA28-06C8-ECEC-0DA8A09E341E}"/>
              </a:ext>
            </a:extLst>
          </p:cNvPr>
          <p:cNvSpPr txBox="1"/>
          <p:nvPr/>
        </p:nvSpPr>
        <p:spPr>
          <a:xfrm>
            <a:off x="9416899" y="4535473"/>
            <a:ext cx="1513919" cy="369332"/>
          </a:xfrm>
          <a:prstGeom prst="rect">
            <a:avLst/>
          </a:prstGeom>
          <a:noFill/>
        </p:spPr>
        <p:txBody>
          <a:bodyPr wrap="square" rtlCol="0">
            <a:spAutoFit/>
          </a:bodyPr>
          <a:lstStyle/>
          <a:p>
            <a:r>
              <a:rPr kumimoji="1" lang="en-US" altLang="ja-JP" b="1" dirty="0">
                <a:solidFill>
                  <a:srgbClr val="FF0000"/>
                </a:solidFill>
              </a:rPr>
              <a:t>Mechanics</a:t>
            </a:r>
            <a:endParaRPr kumimoji="1" lang="ja-JP" altLang="en-US" b="1">
              <a:solidFill>
                <a:srgbClr val="FF0000"/>
              </a:solidFill>
            </a:endParaRPr>
          </a:p>
        </p:txBody>
      </p:sp>
      <p:sp>
        <p:nvSpPr>
          <p:cNvPr id="11" name="テキスト ボックス 10">
            <a:extLst>
              <a:ext uri="{FF2B5EF4-FFF2-40B4-BE49-F238E27FC236}">
                <a16:creationId xmlns:a16="http://schemas.microsoft.com/office/drawing/2014/main" id="{9ED24767-90A9-3D31-D1FA-6C625D2613C0}"/>
              </a:ext>
            </a:extLst>
          </p:cNvPr>
          <p:cNvSpPr txBox="1"/>
          <p:nvPr/>
        </p:nvSpPr>
        <p:spPr>
          <a:xfrm>
            <a:off x="9442508" y="3263229"/>
            <a:ext cx="1513919" cy="369332"/>
          </a:xfrm>
          <a:prstGeom prst="rect">
            <a:avLst/>
          </a:prstGeom>
          <a:noFill/>
        </p:spPr>
        <p:txBody>
          <a:bodyPr wrap="square" rtlCol="0">
            <a:spAutoFit/>
          </a:bodyPr>
          <a:lstStyle/>
          <a:p>
            <a:r>
              <a:rPr kumimoji="1" lang="en-US" altLang="ja-JP" b="1" dirty="0">
                <a:solidFill>
                  <a:srgbClr val="FF0000"/>
                </a:solidFill>
              </a:rPr>
              <a:t>Mechanics</a:t>
            </a:r>
            <a:endParaRPr kumimoji="1" lang="ja-JP" altLang="en-US" b="1">
              <a:solidFill>
                <a:srgbClr val="FF0000"/>
              </a:solidFill>
            </a:endParaRPr>
          </a:p>
        </p:txBody>
      </p:sp>
      <p:sp>
        <p:nvSpPr>
          <p:cNvPr id="13" name="テキスト ボックス 12">
            <a:extLst>
              <a:ext uri="{FF2B5EF4-FFF2-40B4-BE49-F238E27FC236}">
                <a16:creationId xmlns:a16="http://schemas.microsoft.com/office/drawing/2014/main" id="{15B5D2AE-98EF-C47C-BE48-BDFABB4063ED}"/>
              </a:ext>
            </a:extLst>
          </p:cNvPr>
          <p:cNvSpPr txBox="1"/>
          <p:nvPr/>
        </p:nvSpPr>
        <p:spPr>
          <a:xfrm>
            <a:off x="9416898" y="4043896"/>
            <a:ext cx="1513919" cy="369332"/>
          </a:xfrm>
          <a:prstGeom prst="rect">
            <a:avLst/>
          </a:prstGeom>
          <a:noFill/>
        </p:spPr>
        <p:txBody>
          <a:bodyPr wrap="square" rtlCol="0">
            <a:spAutoFit/>
          </a:bodyPr>
          <a:lstStyle/>
          <a:p>
            <a:r>
              <a:rPr kumimoji="1" lang="en-US" altLang="ja-JP" b="1" dirty="0">
                <a:solidFill>
                  <a:srgbClr val="3837D6"/>
                </a:solidFill>
              </a:rPr>
              <a:t>Simulation</a:t>
            </a:r>
            <a:endParaRPr kumimoji="1" lang="ja-JP" altLang="en-US" b="1">
              <a:solidFill>
                <a:srgbClr val="3837D6"/>
              </a:solidFill>
            </a:endParaRPr>
          </a:p>
        </p:txBody>
      </p:sp>
      <p:sp>
        <p:nvSpPr>
          <p:cNvPr id="14" name="テキスト ボックス 13">
            <a:extLst>
              <a:ext uri="{FF2B5EF4-FFF2-40B4-BE49-F238E27FC236}">
                <a16:creationId xmlns:a16="http://schemas.microsoft.com/office/drawing/2014/main" id="{6962B878-FF15-C2A0-E7E5-F28845581F66}"/>
              </a:ext>
            </a:extLst>
          </p:cNvPr>
          <p:cNvSpPr txBox="1"/>
          <p:nvPr/>
        </p:nvSpPr>
        <p:spPr>
          <a:xfrm>
            <a:off x="9416899" y="2482563"/>
            <a:ext cx="1695049" cy="369332"/>
          </a:xfrm>
          <a:prstGeom prst="rect">
            <a:avLst/>
          </a:prstGeom>
          <a:noFill/>
        </p:spPr>
        <p:txBody>
          <a:bodyPr wrap="square" rtlCol="0">
            <a:spAutoFit/>
          </a:bodyPr>
          <a:lstStyle/>
          <a:p>
            <a:r>
              <a:rPr kumimoji="1" lang="en-US" altLang="ja-JP" b="1" dirty="0"/>
              <a:t>Management</a:t>
            </a:r>
            <a:endParaRPr kumimoji="1" lang="ja-JP" altLang="en-US" b="1"/>
          </a:p>
        </p:txBody>
      </p:sp>
      <p:sp>
        <p:nvSpPr>
          <p:cNvPr id="15" name="正方形/長方形 14">
            <a:extLst>
              <a:ext uri="{FF2B5EF4-FFF2-40B4-BE49-F238E27FC236}">
                <a16:creationId xmlns:a16="http://schemas.microsoft.com/office/drawing/2014/main" id="{2D3CC910-C6DA-37AE-58F4-7020787E61BB}"/>
              </a:ext>
            </a:extLst>
          </p:cNvPr>
          <p:cNvSpPr/>
          <p:nvPr/>
        </p:nvSpPr>
        <p:spPr>
          <a:xfrm>
            <a:off x="945897" y="4024272"/>
            <a:ext cx="8227920" cy="408580"/>
          </a:xfrm>
          <a:prstGeom prst="rect">
            <a:avLst/>
          </a:prstGeom>
          <a:solidFill>
            <a:srgbClr val="3837D6">
              <a:alpha val="21931"/>
            </a:srgbClr>
          </a:solidFill>
          <a:ln>
            <a:solidFill>
              <a:srgbClr val="3837D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テキスト ボックス 15">
            <a:extLst>
              <a:ext uri="{FF2B5EF4-FFF2-40B4-BE49-F238E27FC236}">
                <a16:creationId xmlns:a16="http://schemas.microsoft.com/office/drawing/2014/main" id="{639619EA-F541-82A9-B446-AFCFA74DFA04}"/>
              </a:ext>
            </a:extLst>
          </p:cNvPr>
          <p:cNvSpPr txBox="1"/>
          <p:nvPr/>
        </p:nvSpPr>
        <p:spPr>
          <a:xfrm>
            <a:off x="9408048" y="1462766"/>
            <a:ext cx="1513919" cy="369332"/>
          </a:xfrm>
          <a:prstGeom prst="rect">
            <a:avLst/>
          </a:prstGeom>
          <a:noFill/>
        </p:spPr>
        <p:txBody>
          <a:bodyPr wrap="square" rtlCol="0">
            <a:spAutoFit/>
          </a:bodyPr>
          <a:lstStyle/>
          <a:p>
            <a:r>
              <a:rPr kumimoji="1" lang="en-US" altLang="ja-JP" b="1" dirty="0">
                <a:solidFill>
                  <a:srgbClr val="3837D6"/>
                </a:solidFill>
              </a:rPr>
              <a:t>Simulation</a:t>
            </a:r>
            <a:endParaRPr kumimoji="1" lang="ja-JP" altLang="en-US" b="1">
              <a:solidFill>
                <a:srgbClr val="3837D6"/>
              </a:solidFill>
            </a:endParaRPr>
          </a:p>
        </p:txBody>
      </p:sp>
    </p:spTree>
    <p:extLst>
      <p:ext uri="{BB962C8B-B14F-4D97-AF65-F5344CB8AC3E}">
        <p14:creationId xmlns:p14="http://schemas.microsoft.com/office/powerpoint/2010/main" val="2867638286"/>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游ゴシック Light"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游ゴシック Light"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217383</TotalTime>
  <Words>1189</Words>
  <Application>Microsoft Macintosh PowerPoint</Application>
  <PresentationFormat>ワイド画面</PresentationFormat>
  <Paragraphs>147</Paragraphs>
  <Slides>8</Slides>
  <Notes>1</Notes>
  <HiddenSlides>0</HiddenSlides>
  <MMClips>0</MMClips>
  <ScaleCrop>false</ScaleCrop>
  <HeadingPairs>
    <vt:vector size="6" baseType="variant">
      <vt:variant>
        <vt:lpstr>使用されているフォント</vt:lpstr>
      </vt:variant>
      <vt:variant>
        <vt:i4>7</vt:i4>
      </vt:variant>
      <vt:variant>
        <vt:lpstr>テーマ</vt:lpstr>
      </vt:variant>
      <vt:variant>
        <vt:i4>1</vt:i4>
      </vt:variant>
      <vt:variant>
        <vt:lpstr>スライド タイトル</vt:lpstr>
      </vt:variant>
      <vt:variant>
        <vt:i4>8</vt:i4>
      </vt:variant>
    </vt:vector>
  </HeadingPairs>
  <TitlesOfParts>
    <vt:vector size="16" baseType="lpstr">
      <vt:lpstr>Hiragino Kaku Gothic Pro W3</vt:lpstr>
      <vt:lpstr>ＭＳ Ｐゴシック</vt:lpstr>
      <vt:lpstr>游ゴシック</vt:lpstr>
      <vt:lpstr>Aptos Narrow</vt:lpstr>
      <vt:lpstr>Arial</vt:lpstr>
      <vt:lpstr>Avenir Next</vt:lpstr>
      <vt:lpstr>Calibri</vt:lpstr>
      <vt:lpstr>Office テーマ</vt:lpstr>
      <vt:lpstr>DAC Review</vt:lpstr>
      <vt:lpstr>11th DAC Review </vt:lpstr>
      <vt:lpstr>Last Review Comments/Recommendations</vt:lpstr>
      <vt:lpstr>PowerPoint プレゼンテーション</vt:lpstr>
      <vt:lpstr>News Since Last Review</vt:lpstr>
      <vt:lpstr>PowerPoint プレゼンテーション</vt:lpstr>
      <vt:lpstr>FPC</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CAEN DT5742: 5GHz + TRIG-IN</dc:title>
  <dc:creator>Satoshi YANO</dc:creator>
  <cp:lastModifiedBy>Satoshi YANO</cp:lastModifiedBy>
  <cp:revision>5013</cp:revision>
  <dcterms:created xsi:type="dcterms:W3CDTF">2025-04-11T07:28:13Z</dcterms:created>
  <dcterms:modified xsi:type="dcterms:W3CDTF">2026-10-08T22:58:49Z</dcterms:modified>
</cp:coreProperties>
</file>