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76" r:id="rId1"/>
  </p:sldMasterIdLst>
  <p:notesMasterIdLst>
    <p:notesMasterId r:id="rId4"/>
  </p:notesMasterIdLst>
  <p:handoutMasterIdLst>
    <p:handoutMasterId r:id="rId5"/>
  </p:handoutMasterIdLst>
  <p:sldIdLst>
    <p:sldId id="365" r:id="rId2"/>
    <p:sldId id="637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B7F"/>
    <a:srgbClr val="FF00FF"/>
    <a:srgbClr val="008000"/>
    <a:srgbClr val="0000FF"/>
    <a:srgbClr val="FFC000"/>
    <a:srgbClr val="E6B9B8"/>
    <a:srgbClr val="8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68" autoAdjust="0"/>
    <p:restoredTop sz="90143" autoAdjust="0"/>
  </p:normalViewPr>
  <p:slideViewPr>
    <p:cSldViewPr>
      <p:cViewPr>
        <p:scale>
          <a:sx n="69" d="100"/>
          <a:sy n="69" d="100"/>
        </p:scale>
        <p:origin x="-730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1154E38C-A77C-40AD-9865-57E5DA9B1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18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6CBE9D29-5C9F-4B5C-B05B-E727A1184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38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Go to ”Insert (View) | Header and Footer" to add your organization, sponsor, meeting name here; then, click "Apply to All"</a:t>
            </a:r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E7FDD21-7884-42EC-A34E-421A65CF26DB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NLppt_BG_Title_NewDOElogo_OffSci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EEF959AA-FAC2-4C1A-B9C4-D7F6FE7F7BD7}" type="datetimeFigureOut">
              <a:rPr lang="en-US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42D5E156-7552-4F32-ADE6-A9FAFCC49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20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65AF6451-DCB3-48D1-882A-3149C9EE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84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DDC75C66-2309-4CD2-A3CC-F2F6613BA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16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119CF80D-CE4B-4B48-99CA-4F0072B4D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61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778AC0EA-064D-4C51-B5A1-8C89F0E88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33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D6BB7D4D-3B1E-4DFB-8832-3ED7098AB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03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CE08F509-DA07-4C1D-96A2-0A8A046E2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20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0AD1C941-FF35-4CE8-8826-1CCCCD1DF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98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A5F919BC-9759-49AE-888F-2D87D9F97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62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8201A8E7-72FB-4F91-833E-D88DB0DE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1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D3B339D3-81D1-48A9-BEBE-F46642409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7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0FABD5C0-0E4A-4392-A82C-C05862CB9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18" descr="REVBG_Slide4_Blu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-38311" y="6586210"/>
            <a:ext cx="91455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accent5">
                    <a:lumMod val="75000"/>
                  </a:schemeClr>
                </a:solidFill>
              </a:rPr>
              <a:t>A.A.</a:t>
            </a:r>
            <a:r>
              <a:rPr lang="en-US" sz="1100" baseline="0" dirty="0" smtClean="0">
                <a:solidFill>
                  <a:schemeClr val="accent5">
                    <a:lumMod val="75000"/>
                  </a:schemeClr>
                </a:solidFill>
              </a:rPr>
              <a:t> Sonzogni – USDNP 2017</a:t>
            </a:r>
            <a:endParaRPr lang="en-US" sz="11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0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ossref.org/services/funder-registr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ctrTitle"/>
          </p:nvPr>
        </p:nvSpPr>
        <p:spPr>
          <a:xfrm>
            <a:off x="287358" y="1371600"/>
            <a:ext cx="8610601" cy="863600"/>
          </a:xfrm>
        </p:spPr>
        <p:txBody>
          <a:bodyPr/>
          <a:lstStyle/>
          <a:p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USNDP Funder Registry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04801" y="3367983"/>
            <a:ext cx="8305800" cy="114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sz="2400" i="1" dirty="0" smtClean="0">
                <a:solidFill>
                  <a:schemeClr val="bg1"/>
                </a:solidFill>
                <a:latin typeface="+mn-lt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Batang" pitchFamily="18" charset="-127"/>
                <a:cs typeface="Times New Roman" pitchFamily="18" charset="0"/>
              </a:rPr>
              <a:t>A.A. 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Batang" pitchFamily="18" charset="-127"/>
                <a:cs typeface="Times New Roman" pitchFamily="18" charset="0"/>
              </a:rPr>
              <a:t>Sonzogni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i="1" dirty="0" smtClean="0">
                <a:solidFill>
                  <a:schemeClr val="bg1"/>
                </a:solidFill>
                <a:latin typeface="+mn-lt"/>
                <a:ea typeface="Batang" pitchFamily="18" charset="-127"/>
                <a:cs typeface="Times New Roman" pitchFamily="18" charset="0"/>
              </a:rPr>
              <a:t>National </a:t>
            </a:r>
            <a:r>
              <a:rPr lang="en-US" sz="2400" i="1" dirty="0" smtClean="0">
                <a:solidFill>
                  <a:schemeClr val="bg1"/>
                </a:solidFill>
                <a:latin typeface="+mn-lt"/>
                <a:ea typeface="Batang" pitchFamily="18" charset="-127"/>
                <a:cs typeface="Times New Roman" pitchFamily="18" charset="0"/>
              </a:rPr>
              <a:t>Nuclear Data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533400"/>
            <a:ext cx="7239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Recently, when submitting articles in the APS, we encountered during the proofs review that we can add 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DoI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for funder agencies:</a:t>
            </a:r>
          </a:p>
          <a:p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>
                <a:hlinkClick r:id="rId2"/>
              </a:rPr>
              <a:t>https://www.crossref.org/services/funder-registry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42B7F"/>
                </a:solidFill>
              </a:rPr>
              <a:t>Please visit this site, it has a lot of interesting information.</a:t>
            </a:r>
          </a:p>
          <a:p>
            <a:endParaRPr lang="en-US" sz="2400" dirty="0">
              <a:solidFill>
                <a:srgbClr val="042B7F"/>
              </a:solidFill>
            </a:endParaRPr>
          </a:p>
          <a:p>
            <a:r>
              <a:rPr lang="en-US" sz="2400" dirty="0" smtClean="0">
                <a:solidFill>
                  <a:srgbClr val="042B7F"/>
                </a:solidFill>
              </a:rPr>
              <a:t>As of August 2017, there was a single DoE office of science </a:t>
            </a:r>
            <a:r>
              <a:rPr lang="en-US" sz="2400" dirty="0" err="1" smtClean="0">
                <a:solidFill>
                  <a:srgbClr val="042B7F"/>
                </a:solidFill>
              </a:rPr>
              <a:t>DoI</a:t>
            </a:r>
            <a:r>
              <a:rPr lang="en-US" sz="2400" dirty="0" smtClean="0">
                <a:solidFill>
                  <a:srgbClr val="042B7F"/>
                </a:solidFill>
              </a:rPr>
              <a:t>.</a:t>
            </a:r>
          </a:p>
          <a:p>
            <a:endParaRPr lang="en-US" sz="2400" dirty="0">
              <a:solidFill>
                <a:srgbClr val="042B7F"/>
              </a:solidFill>
            </a:endParaRPr>
          </a:p>
          <a:p>
            <a:r>
              <a:rPr lang="en-US" sz="2400" dirty="0" smtClean="0">
                <a:solidFill>
                  <a:srgbClr val="042B7F"/>
                </a:solidFill>
              </a:rPr>
              <a:t>Should we have a DoE USNDP </a:t>
            </a:r>
            <a:r>
              <a:rPr lang="en-US" sz="2400" dirty="0" err="1" smtClean="0">
                <a:solidFill>
                  <a:srgbClr val="042B7F"/>
                </a:solidFill>
              </a:rPr>
              <a:t>DoI</a:t>
            </a:r>
            <a:r>
              <a:rPr lang="en-US" sz="2400" dirty="0" smtClean="0">
                <a:solidFill>
                  <a:srgbClr val="042B7F"/>
                </a:solidFill>
              </a:rPr>
              <a:t>?</a:t>
            </a:r>
            <a:endParaRPr lang="en-US" sz="2400" dirty="0" smtClean="0">
              <a:solidFill>
                <a:srgbClr val="042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23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12252</TotalTime>
  <Words>109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USNDP Funder Registry</vt:lpstr>
      <vt:lpstr>PowerPoint Presentation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Gagnon</dc:creator>
  <cp:lastModifiedBy>Sonzogni, Alejandro A.</cp:lastModifiedBy>
  <cp:revision>757</cp:revision>
  <cp:lastPrinted>2007-07-02T19:06:14Z</cp:lastPrinted>
  <dcterms:created xsi:type="dcterms:W3CDTF">2007-06-28T20:22:43Z</dcterms:created>
  <dcterms:modified xsi:type="dcterms:W3CDTF">2017-10-31T18:15:02Z</dcterms:modified>
</cp:coreProperties>
</file>