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70" r:id="rId9"/>
    <p:sldId id="265" r:id="rId10"/>
  </p:sldIdLst>
  <p:sldSz cx="12192000" cy="6858000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743048897411319E-2"/>
          <c:y val="6.5462753950338598E-2"/>
          <c:w val="0.7698945349952061"/>
          <c:h val="0.66591422121896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strRef>
              <c:f>Sheet1!$A$6:$A$185</c:f>
              <c:strCache>
                <c:ptCount val="180"/>
                <c:pt idx="0">
                  <c:v>May-02</c:v>
                </c:pt>
                <c:pt idx="1">
                  <c:v>June</c:v>
                </c:pt>
                <c:pt idx="2">
                  <c:v>July</c:v>
                </c:pt>
                <c:pt idx="3">
                  <c:v>Aug</c:v>
                </c:pt>
                <c:pt idx="4">
                  <c:v>Sept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Jan-03</c:v>
                </c:pt>
                <c:pt idx="9">
                  <c:v>Feb</c:v>
                </c:pt>
                <c:pt idx="10">
                  <c:v>Mar</c:v>
                </c:pt>
                <c:pt idx="11">
                  <c:v>Apr-03</c:v>
                </c:pt>
                <c:pt idx="12">
                  <c:v>May-03</c:v>
                </c:pt>
                <c:pt idx="13">
                  <c:v>June</c:v>
                </c:pt>
                <c:pt idx="14">
                  <c:v>July</c:v>
                </c:pt>
                <c:pt idx="15">
                  <c:v>Aug</c:v>
                </c:pt>
                <c:pt idx="16">
                  <c:v>Sept</c:v>
                </c:pt>
                <c:pt idx="17">
                  <c:v>Oct</c:v>
                </c:pt>
                <c:pt idx="18">
                  <c:v>Nov</c:v>
                </c:pt>
                <c:pt idx="19">
                  <c:v>Dec</c:v>
                </c:pt>
                <c:pt idx="20">
                  <c:v>Jan-04</c:v>
                </c:pt>
                <c:pt idx="21">
                  <c:v>Feb</c:v>
                </c:pt>
                <c:pt idx="22">
                  <c:v>Mar</c:v>
                </c:pt>
                <c:pt idx="23">
                  <c:v>Apr-04</c:v>
                </c:pt>
                <c:pt idx="24">
                  <c:v>May-04</c:v>
                </c:pt>
                <c:pt idx="25">
                  <c:v>June</c:v>
                </c:pt>
                <c:pt idx="26">
                  <c:v>July</c:v>
                </c:pt>
                <c:pt idx="27">
                  <c:v>Aug</c:v>
                </c:pt>
                <c:pt idx="28">
                  <c:v>Sept</c:v>
                </c:pt>
                <c:pt idx="29">
                  <c:v>Oct</c:v>
                </c:pt>
                <c:pt idx="30">
                  <c:v>Nov</c:v>
                </c:pt>
                <c:pt idx="31">
                  <c:v>Dec</c:v>
                </c:pt>
                <c:pt idx="32">
                  <c:v>Jan-05</c:v>
                </c:pt>
                <c:pt idx="33">
                  <c:v>Feb</c:v>
                </c:pt>
                <c:pt idx="34">
                  <c:v>Mar</c:v>
                </c:pt>
                <c:pt idx="35">
                  <c:v>Apr-05</c:v>
                </c:pt>
                <c:pt idx="36">
                  <c:v>May-05</c:v>
                </c:pt>
                <c:pt idx="37">
                  <c:v>June</c:v>
                </c:pt>
                <c:pt idx="38">
                  <c:v>July</c:v>
                </c:pt>
                <c:pt idx="39">
                  <c:v>Aug</c:v>
                </c:pt>
                <c:pt idx="40">
                  <c:v>Sept</c:v>
                </c:pt>
                <c:pt idx="41">
                  <c:v>Oct</c:v>
                </c:pt>
                <c:pt idx="42">
                  <c:v>Nov</c:v>
                </c:pt>
                <c:pt idx="43">
                  <c:v>Dec</c:v>
                </c:pt>
                <c:pt idx="44">
                  <c:v>Jan-06</c:v>
                </c:pt>
                <c:pt idx="45">
                  <c:v>Feb</c:v>
                </c:pt>
                <c:pt idx="46">
                  <c:v>Mar</c:v>
                </c:pt>
                <c:pt idx="47">
                  <c:v>Apr-06</c:v>
                </c:pt>
                <c:pt idx="48">
                  <c:v>May-06</c:v>
                </c:pt>
                <c:pt idx="49">
                  <c:v>June</c:v>
                </c:pt>
                <c:pt idx="50">
                  <c:v>July</c:v>
                </c:pt>
                <c:pt idx="51">
                  <c:v>Aug</c:v>
                </c:pt>
                <c:pt idx="52">
                  <c:v>Sept</c:v>
                </c:pt>
                <c:pt idx="53">
                  <c:v>Oct</c:v>
                </c:pt>
                <c:pt idx="54">
                  <c:v>Nov</c:v>
                </c:pt>
                <c:pt idx="55">
                  <c:v>Dec</c:v>
                </c:pt>
                <c:pt idx="56">
                  <c:v>Jan-07</c:v>
                </c:pt>
                <c:pt idx="57">
                  <c:v>Feb</c:v>
                </c:pt>
                <c:pt idx="58">
                  <c:v>Mar</c:v>
                </c:pt>
                <c:pt idx="59">
                  <c:v>Apr-07</c:v>
                </c:pt>
                <c:pt idx="60">
                  <c:v>May-07</c:v>
                </c:pt>
                <c:pt idx="61">
                  <c:v>June</c:v>
                </c:pt>
                <c:pt idx="62">
                  <c:v>July</c:v>
                </c:pt>
                <c:pt idx="63">
                  <c:v>Aug</c:v>
                </c:pt>
                <c:pt idx="64">
                  <c:v>Sept</c:v>
                </c:pt>
                <c:pt idx="65">
                  <c:v>Oct</c:v>
                </c:pt>
                <c:pt idx="66">
                  <c:v>Nov</c:v>
                </c:pt>
                <c:pt idx="67">
                  <c:v>Dec</c:v>
                </c:pt>
                <c:pt idx="68">
                  <c:v>Jan-08</c:v>
                </c:pt>
                <c:pt idx="69">
                  <c:v>Feb</c:v>
                </c:pt>
                <c:pt idx="70">
                  <c:v>Mar</c:v>
                </c:pt>
                <c:pt idx="71">
                  <c:v>Apr-08</c:v>
                </c:pt>
                <c:pt idx="72">
                  <c:v>May-08</c:v>
                </c:pt>
                <c:pt idx="73">
                  <c:v>June</c:v>
                </c:pt>
                <c:pt idx="74">
                  <c:v>July</c:v>
                </c:pt>
                <c:pt idx="75">
                  <c:v>Aug</c:v>
                </c:pt>
                <c:pt idx="76">
                  <c:v>Sept</c:v>
                </c:pt>
                <c:pt idx="77">
                  <c:v>Oct</c:v>
                </c:pt>
                <c:pt idx="78">
                  <c:v>Nov</c:v>
                </c:pt>
                <c:pt idx="79">
                  <c:v>Dec</c:v>
                </c:pt>
                <c:pt idx="80">
                  <c:v>Jan-09</c:v>
                </c:pt>
                <c:pt idx="81">
                  <c:v>Feb</c:v>
                </c:pt>
                <c:pt idx="82">
                  <c:v>Mar</c:v>
                </c:pt>
                <c:pt idx="83">
                  <c:v>Apr-09</c:v>
                </c:pt>
                <c:pt idx="84">
                  <c:v>May-09</c:v>
                </c:pt>
                <c:pt idx="85">
                  <c:v>June</c:v>
                </c:pt>
                <c:pt idx="86">
                  <c:v>July</c:v>
                </c:pt>
                <c:pt idx="87">
                  <c:v>Aug</c:v>
                </c:pt>
                <c:pt idx="88">
                  <c:v>Sept</c:v>
                </c:pt>
                <c:pt idx="89">
                  <c:v>Oct</c:v>
                </c:pt>
                <c:pt idx="90">
                  <c:v>Nov</c:v>
                </c:pt>
                <c:pt idx="91">
                  <c:v>Dec</c:v>
                </c:pt>
                <c:pt idx="92">
                  <c:v>Jan-10</c:v>
                </c:pt>
                <c:pt idx="93">
                  <c:v>Feb</c:v>
                </c:pt>
                <c:pt idx="94">
                  <c:v>Mar</c:v>
                </c:pt>
                <c:pt idx="95">
                  <c:v>Apr-10</c:v>
                </c:pt>
                <c:pt idx="96">
                  <c:v>May-10</c:v>
                </c:pt>
                <c:pt idx="97">
                  <c:v>June</c:v>
                </c:pt>
                <c:pt idx="98">
                  <c:v>July</c:v>
                </c:pt>
                <c:pt idx="99">
                  <c:v>Aug</c:v>
                </c:pt>
                <c:pt idx="100">
                  <c:v>Sept</c:v>
                </c:pt>
                <c:pt idx="101">
                  <c:v>Oct</c:v>
                </c:pt>
                <c:pt idx="102">
                  <c:v>Nov</c:v>
                </c:pt>
                <c:pt idx="103">
                  <c:v>Dec</c:v>
                </c:pt>
                <c:pt idx="104">
                  <c:v>Jan-11</c:v>
                </c:pt>
                <c:pt idx="105">
                  <c:v>Feb</c:v>
                </c:pt>
                <c:pt idx="106">
                  <c:v>Mar</c:v>
                </c:pt>
                <c:pt idx="107">
                  <c:v>Apr-11</c:v>
                </c:pt>
                <c:pt idx="108">
                  <c:v>May-11</c:v>
                </c:pt>
                <c:pt idx="109">
                  <c:v>June</c:v>
                </c:pt>
                <c:pt idx="110">
                  <c:v>July</c:v>
                </c:pt>
                <c:pt idx="111">
                  <c:v>Aug</c:v>
                </c:pt>
                <c:pt idx="112">
                  <c:v>Sept</c:v>
                </c:pt>
                <c:pt idx="113">
                  <c:v>Oct</c:v>
                </c:pt>
                <c:pt idx="114">
                  <c:v>Nov</c:v>
                </c:pt>
                <c:pt idx="115">
                  <c:v>Dec</c:v>
                </c:pt>
                <c:pt idx="116">
                  <c:v>Jan-12</c:v>
                </c:pt>
                <c:pt idx="117">
                  <c:v>Feb</c:v>
                </c:pt>
                <c:pt idx="118">
                  <c:v>Mar</c:v>
                </c:pt>
                <c:pt idx="119">
                  <c:v>Apr-12</c:v>
                </c:pt>
                <c:pt idx="120">
                  <c:v>May-12</c:v>
                </c:pt>
                <c:pt idx="121">
                  <c:v>June</c:v>
                </c:pt>
                <c:pt idx="122">
                  <c:v>July</c:v>
                </c:pt>
                <c:pt idx="123">
                  <c:v>Aug</c:v>
                </c:pt>
                <c:pt idx="124">
                  <c:v>Sept</c:v>
                </c:pt>
                <c:pt idx="125">
                  <c:v>Oct</c:v>
                </c:pt>
                <c:pt idx="126">
                  <c:v>Nov</c:v>
                </c:pt>
                <c:pt idx="127">
                  <c:v>Dec</c:v>
                </c:pt>
                <c:pt idx="128">
                  <c:v>Jan-13</c:v>
                </c:pt>
                <c:pt idx="129">
                  <c:v>Feb</c:v>
                </c:pt>
                <c:pt idx="130">
                  <c:v>Mar</c:v>
                </c:pt>
                <c:pt idx="131">
                  <c:v>Apr-13</c:v>
                </c:pt>
                <c:pt idx="132">
                  <c:v>May-13</c:v>
                </c:pt>
                <c:pt idx="133">
                  <c:v>June</c:v>
                </c:pt>
                <c:pt idx="134">
                  <c:v>July</c:v>
                </c:pt>
                <c:pt idx="135">
                  <c:v>Aug</c:v>
                </c:pt>
                <c:pt idx="136">
                  <c:v>Sept</c:v>
                </c:pt>
                <c:pt idx="137">
                  <c:v>Oct</c:v>
                </c:pt>
                <c:pt idx="138">
                  <c:v>Nov</c:v>
                </c:pt>
                <c:pt idx="139">
                  <c:v>Dec</c:v>
                </c:pt>
                <c:pt idx="140">
                  <c:v>Jan-14</c:v>
                </c:pt>
                <c:pt idx="141">
                  <c:v>Feb</c:v>
                </c:pt>
                <c:pt idx="142">
                  <c:v>Mar</c:v>
                </c:pt>
                <c:pt idx="143">
                  <c:v>Apr-14</c:v>
                </c:pt>
                <c:pt idx="144">
                  <c:v>May-14</c:v>
                </c:pt>
                <c:pt idx="145">
                  <c:v>June</c:v>
                </c:pt>
                <c:pt idx="146">
                  <c:v>July</c:v>
                </c:pt>
                <c:pt idx="147">
                  <c:v>Aug</c:v>
                </c:pt>
                <c:pt idx="148">
                  <c:v>Sept</c:v>
                </c:pt>
                <c:pt idx="149">
                  <c:v>Oct</c:v>
                </c:pt>
                <c:pt idx="150">
                  <c:v>Nov</c:v>
                </c:pt>
                <c:pt idx="151">
                  <c:v>Dec</c:v>
                </c:pt>
                <c:pt idx="152">
                  <c:v>Jan</c:v>
                </c:pt>
                <c:pt idx="153">
                  <c:v>Feb</c:v>
                </c:pt>
                <c:pt idx="154">
                  <c:v>March</c:v>
                </c:pt>
                <c:pt idx="155">
                  <c:v>Apr-15</c:v>
                </c:pt>
                <c:pt idx="156">
                  <c:v>May-15</c:v>
                </c:pt>
                <c:pt idx="157">
                  <c:v>June</c:v>
                </c:pt>
                <c:pt idx="158">
                  <c:v>July</c:v>
                </c:pt>
                <c:pt idx="159">
                  <c:v>Aug</c:v>
                </c:pt>
                <c:pt idx="160">
                  <c:v>Sept</c:v>
                </c:pt>
                <c:pt idx="161">
                  <c:v>Oct</c:v>
                </c:pt>
                <c:pt idx="162">
                  <c:v>Nov</c:v>
                </c:pt>
                <c:pt idx="163">
                  <c:v>Dec</c:v>
                </c:pt>
                <c:pt idx="164">
                  <c:v>Jan</c:v>
                </c:pt>
                <c:pt idx="165">
                  <c:v>Feb</c:v>
                </c:pt>
                <c:pt idx="166">
                  <c:v>March</c:v>
                </c:pt>
                <c:pt idx="167">
                  <c:v>Apr-16</c:v>
                </c:pt>
                <c:pt idx="168">
                  <c:v>May-16</c:v>
                </c:pt>
                <c:pt idx="169">
                  <c:v>June</c:v>
                </c:pt>
                <c:pt idx="170">
                  <c:v>July</c:v>
                </c:pt>
                <c:pt idx="171">
                  <c:v>Aug</c:v>
                </c:pt>
                <c:pt idx="172">
                  <c:v>Sept</c:v>
                </c:pt>
                <c:pt idx="173">
                  <c:v>Oct</c:v>
                </c:pt>
                <c:pt idx="174">
                  <c:v>Nov</c:v>
                </c:pt>
                <c:pt idx="175">
                  <c:v>Dec</c:v>
                </c:pt>
                <c:pt idx="176">
                  <c:v>Jan</c:v>
                </c:pt>
                <c:pt idx="177">
                  <c:v>Feb</c:v>
                </c:pt>
                <c:pt idx="178">
                  <c:v>March</c:v>
                </c:pt>
                <c:pt idx="179">
                  <c:v>April</c:v>
                </c:pt>
              </c:strCache>
            </c:strRef>
          </c:cat>
          <c:val>
            <c:numRef>
              <c:f>Sheet1!$B$6:$B$185</c:f>
              <c:numCache>
                <c:formatCode>General</c:formatCode>
                <c:ptCount val="180"/>
                <c:pt idx="0">
                  <c:v>2371</c:v>
                </c:pt>
                <c:pt idx="1">
                  <c:v>1377</c:v>
                </c:pt>
                <c:pt idx="2">
                  <c:v>1880</c:v>
                </c:pt>
                <c:pt idx="3">
                  <c:v>1681</c:v>
                </c:pt>
                <c:pt idx="4">
                  <c:v>2318</c:v>
                </c:pt>
                <c:pt idx="5">
                  <c:v>3167</c:v>
                </c:pt>
                <c:pt idx="6">
                  <c:v>3973</c:v>
                </c:pt>
                <c:pt idx="7">
                  <c:v>2665</c:v>
                </c:pt>
                <c:pt idx="8">
                  <c:v>2751</c:v>
                </c:pt>
                <c:pt idx="9">
                  <c:v>2925</c:v>
                </c:pt>
                <c:pt idx="10">
                  <c:v>3696</c:v>
                </c:pt>
                <c:pt idx="11">
                  <c:v>4085</c:v>
                </c:pt>
                <c:pt idx="12">
                  <c:v>3589</c:v>
                </c:pt>
                <c:pt idx="13">
                  <c:v>3359</c:v>
                </c:pt>
                <c:pt idx="14">
                  <c:v>3687</c:v>
                </c:pt>
                <c:pt idx="15">
                  <c:v>3368</c:v>
                </c:pt>
                <c:pt idx="16">
                  <c:v>3356</c:v>
                </c:pt>
                <c:pt idx="17">
                  <c:v>4047</c:v>
                </c:pt>
                <c:pt idx="18">
                  <c:v>3499</c:v>
                </c:pt>
                <c:pt idx="19">
                  <c:v>2833</c:v>
                </c:pt>
                <c:pt idx="20">
                  <c:v>2970</c:v>
                </c:pt>
                <c:pt idx="21">
                  <c:v>4457</c:v>
                </c:pt>
                <c:pt idx="22">
                  <c:v>4384</c:v>
                </c:pt>
                <c:pt idx="23">
                  <c:v>3540</c:v>
                </c:pt>
                <c:pt idx="24">
                  <c:v>4626</c:v>
                </c:pt>
                <c:pt idx="25">
                  <c:v>4002</c:v>
                </c:pt>
                <c:pt idx="26">
                  <c:v>3222</c:v>
                </c:pt>
                <c:pt idx="27">
                  <c:v>3146</c:v>
                </c:pt>
                <c:pt idx="28">
                  <c:v>3931</c:v>
                </c:pt>
                <c:pt idx="29">
                  <c:v>5063</c:v>
                </c:pt>
                <c:pt idx="30">
                  <c:v>4693</c:v>
                </c:pt>
                <c:pt idx="31">
                  <c:v>4868</c:v>
                </c:pt>
                <c:pt idx="32">
                  <c:v>5334</c:v>
                </c:pt>
                <c:pt idx="33">
                  <c:v>6219</c:v>
                </c:pt>
                <c:pt idx="34">
                  <c:v>5134</c:v>
                </c:pt>
                <c:pt idx="35">
                  <c:v>1840</c:v>
                </c:pt>
                <c:pt idx="36">
                  <c:v>5139</c:v>
                </c:pt>
                <c:pt idx="37">
                  <c:v>3561</c:v>
                </c:pt>
                <c:pt idx="38">
                  <c:v>3952</c:v>
                </c:pt>
                <c:pt idx="39">
                  <c:v>3623</c:v>
                </c:pt>
                <c:pt idx="40">
                  <c:v>4918</c:v>
                </c:pt>
                <c:pt idx="41">
                  <c:v>4874</c:v>
                </c:pt>
                <c:pt idx="42">
                  <c:v>5080</c:v>
                </c:pt>
                <c:pt idx="43">
                  <c:v>4290</c:v>
                </c:pt>
                <c:pt idx="44">
                  <c:v>4905</c:v>
                </c:pt>
                <c:pt idx="45">
                  <c:v>4065</c:v>
                </c:pt>
                <c:pt idx="46">
                  <c:v>4456</c:v>
                </c:pt>
                <c:pt idx="47">
                  <c:v>3853</c:v>
                </c:pt>
                <c:pt idx="48">
                  <c:v>4523</c:v>
                </c:pt>
                <c:pt idx="49">
                  <c:v>4063</c:v>
                </c:pt>
                <c:pt idx="50">
                  <c:v>3030</c:v>
                </c:pt>
                <c:pt idx="51">
                  <c:v>3447</c:v>
                </c:pt>
                <c:pt idx="52">
                  <c:v>3470</c:v>
                </c:pt>
                <c:pt idx="53">
                  <c:v>4777</c:v>
                </c:pt>
                <c:pt idx="54">
                  <c:v>5190</c:v>
                </c:pt>
                <c:pt idx="55">
                  <c:v>4298</c:v>
                </c:pt>
                <c:pt idx="56">
                  <c:v>5193</c:v>
                </c:pt>
                <c:pt idx="57">
                  <c:v>4819</c:v>
                </c:pt>
                <c:pt idx="58">
                  <c:v>4899</c:v>
                </c:pt>
                <c:pt idx="59">
                  <c:v>4163</c:v>
                </c:pt>
                <c:pt idx="60">
                  <c:v>3852</c:v>
                </c:pt>
                <c:pt idx="61">
                  <c:v>3702</c:v>
                </c:pt>
                <c:pt idx="62">
                  <c:v>2517</c:v>
                </c:pt>
                <c:pt idx="63">
                  <c:v>3763</c:v>
                </c:pt>
                <c:pt idx="64">
                  <c:v>4450</c:v>
                </c:pt>
                <c:pt idx="65">
                  <c:v>5105</c:v>
                </c:pt>
                <c:pt idx="66">
                  <c:v>4400</c:v>
                </c:pt>
                <c:pt idx="67">
                  <c:v>3342</c:v>
                </c:pt>
                <c:pt idx="68">
                  <c:v>5404</c:v>
                </c:pt>
                <c:pt idx="69">
                  <c:v>4364</c:v>
                </c:pt>
                <c:pt idx="70">
                  <c:v>4133</c:v>
                </c:pt>
                <c:pt idx="71">
                  <c:v>3558</c:v>
                </c:pt>
                <c:pt idx="72">
                  <c:v>4486</c:v>
                </c:pt>
                <c:pt idx="73">
                  <c:v>3462</c:v>
                </c:pt>
                <c:pt idx="74">
                  <c:v>2956</c:v>
                </c:pt>
                <c:pt idx="75">
                  <c:v>5069</c:v>
                </c:pt>
                <c:pt idx="76">
                  <c:v>3417</c:v>
                </c:pt>
                <c:pt idx="77">
                  <c:v>4425</c:v>
                </c:pt>
                <c:pt idx="78">
                  <c:v>3737</c:v>
                </c:pt>
                <c:pt idx="79">
                  <c:v>4349</c:v>
                </c:pt>
                <c:pt idx="80">
                  <c:v>5858</c:v>
                </c:pt>
                <c:pt idx="81">
                  <c:v>6670</c:v>
                </c:pt>
                <c:pt idx="82">
                  <c:v>4013</c:v>
                </c:pt>
                <c:pt idx="83">
                  <c:v>5239</c:v>
                </c:pt>
                <c:pt idx="84">
                  <c:v>4430</c:v>
                </c:pt>
                <c:pt idx="85">
                  <c:v>2747</c:v>
                </c:pt>
                <c:pt idx="86">
                  <c:v>2342</c:v>
                </c:pt>
                <c:pt idx="87">
                  <c:v>4786</c:v>
                </c:pt>
                <c:pt idx="88">
                  <c:v>4738</c:v>
                </c:pt>
                <c:pt idx="89">
                  <c:v>5931</c:v>
                </c:pt>
                <c:pt idx="90">
                  <c:v>5556</c:v>
                </c:pt>
                <c:pt idx="91">
                  <c:v>3860</c:v>
                </c:pt>
                <c:pt idx="92">
                  <c:v>4173</c:v>
                </c:pt>
                <c:pt idx="93">
                  <c:v>5733</c:v>
                </c:pt>
                <c:pt idx="94">
                  <c:v>5158</c:v>
                </c:pt>
                <c:pt idx="95">
                  <c:v>3812</c:v>
                </c:pt>
                <c:pt idx="96">
                  <c:v>7097</c:v>
                </c:pt>
                <c:pt idx="97">
                  <c:v>4471</c:v>
                </c:pt>
                <c:pt idx="98">
                  <c:v>4887</c:v>
                </c:pt>
                <c:pt idx="99">
                  <c:v>3513</c:v>
                </c:pt>
                <c:pt idx="100">
                  <c:v>3920</c:v>
                </c:pt>
                <c:pt idx="101">
                  <c:v>3452</c:v>
                </c:pt>
                <c:pt idx="102">
                  <c:v>3964</c:v>
                </c:pt>
                <c:pt idx="103">
                  <c:v>3307</c:v>
                </c:pt>
                <c:pt idx="104">
                  <c:v>6066</c:v>
                </c:pt>
                <c:pt idx="105">
                  <c:v>4018</c:v>
                </c:pt>
                <c:pt idx="106">
                  <c:v>4985</c:v>
                </c:pt>
                <c:pt idx="107">
                  <c:v>3288</c:v>
                </c:pt>
                <c:pt idx="108">
                  <c:v>5038</c:v>
                </c:pt>
                <c:pt idx="109">
                  <c:v>2869</c:v>
                </c:pt>
                <c:pt idx="110">
                  <c:v>2270</c:v>
                </c:pt>
                <c:pt idx="111">
                  <c:v>2713</c:v>
                </c:pt>
                <c:pt idx="112">
                  <c:v>3376</c:v>
                </c:pt>
                <c:pt idx="113">
                  <c:v>3688</c:v>
                </c:pt>
                <c:pt idx="114">
                  <c:v>4343</c:v>
                </c:pt>
                <c:pt idx="115">
                  <c:v>3028</c:v>
                </c:pt>
                <c:pt idx="116">
                  <c:v>3576</c:v>
                </c:pt>
                <c:pt idx="117">
                  <c:v>4194</c:v>
                </c:pt>
                <c:pt idx="118">
                  <c:v>3794</c:v>
                </c:pt>
                <c:pt idx="119">
                  <c:v>3214</c:v>
                </c:pt>
                <c:pt idx="120">
                  <c:v>5193</c:v>
                </c:pt>
                <c:pt idx="121">
                  <c:v>6473</c:v>
                </c:pt>
                <c:pt idx="122">
                  <c:v>3907</c:v>
                </c:pt>
                <c:pt idx="123">
                  <c:v>4997</c:v>
                </c:pt>
                <c:pt idx="124">
                  <c:v>4636</c:v>
                </c:pt>
                <c:pt idx="125">
                  <c:v>5100</c:v>
                </c:pt>
                <c:pt idx="126">
                  <c:v>4867</c:v>
                </c:pt>
                <c:pt idx="127">
                  <c:v>4279</c:v>
                </c:pt>
                <c:pt idx="128">
                  <c:v>4162</c:v>
                </c:pt>
                <c:pt idx="129">
                  <c:v>4365</c:v>
                </c:pt>
                <c:pt idx="130">
                  <c:v>7540</c:v>
                </c:pt>
                <c:pt idx="131">
                  <c:v>5624</c:v>
                </c:pt>
                <c:pt idx="132">
                  <c:v>4904</c:v>
                </c:pt>
                <c:pt idx="133">
                  <c:v>5568</c:v>
                </c:pt>
                <c:pt idx="134">
                  <c:v>5156</c:v>
                </c:pt>
                <c:pt idx="135">
                  <c:v>4691</c:v>
                </c:pt>
                <c:pt idx="136">
                  <c:v>11109</c:v>
                </c:pt>
                <c:pt idx="137">
                  <c:v>8960</c:v>
                </c:pt>
                <c:pt idx="138">
                  <c:v>14177</c:v>
                </c:pt>
                <c:pt idx="139">
                  <c:v>9525</c:v>
                </c:pt>
                <c:pt idx="140">
                  <c:v>10195</c:v>
                </c:pt>
                <c:pt idx="141">
                  <c:v>10165</c:v>
                </c:pt>
                <c:pt idx="142">
                  <c:v>9987</c:v>
                </c:pt>
                <c:pt idx="143">
                  <c:v>7276</c:v>
                </c:pt>
                <c:pt idx="144">
                  <c:v>6408</c:v>
                </c:pt>
                <c:pt idx="145">
                  <c:v>8284</c:v>
                </c:pt>
                <c:pt idx="146">
                  <c:v>7134</c:v>
                </c:pt>
                <c:pt idx="147">
                  <c:v>7118</c:v>
                </c:pt>
                <c:pt idx="148">
                  <c:v>7686</c:v>
                </c:pt>
                <c:pt idx="149">
                  <c:v>9509</c:v>
                </c:pt>
                <c:pt idx="150">
                  <c:v>9617</c:v>
                </c:pt>
                <c:pt idx="151">
                  <c:v>7177</c:v>
                </c:pt>
                <c:pt idx="152">
                  <c:v>7020</c:v>
                </c:pt>
                <c:pt idx="153">
                  <c:v>6114</c:v>
                </c:pt>
                <c:pt idx="154">
                  <c:v>7382</c:v>
                </c:pt>
                <c:pt idx="155">
                  <c:v>9992</c:v>
                </c:pt>
                <c:pt idx="156">
                  <c:v>8261</c:v>
                </c:pt>
                <c:pt idx="157">
                  <c:v>7731</c:v>
                </c:pt>
                <c:pt idx="158">
                  <c:v>6621</c:v>
                </c:pt>
                <c:pt idx="159">
                  <c:v>6778</c:v>
                </c:pt>
                <c:pt idx="160">
                  <c:v>7352</c:v>
                </c:pt>
                <c:pt idx="161">
                  <c:v>8053</c:v>
                </c:pt>
                <c:pt idx="162">
                  <c:v>7830</c:v>
                </c:pt>
                <c:pt idx="163">
                  <c:v>9588</c:v>
                </c:pt>
                <c:pt idx="164">
                  <c:v>7944</c:v>
                </c:pt>
                <c:pt idx="165">
                  <c:v>11442</c:v>
                </c:pt>
                <c:pt idx="166">
                  <c:v>7440</c:v>
                </c:pt>
                <c:pt idx="167">
                  <c:v>10901</c:v>
                </c:pt>
                <c:pt idx="168">
                  <c:v>6317</c:v>
                </c:pt>
                <c:pt idx="169">
                  <c:v>9949</c:v>
                </c:pt>
                <c:pt idx="170">
                  <c:v>5603</c:v>
                </c:pt>
                <c:pt idx="171">
                  <c:v>8068</c:v>
                </c:pt>
                <c:pt idx="172">
                  <c:v>9578</c:v>
                </c:pt>
                <c:pt idx="173">
                  <c:v>8634</c:v>
                </c:pt>
                <c:pt idx="174">
                  <c:v>11811</c:v>
                </c:pt>
                <c:pt idx="175">
                  <c:v>8183</c:v>
                </c:pt>
                <c:pt idx="176">
                  <c:v>5699</c:v>
                </c:pt>
                <c:pt idx="177">
                  <c:v>4371</c:v>
                </c:pt>
                <c:pt idx="178">
                  <c:v>5630</c:v>
                </c:pt>
                <c:pt idx="179">
                  <c:v>8984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2-462A-A21C-86F8F3F51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703664"/>
        <c:axId val="1"/>
      </c:barChart>
      <c:catAx>
        <c:axId val="170570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5703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1892410" y="6606545"/>
            <a:ext cx="264495" cy="2616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502920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4000" y="0"/>
            <a:ext cx="1200550" cy="546437"/>
          </a:xfrm>
          <a:prstGeom prst="rect">
            <a:avLst/>
          </a:prstGeom>
        </p:spPr>
      </p:pic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DOE Site Visit: Nov. 30 – Dec. 1, 2017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</a:t>
            </a:r>
            <a:r>
              <a:rPr sz="2400" dirty="0" smtClean="0">
                <a:uFill>
                  <a:solidFill/>
                </a:uFill>
              </a:rPr>
              <a:t>Five</a:t>
            </a:r>
            <a:endParaRPr sz="2400" dirty="0">
              <a:uFill>
                <a:solidFill/>
              </a:u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332411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40092" y="177126"/>
            <a:ext cx="2149058" cy="978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DOE Site Visit: Nov. 30 – Dec. 1, 2017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863526" y="1818042"/>
            <a:ext cx="8464948" cy="41974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SzTx/>
              <a:buNone/>
            </a:pP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TUNL Contributions in the </a:t>
            </a:r>
            <a:b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</a:b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US Nuclear Data </a:t>
            </a:r>
            <a:r>
              <a:rPr lang="en-US" sz="5400" dirty="0" smtClean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Program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J.H. Kelley - USNDP Structure Group Leader: (6 months FTE),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 Purcell (emeritus 0.1 FTE), and G. </a:t>
            </a:r>
            <a:r>
              <a:rPr lang="en-US" dirty="0" err="1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Sheu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 (Adm. Assist. 0.75 FTE)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(Kent Leung (post doc 0.5 FTE))</a:t>
            </a:r>
          </a:p>
          <a:p>
            <a:pPr marL="0" indent="0">
              <a:buSzTx/>
              <a:buNone/>
            </a:pP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TUNL Primary Responsibilities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200" y="2016249"/>
            <a:ext cx="6697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 are responsible for nuclear structure evaluation in the A=2-20 mass region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Energy Levels of Light Nuclei reviews published in Nuclear Physics 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ENSDF files for A=2-20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XUNDL from A=2-20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Web interface for A=3-20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86" y="545656"/>
            <a:ext cx="4831551" cy="57741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6" name="Rectangle 5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19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A=2-20 evaluations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1066800"/>
            <a:ext cx="9994739" cy="5257800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8133" indent="-270933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4308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7864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1420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497613" indent="-979713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defTabSz="9144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TUNL assumed responsibility for producing evaluations in the nuclear mass region A=3-20 in 1993 following the retirement of Fay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Ajzenberg-Selove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we continued publications in the “Energy Levels of Light Nuclei” series. However we have not matched her pace of reviewing about three mass-chains per year at any time.  </a:t>
            </a:r>
          </a:p>
          <a:p>
            <a:pPr defTabSz="9144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serious reflection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feasible direction for our future evaluations is to focus solely on ENSDF reviews to be published in the Nuclear Data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Sheets. Moving forward, we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produce only the more focused ENSDF format nuclear structure data reviews for the light mass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663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Activities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933694"/>
            <a:ext cx="10950784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Published “Energy Levels of Light Nuclei: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A=12”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  <a:latin typeface="Times New Roman"/>
              </a:rPr>
              <a:t>Prepared/updated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ENSDF datasets for 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n,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6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H,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20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C,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N, 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O, 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17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Updated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-n datasets in ENSDF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-n: 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B, 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C,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18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-decay lifetimes</a:t>
            </a:r>
          </a:p>
          <a:p>
            <a:pPr lvl="0" defTabSz="91440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Work in progress: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Finalizing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A=12 ENSDF file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Preparing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Nuclear Data Sheets (ENSDF)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articles on 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=2 and 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=13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3" name="Rectangle 2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260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-decay lifetimes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33" y="0"/>
            <a:ext cx="5156702" cy="6361187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1419827"/>
            <a:ext cx="48280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 eaLnBrk="1" hangingPunct="1">
              <a:lnSpc>
                <a:spcPct val="90000"/>
              </a:lnSpc>
              <a:buNone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Research Experience for Undergraduate Project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Olmstead</a:t>
            </a:r>
            <a:r>
              <a:rPr lang="en-US" sz="2000" dirty="0" smtClean="0"/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in 2015: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Compiled relevant articles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Use McMaster data group’s Java averaging program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Evaluated lifetimes using a variety of averaging methods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Produced a table of recommended values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Poster at CEU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7" name="Rectangle 6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808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-decay </a:t>
            </a:r>
            <a:r>
              <a:rPr lang="en-US" dirty="0" smtClean="0"/>
              <a:t>lifetimes -continued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56938"/>
            <a:ext cx="8359239" cy="405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7501876" cy="1799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81" y="2797220"/>
            <a:ext cx="5151345" cy="350520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11" name="Up Arrow 10"/>
          <p:cNvSpPr/>
          <p:nvPr/>
        </p:nvSpPr>
        <p:spPr>
          <a:xfrm>
            <a:off x="2650595" y="1967573"/>
            <a:ext cx="516262" cy="906256"/>
          </a:xfrm>
          <a:prstGeom prst="up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6302581" y="2642462"/>
            <a:ext cx="609600" cy="609599"/>
          </a:xfrm>
          <a:prstGeom prst="down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14" name="Rectangle 13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91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Activities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8618" y="936587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</a:rPr>
              <a:t>eXperimental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Unevaluated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Nuclear Data Library</a:t>
            </a:r>
          </a:p>
          <a:p>
            <a:pPr lvl="1" defTabSz="9144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60-65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data sets/year (5-6/month)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ground state decay &amp;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-decay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and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excitation 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thermal neutron capture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TUNL Dissertations-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869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metrics (April 2002-present)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2017: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=117.2 k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5800" y="57150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Using Analog - finding issues with excluding new search engine "robots"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135756"/>
              </p:ext>
            </p:extLst>
          </p:nvPr>
        </p:nvGraphicFramePr>
        <p:xfrm>
          <a:off x="304799" y="2171700"/>
          <a:ext cx="1125830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7" name="Rectangle 6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132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5" y="750424"/>
            <a:ext cx="6813629" cy="68136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638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298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Helvetica</vt:lpstr>
      <vt:lpstr>Helvetica Neue</vt:lpstr>
      <vt:lpstr>Symbol</vt:lpstr>
      <vt:lpstr>Times New Roman</vt:lpstr>
      <vt:lpstr>Default</vt:lpstr>
      <vt:lpstr>PowerPoint Presentation</vt:lpstr>
      <vt:lpstr>TUNL Primary Responsibilities</vt:lpstr>
      <vt:lpstr>Future of A=2-20 evaluations</vt:lpstr>
      <vt:lpstr>Evaluation Activities</vt:lpstr>
      <vt:lpstr>Comments on b-decay lifetimes</vt:lpstr>
      <vt:lpstr>b-decay lifetimes -continued</vt:lpstr>
      <vt:lpstr>Compilation Activities</vt:lpstr>
      <vt:lpstr>Website metrics (April 2002-present)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Ned Kelley</cp:lastModifiedBy>
  <cp:revision>40</cp:revision>
  <dcterms:modified xsi:type="dcterms:W3CDTF">2017-10-27T14:22:54Z</dcterms:modified>
</cp:coreProperties>
</file>