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442" r:id="rId2"/>
    <p:sldId id="443" r:id="rId3"/>
    <p:sldId id="438" r:id="rId4"/>
    <p:sldId id="439" r:id="rId5"/>
    <p:sldId id="440" r:id="rId6"/>
    <p:sldId id="44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385D8A"/>
    <a:srgbClr val="FF3399"/>
    <a:srgbClr val="FFFF66"/>
    <a:srgbClr val="FF6699"/>
    <a:srgbClr val="D99694"/>
    <a:srgbClr val="FFFF00"/>
    <a:srgbClr val="00B0F0"/>
    <a:srgbClr val="FF9900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16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EC9A3B-E627-4F38-A691-992A74549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4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723645-B59A-4A9A-8751-5F86E19D8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14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8DC87-8C06-421A-9339-D8FB9CC2A4B3}" type="datetimeFigureOut">
              <a:rPr lang="en-US"/>
              <a:pPr>
                <a:defRPr/>
              </a:pPr>
              <a:t>11/3/2017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81B28-501A-43D1-A911-2786B9868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1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5C9B8-3C53-4B8E-AF69-55858EC7F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9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DE730-29B3-4110-ADB6-52535C6C9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8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1D7A3-A980-456F-82CF-A8C49BCB2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7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549DD-064C-47A9-808E-E5A6669D4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3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53DC-E54A-470F-B6EC-547CEF57C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7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FF35B-F31C-46C7-8BEC-BB0515A66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4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36F40-8B98-4977-8CAF-407F4B5DB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3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E9A47-77A7-432F-A80A-87F453C95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5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FE25C-A1E4-4488-968A-CE2BE0A63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5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5E528-334F-4883-9914-D1E55CC66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0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D13922-E4E8-40EE-914E-36D999D94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8" descr="REVBG_Slide4_Blu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4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2" r="6096" b="10751"/>
          <a:stretch/>
        </p:blipFill>
        <p:spPr bwMode="auto">
          <a:xfrm>
            <a:off x="448573" y="1242204"/>
            <a:ext cx="8238227" cy="387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686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12" b="22676"/>
          <a:stretch/>
        </p:blipFill>
        <p:spPr bwMode="auto">
          <a:xfrm>
            <a:off x="0" y="474453"/>
            <a:ext cx="9309209" cy="62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20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69" r="22551"/>
          <a:stretch/>
        </p:blipFill>
        <p:spPr bwMode="auto">
          <a:xfrm>
            <a:off x="388189" y="879893"/>
            <a:ext cx="8413762" cy="281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764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6" y="268578"/>
            <a:ext cx="8660921" cy="598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856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540" y="224287"/>
            <a:ext cx="8298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What’s missing?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5389" y="1043796"/>
            <a:ext cx="81433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ormalization for delayed particle decay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Spin and </a:t>
            </a:r>
            <a:r>
              <a:rPr lang="en-US" dirty="0" err="1" smtClean="0"/>
              <a:t>mult</a:t>
            </a:r>
            <a:r>
              <a:rPr lang="en-US" dirty="0" smtClean="0"/>
              <a:t> assignments from gamma(theta), gamma-gamma(theta) etc</a:t>
            </a:r>
            <a:r>
              <a:rPr lang="en-US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Half-life evaluation guidelines (Balraj and Alan)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Resonances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70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20811</TotalTime>
  <Words>28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Gagnon</dc:creator>
  <cp:lastModifiedBy>Ricard-McCutchan, Elizabeth</cp:lastModifiedBy>
  <cp:revision>542</cp:revision>
  <cp:lastPrinted>2007-07-02T19:06:14Z</cp:lastPrinted>
  <dcterms:created xsi:type="dcterms:W3CDTF">2007-06-28T20:22:43Z</dcterms:created>
  <dcterms:modified xsi:type="dcterms:W3CDTF">2017-11-03T13:00:06Z</dcterms:modified>
</cp:coreProperties>
</file>