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6" r:id="rId1"/>
  </p:sldMasterIdLst>
  <p:notesMasterIdLst>
    <p:notesMasterId r:id="rId10"/>
  </p:notesMasterIdLst>
  <p:handoutMasterIdLst>
    <p:handoutMasterId r:id="rId11"/>
  </p:handoutMasterIdLst>
  <p:sldIdLst>
    <p:sldId id="439" r:id="rId2"/>
    <p:sldId id="443" r:id="rId3"/>
    <p:sldId id="440" r:id="rId4"/>
    <p:sldId id="442" r:id="rId5"/>
    <p:sldId id="441" r:id="rId6"/>
    <p:sldId id="444" r:id="rId7"/>
    <p:sldId id="445" r:id="rId8"/>
    <p:sldId id="446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385D8A"/>
    <a:srgbClr val="FF3399"/>
    <a:srgbClr val="FFFF66"/>
    <a:srgbClr val="FF6699"/>
    <a:srgbClr val="D99694"/>
    <a:srgbClr val="FFFF00"/>
    <a:srgbClr val="00B0F0"/>
    <a:srgbClr val="FF9900"/>
    <a:srgbClr val="E6B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-16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EEC9A3B-E627-4F38-A691-992A74549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40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5723645-B59A-4A9A-8751-5F86E19D8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14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8DC87-8C06-421A-9339-D8FB9CC2A4B3}" type="datetimeFigureOut">
              <a:rPr lang="en-US"/>
              <a:pPr>
                <a:defRPr/>
              </a:pPr>
              <a:t>11/3/2017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81B28-501A-43D1-A911-2786B9868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11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5C9B8-3C53-4B8E-AF69-55858EC7F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9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DE730-29B3-4110-ADB6-52535C6C9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8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1D7A3-A980-456F-82CF-A8C49BCB2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7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549DD-064C-47A9-808E-E5A6669D4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34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853DC-E54A-470F-B6EC-547CEF57C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76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FF35B-F31C-46C7-8BEC-BB0515A66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4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36F40-8B98-4977-8CAF-407F4B5DB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39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E9A47-77A7-432F-A80A-87F453C95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FE25C-A1E4-4488-968A-CE2BE0A63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5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5E528-334F-4883-9914-D1E55CC66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4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D13922-E4E8-40EE-914E-36D999D94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8" descr="REVBG_Slide4_Blu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3472" y="733245"/>
            <a:ext cx="483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XUNDL versus ENSDF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64" y="2286000"/>
            <a:ext cx="7519667" cy="134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64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92" y="448574"/>
            <a:ext cx="8718497" cy="2192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70" y="2786331"/>
            <a:ext cx="3594592" cy="369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17" y="3467747"/>
            <a:ext cx="8046446" cy="260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49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4" t="12495" r="30000" b="13040"/>
          <a:stretch/>
        </p:blipFill>
        <p:spPr bwMode="auto">
          <a:xfrm>
            <a:off x="1768416" y="293298"/>
            <a:ext cx="5863981" cy="645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85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1" t="12998" r="32264" b="27547"/>
          <a:stretch/>
        </p:blipFill>
        <p:spPr bwMode="auto">
          <a:xfrm>
            <a:off x="1356110" y="232915"/>
            <a:ext cx="6019474" cy="605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37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24" r="23490" b="14046"/>
          <a:stretch/>
        </p:blipFill>
        <p:spPr bwMode="auto">
          <a:xfrm>
            <a:off x="1333630" y="1207698"/>
            <a:ext cx="6740695" cy="341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47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9" t="11238" r="31887" b="60167"/>
          <a:stretch/>
        </p:blipFill>
        <p:spPr bwMode="auto">
          <a:xfrm>
            <a:off x="526212" y="957532"/>
            <a:ext cx="8544856" cy="391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07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3" t="11489" r="31934" b="62432"/>
          <a:stretch/>
        </p:blipFill>
        <p:spPr bwMode="auto">
          <a:xfrm>
            <a:off x="133709" y="767751"/>
            <a:ext cx="8565446" cy="369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72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92" y="1773987"/>
            <a:ext cx="7643027" cy="222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5057" y="267419"/>
            <a:ext cx="7789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Submitted ENSDF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90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20807</TotalTime>
  <Words>8</Words>
  <Application>Microsoft Office PowerPoint</Application>
  <PresentationFormat>On-screen Show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Gagnon</dc:creator>
  <cp:lastModifiedBy>Ricard-McCutchan, Elizabeth</cp:lastModifiedBy>
  <cp:revision>543</cp:revision>
  <cp:lastPrinted>2007-07-02T19:06:14Z</cp:lastPrinted>
  <dcterms:created xsi:type="dcterms:W3CDTF">2007-06-28T20:22:43Z</dcterms:created>
  <dcterms:modified xsi:type="dcterms:W3CDTF">2017-11-03T12:59:59Z</dcterms:modified>
</cp:coreProperties>
</file>