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35" r:id="rId2"/>
    <p:sldId id="436" r:id="rId3"/>
    <p:sldId id="437" r:id="rId4"/>
    <p:sldId id="438" r:id="rId5"/>
    <p:sldId id="439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85D8A"/>
    <a:srgbClr val="FF3399"/>
    <a:srgbClr val="FFFF66"/>
    <a:srgbClr val="FF6699"/>
    <a:srgbClr val="D99694"/>
    <a:srgbClr val="FFFF00"/>
    <a:srgbClr val="00B0F0"/>
    <a:srgbClr val="FF9900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6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EC9A3B-E627-4F38-A691-992A74549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23645-B59A-4A9A-8751-5F86E19D8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4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DC87-8C06-421A-9339-D8FB9CC2A4B3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1B28-501A-43D1-A911-2786B986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C9B8-3C53-4B8E-AF69-55858EC7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730-29B3-4110-ADB6-52535C6C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D7A3-A980-456F-82CF-A8C49BCB2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9DD-064C-47A9-808E-E5A6669D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53DC-E54A-470F-B6EC-547CEF57C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F35B-F31C-46C7-8BEC-BB0515A6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6F40-8B98-4977-8CAF-407F4B5D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A47-77A7-432F-A80A-87F453C9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E25C-A1E4-4488-968A-CE2BE0A6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E528-334F-4883-9914-D1E55CC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13922-E4E8-40EE-914E-36D999D9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15" y="34363"/>
            <a:ext cx="8541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Changes to the header?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5575" y="742249"/>
            <a:ext cx="8451395" cy="13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0" y="1015329"/>
            <a:ext cx="4033884" cy="536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064" y="1092963"/>
            <a:ext cx="396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ENSDF- Experimental Nuclear Data File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48" y="1035881"/>
            <a:ext cx="4485139" cy="53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3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5" y="34363"/>
            <a:ext cx="8541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charset="0"/>
              </a:rPr>
              <a:t>Expansion of the History Record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5575" y="742249"/>
            <a:ext cx="6771436" cy="1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6" y="1067100"/>
            <a:ext cx="8567249" cy="23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4404" y="3959524"/>
            <a:ext cx="802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This evaluation considers all data in the literature up to September 30, 2015. 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95209" y="4279338"/>
            <a:ext cx="837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To cite this evaluation please use: J. Chen, Nuclear Data Sheets 140, 1 (2017).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68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3" y="1434051"/>
            <a:ext cx="8669549" cy="19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9405" y="4226943"/>
            <a:ext cx="6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$COM=Corrected </a:t>
            </a:r>
            <a:r>
              <a:rPr lang="en-US" dirty="0"/>
              <a:t>spin-parity of </a:t>
            </a:r>
            <a:r>
              <a:rPr lang="en-US" dirty="0" smtClean="0"/>
              <a:t>175LU 1112.2-keV </a:t>
            </a:r>
            <a:r>
              <a:rPr lang="en-US" dirty="0"/>
              <a:t>level as (9/2-) from incorrect one (19/2-)$ </a:t>
            </a:r>
          </a:p>
        </p:txBody>
      </p:sp>
    </p:spTree>
    <p:extLst>
      <p:ext uri="{BB962C8B-B14F-4D97-AF65-F5344CB8AC3E}">
        <p14:creationId xmlns:p14="http://schemas.microsoft.com/office/powerpoint/2010/main" val="39568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113" y="1716657"/>
            <a:ext cx="7936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Should Document records be retrievable through the pdf?  (Web based version)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0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9" y="215660"/>
            <a:ext cx="4859906" cy="621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3696" y="914399"/>
            <a:ext cx="39336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pages to reach the Gamma table.  Can Gamma (and Level) be made “clickable” so that one can easily go back and forth?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7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20781</TotalTime>
  <Words>110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Ricard-McCutchan, Elizabeth</cp:lastModifiedBy>
  <cp:revision>539</cp:revision>
  <cp:lastPrinted>2007-07-02T19:06:14Z</cp:lastPrinted>
  <dcterms:created xsi:type="dcterms:W3CDTF">2007-06-28T20:22:43Z</dcterms:created>
  <dcterms:modified xsi:type="dcterms:W3CDTF">2017-11-02T17:24:23Z</dcterms:modified>
</cp:coreProperties>
</file>