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63" r:id="rId4"/>
    <p:sldId id="262" r:id="rId5"/>
    <p:sldId id="270" r:id="rId6"/>
    <p:sldId id="268" r:id="rId7"/>
    <p:sldId id="269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ds.iaea.org/exfor-master/x4compi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Current status of the EXFOR project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Effort in the U.S.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EXFOR Team: B. Pritychenko, S. </a:t>
            </a:r>
            <a:r>
              <a:rPr lang="en-US" sz="1800" dirty="0" err="1" smtClean="0"/>
              <a:t>Hlavac</a:t>
            </a:r>
            <a:r>
              <a:rPr lang="en-US" sz="1800" dirty="0" smtClean="0"/>
              <a:t>, O. </a:t>
            </a:r>
            <a:r>
              <a:rPr lang="en-US" sz="1800" dirty="0" err="1" smtClean="0"/>
              <a:t>Schwerer</a:t>
            </a:r>
            <a:r>
              <a:rPr lang="en-US" sz="1800" dirty="0" smtClean="0"/>
              <a:t> and V. </a:t>
            </a:r>
            <a:r>
              <a:rPr lang="en-US" sz="1800" dirty="0" err="1" smtClean="0"/>
              <a:t>Zerkin</a:t>
            </a:r>
            <a:r>
              <a:rPr lang="en-US" sz="1800" dirty="0" smtClean="0"/>
              <a:t> (IAEA).</a:t>
            </a:r>
          </a:p>
          <a:p>
            <a:pPr lvl="1"/>
            <a:r>
              <a:rPr lang="en-US" sz="1600" dirty="0" smtClean="0"/>
              <a:t>NNDC: Overall database and contracts management, website support, compilation and correction of missing and older references.</a:t>
            </a:r>
          </a:p>
          <a:p>
            <a:pPr lvl="1"/>
            <a:r>
              <a:rPr lang="en-US" sz="1600" dirty="0" smtClean="0"/>
              <a:t>Bratislava: New references compilation.</a:t>
            </a:r>
          </a:p>
          <a:p>
            <a:pPr lvl="1"/>
            <a:r>
              <a:rPr lang="en-US" sz="1600" dirty="0" smtClean="0"/>
              <a:t>Vienna: Overall quality assurance and transmission handling.</a:t>
            </a:r>
          </a:p>
          <a:p>
            <a:pPr lvl="1"/>
            <a:r>
              <a:rPr lang="en-US" sz="1600" dirty="0" smtClean="0"/>
              <a:t>IAEA: Web and database development.</a:t>
            </a:r>
          </a:p>
          <a:p>
            <a:r>
              <a:rPr lang="en-US" sz="1800" dirty="0" smtClean="0"/>
              <a:t>Smooth operation based on efforts of BNL stuff, contractors and collaborators.</a:t>
            </a:r>
          </a:p>
          <a:p>
            <a:r>
              <a:rPr lang="en-US" sz="1800" dirty="0" smtClean="0"/>
              <a:t>Contractors (S. </a:t>
            </a:r>
            <a:r>
              <a:rPr lang="en-US" sz="1800" dirty="0" err="1" smtClean="0"/>
              <a:t>Hlavac</a:t>
            </a:r>
            <a:r>
              <a:rPr lang="en-US" sz="1800" dirty="0" smtClean="0"/>
              <a:t> and O. </a:t>
            </a:r>
            <a:r>
              <a:rPr lang="en-US" sz="1800" dirty="0" err="1" smtClean="0"/>
              <a:t>Schwerer</a:t>
            </a:r>
            <a:r>
              <a:rPr lang="en-US" sz="1800" dirty="0" smtClean="0"/>
              <a:t>) are essential for the overall success of the NNDC EXFOR effort.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76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X4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3886200"/>
          </a:xfrm>
        </p:spPr>
        <p:txBody>
          <a:bodyPr/>
          <a:lstStyle/>
          <a:p>
            <a:r>
              <a:rPr lang="en-US" sz="1800" dirty="0" smtClean="0"/>
              <a:t>New entries: 46 + 52 (BNL) = 98</a:t>
            </a:r>
          </a:p>
          <a:p>
            <a:r>
              <a:rPr lang="en-US" sz="1800" dirty="0" smtClean="0"/>
              <a:t>Corrected entries: 45 + 50 (BNL) = 95</a:t>
            </a:r>
          </a:p>
          <a:p>
            <a:r>
              <a:rPr lang="en-US" sz="1800" dirty="0" smtClean="0"/>
              <a:t>Large numbers of charged particle and photonuclear experiments are still missing in EXFOR, many existing compilations are incomplete.</a:t>
            </a:r>
          </a:p>
          <a:p>
            <a:r>
              <a:rPr lang="en-US" sz="1800" dirty="0"/>
              <a:t>Web retrievals using the IAEA system of </a:t>
            </a:r>
            <a:r>
              <a:rPr lang="en-US" sz="1800" dirty="0" smtClean="0"/>
              <a:t>counting:</a:t>
            </a:r>
            <a:r>
              <a:rPr lang="en-US" sz="1800" dirty="0"/>
              <a:t>	</a:t>
            </a:r>
          </a:p>
          <a:p>
            <a:pPr lvl="1"/>
            <a:r>
              <a:rPr lang="en-US" sz="1800" dirty="0"/>
              <a:t>EXFOR: </a:t>
            </a:r>
            <a:r>
              <a:rPr lang="en-US" sz="1800" dirty="0" smtClean="0"/>
              <a:t>37,753</a:t>
            </a:r>
            <a:endParaRPr lang="en-US" sz="1800" dirty="0"/>
          </a:p>
          <a:p>
            <a:pPr lvl="1"/>
            <a:r>
              <a:rPr lang="en-US" sz="1800" dirty="0"/>
              <a:t>ENDF: </a:t>
            </a:r>
            <a:r>
              <a:rPr lang="en-US" sz="1800" dirty="0" smtClean="0"/>
              <a:t>96,844</a:t>
            </a:r>
            <a:endParaRPr lang="en-US" sz="1800" dirty="0"/>
          </a:p>
          <a:p>
            <a:pPr lvl="1"/>
            <a:r>
              <a:rPr lang="en-US" sz="1800" dirty="0"/>
              <a:t>CINDA: </a:t>
            </a:r>
            <a:r>
              <a:rPr lang="en-US" sz="1800" dirty="0" smtClean="0"/>
              <a:t>1,522</a:t>
            </a:r>
          </a:p>
          <a:p>
            <a:r>
              <a:rPr lang="en-US" sz="1800" dirty="0" smtClean="0"/>
              <a:t>More compilation details in the IAEA system based on calendar years: </a:t>
            </a:r>
            <a:r>
              <a:rPr lang="en-GB" sz="1800" u="sng" dirty="0">
                <a:hlinkClick r:id="rId2"/>
              </a:rPr>
              <a:t>http://www-nds.iaea.org/exfor-master/x4compil/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6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X4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Smooth EXFOR operation between NNDC staff and contractors.</a:t>
            </a:r>
          </a:p>
          <a:p>
            <a:r>
              <a:rPr lang="en-US" sz="1800" dirty="0" smtClean="0"/>
              <a:t>Large </a:t>
            </a:r>
            <a:r>
              <a:rPr lang="en-US" sz="1800" dirty="0"/>
              <a:t>d</a:t>
            </a:r>
            <a:r>
              <a:rPr lang="en-US" sz="1800" dirty="0" smtClean="0"/>
              <a:t>ata sets from K. </a:t>
            </a:r>
            <a:r>
              <a:rPr lang="en-US" sz="1800" dirty="0" err="1" smtClean="0"/>
              <a:t>Guber’s</a:t>
            </a:r>
            <a:r>
              <a:rPr lang="en-US" sz="1800" dirty="0" smtClean="0"/>
              <a:t> measurements (14324, Cr data are crucial for ENDF/B-VIII release) have been compiled and submitted to the database, finally, have been accepted as thin target approximation cross sections not reaction yields or raw data.</a:t>
            </a:r>
          </a:p>
          <a:p>
            <a:r>
              <a:rPr lang="en-US" sz="1800" dirty="0" smtClean="0"/>
              <a:t>It is very important to code nuclear reaction strings in the way that users will understand. </a:t>
            </a:r>
          </a:p>
          <a:p>
            <a:r>
              <a:rPr lang="en-US" sz="1800" dirty="0" smtClean="0"/>
              <a:t>EXFOR Web application was upgraded in collaboration with the IAEA.</a:t>
            </a:r>
          </a:p>
          <a:p>
            <a:r>
              <a:rPr lang="en-US" sz="1800" dirty="0" smtClean="0"/>
              <a:t>Database was updated  11 times in FY2017.  We followed the IAEA releases.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86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Reaction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(SF1(SF2,SF3)SF4,SF5,SF6,SF7,SF8,SF9)</a:t>
            </a:r>
          </a:p>
          <a:p>
            <a:r>
              <a:rPr lang="en-US" sz="1800" dirty="0"/>
              <a:t>(24-CR-53(N,G)24-CR-54,,SIG,,TTA) ORNL data were coded as Thin Target Approximation (SF8=TTA</a:t>
            </a:r>
            <a:r>
              <a:rPr lang="en-US" sz="1800" dirty="0" smtClean="0"/>
              <a:t>) cross sections.</a:t>
            </a:r>
          </a:p>
          <a:p>
            <a:endParaRPr lang="en-US" sz="1800" dirty="0" smtClean="0"/>
          </a:p>
          <a:p>
            <a:r>
              <a:rPr lang="en-US" sz="1800" dirty="0"/>
              <a:t>(26-FE-0(N,EL)26-FE-0,,DA,,SPA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Proper reaction string coding. Wrongly added SF8=SPA (spectrum average) forced </a:t>
            </a:r>
            <a:r>
              <a:rPr lang="en-US" sz="1800" dirty="0" smtClean="0"/>
              <a:t>evaluators </a:t>
            </a:r>
            <a:r>
              <a:rPr lang="en-US" sz="1800" dirty="0"/>
              <a:t>to ignore the good data for Fe </a:t>
            </a:r>
            <a:r>
              <a:rPr lang="en-US" sz="1800" dirty="0" smtClean="0"/>
              <a:t>(#20743).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Please always remember about SF5=PAR for partial cross sections in EXFOR. SF5 is blank for total cross sections.</a:t>
            </a:r>
          </a:p>
          <a:p>
            <a:r>
              <a:rPr lang="en-US" sz="1800" dirty="0" smtClean="0"/>
              <a:t>Finally, please read the papers if you are confused.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3302934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94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Activation  Cross Sections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495800" cy="3886200"/>
          </a:xfrm>
        </p:spPr>
        <p:txBody>
          <a:bodyPr/>
          <a:lstStyle/>
          <a:p>
            <a:r>
              <a:rPr lang="en-US" sz="1800" dirty="0" smtClean="0"/>
              <a:t>I got an Email from data users about potentially deficient activation cross sections (thesis,C0739): </a:t>
            </a:r>
            <a:r>
              <a:rPr lang="en-US" sz="1800" baseline="30000" dirty="0" smtClean="0"/>
              <a:t>64,66</a:t>
            </a:r>
            <a:r>
              <a:rPr lang="en-US" sz="1800" dirty="0" smtClean="0"/>
              <a:t>Zn ground states are not 1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, … </a:t>
            </a:r>
            <a:endParaRPr lang="en-US" sz="1800" dirty="0" smtClean="0"/>
          </a:p>
          <a:p>
            <a:r>
              <a:rPr lang="en-US" sz="1800" dirty="0" smtClean="0"/>
              <a:t>Correct ground </a:t>
            </a:r>
            <a:r>
              <a:rPr lang="en-US" sz="1800" dirty="0"/>
              <a:t>and isomeric state half-lives </a:t>
            </a:r>
            <a:r>
              <a:rPr lang="en-US" sz="1800" dirty="0" smtClean="0"/>
              <a:t>are </a:t>
            </a:r>
            <a:r>
              <a:rPr lang="en-US" sz="1800" dirty="0"/>
              <a:t>crucial in activation experiments (C1123 decay data contradicts ENSDF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r>
              <a:rPr lang="en-US" sz="1800" dirty="0" smtClean="0"/>
              <a:t>Erroneous </a:t>
            </a:r>
            <a:r>
              <a:rPr lang="en-US" sz="1800" dirty="0" smtClean="0"/>
              <a:t>ENSDF </a:t>
            </a:r>
            <a:r>
              <a:rPr lang="en-US" sz="1800" dirty="0" smtClean="0"/>
              <a:t>entry was </a:t>
            </a:r>
            <a:r>
              <a:rPr lang="en-US" sz="1800" dirty="0" smtClean="0"/>
              <a:t>behind the </a:t>
            </a:r>
            <a:r>
              <a:rPr lang="en-US" sz="1800" dirty="0" smtClean="0"/>
              <a:t>problematic </a:t>
            </a:r>
            <a:r>
              <a:rPr lang="en-US" sz="1800" baseline="30000" dirty="0" smtClean="0"/>
              <a:t>177</a:t>
            </a:r>
            <a:r>
              <a:rPr lang="en-US" sz="1800" dirty="0" smtClean="0"/>
              <a:t>Ta cross sections.</a:t>
            </a:r>
            <a:endParaRPr lang="en-US" sz="1800" dirty="0" smtClean="0"/>
          </a:p>
          <a:p>
            <a:r>
              <a:rPr lang="en-US" sz="1800" dirty="0"/>
              <a:t>Wrong nuclear structure </a:t>
            </a:r>
            <a:r>
              <a:rPr lang="en-US" sz="1800" dirty="0" smtClean="0"/>
              <a:t>&amp; decay information </a:t>
            </a:r>
            <a:r>
              <a:rPr lang="en-US" sz="1800" dirty="0"/>
              <a:t>is a key </a:t>
            </a:r>
            <a:r>
              <a:rPr lang="en-US" sz="1800" dirty="0" smtClean="0"/>
              <a:t>factor behind the bad </a:t>
            </a:r>
            <a:r>
              <a:rPr lang="en-US" sz="1800" dirty="0"/>
              <a:t>activation cross sections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Please double check DECAY-DATA in EXFOR </a:t>
            </a:r>
            <a:r>
              <a:rPr lang="en-US" sz="1800" dirty="0" smtClean="0"/>
              <a:t>compilations, consult with ENSDF/XUNDL databases and the current literature values.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7689"/>
            <a:ext cx="3581400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7" y="2136289"/>
            <a:ext cx="3302934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5" y="3276600"/>
            <a:ext cx="2159185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59" y="3507889"/>
            <a:ext cx="2301318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34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Compilation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105400" cy="3886200"/>
          </a:xfrm>
        </p:spPr>
        <p:txBody>
          <a:bodyPr/>
          <a:lstStyle/>
          <a:p>
            <a:r>
              <a:rPr lang="en-US" sz="1800" dirty="0"/>
              <a:t>S</a:t>
            </a:r>
            <a:r>
              <a:rPr lang="en-US" sz="1800" dirty="0" smtClean="0"/>
              <a:t>ometimes researchers and data users interests collide. </a:t>
            </a:r>
            <a:endParaRPr lang="en-US" sz="1800" dirty="0"/>
          </a:p>
          <a:p>
            <a:r>
              <a:rPr lang="en-US" sz="1800" dirty="0" smtClean="0"/>
              <a:t>Researcher told EXFOR compilers that his article was published in a conference proceedings and compiled in EXFOR without his approval. Six years later it was rejected by PRC because it was already in EXFOR.</a:t>
            </a:r>
          </a:p>
          <a:p>
            <a:r>
              <a:rPr lang="en-US" sz="1800" dirty="0" smtClean="0"/>
              <a:t>NRDC secretary has suggested to introduce 5 years moratorium on conference proceedings to avoid such cases.</a:t>
            </a:r>
          </a:p>
          <a:p>
            <a:r>
              <a:rPr lang="en-US" sz="1800" dirty="0" smtClean="0"/>
              <a:t>Unintended impact: evaluators were working on </a:t>
            </a:r>
            <a:r>
              <a:rPr lang="en-US" sz="1800" baseline="30000" dirty="0" smtClean="0"/>
              <a:t>56</a:t>
            </a:r>
            <a:r>
              <a:rPr lang="en-US" sz="1800" dirty="0" smtClean="0"/>
              <a:t>Fe evaluation and missed a ND2010 paper of A. </a:t>
            </a:r>
            <a:r>
              <a:rPr lang="en-US" sz="1800" dirty="0" err="1" smtClean="0"/>
              <a:t>Wallner</a:t>
            </a:r>
            <a:r>
              <a:rPr lang="en-US" sz="1800" dirty="0" smtClean="0"/>
              <a:t> et al. in EXFOR.</a:t>
            </a:r>
          </a:p>
          <a:p>
            <a:r>
              <a:rPr lang="en-US" sz="1800" dirty="0" smtClean="0"/>
              <a:t>Do we have to abolish 5 year moratorium on published conference data???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64354"/>
            <a:ext cx="3076687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77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NNDC EXFOR </a:t>
            </a:r>
            <a:r>
              <a:rPr lang="en-US" sz="1800" dirty="0"/>
              <a:t>compilation effort is complex and well-organized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We </a:t>
            </a:r>
            <a:r>
              <a:rPr lang="en-US" sz="1800" dirty="0"/>
              <a:t>address compilation of current articles, correct previous entries and add missing articles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Direct contacts with the authors for new article compilations is a requirement.</a:t>
            </a:r>
          </a:p>
          <a:p>
            <a:r>
              <a:rPr lang="en-US" sz="1800" dirty="0"/>
              <a:t>EXFOR contractors are essential for the current operation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We continue to use modern computer tools and technologies in EXFOR compilation process.</a:t>
            </a:r>
            <a:endParaRPr lang="en-US" sz="1800" dirty="0"/>
          </a:p>
          <a:p>
            <a:r>
              <a:rPr lang="en-US" sz="1800" dirty="0" smtClean="0"/>
              <a:t>It </a:t>
            </a:r>
            <a:r>
              <a:rPr lang="en-US" sz="1800" dirty="0"/>
              <a:t>is a team effort that is conducted in close cooperation with the IAEA.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of Compilation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Release of ENDF/B-VIII library provides an additional attention to EXFOR compilation process.</a:t>
            </a:r>
          </a:p>
          <a:p>
            <a:r>
              <a:rPr lang="en-US" sz="1800" dirty="0" smtClean="0"/>
              <a:t>Compilations of experimental papers are often done once while evaluations are revisited on 5-10 year basis.</a:t>
            </a:r>
          </a:p>
          <a:p>
            <a:r>
              <a:rPr lang="en-US" sz="1800" dirty="0" smtClean="0"/>
              <a:t>EXFOR compilers are working hard, however, we are not perfect.</a:t>
            </a:r>
          </a:p>
          <a:p>
            <a:r>
              <a:rPr lang="en-US" sz="1800" dirty="0" smtClean="0"/>
              <a:t>EXFOR database still has many issues due to scope change, lack of advanced computer technologies in the past, sloppiness and desire to exceed the performance expectations by</a:t>
            </a:r>
            <a:r>
              <a:rPr lang="en-US" sz="1800" dirty="0"/>
              <a:t> </a:t>
            </a:r>
            <a:r>
              <a:rPr lang="en-US" sz="1800" dirty="0" smtClean="0"/>
              <a:t>some compilers.</a:t>
            </a:r>
          </a:p>
          <a:p>
            <a:r>
              <a:rPr lang="en-US" sz="1800" dirty="0"/>
              <a:t>CSEWG should pay </a:t>
            </a:r>
            <a:r>
              <a:rPr lang="en-US" sz="1800" dirty="0" smtClean="0"/>
              <a:t>attention </a:t>
            </a:r>
            <a:r>
              <a:rPr lang="en-US" sz="1800" dirty="0"/>
              <a:t>to the </a:t>
            </a:r>
            <a:r>
              <a:rPr lang="en-US" sz="1800" dirty="0" smtClean="0"/>
              <a:t>original publications and EXFOR data.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729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BNL_rev0412</vt:lpstr>
      <vt:lpstr>Current status of the EXFOR project</vt:lpstr>
      <vt:lpstr>EXFOR Effort in the U.S. and Canada</vt:lpstr>
      <vt:lpstr>X4 Statistics</vt:lpstr>
      <vt:lpstr>X4 Highlights</vt:lpstr>
      <vt:lpstr>EXFOR Reaction Strings</vt:lpstr>
      <vt:lpstr>Activation  Cross Sections Issues</vt:lpstr>
      <vt:lpstr>EXFOR Compilation Rules</vt:lpstr>
      <vt:lpstr>Conclusions &amp; Outlook</vt:lpstr>
      <vt:lpstr>Impact of Compilation Work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358</cp:revision>
  <cp:lastPrinted>2007-07-02T19:06:14Z</cp:lastPrinted>
  <dcterms:created xsi:type="dcterms:W3CDTF">2007-06-28T20:22:43Z</dcterms:created>
  <dcterms:modified xsi:type="dcterms:W3CDTF">2017-11-08T14:47:09Z</dcterms:modified>
</cp:coreProperties>
</file>