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 id="2147484050" r:id="rId2"/>
  </p:sldMasterIdLst>
  <p:notesMasterIdLst>
    <p:notesMasterId r:id="rId33"/>
  </p:notesMasterIdLst>
  <p:handoutMasterIdLst>
    <p:handoutMasterId r:id="rId34"/>
  </p:handoutMasterIdLst>
  <p:sldIdLst>
    <p:sldId id="884" r:id="rId3"/>
    <p:sldId id="936" r:id="rId4"/>
    <p:sldId id="802" r:id="rId5"/>
    <p:sldId id="945" r:id="rId6"/>
    <p:sldId id="960" r:id="rId7"/>
    <p:sldId id="977" r:id="rId8"/>
    <p:sldId id="974" r:id="rId9"/>
    <p:sldId id="958" r:id="rId10"/>
    <p:sldId id="959" r:id="rId11"/>
    <p:sldId id="931" r:id="rId12"/>
    <p:sldId id="908" r:id="rId13"/>
    <p:sldId id="951" r:id="rId14"/>
    <p:sldId id="975" r:id="rId15"/>
    <p:sldId id="994" r:id="rId16"/>
    <p:sldId id="961" r:id="rId17"/>
    <p:sldId id="969" r:id="rId18"/>
    <p:sldId id="971" r:id="rId19"/>
    <p:sldId id="973" r:id="rId20"/>
    <p:sldId id="963" r:id="rId21"/>
    <p:sldId id="964" r:id="rId22"/>
    <p:sldId id="995" r:id="rId23"/>
    <p:sldId id="978" r:id="rId24"/>
    <p:sldId id="976" r:id="rId25"/>
    <p:sldId id="948" r:id="rId26"/>
    <p:sldId id="970" r:id="rId27"/>
    <p:sldId id="972" r:id="rId28"/>
    <p:sldId id="962" r:id="rId29"/>
    <p:sldId id="967" r:id="rId30"/>
    <p:sldId id="968" r:id="rId31"/>
    <p:sldId id="956" r:id="rId32"/>
  </p:sldIdLst>
  <p:sldSz cx="9144000" cy="6858000" type="screen4x3"/>
  <p:notesSz cx="6797675" cy="9928225"/>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굴림" panose="020B0600000101010101" pitchFamily="50" charset="-127"/>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Times New Roman" panose="02020603050405020304" pitchFamily="18" charset="0"/>
        <a:ea typeface="굴림" panose="020B0600000101010101" pitchFamily="50" charset="-127"/>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33CC"/>
    <a:srgbClr val="0E8C2F"/>
    <a:srgbClr val="FFCC00"/>
    <a:srgbClr val="FFFF66"/>
    <a:srgbClr val="CCFFFF"/>
    <a:srgbClr val="CCE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밝은 스타일 2 - 강조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보통 스타일 1 - 강조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테마 스타일 1 - 강조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테마 스타일 1 - 강조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밝은 스타일 3 - 강조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7CE84F3-28C3-443E-9E96-99CF82512B78}" styleName="어두운 스타일 1 - 강조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테마 스타일 2 - 강조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13" autoAdjust="0"/>
    <p:restoredTop sz="95029" autoAdjust="0"/>
  </p:normalViewPr>
  <p:slideViewPr>
    <p:cSldViewPr>
      <p:cViewPr>
        <p:scale>
          <a:sx n="100" d="100"/>
          <a:sy n="100" d="100"/>
        </p:scale>
        <p:origin x="-130" y="8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Paper\WAO2018\2018-06-28.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Work\WAO2018\2018-09-28.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spPr>
            <a:solidFill>
              <a:srgbClr val="C00000"/>
            </a:solidFill>
            <a:ln>
              <a:noFill/>
            </a:ln>
          </c:spPr>
          <c:cat>
            <c:numRef>
              <c:f>'2018-06-28'!$A$1:$A$1801</c:f>
              <c:numCache>
                <c:formatCode>h:mm;@</c:formatCode>
                <c:ptCount val="1801"/>
                <c:pt idx="0">
                  <c:v>43279.8751388889</c:v>
                </c:pt>
                <c:pt idx="1">
                  <c:v>43279.87515046296</c:v>
                </c:pt>
                <c:pt idx="2">
                  <c:v>43279.87516203703</c:v>
                </c:pt>
                <c:pt idx="3">
                  <c:v>43279.8751736111</c:v>
                </c:pt>
                <c:pt idx="4">
                  <c:v>43279.87518518518</c:v>
                </c:pt>
                <c:pt idx="5">
                  <c:v>43279.87519675925</c:v>
                </c:pt>
                <c:pt idx="6">
                  <c:v>43279.87520833333</c:v>
                </c:pt>
                <c:pt idx="7">
                  <c:v>43279.87521990741</c:v>
                </c:pt>
                <c:pt idx="8">
                  <c:v>43279.8752314815</c:v>
                </c:pt>
                <c:pt idx="9">
                  <c:v>43279.87524305556</c:v>
                </c:pt>
                <c:pt idx="10">
                  <c:v>43279.87525462963</c:v>
                </c:pt>
                <c:pt idx="11">
                  <c:v>43279.8752662037</c:v>
                </c:pt>
                <c:pt idx="12">
                  <c:v>43279.87527777778</c:v>
                </c:pt>
                <c:pt idx="13">
                  <c:v>43279.87528935186</c:v>
                </c:pt>
                <c:pt idx="14">
                  <c:v>43279.87530092593</c:v>
                </c:pt>
                <c:pt idx="15">
                  <c:v>43279.8753125</c:v>
                </c:pt>
                <c:pt idx="16">
                  <c:v>43279.87532407408</c:v>
                </c:pt>
                <c:pt idx="17">
                  <c:v>43279.87533564815</c:v>
                </c:pt>
                <c:pt idx="18">
                  <c:v>43279.87534722222</c:v>
                </c:pt>
                <c:pt idx="19">
                  <c:v>43279.8753587963</c:v>
                </c:pt>
                <c:pt idx="20">
                  <c:v>43279.87537037037</c:v>
                </c:pt>
                <c:pt idx="21">
                  <c:v>43279.87538194445</c:v>
                </c:pt>
                <c:pt idx="22">
                  <c:v>43279.87539351852</c:v>
                </c:pt>
                <c:pt idx="23">
                  <c:v>43279.8754050926</c:v>
                </c:pt>
                <c:pt idx="24">
                  <c:v>43279.87541666666</c:v>
                </c:pt>
                <c:pt idx="25">
                  <c:v>43279.87542824074</c:v>
                </c:pt>
                <c:pt idx="26">
                  <c:v>43279.87543981482</c:v>
                </c:pt>
                <c:pt idx="27">
                  <c:v>43279.8754513889</c:v>
                </c:pt>
                <c:pt idx="28">
                  <c:v>43279.87546296295</c:v>
                </c:pt>
                <c:pt idx="29">
                  <c:v>43279.87547453703</c:v>
                </c:pt>
                <c:pt idx="30">
                  <c:v>43279.8754861111</c:v>
                </c:pt>
                <c:pt idx="31">
                  <c:v>43279.87549768519</c:v>
                </c:pt>
                <c:pt idx="32">
                  <c:v>43279.87550925926</c:v>
                </c:pt>
                <c:pt idx="33">
                  <c:v>43279.87552083332</c:v>
                </c:pt>
                <c:pt idx="34">
                  <c:v>43279.87553240741</c:v>
                </c:pt>
                <c:pt idx="35">
                  <c:v>43279.87554398148</c:v>
                </c:pt>
                <c:pt idx="36">
                  <c:v>43279.87555555556</c:v>
                </c:pt>
                <c:pt idx="37">
                  <c:v>43279.87556712963</c:v>
                </c:pt>
                <c:pt idx="38">
                  <c:v>43279.8755787037</c:v>
                </c:pt>
                <c:pt idx="39">
                  <c:v>43279.87559027778</c:v>
                </c:pt>
                <c:pt idx="40">
                  <c:v>43279.87560185185</c:v>
                </c:pt>
                <c:pt idx="41">
                  <c:v>43279.87561342593</c:v>
                </c:pt>
                <c:pt idx="42">
                  <c:v>43279.875625</c:v>
                </c:pt>
                <c:pt idx="43">
                  <c:v>43279.87563657408</c:v>
                </c:pt>
                <c:pt idx="44">
                  <c:v>43279.87564814815</c:v>
                </c:pt>
                <c:pt idx="45">
                  <c:v>43279.87565972223</c:v>
                </c:pt>
                <c:pt idx="46">
                  <c:v>43279.8756712963</c:v>
                </c:pt>
                <c:pt idx="47">
                  <c:v>43279.87568287037</c:v>
                </c:pt>
                <c:pt idx="48">
                  <c:v>43279.87569444445</c:v>
                </c:pt>
                <c:pt idx="49">
                  <c:v>43279.87570601852</c:v>
                </c:pt>
                <c:pt idx="50">
                  <c:v>43279.8757175926</c:v>
                </c:pt>
                <c:pt idx="51">
                  <c:v>43279.87572916667</c:v>
                </c:pt>
                <c:pt idx="52">
                  <c:v>43279.87574074073</c:v>
                </c:pt>
                <c:pt idx="53">
                  <c:v>43279.87575231482</c:v>
                </c:pt>
                <c:pt idx="54">
                  <c:v>43279.87576388889</c:v>
                </c:pt>
                <c:pt idx="55">
                  <c:v>43279.87577546296</c:v>
                </c:pt>
                <c:pt idx="56">
                  <c:v>43279.87578703703</c:v>
                </c:pt>
                <c:pt idx="57">
                  <c:v>43279.8757986111</c:v>
                </c:pt>
                <c:pt idx="58">
                  <c:v>43279.8758101852</c:v>
                </c:pt>
                <c:pt idx="59">
                  <c:v>43279.87582175925</c:v>
                </c:pt>
                <c:pt idx="60">
                  <c:v>43279.87583333333</c:v>
                </c:pt>
                <c:pt idx="61">
                  <c:v>43279.87584490741</c:v>
                </c:pt>
                <c:pt idx="62">
                  <c:v>43279.87585648148</c:v>
                </c:pt>
                <c:pt idx="63">
                  <c:v>43279.87586805556</c:v>
                </c:pt>
                <c:pt idx="64">
                  <c:v>43279.87587962963</c:v>
                </c:pt>
                <c:pt idx="65">
                  <c:v>43279.8758912037</c:v>
                </c:pt>
                <c:pt idx="66">
                  <c:v>43279.87590277778</c:v>
                </c:pt>
                <c:pt idx="67">
                  <c:v>43279.87591435186</c:v>
                </c:pt>
                <c:pt idx="68">
                  <c:v>43279.87592592593</c:v>
                </c:pt>
                <c:pt idx="69">
                  <c:v>43279.8759375</c:v>
                </c:pt>
                <c:pt idx="70">
                  <c:v>43279.87594907408</c:v>
                </c:pt>
                <c:pt idx="71">
                  <c:v>43279.87596064815</c:v>
                </c:pt>
                <c:pt idx="72">
                  <c:v>43279.87597222223</c:v>
                </c:pt>
                <c:pt idx="73">
                  <c:v>43279.87598379629</c:v>
                </c:pt>
                <c:pt idx="74">
                  <c:v>43279.87599537037</c:v>
                </c:pt>
                <c:pt idx="75">
                  <c:v>43279.87600694445</c:v>
                </c:pt>
                <c:pt idx="76">
                  <c:v>43279.87601851852</c:v>
                </c:pt>
                <c:pt idx="77">
                  <c:v>43279.8760300926</c:v>
                </c:pt>
                <c:pt idx="78">
                  <c:v>43279.87604166667</c:v>
                </c:pt>
                <c:pt idx="79">
                  <c:v>43279.87605324074</c:v>
                </c:pt>
                <c:pt idx="80">
                  <c:v>43279.87606481482</c:v>
                </c:pt>
                <c:pt idx="81">
                  <c:v>43279.8760763889</c:v>
                </c:pt>
                <c:pt idx="82">
                  <c:v>43279.87608796296</c:v>
                </c:pt>
                <c:pt idx="83">
                  <c:v>43279.87609953704</c:v>
                </c:pt>
                <c:pt idx="84">
                  <c:v>43279.87611111111</c:v>
                </c:pt>
                <c:pt idx="85">
                  <c:v>43279.87612268519</c:v>
                </c:pt>
                <c:pt idx="86">
                  <c:v>43279.87613425926</c:v>
                </c:pt>
                <c:pt idx="87">
                  <c:v>43279.87614583332</c:v>
                </c:pt>
                <c:pt idx="88">
                  <c:v>43279.87615740741</c:v>
                </c:pt>
                <c:pt idx="89">
                  <c:v>43279.87616898148</c:v>
                </c:pt>
                <c:pt idx="90">
                  <c:v>43279.87618055556</c:v>
                </c:pt>
                <c:pt idx="91">
                  <c:v>43279.87619212963</c:v>
                </c:pt>
                <c:pt idx="92">
                  <c:v>43279.8762037037</c:v>
                </c:pt>
                <c:pt idx="93">
                  <c:v>43279.8762152778</c:v>
                </c:pt>
                <c:pt idx="94">
                  <c:v>43279.87622685186</c:v>
                </c:pt>
                <c:pt idx="95">
                  <c:v>43279.87623842594</c:v>
                </c:pt>
                <c:pt idx="96">
                  <c:v>43279.87625</c:v>
                </c:pt>
                <c:pt idx="97">
                  <c:v>43279.87626157407</c:v>
                </c:pt>
                <c:pt idx="98">
                  <c:v>43279.87627314816</c:v>
                </c:pt>
                <c:pt idx="99">
                  <c:v>43279.87628472223</c:v>
                </c:pt>
                <c:pt idx="100">
                  <c:v>43279.8762962963</c:v>
                </c:pt>
                <c:pt idx="101">
                  <c:v>43279.87630787037</c:v>
                </c:pt>
                <c:pt idx="102">
                  <c:v>43279.87631944446</c:v>
                </c:pt>
                <c:pt idx="103">
                  <c:v>43279.87633101852</c:v>
                </c:pt>
                <c:pt idx="104">
                  <c:v>43279.8763425926</c:v>
                </c:pt>
                <c:pt idx="105">
                  <c:v>43279.87635416666</c:v>
                </c:pt>
                <c:pt idx="106">
                  <c:v>43279.87636574074</c:v>
                </c:pt>
                <c:pt idx="107">
                  <c:v>43279.87637731482</c:v>
                </c:pt>
                <c:pt idx="108">
                  <c:v>43279.8763888889</c:v>
                </c:pt>
                <c:pt idx="109">
                  <c:v>43279.87640046296</c:v>
                </c:pt>
                <c:pt idx="110">
                  <c:v>43279.87641203704</c:v>
                </c:pt>
                <c:pt idx="111">
                  <c:v>43279.8764236111</c:v>
                </c:pt>
                <c:pt idx="112">
                  <c:v>43279.8764351852</c:v>
                </c:pt>
                <c:pt idx="113">
                  <c:v>43279.87644675926</c:v>
                </c:pt>
                <c:pt idx="114">
                  <c:v>43279.87645833333</c:v>
                </c:pt>
                <c:pt idx="115">
                  <c:v>43279.87646990741</c:v>
                </c:pt>
                <c:pt idx="116">
                  <c:v>43279.87648148148</c:v>
                </c:pt>
                <c:pt idx="117">
                  <c:v>43279.87649305556</c:v>
                </c:pt>
                <c:pt idx="118">
                  <c:v>43279.87650462963</c:v>
                </c:pt>
                <c:pt idx="119">
                  <c:v>43279.8765162037</c:v>
                </c:pt>
                <c:pt idx="120">
                  <c:v>43279.87652777778</c:v>
                </c:pt>
                <c:pt idx="121">
                  <c:v>43279.87653935186</c:v>
                </c:pt>
                <c:pt idx="122">
                  <c:v>43279.87655092593</c:v>
                </c:pt>
                <c:pt idx="123">
                  <c:v>43279.8765625</c:v>
                </c:pt>
                <c:pt idx="124">
                  <c:v>43279.87657407408</c:v>
                </c:pt>
                <c:pt idx="125">
                  <c:v>43279.87658564815</c:v>
                </c:pt>
                <c:pt idx="126">
                  <c:v>43279.87659722223</c:v>
                </c:pt>
                <c:pt idx="127">
                  <c:v>43279.8766087963</c:v>
                </c:pt>
                <c:pt idx="128">
                  <c:v>43279.87662037037</c:v>
                </c:pt>
                <c:pt idx="129">
                  <c:v>43279.87663194445</c:v>
                </c:pt>
                <c:pt idx="130">
                  <c:v>43279.87664351852</c:v>
                </c:pt>
                <c:pt idx="131">
                  <c:v>43279.8766550926</c:v>
                </c:pt>
                <c:pt idx="132">
                  <c:v>43279.87666666666</c:v>
                </c:pt>
                <c:pt idx="133">
                  <c:v>43279.87667824074</c:v>
                </c:pt>
                <c:pt idx="134">
                  <c:v>43279.87668981482</c:v>
                </c:pt>
                <c:pt idx="135">
                  <c:v>43279.8767013889</c:v>
                </c:pt>
                <c:pt idx="136">
                  <c:v>43279.87671296296</c:v>
                </c:pt>
                <c:pt idx="137">
                  <c:v>43279.87672453703</c:v>
                </c:pt>
                <c:pt idx="138">
                  <c:v>43279.87673611111</c:v>
                </c:pt>
                <c:pt idx="139">
                  <c:v>43279.87674768519</c:v>
                </c:pt>
                <c:pt idx="140">
                  <c:v>43279.87675925926</c:v>
                </c:pt>
                <c:pt idx="141">
                  <c:v>43279.87677083333</c:v>
                </c:pt>
                <c:pt idx="142">
                  <c:v>43279.87678240741</c:v>
                </c:pt>
                <c:pt idx="143">
                  <c:v>43279.87679398148</c:v>
                </c:pt>
                <c:pt idx="144">
                  <c:v>43279.87680555556</c:v>
                </c:pt>
                <c:pt idx="145">
                  <c:v>43279.87681712963</c:v>
                </c:pt>
                <c:pt idx="146">
                  <c:v>43279.8768287037</c:v>
                </c:pt>
                <c:pt idx="147">
                  <c:v>43279.87684027778</c:v>
                </c:pt>
                <c:pt idx="148">
                  <c:v>43279.87685185186</c:v>
                </c:pt>
                <c:pt idx="149">
                  <c:v>43279.87686342593</c:v>
                </c:pt>
                <c:pt idx="150">
                  <c:v>43279.876875</c:v>
                </c:pt>
                <c:pt idx="151">
                  <c:v>43279.87688657407</c:v>
                </c:pt>
                <c:pt idx="152">
                  <c:v>43279.87689814816</c:v>
                </c:pt>
                <c:pt idx="153">
                  <c:v>43279.87690972223</c:v>
                </c:pt>
                <c:pt idx="154">
                  <c:v>43279.8769212963</c:v>
                </c:pt>
                <c:pt idx="155">
                  <c:v>43279.87693287037</c:v>
                </c:pt>
                <c:pt idx="156">
                  <c:v>43279.87694444445</c:v>
                </c:pt>
                <c:pt idx="157">
                  <c:v>43279.87695601852</c:v>
                </c:pt>
                <c:pt idx="158">
                  <c:v>43279.8769675926</c:v>
                </c:pt>
                <c:pt idx="159">
                  <c:v>43279.87697916667</c:v>
                </c:pt>
                <c:pt idx="160">
                  <c:v>43279.87699074074</c:v>
                </c:pt>
                <c:pt idx="161">
                  <c:v>43279.87700231482</c:v>
                </c:pt>
                <c:pt idx="162">
                  <c:v>43279.8770138889</c:v>
                </c:pt>
                <c:pt idx="163">
                  <c:v>43279.87702546297</c:v>
                </c:pt>
                <c:pt idx="164">
                  <c:v>43279.87703703704</c:v>
                </c:pt>
                <c:pt idx="165">
                  <c:v>43279.8770486111</c:v>
                </c:pt>
                <c:pt idx="166">
                  <c:v>43279.87706018519</c:v>
                </c:pt>
                <c:pt idx="167">
                  <c:v>43279.87707175926</c:v>
                </c:pt>
                <c:pt idx="168">
                  <c:v>43279.87708333333</c:v>
                </c:pt>
                <c:pt idx="169">
                  <c:v>43279.87709490741</c:v>
                </c:pt>
                <c:pt idx="170">
                  <c:v>43279.87710648148</c:v>
                </c:pt>
                <c:pt idx="171">
                  <c:v>43279.87711805556</c:v>
                </c:pt>
                <c:pt idx="172">
                  <c:v>43279.87712962963</c:v>
                </c:pt>
                <c:pt idx="173">
                  <c:v>43279.87714120369</c:v>
                </c:pt>
                <c:pt idx="174">
                  <c:v>43279.87715277778</c:v>
                </c:pt>
                <c:pt idx="175">
                  <c:v>43279.87716435184</c:v>
                </c:pt>
                <c:pt idx="176">
                  <c:v>43279.87717592593</c:v>
                </c:pt>
                <c:pt idx="177">
                  <c:v>43279.8771875</c:v>
                </c:pt>
                <c:pt idx="178">
                  <c:v>43279.87719907407</c:v>
                </c:pt>
                <c:pt idx="179">
                  <c:v>43279.87721064815</c:v>
                </c:pt>
                <c:pt idx="180">
                  <c:v>43279.87722222223</c:v>
                </c:pt>
                <c:pt idx="181">
                  <c:v>43279.8772337963</c:v>
                </c:pt>
                <c:pt idx="182">
                  <c:v>43279.87724537037</c:v>
                </c:pt>
                <c:pt idx="183">
                  <c:v>43279.87725694444</c:v>
                </c:pt>
                <c:pt idx="184">
                  <c:v>43279.87726851852</c:v>
                </c:pt>
                <c:pt idx="185">
                  <c:v>43279.8772800926</c:v>
                </c:pt>
                <c:pt idx="186">
                  <c:v>43279.87729166666</c:v>
                </c:pt>
                <c:pt idx="187">
                  <c:v>43279.87730324074</c:v>
                </c:pt>
                <c:pt idx="188">
                  <c:v>43279.87731481482</c:v>
                </c:pt>
                <c:pt idx="189">
                  <c:v>43279.8773263889</c:v>
                </c:pt>
                <c:pt idx="190">
                  <c:v>43279.87733796297</c:v>
                </c:pt>
                <c:pt idx="191">
                  <c:v>43279.87734953703</c:v>
                </c:pt>
                <c:pt idx="192">
                  <c:v>43279.8773611111</c:v>
                </c:pt>
                <c:pt idx="193">
                  <c:v>43279.87737268519</c:v>
                </c:pt>
                <c:pt idx="194">
                  <c:v>43279.87738425926</c:v>
                </c:pt>
                <c:pt idx="195">
                  <c:v>43279.87739583333</c:v>
                </c:pt>
                <c:pt idx="196">
                  <c:v>43279.87740740741</c:v>
                </c:pt>
                <c:pt idx="197">
                  <c:v>43279.87741898148</c:v>
                </c:pt>
                <c:pt idx="198">
                  <c:v>43279.87743055556</c:v>
                </c:pt>
                <c:pt idx="199">
                  <c:v>43279.87744212963</c:v>
                </c:pt>
                <c:pt idx="200">
                  <c:v>43279.8774537037</c:v>
                </c:pt>
                <c:pt idx="201">
                  <c:v>43279.87746527778</c:v>
                </c:pt>
                <c:pt idx="202">
                  <c:v>43279.87747685184</c:v>
                </c:pt>
                <c:pt idx="203">
                  <c:v>43279.87748842593</c:v>
                </c:pt>
                <c:pt idx="204">
                  <c:v>43279.8775</c:v>
                </c:pt>
                <c:pt idx="205">
                  <c:v>43279.87751157407</c:v>
                </c:pt>
                <c:pt idx="206">
                  <c:v>43279.87752314815</c:v>
                </c:pt>
                <c:pt idx="207">
                  <c:v>43279.87753472223</c:v>
                </c:pt>
                <c:pt idx="208">
                  <c:v>43279.8775462963</c:v>
                </c:pt>
                <c:pt idx="209">
                  <c:v>43279.87755787037</c:v>
                </c:pt>
                <c:pt idx="210">
                  <c:v>43279.87756944444</c:v>
                </c:pt>
                <c:pt idx="211">
                  <c:v>43279.87758101852</c:v>
                </c:pt>
                <c:pt idx="212">
                  <c:v>43279.8775925926</c:v>
                </c:pt>
                <c:pt idx="213">
                  <c:v>43279.87760416666</c:v>
                </c:pt>
                <c:pt idx="214">
                  <c:v>43279.87761574074</c:v>
                </c:pt>
                <c:pt idx="215">
                  <c:v>43279.87762731482</c:v>
                </c:pt>
                <c:pt idx="216">
                  <c:v>43279.8776388889</c:v>
                </c:pt>
                <c:pt idx="217">
                  <c:v>43279.87765046297</c:v>
                </c:pt>
                <c:pt idx="218">
                  <c:v>43279.87766203703</c:v>
                </c:pt>
                <c:pt idx="219">
                  <c:v>43279.8776736111</c:v>
                </c:pt>
                <c:pt idx="220">
                  <c:v>43279.87768518519</c:v>
                </c:pt>
                <c:pt idx="221">
                  <c:v>43279.87769675926</c:v>
                </c:pt>
                <c:pt idx="222">
                  <c:v>43279.87770833333</c:v>
                </c:pt>
                <c:pt idx="223">
                  <c:v>43279.87771990741</c:v>
                </c:pt>
                <c:pt idx="224">
                  <c:v>43279.87773148148</c:v>
                </c:pt>
                <c:pt idx="225">
                  <c:v>43279.87774305556</c:v>
                </c:pt>
                <c:pt idx="226">
                  <c:v>43279.87775462963</c:v>
                </c:pt>
                <c:pt idx="227">
                  <c:v>43279.8777662037</c:v>
                </c:pt>
                <c:pt idx="228">
                  <c:v>43279.87777777778</c:v>
                </c:pt>
                <c:pt idx="229">
                  <c:v>43279.87778935184</c:v>
                </c:pt>
                <c:pt idx="230">
                  <c:v>43279.87780092593</c:v>
                </c:pt>
                <c:pt idx="231">
                  <c:v>43279.8778125</c:v>
                </c:pt>
                <c:pt idx="232">
                  <c:v>43279.87782407407</c:v>
                </c:pt>
                <c:pt idx="233">
                  <c:v>43279.87783564815</c:v>
                </c:pt>
                <c:pt idx="234">
                  <c:v>43279.87784722223</c:v>
                </c:pt>
                <c:pt idx="235">
                  <c:v>43279.8778587963</c:v>
                </c:pt>
                <c:pt idx="236">
                  <c:v>43279.87787037037</c:v>
                </c:pt>
                <c:pt idx="237">
                  <c:v>43279.87788194444</c:v>
                </c:pt>
                <c:pt idx="238">
                  <c:v>43279.87789351852</c:v>
                </c:pt>
                <c:pt idx="239">
                  <c:v>43279.8779050926</c:v>
                </c:pt>
                <c:pt idx="240">
                  <c:v>43279.87791666666</c:v>
                </c:pt>
                <c:pt idx="241">
                  <c:v>43279.87792824074</c:v>
                </c:pt>
                <c:pt idx="242">
                  <c:v>43279.87793981482</c:v>
                </c:pt>
                <c:pt idx="243">
                  <c:v>43279.8779513889</c:v>
                </c:pt>
                <c:pt idx="244">
                  <c:v>43279.87796296296</c:v>
                </c:pt>
                <c:pt idx="245">
                  <c:v>43279.87797453703</c:v>
                </c:pt>
                <c:pt idx="246">
                  <c:v>43279.8779861111</c:v>
                </c:pt>
                <c:pt idx="247">
                  <c:v>43279.87799768519</c:v>
                </c:pt>
                <c:pt idx="248">
                  <c:v>43279.87800925926</c:v>
                </c:pt>
                <c:pt idx="249">
                  <c:v>43279.87802083333</c:v>
                </c:pt>
                <c:pt idx="250">
                  <c:v>43279.87803240741</c:v>
                </c:pt>
                <c:pt idx="251">
                  <c:v>43279.87804398148</c:v>
                </c:pt>
                <c:pt idx="252">
                  <c:v>43279.87805555556</c:v>
                </c:pt>
                <c:pt idx="253">
                  <c:v>43279.87806712963</c:v>
                </c:pt>
                <c:pt idx="254">
                  <c:v>43279.8780787037</c:v>
                </c:pt>
                <c:pt idx="255">
                  <c:v>43279.87809027778</c:v>
                </c:pt>
                <c:pt idx="256">
                  <c:v>43279.87810185184</c:v>
                </c:pt>
                <c:pt idx="257">
                  <c:v>43279.87811342594</c:v>
                </c:pt>
                <c:pt idx="258">
                  <c:v>43279.878125</c:v>
                </c:pt>
                <c:pt idx="259">
                  <c:v>43279.87813657407</c:v>
                </c:pt>
                <c:pt idx="260">
                  <c:v>43279.87814814815</c:v>
                </c:pt>
                <c:pt idx="261">
                  <c:v>43279.87815972222</c:v>
                </c:pt>
                <c:pt idx="262">
                  <c:v>43279.8781712963</c:v>
                </c:pt>
                <c:pt idx="263">
                  <c:v>43279.87818287037</c:v>
                </c:pt>
                <c:pt idx="264">
                  <c:v>43279.87819444444</c:v>
                </c:pt>
                <c:pt idx="265">
                  <c:v>43279.87820601852</c:v>
                </c:pt>
                <c:pt idx="266">
                  <c:v>43279.8782175926</c:v>
                </c:pt>
                <c:pt idx="267">
                  <c:v>43279.87822916667</c:v>
                </c:pt>
                <c:pt idx="268">
                  <c:v>43279.87824074074</c:v>
                </c:pt>
                <c:pt idx="269">
                  <c:v>43279.87825231482</c:v>
                </c:pt>
                <c:pt idx="270">
                  <c:v>43279.8782638889</c:v>
                </c:pt>
                <c:pt idx="271">
                  <c:v>43279.87827546297</c:v>
                </c:pt>
                <c:pt idx="272">
                  <c:v>43279.87828703704</c:v>
                </c:pt>
                <c:pt idx="273">
                  <c:v>43279.87829861111</c:v>
                </c:pt>
                <c:pt idx="274">
                  <c:v>43279.8783101852</c:v>
                </c:pt>
                <c:pt idx="275">
                  <c:v>43279.87832175926</c:v>
                </c:pt>
                <c:pt idx="276">
                  <c:v>43279.87833333334</c:v>
                </c:pt>
                <c:pt idx="277">
                  <c:v>43279.87834490741</c:v>
                </c:pt>
                <c:pt idx="278">
                  <c:v>43279.87835648148</c:v>
                </c:pt>
                <c:pt idx="279">
                  <c:v>43279.87836805556</c:v>
                </c:pt>
                <c:pt idx="280">
                  <c:v>43279.87837962963</c:v>
                </c:pt>
                <c:pt idx="281">
                  <c:v>43279.8783912037</c:v>
                </c:pt>
                <c:pt idx="282">
                  <c:v>43279.87840277778</c:v>
                </c:pt>
                <c:pt idx="283">
                  <c:v>43279.87841435185</c:v>
                </c:pt>
                <c:pt idx="284">
                  <c:v>43279.87842592593</c:v>
                </c:pt>
                <c:pt idx="285">
                  <c:v>43279.8784375</c:v>
                </c:pt>
                <c:pt idx="286">
                  <c:v>43279.87844907407</c:v>
                </c:pt>
                <c:pt idx="287">
                  <c:v>43279.87846064815</c:v>
                </c:pt>
                <c:pt idx="288">
                  <c:v>43279.87847222222</c:v>
                </c:pt>
                <c:pt idx="289">
                  <c:v>43279.8784837963</c:v>
                </c:pt>
                <c:pt idx="290">
                  <c:v>43279.87849537037</c:v>
                </c:pt>
                <c:pt idx="291">
                  <c:v>43279.87850694444</c:v>
                </c:pt>
                <c:pt idx="292">
                  <c:v>43279.87851851852</c:v>
                </c:pt>
                <c:pt idx="293">
                  <c:v>43279.8785300926</c:v>
                </c:pt>
                <c:pt idx="294">
                  <c:v>43279.87854166667</c:v>
                </c:pt>
                <c:pt idx="295">
                  <c:v>43279.87855324074</c:v>
                </c:pt>
                <c:pt idx="296">
                  <c:v>43279.87856481481</c:v>
                </c:pt>
                <c:pt idx="297">
                  <c:v>43279.8785763889</c:v>
                </c:pt>
                <c:pt idx="298">
                  <c:v>43279.87858796297</c:v>
                </c:pt>
                <c:pt idx="299">
                  <c:v>43279.87859953704</c:v>
                </c:pt>
                <c:pt idx="300">
                  <c:v>43279.87861111111</c:v>
                </c:pt>
                <c:pt idx="301">
                  <c:v>43279.87862268519</c:v>
                </c:pt>
                <c:pt idx="302">
                  <c:v>43279.87863425926</c:v>
                </c:pt>
                <c:pt idx="303">
                  <c:v>43279.87864583333</c:v>
                </c:pt>
                <c:pt idx="304">
                  <c:v>43279.87865740741</c:v>
                </c:pt>
                <c:pt idx="305">
                  <c:v>43279.87866898148</c:v>
                </c:pt>
                <c:pt idx="306">
                  <c:v>43279.87868055556</c:v>
                </c:pt>
                <c:pt idx="307">
                  <c:v>43279.87869212963</c:v>
                </c:pt>
                <c:pt idx="308">
                  <c:v>43279.8787037037</c:v>
                </c:pt>
                <c:pt idx="309">
                  <c:v>43279.87871527778</c:v>
                </c:pt>
                <c:pt idx="310">
                  <c:v>43279.87872685185</c:v>
                </c:pt>
                <c:pt idx="311">
                  <c:v>43279.87873842594</c:v>
                </c:pt>
                <c:pt idx="312">
                  <c:v>43279.87875</c:v>
                </c:pt>
                <c:pt idx="313">
                  <c:v>43279.87876157407</c:v>
                </c:pt>
                <c:pt idx="314">
                  <c:v>43279.87877314816</c:v>
                </c:pt>
                <c:pt idx="315">
                  <c:v>43279.87878472221</c:v>
                </c:pt>
                <c:pt idx="316">
                  <c:v>43279.8787962963</c:v>
                </c:pt>
                <c:pt idx="317">
                  <c:v>43279.87880787038</c:v>
                </c:pt>
                <c:pt idx="318">
                  <c:v>43279.87881944445</c:v>
                </c:pt>
                <c:pt idx="319">
                  <c:v>43279.87883101852</c:v>
                </c:pt>
                <c:pt idx="320">
                  <c:v>43279.8788425926</c:v>
                </c:pt>
                <c:pt idx="321">
                  <c:v>43279.87885416667</c:v>
                </c:pt>
                <c:pt idx="322">
                  <c:v>43279.87886574074</c:v>
                </c:pt>
                <c:pt idx="323">
                  <c:v>43279.87887731481</c:v>
                </c:pt>
                <c:pt idx="324">
                  <c:v>43279.8788888889</c:v>
                </c:pt>
                <c:pt idx="325">
                  <c:v>43279.87890046297</c:v>
                </c:pt>
                <c:pt idx="326">
                  <c:v>43279.87891203704</c:v>
                </c:pt>
                <c:pt idx="327">
                  <c:v>43279.8789236111</c:v>
                </c:pt>
                <c:pt idx="328">
                  <c:v>43279.8789351852</c:v>
                </c:pt>
                <c:pt idx="329">
                  <c:v>43279.87894675926</c:v>
                </c:pt>
                <c:pt idx="330">
                  <c:v>43279.87895833334</c:v>
                </c:pt>
                <c:pt idx="331">
                  <c:v>43279.87896990741</c:v>
                </c:pt>
                <c:pt idx="332">
                  <c:v>43279.87898148148</c:v>
                </c:pt>
                <c:pt idx="333">
                  <c:v>43279.87899305556</c:v>
                </c:pt>
                <c:pt idx="334">
                  <c:v>43279.87900462963</c:v>
                </c:pt>
                <c:pt idx="335">
                  <c:v>43279.87901620371</c:v>
                </c:pt>
                <c:pt idx="336">
                  <c:v>43279.87902777778</c:v>
                </c:pt>
                <c:pt idx="337">
                  <c:v>43279.87903935185</c:v>
                </c:pt>
                <c:pt idx="338">
                  <c:v>43279.87905092593</c:v>
                </c:pt>
                <c:pt idx="339">
                  <c:v>43279.8790625</c:v>
                </c:pt>
                <c:pt idx="340">
                  <c:v>43279.87907407408</c:v>
                </c:pt>
                <c:pt idx="341">
                  <c:v>43279.87908564815</c:v>
                </c:pt>
                <c:pt idx="342">
                  <c:v>43279.87909722222</c:v>
                </c:pt>
                <c:pt idx="343">
                  <c:v>43279.8791087963</c:v>
                </c:pt>
                <c:pt idx="344">
                  <c:v>43279.87912037037</c:v>
                </c:pt>
                <c:pt idx="345">
                  <c:v>43279.87913194444</c:v>
                </c:pt>
                <c:pt idx="346">
                  <c:v>43279.87914351851</c:v>
                </c:pt>
                <c:pt idx="347">
                  <c:v>43279.8791550926</c:v>
                </c:pt>
                <c:pt idx="348">
                  <c:v>43279.87916666666</c:v>
                </c:pt>
                <c:pt idx="349">
                  <c:v>43279.87917824074</c:v>
                </c:pt>
                <c:pt idx="350">
                  <c:v>43279.8791898148</c:v>
                </c:pt>
                <c:pt idx="351">
                  <c:v>43279.8792013889</c:v>
                </c:pt>
                <c:pt idx="352">
                  <c:v>43279.87921296297</c:v>
                </c:pt>
                <c:pt idx="353">
                  <c:v>43279.87922453704</c:v>
                </c:pt>
                <c:pt idx="354">
                  <c:v>43279.87923611111</c:v>
                </c:pt>
                <c:pt idx="355">
                  <c:v>43279.87924768519</c:v>
                </c:pt>
                <c:pt idx="356">
                  <c:v>43279.87925925926</c:v>
                </c:pt>
                <c:pt idx="357">
                  <c:v>43279.87927083333</c:v>
                </c:pt>
                <c:pt idx="358">
                  <c:v>43279.87928240741</c:v>
                </c:pt>
                <c:pt idx="359">
                  <c:v>43279.87929398148</c:v>
                </c:pt>
                <c:pt idx="360">
                  <c:v>43279.87930555556</c:v>
                </c:pt>
                <c:pt idx="361">
                  <c:v>43279.87931712963</c:v>
                </c:pt>
                <c:pt idx="362">
                  <c:v>43279.8793287037</c:v>
                </c:pt>
                <c:pt idx="363">
                  <c:v>43279.87934027778</c:v>
                </c:pt>
                <c:pt idx="364">
                  <c:v>43279.87935185185</c:v>
                </c:pt>
                <c:pt idx="365">
                  <c:v>43279.87936342593</c:v>
                </c:pt>
                <c:pt idx="366">
                  <c:v>43279.879375</c:v>
                </c:pt>
                <c:pt idx="367">
                  <c:v>43279.87938657408</c:v>
                </c:pt>
                <c:pt idx="368">
                  <c:v>43279.87939814816</c:v>
                </c:pt>
                <c:pt idx="369">
                  <c:v>43279.87940972222</c:v>
                </c:pt>
                <c:pt idx="370">
                  <c:v>43279.8794212963</c:v>
                </c:pt>
                <c:pt idx="371">
                  <c:v>43279.87943287037</c:v>
                </c:pt>
                <c:pt idx="372">
                  <c:v>43279.87944444444</c:v>
                </c:pt>
                <c:pt idx="373">
                  <c:v>43279.87945601852</c:v>
                </c:pt>
                <c:pt idx="374">
                  <c:v>43279.87946759259</c:v>
                </c:pt>
                <c:pt idx="375">
                  <c:v>43279.87947916667</c:v>
                </c:pt>
                <c:pt idx="376">
                  <c:v>43279.87949074074</c:v>
                </c:pt>
                <c:pt idx="377">
                  <c:v>43279.87950231481</c:v>
                </c:pt>
                <c:pt idx="378">
                  <c:v>43279.8795138889</c:v>
                </c:pt>
                <c:pt idx="379">
                  <c:v>43279.87952546297</c:v>
                </c:pt>
                <c:pt idx="380">
                  <c:v>43279.87953703704</c:v>
                </c:pt>
                <c:pt idx="381">
                  <c:v>43279.8795486111</c:v>
                </c:pt>
                <c:pt idx="382">
                  <c:v>43279.87956018518</c:v>
                </c:pt>
                <c:pt idx="383">
                  <c:v>43279.87957175926</c:v>
                </c:pt>
                <c:pt idx="384">
                  <c:v>43279.87958333334</c:v>
                </c:pt>
                <c:pt idx="385">
                  <c:v>43279.87959490741</c:v>
                </c:pt>
                <c:pt idx="386">
                  <c:v>43279.87960648148</c:v>
                </c:pt>
                <c:pt idx="387">
                  <c:v>43279.87961805556</c:v>
                </c:pt>
                <c:pt idx="388">
                  <c:v>43279.87962962963</c:v>
                </c:pt>
                <c:pt idx="389">
                  <c:v>43279.8796412037</c:v>
                </c:pt>
                <c:pt idx="390">
                  <c:v>43279.87965277778</c:v>
                </c:pt>
                <c:pt idx="391">
                  <c:v>43279.87966435185</c:v>
                </c:pt>
                <c:pt idx="392">
                  <c:v>43279.87967592593</c:v>
                </c:pt>
                <c:pt idx="393">
                  <c:v>43279.8796875</c:v>
                </c:pt>
                <c:pt idx="394">
                  <c:v>43279.87969907408</c:v>
                </c:pt>
                <c:pt idx="395">
                  <c:v>43279.87971064815</c:v>
                </c:pt>
                <c:pt idx="396">
                  <c:v>43279.87972222222</c:v>
                </c:pt>
                <c:pt idx="397">
                  <c:v>43279.8797337963</c:v>
                </c:pt>
                <c:pt idx="398">
                  <c:v>43279.87974537038</c:v>
                </c:pt>
                <c:pt idx="399">
                  <c:v>43279.87975694444</c:v>
                </c:pt>
                <c:pt idx="400">
                  <c:v>43279.87976851852</c:v>
                </c:pt>
                <c:pt idx="401">
                  <c:v>43279.87978009259</c:v>
                </c:pt>
                <c:pt idx="402">
                  <c:v>43279.87979166666</c:v>
                </c:pt>
                <c:pt idx="403">
                  <c:v>43279.87980324074</c:v>
                </c:pt>
                <c:pt idx="404">
                  <c:v>43279.87981481481</c:v>
                </c:pt>
                <c:pt idx="405">
                  <c:v>43279.8798263889</c:v>
                </c:pt>
                <c:pt idx="406">
                  <c:v>43279.87983796297</c:v>
                </c:pt>
                <c:pt idx="407">
                  <c:v>43279.87984953704</c:v>
                </c:pt>
                <c:pt idx="408">
                  <c:v>43279.87986111111</c:v>
                </c:pt>
                <c:pt idx="409">
                  <c:v>43279.87987268518</c:v>
                </c:pt>
                <c:pt idx="410">
                  <c:v>43279.87988425926</c:v>
                </c:pt>
                <c:pt idx="411">
                  <c:v>43279.87989583334</c:v>
                </c:pt>
                <c:pt idx="412">
                  <c:v>43279.87990740741</c:v>
                </c:pt>
                <c:pt idx="413">
                  <c:v>43279.87991898148</c:v>
                </c:pt>
                <c:pt idx="414">
                  <c:v>43279.87993055556</c:v>
                </c:pt>
                <c:pt idx="415">
                  <c:v>43279.87994212963</c:v>
                </c:pt>
                <c:pt idx="416">
                  <c:v>43279.8799537037</c:v>
                </c:pt>
                <c:pt idx="417">
                  <c:v>43279.87996527778</c:v>
                </c:pt>
                <c:pt idx="418">
                  <c:v>43279.87997685185</c:v>
                </c:pt>
                <c:pt idx="419">
                  <c:v>43279.87998842593</c:v>
                </c:pt>
                <c:pt idx="420">
                  <c:v>43279.88</c:v>
                </c:pt>
                <c:pt idx="421">
                  <c:v>43279.88001157408</c:v>
                </c:pt>
                <c:pt idx="422">
                  <c:v>43279.88002314816</c:v>
                </c:pt>
                <c:pt idx="423">
                  <c:v>43279.88003472222</c:v>
                </c:pt>
                <c:pt idx="424">
                  <c:v>43279.8800462963</c:v>
                </c:pt>
                <c:pt idx="425">
                  <c:v>43279.88005787038</c:v>
                </c:pt>
                <c:pt idx="426">
                  <c:v>43279.88006944445</c:v>
                </c:pt>
                <c:pt idx="427">
                  <c:v>43279.88008101852</c:v>
                </c:pt>
                <c:pt idx="428">
                  <c:v>43279.8800925926</c:v>
                </c:pt>
                <c:pt idx="429">
                  <c:v>43279.88010416667</c:v>
                </c:pt>
                <c:pt idx="430">
                  <c:v>43279.88011574074</c:v>
                </c:pt>
                <c:pt idx="431">
                  <c:v>43279.88012731481</c:v>
                </c:pt>
                <c:pt idx="432">
                  <c:v>43279.8801388889</c:v>
                </c:pt>
                <c:pt idx="433">
                  <c:v>43279.88015046297</c:v>
                </c:pt>
                <c:pt idx="434">
                  <c:v>43279.88016203704</c:v>
                </c:pt>
                <c:pt idx="435">
                  <c:v>43279.88017361111</c:v>
                </c:pt>
                <c:pt idx="436">
                  <c:v>43279.88018518518</c:v>
                </c:pt>
                <c:pt idx="437">
                  <c:v>43279.88019675926</c:v>
                </c:pt>
                <c:pt idx="438">
                  <c:v>43279.88020833334</c:v>
                </c:pt>
                <c:pt idx="439">
                  <c:v>43279.88021990741</c:v>
                </c:pt>
                <c:pt idx="440">
                  <c:v>43279.88023148148</c:v>
                </c:pt>
                <c:pt idx="441">
                  <c:v>43279.88024305556</c:v>
                </c:pt>
                <c:pt idx="442">
                  <c:v>43279.88025462963</c:v>
                </c:pt>
                <c:pt idx="443">
                  <c:v>43279.88026620371</c:v>
                </c:pt>
                <c:pt idx="444">
                  <c:v>43279.88027777778</c:v>
                </c:pt>
                <c:pt idx="445">
                  <c:v>43279.88028935185</c:v>
                </c:pt>
                <c:pt idx="446">
                  <c:v>43279.88030092593</c:v>
                </c:pt>
                <c:pt idx="447">
                  <c:v>43279.88031250001</c:v>
                </c:pt>
                <c:pt idx="448">
                  <c:v>43279.88032407408</c:v>
                </c:pt>
                <c:pt idx="449">
                  <c:v>43279.88033564816</c:v>
                </c:pt>
                <c:pt idx="450">
                  <c:v>43279.88034722222</c:v>
                </c:pt>
                <c:pt idx="451">
                  <c:v>43279.8803587963</c:v>
                </c:pt>
                <c:pt idx="452">
                  <c:v>43279.88037037037</c:v>
                </c:pt>
                <c:pt idx="453">
                  <c:v>43279.88038194445</c:v>
                </c:pt>
                <c:pt idx="454">
                  <c:v>43279.88039351852</c:v>
                </c:pt>
                <c:pt idx="455">
                  <c:v>43279.8804050926</c:v>
                </c:pt>
                <c:pt idx="456">
                  <c:v>43279.88041666667</c:v>
                </c:pt>
                <c:pt idx="457">
                  <c:v>43279.88042824075</c:v>
                </c:pt>
                <c:pt idx="458">
                  <c:v>43279.88043981481</c:v>
                </c:pt>
                <c:pt idx="459">
                  <c:v>43279.8804513889</c:v>
                </c:pt>
                <c:pt idx="460">
                  <c:v>43279.88046296296</c:v>
                </c:pt>
                <c:pt idx="461">
                  <c:v>43279.88047453704</c:v>
                </c:pt>
                <c:pt idx="462">
                  <c:v>43279.88048611111</c:v>
                </c:pt>
                <c:pt idx="463">
                  <c:v>43279.88049768518</c:v>
                </c:pt>
                <c:pt idx="464">
                  <c:v>43279.88050925926</c:v>
                </c:pt>
                <c:pt idx="465">
                  <c:v>43279.88052083334</c:v>
                </c:pt>
                <c:pt idx="466">
                  <c:v>43279.88053240742</c:v>
                </c:pt>
                <c:pt idx="467">
                  <c:v>43279.88054398148</c:v>
                </c:pt>
                <c:pt idx="468">
                  <c:v>43279.88055555556</c:v>
                </c:pt>
                <c:pt idx="469">
                  <c:v>43279.88056712963</c:v>
                </c:pt>
                <c:pt idx="470">
                  <c:v>43279.88057870371</c:v>
                </c:pt>
                <c:pt idx="471">
                  <c:v>43279.88059027778</c:v>
                </c:pt>
                <c:pt idx="472">
                  <c:v>43279.88060185185</c:v>
                </c:pt>
                <c:pt idx="473">
                  <c:v>43279.88061342594</c:v>
                </c:pt>
                <c:pt idx="474">
                  <c:v>43279.880625</c:v>
                </c:pt>
                <c:pt idx="475">
                  <c:v>43279.88063657408</c:v>
                </c:pt>
                <c:pt idx="476">
                  <c:v>43279.88064814816</c:v>
                </c:pt>
                <c:pt idx="477">
                  <c:v>43279.88065972222</c:v>
                </c:pt>
                <c:pt idx="478">
                  <c:v>43279.8806712963</c:v>
                </c:pt>
                <c:pt idx="479">
                  <c:v>43279.88068287037</c:v>
                </c:pt>
                <c:pt idx="480">
                  <c:v>43279.88069444445</c:v>
                </c:pt>
                <c:pt idx="481">
                  <c:v>43279.88070601852</c:v>
                </c:pt>
                <c:pt idx="482">
                  <c:v>43279.8807175926</c:v>
                </c:pt>
                <c:pt idx="483">
                  <c:v>43279.88072916667</c:v>
                </c:pt>
                <c:pt idx="484">
                  <c:v>43279.88074074074</c:v>
                </c:pt>
                <c:pt idx="485">
                  <c:v>43279.88075231481</c:v>
                </c:pt>
                <c:pt idx="486">
                  <c:v>43279.8807638889</c:v>
                </c:pt>
                <c:pt idx="487">
                  <c:v>43279.88077546296</c:v>
                </c:pt>
                <c:pt idx="488">
                  <c:v>43279.88078703704</c:v>
                </c:pt>
                <c:pt idx="489">
                  <c:v>43279.88079861111</c:v>
                </c:pt>
                <c:pt idx="490">
                  <c:v>43279.8808101852</c:v>
                </c:pt>
                <c:pt idx="491">
                  <c:v>43279.88082175926</c:v>
                </c:pt>
                <c:pt idx="492">
                  <c:v>43279.88083333334</c:v>
                </c:pt>
                <c:pt idx="493">
                  <c:v>43279.88084490741</c:v>
                </c:pt>
                <c:pt idx="494">
                  <c:v>43279.88085648148</c:v>
                </c:pt>
                <c:pt idx="495">
                  <c:v>43279.88086805555</c:v>
                </c:pt>
                <c:pt idx="496">
                  <c:v>43279.88087962963</c:v>
                </c:pt>
                <c:pt idx="497">
                  <c:v>43279.88089120371</c:v>
                </c:pt>
                <c:pt idx="498">
                  <c:v>43279.88090277778</c:v>
                </c:pt>
                <c:pt idx="499">
                  <c:v>43279.88091435185</c:v>
                </c:pt>
                <c:pt idx="500">
                  <c:v>43279.88092592593</c:v>
                </c:pt>
                <c:pt idx="501">
                  <c:v>43279.88093750001</c:v>
                </c:pt>
                <c:pt idx="502">
                  <c:v>43279.88094907408</c:v>
                </c:pt>
                <c:pt idx="503">
                  <c:v>43279.88096064815</c:v>
                </c:pt>
                <c:pt idx="504">
                  <c:v>43279.88097222222</c:v>
                </c:pt>
                <c:pt idx="505">
                  <c:v>43279.8809837963</c:v>
                </c:pt>
                <c:pt idx="506">
                  <c:v>43279.88099537037</c:v>
                </c:pt>
                <c:pt idx="507">
                  <c:v>43279.88100694445</c:v>
                </c:pt>
                <c:pt idx="508">
                  <c:v>43279.88101851852</c:v>
                </c:pt>
                <c:pt idx="509">
                  <c:v>43279.8810300926</c:v>
                </c:pt>
                <c:pt idx="510">
                  <c:v>43279.88104166666</c:v>
                </c:pt>
                <c:pt idx="511">
                  <c:v>43279.88105324075</c:v>
                </c:pt>
                <c:pt idx="512">
                  <c:v>43279.88106481481</c:v>
                </c:pt>
                <c:pt idx="513">
                  <c:v>43279.8810763889</c:v>
                </c:pt>
                <c:pt idx="514">
                  <c:v>43279.88108796296</c:v>
                </c:pt>
                <c:pt idx="515">
                  <c:v>43279.88109953704</c:v>
                </c:pt>
                <c:pt idx="516">
                  <c:v>43279.88111111111</c:v>
                </c:pt>
                <c:pt idx="517">
                  <c:v>43279.88112268518</c:v>
                </c:pt>
                <c:pt idx="518">
                  <c:v>43279.88113425926</c:v>
                </c:pt>
                <c:pt idx="519">
                  <c:v>43279.88114583333</c:v>
                </c:pt>
                <c:pt idx="520">
                  <c:v>43279.88115740741</c:v>
                </c:pt>
                <c:pt idx="521">
                  <c:v>43279.88116898148</c:v>
                </c:pt>
                <c:pt idx="522">
                  <c:v>43279.88118055555</c:v>
                </c:pt>
                <c:pt idx="523">
                  <c:v>43279.88119212963</c:v>
                </c:pt>
                <c:pt idx="524">
                  <c:v>43279.88120370371</c:v>
                </c:pt>
                <c:pt idx="525">
                  <c:v>43279.8812152778</c:v>
                </c:pt>
                <c:pt idx="526">
                  <c:v>43279.88122685185</c:v>
                </c:pt>
                <c:pt idx="527">
                  <c:v>43279.88123842594</c:v>
                </c:pt>
                <c:pt idx="528">
                  <c:v>43279.88125</c:v>
                </c:pt>
                <c:pt idx="529">
                  <c:v>43279.88126157408</c:v>
                </c:pt>
                <c:pt idx="530">
                  <c:v>43279.88127314815</c:v>
                </c:pt>
                <c:pt idx="531">
                  <c:v>43279.88128472222</c:v>
                </c:pt>
                <c:pt idx="532">
                  <c:v>43279.8812962963</c:v>
                </c:pt>
                <c:pt idx="533">
                  <c:v>43279.88130787037</c:v>
                </c:pt>
                <c:pt idx="534">
                  <c:v>43279.88131944445</c:v>
                </c:pt>
                <c:pt idx="535">
                  <c:v>43279.88133101852</c:v>
                </c:pt>
                <c:pt idx="536">
                  <c:v>43279.8813425926</c:v>
                </c:pt>
                <c:pt idx="537">
                  <c:v>43279.88135416667</c:v>
                </c:pt>
                <c:pt idx="538">
                  <c:v>43279.88136574074</c:v>
                </c:pt>
                <c:pt idx="539">
                  <c:v>43279.88137731482</c:v>
                </c:pt>
                <c:pt idx="540">
                  <c:v>43279.8813888889</c:v>
                </c:pt>
                <c:pt idx="541">
                  <c:v>43279.88140046296</c:v>
                </c:pt>
                <c:pt idx="542">
                  <c:v>43279.88141203704</c:v>
                </c:pt>
                <c:pt idx="543">
                  <c:v>43279.88142361111</c:v>
                </c:pt>
                <c:pt idx="544">
                  <c:v>43279.88143518518</c:v>
                </c:pt>
                <c:pt idx="545">
                  <c:v>43279.88144675925</c:v>
                </c:pt>
                <c:pt idx="546">
                  <c:v>43279.88145833334</c:v>
                </c:pt>
                <c:pt idx="547">
                  <c:v>43279.88146990741</c:v>
                </c:pt>
                <c:pt idx="548">
                  <c:v>43279.88148148148</c:v>
                </c:pt>
                <c:pt idx="549">
                  <c:v>43279.88149305555</c:v>
                </c:pt>
                <c:pt idx="550">
                  <c:v>43279.88150462963</c:v>
                </c:pt>
                <c:pt idx="551">
                  <c:v>43279.88151620371</c:v>
                </c:pt>
                <c:pt idx="552">
                  <c:v>43279.88152777778</c:v>
                </c:pt>
                <c:pt idx="553">
                  <c:v>43279.88153935185</c:v>
                </c:pt>
                <c:pt idx="554">
                  <c:v>43279.88155092593</c:v>
                </c:pt>
                <c:pt idx="555">
                  <c:v>43279.88156250001</c:v>
                </c:pt>
                <c:pt idx="556">
                  <c:v>43279.8815740741</c:v>
                </c:pt>
                <c:pt idx="557">
                  <c:v>43279.88158564815</c:v>
                </c:pt>
                <c:pt idx="558">
                  <c:v>43279.88159722222</c:v>
                </c:pt>
                <c:pt idx="559">
                  <c:v>43279.8816087963</c:v>
                </c:pt>
                <c:pt idx="560">
                  <c:v>43279.88162037037</c:v>
                </c:pt>
                <c:pt idx="561">
                  <c:v>43279.88163194445</c:v>
                </c:pt>
                <c:pt idx="562">
                  <c:v>43279.88164351852</c:v>
                </c:pt>
                <c:pt idx="563">
                  <c:v>43279.8816550926</c:v>
                </c:pt>
                <c:pt idx="564">
                  <c:v>43279.88166666666</c:v>
                </c:pt>
                <c:pt idx="565">
                  <c:v>43279.88167824074</c:v>
                </c:pt>
                <c:pt idx="566">
                  <c:v>43279.88168981481</c:v>
                </c:pt>
                <c:pt idx="567">
                  <c:v>43279.8817013889</c:v>
                </c:pt>
                <c:pt idx="568">
                  <c:v>43279.88171296296</c:v>
                </c:pt>
                <c:pt idx="569">
                  <c:v>43279.88172453703</c:v>
                </c:pt>
                <c:pt idx="570">
                  <c:v>43279.88173611111</c:v>
                </c:pt>
                <c:pt idx="571">
                  <c:v>43279.88174768518</c:v>
                </c:pt>
                <c:pt idx="572">
                  <c:v>43279.88175925926</c:v>
                </c:pt>
                <c:pt idx="573">
                  <c:v>43279.88177083332</c:v>
                </c:pt>
                <c:pt idx="574">
                  <c:v>43279.88178240741</c:v>
                </c:pt>
                <c:pt idx="575">
                  <c:v>43279.88179398148</c:v>
                </c:pt>
                <c:pt idx="576">
                  <c:v>43279.88180555555</c:v>
                </c:pt>
                <c:pt idx="577">
                  <c:v>43279.88181712963</c:v>
                </c:pt>
                <c:pt idx="578">
                  <c:v>43279.88182870371</c:v>
                </c:pt>
                <c:pt idx="579">
                  <c:v>43279.88184027778</c:v>
                </c:pt>
                <c:pt idx="580">
                  <c:v>43279.88185185185</c:v>
                </c:pt>
                <c:pt idx="581">
                  <c:v>43279.88186342592</c:v>
                </c:pt>
                <c:pt idx="582">
                  <c:v>43279.881875</c:v>
                </c:pt>
                <c:pt idx="583">
                  <c:v>43279.88188657408</c:v>
                </c:pt>
                <c:pt idx="584">
                  <c:v>43279.88189814815</c:v>
                </c:pt>
                <c:pt idx="585">
                  <c:v>43279.88190972222</c:v>
                </c:pt>
                <c:pt idx="586">
                  <c:v>43279.8819212963</c:v>
                </c:pt>
                <c:pt idx="587">
                  <c:v>43279.88193287037</c:v>
                </c:pt>
                <c:pt idx="588">
                  <c:v>43279.88194444445</c:v>
                </c:pt>
                <c:pt idx="589">
                  <c:v>43279.88195601852</c:v>
                </c:pt>
                <c:pt idx="590">
                  <c:v>43279.8819675926</c:v>
                </c:pt>
                <c:pt idx="591">
                  <c:v>43279.88197916667</c:v>
                </c:pt>
                <c:pt idx="592">
                  <c:v>43279.88199074074</c:v>
                </c:pt>
                <c:pt idx="593">
                  <c:v>43279.88200231482</c:v>
                </c:pt>
                <c:pt idx="594">
                  <c:v>43279.8820138889</c:v>
                </c:pt>
                <c:pt idx="595">
                  <c:v>43279.88202546296</c:v>
                </c:pt>
                <c:pt idx="596">
                  <c:v>43279.88203703704</c:v>
                </c:pt>
                <c:pt idx="597">
                  <c:v>43279.88204861111</c:v>
                </c:pt>
                <c:pt idx="598">
                  <c:v>43279.8820601852</c:v>
                </c:pt>
                <c:pt idx="599">
                  <c:v>43279.88207175926</c:v>
                </c:pt>
                <c:pt idx="600">
                  <c:v>43279.88208333333</c:v>
                </c:pt>
                <c:pt idx="601">
                  <c:v>43279.88209490741</c:v>
                </c:pt>
                <c:pt idx="602">
                  <c:v>43279.8821064815</c:v>
                </c:pt>
                <c:pt idx="603">
                  <c:v>43279.88211805556</c:v>
                </c:pt>
                <c:pt idx="604">
                  <c:v>43279.88212962963</c:v>
                </c:pt>
                <c:pt idx="605">
                  <c:v>43279.88214120371</c:v>
                </c:pt>
                <c:pt idx="606">
                  <c:v>43279.88215277778</c:v>
                </c:pt>
                <c:pt idx="607">
                  <c:v>43279.88216435185</c:v>
                </c:pt>
                <c:pt idx="608">
                  <c:v>43279.88217592592</c:v>
                </c:pt>
                <c:pt idx="609">
                  <c:v>43279.88218750001</c:v>
                </c:pt>
                <c:pt idx="610">
                  <c:v>43279.8821990741</c:v>
                </c:pt>
                <c:pt idx="611">
                  <c:v>43279.88221064816</c:v>
                </c:pt>
                <c:pt idx="612">
                  <c:v>43279.88222222222</c:v>
                </c:pt>
                <c:pt idx="613">
                  <c:v>43279.8822337963</c:v>
                </c:pt>
                <c:pt idx="614">
                  <c:v>43279.88224537037</c:v>
                </c:pt>
                <c:pt idx="615">
                  <c:v>43279.88225694446</c:v>
                </c:pt>
                <c:pt idx="616">
                  <c:v>43279.88226851852</c:v>
                </c:pt>
                <c:pt idx="617">
                  <c:v>43279.8822800926</c:v>
                </c:pt>
                <c:pt idx="618">
                  <c:v>43279.88229166667</c:v>
                </c:pt>
                <c:pt idx="619">
                  <c:v>43279.88230324074</c:v>
                </c:pt>
                <c:pt idx="620">
                  <c:v>43279.88231481482</c:v>
                </c:pt>
                <c:pt idx="621">
                  <c:v>43279.8823263889</c:v>
                </c:pt>
                <c:pt idx="622">
                  <c:v>43279.88233796296</c:v>
                </c:pt>
                <c:pt idx="623">
                  <c:v>43279.88234953704</c:v>
                </c:pt>
                <c:pt idx="624">
                  <c:v>43279.88236111111</c:v>
                </c:pt>
                <c:pt idx="625">
                  <c:v>43279.8823726852</c:v>
                </c:pt>
                <c:pt idx="626">
                  <c:v>43279.88238425926</c:v>
                </c:pt>
                <c:pt idx="627">
                  <c:v>43279.88239583333</c:v>
                </c:pt>
                <c:pt idx="628">
                  <c:v>43279.88240740741</c:v>
                </c:pt>
                <c:pt idx="629">
                  <c:v>43279.8824189815</c:v>
                </c:pt>
                <c:pt idx="630">
                  <c:v>43279.88243055556</c:v>
                </c:pt>
                <c:pt idx="631">
                  <c:v>43279.88244212963</c:v>
                </c:pt>
                <c:pt idx="632">
                  <c:v>43279.88245370371</c:v>
                </c:pt>
                <c:pt idx="633">
                  <c:v>43279.88246527778</c:v>
                </c:pt>
                <c:pt idx="634">
                  <c:v>43279.88247685185</c:v>
                </c:pt>
                <c:pt idx="635">
                  <c:v>43279.88248842593</c:v>
                </c:pt>
                <c:pt idx="636">
                  <c:v>43279.8825</c:v>
                </c:pt>
                <c:pt idx="637">
                  <c:v>43279.8825115741</c:v>
                </c:pt>
                <c:pt idx="638">
                  <c:v>43279.88252314816</c:v>
                </c:pt>
                <c:pt idx="639">
                  <c:v>43279.88253472223</c:v>
                </c:pt>
                <c:pt idx="640">
                  <c:v>43279.8825462963</c:v>
                </c:pt>
                <c:pt idx="641">
                  <c:v>43279.88255787037</c:v>
                </c:pt>
                <c:pt idx="642">
                  <c:v>43279.88256944446</c:v>
                </c:pt>
                <c:pt idx="643">
                  <c:v>43279.88258101852</c:v>
                </c:pt>
                <c:pt idx="644">
                  <c:v>43279.8825925926</c:v>
                </c:pt>
                <c:pt idx="645">
                  <c:v>43279.88260416667</c:v>
                </c:pt>
                <c:pt idx="646">
                  <c:v>43279.88261574074</c:v>
                </c:pt>
                <c:pt idx="647">
                  <c:v>43279.88262731482</c:v>
                </c:pt>
                <c:pt idx="648">
                  <c:v>43279.8826388889</c:v>
                </c:pt>
                <c:pt idx="649">
                  <c:v>43279.88265046296</c:v>
                </c:pt>
                <c:pt idx="650">
                  <c:v>43279.88266203704</c:v>
                </c:pt>
                <c:pt idx="651">
                  <c:v>43279.88267361111</c:v>
                </c:pt>
                <c:pt idx="652">
                  <c:v>43279.8826851852</c:v>
                </c:pt>
                <c:pt idx="653">
                  <c:v>43279.88269675926</c:v>
                </c:pt>
                <c:pt idx="654">
                  <c:v>43279.88270833333</c:v>
                </c:pt>
                <c:pt idx="655">
                  <c:v>43279.88271990741</c:v>
                </c:pt>
                <c:pt idx="656">
                  <c:v>43279.8827314815</c:v>
                </c:pt>
                <c:pt idx="657">
                  <c:v>43279.88274305556</c:v>
                </c:pt>
                <c:pt idx="658">
                  <c:v>43279.88275462963</c:v>
                </c:pt>
                <c:pt idx="659">
                  <c:v>43279.8827662037</c:v>
                </c:pt>
                <c:pt idx="660">
                  <c:v>43279.88277777778</c:v>
                </c:pt>
                <c:pt idx="661">
                  <c:v>43279.88278935186</c:v>
                </c:pt>
                <c:pt idx="662">
                  <c:v>43279.88280092593</c:v>
                </c:pt>
                <c:pt idx="663">
                  <c:v>43279.8828125</c:v>
                </c:pt>
                <c:pt idx="664">
                  <c:v>43279.8828240741</c:v>
                </c:pt>
                <c:pt idx="665">
                  <c:v>43279.88283564816</c:v>
                </c:pt>
                <c:pt idx="666">
                  <c:v>43279.88284722223</c:v>
                </c:pt>
                <c:pt idx="667">
                  <c:v>43279.8828587963</c:v>
                </c:pt>
                <c:pt idx="668">
                  <c:v>43279.88287037037</c:v>
                </c:pt>
                <c:pt idx="669">
                  <c:v>43279.88288194445</c:v>
                </c:pt>
                <c:pt idx="670">
                  <c:v>43279.88289351852</c:v>
                </c:pt>
                <c:pt idx="671">
                  <c:v>43279.8829050926</c:v>
                </c:pt>
                <c:pt idx="672">
                  <c:v>43279.88291666667</c:v>
                </c:pt>
                <c:pt idx="673">
                  <c:v>43279.88292824074</c:v>
                </c:pt>
                <c:pt idx="674">
                  <c:v>43279.88293981482</c:v>
                </c:pt>
                <c:pt idx="675">
                  <c:v>43279.8829513889</c:v>
                </c:pt>
                <c:pt idx="676">
                  <c:v>43279.88296296296</c:v>
                </c:pt>
                <c:pt idx="677">
                  <c:v>43279.88297453704</c:v>
                </c:pt>
                <c:pt idx="678">
                  <c:v>43279.88298611111</c:v>
                </c:pt>
                <c:pt idx="679">
                  <c:v>43279.8829976852</c:v>
                </c:pt>
                <c:pt idx="680">
                  <c:v>43279.88300925926</c:v>
                </c:pt>
                <c:pt idx="681">
                  <c:v>43279.88302083332</c:v>
                </c:pt>
                <c:pt idx="682">
                  <c:v>43279.88303240741</c:v>
                </c:pt>
                <c:pt idx="683">
                  <c:v>43279.88304398148</c:v>
                </c:pt>
                <c:pt idx="684">
                  <c:v>43279.88305555556</c:v>
                </c:pt>
                <c:pt idx="685">
                  <c:v>43279.88306712963</c:v>
                </c:pt>
                <c:pt idx="686">
                  <c:v>43279.8830787037</c:v>
                </c:pt>
                <c:pt idx="687">
                  <c:v>43279.88309027778</c:v>
                </c:pt>
                <c:pt idx="688">
                  <c:v>43279.88310185185</c:v>
                </c:pt>
                <c:pt idx="689">
                  <c:v>43279.88311342593</c:v>
                </c:pt>
                <c:pt idx="690">
                  <c:v>43279.883125</c:v>
                </c:pt>
                <c:pt idx="691">
                  <c:v>43279.88313657408</c:v>
                </c:pt>
                <c:pt idx="692">
                  <c:v>43279.88314814815</c:v>
                </c:pt>
                <c:pt idx="693">
                  <c:v>43279.88315972222</c:v>
                </c:pt>
                <c:pt idx="694">
                  <c:v>43279.8831712963</c:v>
                </c:pt>
                <c:pt idx="695">
                  <c:v>43279.88318287037</c:v>
                </c:pt>
                <c:pt idx="696">
                  <c:v>43279.88319444445</c:v>
                </c:pt>
                <c:pt idx="697">
                  <c:v>43279.88320601852</c:v>
                </c:pt>
                <c:pt idx="698">
                  <c:v>43279.8832175926</c:v>
                </c:pt>
                <c:pt idx="699">
                  <c:v>43279.88322916667</c:v>
                </c:pt>
                <c:pt idx="700">
                  <c:v>43279.88324074074</c:v>
                </c:pt>
                <c:pt idx="701">
                  <c:v>43279.88325231482</c:v>
                </c:pt>
                <c:pt idx="702">
                  <c:v>43279.8832638889</c:v>
                </c:pt>
                <c:pt idx="703">
                  <c:v>43279.88327546296</c:v>
                </c:pt>
                <c:pt idx="704">
                  <c:v>43279.88328703704</c:v>
                </c:pt>
                <c:pt idx="705">
                  <c:v>43279.88329861111</c:v>
                </c:pt>
                <c:pt idx="706">
                  <c:v>43279.8833101852</c:v>
                </c:pt>
                <c:pt idx="707">
                  <c:v>43279.88332175925</c:v>
                </c:pt>
                <c:pt idx="708">
                  <c:v>43279.88333333333</c:v>
                </c:pt>
                <c:pt idx="709">
                  <c:v>43279.88334490741</c:v>
                </c:pt>
                <c:pt idx="710">
                  <c:v>43279.8833564815</c:v>
                </c:pt>
                <c:pt idx="711">
                  <c:v>43279.88336805556</c:v>
                </c:pt>
                <c:pt idx="712">
                  <c:v>43279.88337962963</c:v>
                </c:pt>
                <c:pt idx="713">
                  <c:v>43279.8833912037</c:v>
                </c:pt>
                <c:pt idx="714">
                  <c:v>43279.88340277778</c:v>
                </c:pt>
                <c:pt idx="715">
                  <c:v>43279.88341435186</c:v>
                </c:pt>
                <c:pt idx="716">
                  <c:v>43279.88342592593</c:v>
                </c:pt>
                <c:pt idx="717">
                  <c:v>43279.8834375</c:v>
                </c:pt>
                <c:pt idx="718">
                  <c:v>43279.88344907408</c:v>
                </c:pt>
                <c:pt idx="719">
                  <c:v>43279.88346064815</c:v>
                </c:pt>
                <c:pt idx="720">
                  <c:v>43279.88347222223</c:v>
                </c:pt>
                <c:pt idx="721">
                  <c:v>43279.88348379629</c:v>
                </c:pt>
                <c:pt idx="722">
                  <c:v>43279.88349537037</c:v>
                </c:pt>
                <c:pt idx="723">
                  <c:v>43279.88350694445</c:v>
                </c:pt>
                <c:pt idx="724">
                  <c:v>43279.88351851852</c:v>
                </c:pt>
                <c:pt idx="725">
                  <c:v>43279.8835300926</c:v>
                </c:pt>
                <c:pt idx="726">
                  <c:v>43279.88354166667</c:v>
                </c:pt>
                <c:pt idx="727">
                  <c:v>43279.88355324074</c:v>
                </c:pt>
                <c:pt idx="728">
                  <c:v>43279.88356481482</c:v>
                </c:pt>
                <c:pt idx="729">
                  <c:v>43279.8835763889</c:v>
                </c:pt>
                <c:pt idx="730">
                  <c:v>43279.88358796296</c:v>
                </c:pt>
                <c:pt idx="731">
                  <c:v>43279.88359953704</c:v>
                </c:pt>
                <c:pt idx="732">
                  <c:v>43279.88361111111</c:v>
                </c:pt>
                <c:pt idx="733">
                  <c:v>43279.88362268519</c:v>
                </c:pt>
                <c:pt idx="734">
                  <c:v>43279.88363425926</c:v>
                </c:pt>
                <c:pt idx="735">
                  <c:v>43279.88364583332</c:v>
                </c:pt>
                <c:pt idx="736">
                  <c:v>43279.88365740741</c:v>
                </c:pt>
                <c:pt idx="737">
                  <c:v>43279.88366898148</c:v>
                </c:pt>
                <c:pt idx="738">
                  <c:v>43279.88368055555</c:v>
                </c:pt>
                <c:pt idx="739">
                  <c:v>43279.88369212963</c:v>
                </c:pt>
                <c:pt idx="740">
                  <c:v>43279.88370370369</c:v>
                </c:pt>
                <c:pt idx="741">
                  <c:v>43279.88371527778</c:v>
                </c:pt>
                <c:pt idx="742">
                  <c:v>43279.88372685185</c:v>
                </c:pt>
                <c:pt idx="743">
                  <c:v>43279.88373842593</c:v>
                </c:pt>
                <c:pt idx="744">
                  <c:v>43279.88375</c:v>
                </c:pt>
                <c:pt idx="745">
                  <c:v>43279.88376157408</c:v>
                </c:pt>
                <c:pt idx="746">
                  <c:v>43279.88377314815</c:v>
                </c:pt>
                <c:pt idx="747">
                  <c:v>43279.88378472222</c:v>
                </c:pt>
                <c:pt idx="748">
                  <c:v>43279.8837962963</c:v>
                </c:pt>
                <c:pt idx="749">
                  <c:v>43279.88380787037</c:v>
                </c:pt>
                <c:pt idx="750">
                  <c:v>43279.88381944446</c:v>
                </c:pt>
                <c:pt idx="751">
                  <c:v>43279.88383101852</c:v>
                </c:pt>
                <c:pt idx="752">
                  <c:v>43279.8838425926</c:v>
                </c:pt>
                <c:pt idx="753">
                  <c:v>43279.88385416667</c:v>
                </c:pt>
                <c:pt idx="754">
                  <c:v>43279.88386574074</c:v>
                </c:pt>
                <c:pt idx="755">
                  <c:v>43279.88387731482</c:v>
                </c:pt>
                <c:pt idx="756">
                  <c:v>43279.8838888889</c:v>
                </c:pt>
                <c:pt idx="757">
                  <c:v>43279.88390046296</c:v>
                </c:pt>
                <c:pt idx="758">
                  <c:v>43279.88391203704</c:v>
                </c:pt>
                <c:pt idx="759">
                  <c:v>43279.8839236111</c:v>
                </c:pt>
                <c:pt idx="760">
                  <c:v>43279.8839351852</c:v>
                </c:pt>
                <c:pt idx="761">
                  <c:v>43279.88394675926</c:v>
                </c:pt>
                <c:pt idx="762">
                  <c:v>43279.88395833333</c:v>
                </c:pt>
                <c:pt idx="763">
                  <c:v>43279.88396990741</c:v>
                </c:pt>
                <c:pt idx="764">
                  <c:v>43279.88398148148</c:v>
                </c:pt>
                <c:pt idx="765">
                  <c:v>43279.88399305556</c:v>
                </c:pt>
                <c:pt idx="766">
                  <c:v>43279.88400462963</c:v>
                </c:pt>
                <c:pt idx="767">
                  <c:v>43279.8840162037</c:v>
                </c:pt>
                <c:pt idx="768">
                  <c:v>43279.88402777778</c:v>
                </c:pt>
                <c:pt idx="769">
                  <c:v>43279.88403935186</c:v>
                </c:pt>
                <c:pt idx="770">
                  <c:v>43279.88405092593</c:v>
                </c:pt>
                <c:pt idx="771">
                  <c:v>43279.8840625</c:v>
                </c:pt>
                <c:pt idx="772">
                  <c:v>43279.88407407408</c:v>
                </c:pt>
                <c:pt idx="773">
                  <c:v>43279.88408564815</c:v>
                </c:pt>
                <c:pt idx="774">
                  <c:v>43279.88409722223</c:v>
                </c:pt>
                <c:pt idx="775">
                  <c:v>43279.8841087963</c:v>
                </c:pt>
                <c:pt idx="776">
                  <c:v>43279.88412037037</c:v>
                </c:pt>
                <c:pt idx="777">
                  <c:v>43279.88413194445</c:v>
                </c:pt>
                <c:pt idx="778">
                  <c:v>43279.88414351852</c:v>
                </c:pt>
                <c:pt idx="779">
                  <c:v>43279.8841550926</c:v>
                </c:pt>
                <c:pt idx="780">
                  <c:v>43279.88416666666</c:v>
                </c:pt>
                <c:pt idx="781">
                  <c:v>43279.88417824074</c:v>
                </c:pt>
                <c:pt idx="782">
                  <c:v>43279.88418981482</c:v>
                </c:pt>
                <c:pt idx="783">
                  <c:v>43279.8842013889</c:v>
                </c:pt>
                <c:pt idx="784">
                  <c:v>43279.88421296297</c:v>
                </c:pt>
                <c:pt idx="785">
                  <c:v>43279.88422453704</c:v>
                </c:pt>
                <c:pt idx="786">
                  <c:v>43279.88423611111</c:v>
                </c:pt>
                <c:pt idx="787">
                  <c:v>43279.8842476852</c:v>
                </c:pt>
                <c:pt idx="788">
                  <c:v>43279.88425925927</c:v>
                </c:pt>
                <c:pt idx="789">
                  <c:v>43279.88427083333</c:v>
                </c:pt>
                <c:pt idx="790">
                  <c:v>43279.88428240741</c:v>
                </c:pt>
                <c:pt idx="791">
                  <c:v>43279.88429398148</c:v>
                </c:pt>
                <c:pt idx="792">
                  <c:v>43279.88430555556</c:v>
                </c:pt>
                <c:pt idx="793">
                  <c:v>43279.88431712963</c:v>
                </c:pt>
                <c:pt idx="794">
                  <c:v>43279.8843287037</c:v>
                </c:pt>
                <c:pt idx="795">
                  <c:v>43279.88434027778</c:v>
                </c:pt>
                <c:pt idx="796">
                  <c:v>43279.88435185186</c:v>
                </c:pt>
                <c:pt idx="797">
                  <c:v>43279.88436342593</c:v>
                </c:pt>
                <c:pt idx="798">
                  <c:v>43279.884375</c:v>
                </c:pt>
                <c:pt idx="799">
                  <c:v>43279.88438657407</c:v>
                </c:pt>
                <c:pt idx="800">
                  <c:v>43279.88439814816</c:v>
                </c:pt>
                <c:pt idx="801">
                  <c:v>43279.88440972223</c:v>
                </c:pt>
                <c:pt idx="802">
                  <c:v>43279.8844212963</c:v>
                </c:pt>
                <c:pt idx="803">
                  <c:v>43279.88443287037</c:v>
                </c:pt>
                <c:pt idx="804">
                  <c:v>43279.88444444445</c:v>
                </c:pt>
                <c:pt idx="805">
                  <c:v>43279.88445601852</c:v>
                </c:pt>
                <c:pt idx="806">
                  <c:v>43279.8844675926</c:v>
                </c:pt>
                <c:pt idx="807">
                  <c:v>43279.88447916666</c:v>
                </c:pt>
                <c:pt idx="808">
                  <c:v>43279.88449074074</c:v>
                </c:pt>
                <c:pt idx="809">
                  <c:v>43279.88450231482</c:v>
                </c:pt>
                <c:pt idx="810">
                  <c:v>43279.8845138889</c:v>
                </c:pt>
                <c:pt idx="811">
                  <c:v>43279.88452546297</c:v>
                </c:pt>
                <c:pt idx="812">
                  <c:v>43279.88453703704</c:v>
                </c:pt>
                <c:pt idx="813">
                  <c:v>43279.88454861111</c:v>
                </c:pt>
                <c:pt idx="814">
                  <c:v>43279.8845601852</c:v>
                </c:pt>
                <c:pt idx="815">
                  <c:v>43279.88457175926</c:v>
                </c:pt>
                <c:pt idx="816">
                  <c:v>43279.88458333333</c:v>
                </c:pt>
                <c:pt idx="817">
                  <c:v>43279.88459490741</c:v>
                </c:pt>
                <c:pt idx="818">
                  <c:v>43279.88460648148</c:v>
                </c:pt>
                <c:pt idx="819">
                  <c:v>43279.88461805557</c:v>
                </c:pt>
                <c:pt idx="820">
                  <c:v>43279.88462962963</c:v>
                </c:pt>
                <c:pt idx="821">
                  <c:v>43279.8846412037</c:v>
                </c:pt>
                <c:pt idx="822">
                  <c:v>43279.88465277778</c:v>
                </c:pt>
                <c:pt idx="823">
                  <c:v>43279.88466435186</c:v>
                </c:pt>
                <c:pt idx="824">
                  <c:v>43279.88467592593</c:v>
                </c:pt>
                <c:pt idx="825">
                  <c:v>43279.8846875</c:v>
                </c:pt>
                <c:pt idx="826">
                  <c:v>43279.88469907408</c:v>
                </c:pt>
                <c:pt idx="827">
                  <c:v>43279.88471064815</c:v>
                </c:pt>
                <c:pt idx="828">
                  <c:v>43279.88472222223</c:v>
                </c:pt>
                <c:pt idx="829">
                  <c:v>43279.8847337963</c:v>
                </c:pt>
                <c:pt idx="830">
                  <c:v>43279.88474537037</c:v>
                </c:pt>
                <c:pt idx="831">
                  <c:v>43279.88475694445</c:v>
                </c:pt>
                <c:pt idx="832">
                  <c:v>43279.88476851852</c:v>
                </c:pt>
                <c:pt idx="833">
                  <c:v>43279.8847800926</c:v>
                </c:pt>
                <c:pt idx="834">
                  <c:v>43279.88479166666</c:v>
                </c:pt>
                <c:pt idx="835">
                  <c:v>43279.88480324074</c:v>
                </c:pt>
                <c:pt idx="836">
                  <c:v>43279.88481481482</c:v>
                </c:pt>
                <c:pt idx="837">
                  <c:v>43279.8848263889</c:v>
                </c:pt>
                <c:pt idx="838">
                  <c:v>43279.88483796297</c:v>
                </c:pt>
                <c:pt idx="839">
                  <c:v>43279.88484953704</c:v>
                </c:pt>
                <c:pt idx="840">
                  <c:v>43279.88486111111</c:v>
                </c:pt>
                <c:pt idx="841">
                  <c:v>43279.8848726852</c:v>
                </c:pt>
                <c:pt idx="842">
                  <c:v>43279.88488425926</c:v>
                </c:pt>
                <c:pt idx="843">
                  <c:v>43279.88489583333</c:v>
                </c:pt>
                <c:pt idx="844">
                  <c:v>43279.88490740741</c:v>
                </c:pt>
                <c:pt idx="845">
                  <c:v>43279.88491898148</c:v>
                </c:pt>
                <c:pt idx="846">
                  <c:v>43279.88493055556</c:v>
                </c:pt>
                <c:pt idx="847">
                  <c:v>43279.88494212963</c:v>
                </c:pt>
                <c:pt idx="848">
                  <c:v>43279.8849537037</c:v>
                </c:pt>
                <c:pt idx="849">
                  <c:v>43279.88496527778</c:v>
                </c:pt>
                <c:pt idx="850">
                  <c:v>43279.88497685185</c:v>
                </c:pt>
                <c:pt idx="851">
                  <c:v>43279.88498842593</c:v>
                </c:pt>
                <c:pt idx="852">
                  <c:v>43279.885</c:v>
                </c:pt>
                <c:pt idx="853">
                  <c:v>43279.88501157407</c:v>
                </c:pt>
                <c:pt idx="854">
                  <c:v>43279.88502314815</c:v>
                </c:pt>
                <c:pt idx="855">
                  <c:v>43279.88503472223</c:v>
                </c:pt>
                <c:pt idx="856">
                  <c:v>43279.8850462963</c:v>
                </c:pt>
                <c:pt idx="857">
                  <c:v>43279.88505787037</c:v>
                </c:pt>
                <c:pt idx="858">
                  <c:v>43279.88506944444</c:v>
                </c:pt>
                <c:pt idx="859">
                  <c:v>43279.88508101852</c:v>
                </c:pt>
                <c:pt idx="860">
                  <c:v>43279.8850925926</c:v>
                </c:pt>
                <c:pt idx="861">
                  <c:v>43279.88510416666</c:v>
                </c:pt>
                <c:pt idx="862">
                  <c:v>43279.88511574074</c:v>
                </c:pt>
                <c:pt idx="863">
                  <c:v>43279.88512731482</c:v>
                </c:pt>
                <c:pt idx="864">
                  <c:v>43279.8851388889</c:v>
                </c:pt>
                <c:pt idx="865">
                  <c:v>43279.88515046297</c:v>
                </c:pt>
                <c:pt idx="866">
                  <c:v>43279.88516203703</c:v>
                </c:pt>
                <c:pt idx="867">
                  <c:v>43279.8851736111</c:v>
                </c:pt>
                <c:pt idx="868">
                  <c:v>43279.88518518519</c:v>
                </c:pt>
                <c:pt idx="869">
                  <c:v>43279.88519675926</c:v>
                </c:pt>
                <c:pt idx="870">
                  <c:v>43279.88520833333</c:v>
                </c:pt>
                <c:pt idx="871">
                  <c:v>43279.88521990741</c:v>
                </c:pt>
                <c:pt idx="872">
                  <c:v>43279.88523148148</c:v>
                </c:pt>
                <c:pt idx="873">
                  <c:v>43279.88524305556</c:v>
                </c:pt>
                <c:pt idx="874">
                  <c:v>43279.88525462963</c:v>
                </c:pt>
                <c:pt idx="875">
                  <c:v>43279.8852662037</c:v>
                </c:pt>
                <c:pt idx="876">
                  <c:v>43279.88527777778</c:v>
                </c:pt>
                <c:pt idx="877">
                  <c:v>43279.88528935185</c:v>
                </c:pt>
                <c:pt idx="878">
                  <c:v>43279.88530092593</c:v>
                </c:pt>
                <c:pt idx="879">
                  <c:v>43279.8853125</c:v>
                </c:pt>
                <c:pt idx="880">
                  <c:v>43279.88532407407</c:v>
                </c:pt>
                <c:pt idx="881">
                  <c:v>43279.88533564815</c:v>
                </c:pt>
                <c:pt idx="882">
                  <c:v>43279.88534722223</c:v>
                </c:pt>
                <c:pt idx="883">
                  <c:v>43279.8853587963</c:v>
                </c:pt>
                <c:pt idx="884">
                  <c:v>43279.88537037037</c:v>
                </c:pt>
                <c:pt idx="885">
                  <c:v>43279.88538194444</c:v>
                </c:pt>
                <c:pt idx="886">
                  <c:v>43279.88539351852</c:v>
                </c:pt>
                <c:pt idx="887">
                  <c:v>43279.8854050926</c:v>
                </c:pt>
                <c:pt idx="888">
                  <c:v>43279.88541666666</c:v>
                </c:pt>
                <c:pt idx="889">
                  <c:v>43279.88542824074</c:v>
                </c:pt>
                <c:pt idx="890">
                  <c:v>43279.88543981482</c:v>
                </c:pt>
                <c:pt idx="891">
                  <c:v>43279.8854513889</c:v>
                </c:pt>
                <c:pt idx="892">
                  <c:v>43279.88546296296</c:v>
                </c:pt>
                <c:pt idx="893">
                  <c:v>43279.88547453703</c:v>
                </c:pt>
                <c:pt idx="894">
                  <c:v>43279.8854861111</c:v>
                </c:pt>
                <c:pt idx="895">
                  <c:v>43279.88549768519</c:v>
                </c:pt>
                <c:pt idx="896">
                  <c:v>43279.88550925926</c:v>
                </c:pt>
                <c:pt idx="897">
                  <c:v>43279.88552083333</c:v>
                </c:pt>
                <c:pt idx="898">
                  <c:v>43279.88553240741</c:v>
                </c:pt>
                <c:pt idx="899">
                  <c:v>43279.88554398148</c:v>
                </c:pt>
                <c:pt idx="900">
                  <c:v>43279.88555555556</c:v>
                </c:pt>
                <c:pt idx="901">
                  <c:v>43279.88556712963</c:v>
                </c:pt>
                <c:pt idx="902">
                  <c:v>43279.8855787037</c:v>
                </c:pt>
                <c:pt idx="903">
                  <c:v>43279.88559027778</c:v>
                </c:pt>
                <c:pt idx="904">
                  <c:v>43279.88560185184</c:v>
                </c:pt>
                <c:pt idx="905">
                  <c:v>43279.88561342594</c:v>
                </c:pt>
                <c:pt idx="906">
                  <c:v>43279.885625</c:v>
                </c:pt>
                <c:pt idx="907">
                  <c:v>43279.88563657407</c:v>
                </c:pt>
                <c:pt idx="908">
                  <c:v>43279.88564814815</c:v>
                </c:pt>
                <c:pt idx="909">
                  <c:v>43279.88565972223</c:v>
                </c:pt>
                <c:pt idx="910">
                  <c:v>43279.8856712963</c:v>
                </c:pt>
                <c:pt idx="911">
                  <c:v>43279.88568287037</c:v>
                </c:pt>
                <c:pt idx="912">
                  <c:v>43279.88569444444</c:v>
                </c:pt>
                <c:pt idx="913">
                  <c:v>43279.88570601852</c:v>
                </c:pt>
                <c:pt idx="914">
                  <c:v>43279.8857175926</c:v>
                </c:pt>
                <c:pt idx="915">
                  <c:v>43279.88572916666</c:v>
                </c:pt>
                <c:pt idx="916">
                  <c:v>43279.88574074073</c:v>
                </c:pt>
                <c:pt idx="917">
                  <c:v>43279.88575231482</c:v>
                </c:pt>
                <c:pt idx="918">
                  <c:v>43279.88576388889</c:v>
                </c:pt>
                <c:pt idx="919">
                  <c:v>43279.88577546297</c:v>
                </c:pt>
                <c:pt idx="920">
                  <c:v>43279.88578703703</c:v>
                </c:pt>
                <c:pt idx="921">
                  <c:v>43279.8857986111</c:v>
                </c:pt>
                <c:pt idx="922">
                  <c:v>43279.8858101852</c:v>
                </c:pt>
                <c:pt idx="923">
                  <c:v>43279.88582175926</c:v>
                </c:pt>
                <c:pt idx="924">
                  <c:v>43279.88583333334</c:v>
                </c:pt>
                <c:pt idx="925">
                  <c:v>43279.88584490741</c:v>
                </c:pt>
                <c:pt idx="926">
                  <c:v>43279.88585648148</c:v>
                </c:pt>
                <c:pt idx="927">
                  <c:v>43279.88586805556</c:v>
                </c:pt>
                <c:pt idx="928">
                  <c:v>43279.88587962963</c:v>
                </c:pt>
                <c:pt idx="929">
                  <c:v>43279.8858912037</c:v>
                </c:pt>
                <c:pt idx="930">
                  <c:v>43279.88590277778</c:v>
                </c:pt>
                <c:pt idx="931">
                  <c:v>43279.88591435185</c:v>
                </c:pt>
                <c:pt idx="932">
                  <c:v>43279.88592592593</c:v>
                </c:pt>
                <c:pt idx="933">
                  <c:v>43279.8859375</c:v>
                </c:pt>
                <c:pt idx="934">
                  <c:v>43279.88594907407</c:v>
                </c:pt>
                <c:pt idx="935">
                  <c:v>43279.88596064815</c:v>
                </c:pt>
                <c:pt idx="936">
                  <c:v>43279.88597222222</c:v>
                </c:pt>
                <c:pt idx="937">
                  <c:v>43279.8859837963</c:v>
                </c:pt>
                <c:pt idx="938">
                  <c:v>43279.88599537037</c:v>
                </c:pt>
                <c:pt idx="939">
                  <c:v>43279.88600694444</c:v>
                </c:pt>
                <c:pt idx="940">
                  <c:v>43279.88601851852</c:v>
                </c:pt>
                <c:pt idx="941">
                  <c:v>43279.8860300926</c:v>
                </c:pt>
                <c:pt idx="942">
                  <c:v>43279.88604166666</c:v>
                </c:pt>
                <c:pt idx="943">
                  <c:v>43279.88605324074</c:v>
                </c:pt>
                <c:pt idx="944">
                  <c:v>43279.88606481482</c:v>
                </c:pt>
                <c:pt idx="945">
                  <c:v>43279.8860763889</c:v>
                </c:pt>
                <c:pt idx="946">
                  <c:v>43279.88608796297</c:v>
                </c:pt>
                <c:pt idx="947">
                  <c:v>43279.88609953704</c:v>
                </c:pt>
                <c:pt idx="948">
                  <c:v>43279.88611111111</c:v>
                </c:pt>
                <c:pt idx="949">
                  <c:v>43279.88612268519</c:v>
                </c:pt>
                <c:pt idx="950">
                  <c:v>43279.88613425926</c:v>
                </c:pt>
                <c:pt idx="951">
                  <c:v>43279.88614583333</c:v>
                </c:pt>
                <c:pt idx="952">
                  <c:v>43279.88615740741</c:v>
                </c:pt>
                <c:pt idx="953">
                  <c:v>43279.88616898148</c:v>
                </c:pt>
                <c:pt idx="954">
                  <c:v>43279.88618055556</c:v>
                </c:pt>
                <c:pt idx="955">
                  <c:v>43279.88619212963</c:v>
                </c:pt>
                <c:pt idx="956">
                  <c:v>43279.8862037037</c:v>
                </c:pt>
                <c:pt idx="957">
                  <c:v>43279.8862152778</c:v>
                </c:pt>
                <c:pt idx="958">
                  <c:v>43279.88622685185</c:v>
                </c:pt>
                <c:pt idx="959">
                  <c:v>43279.88623842594</c:v>
                </c:pt>
                <c:pt idx="960">
                  <c:v>43279.88625</c:v>
                </c:pt>
                <c:pt idx="961">
                  <c:v>43279.88626157407</c:v>
                </c:pt>
                <c:pt idx="962">
                  <c:v>43279.88627314816</c:v>
                </c:pt>
                <c:pt idx="963">
                  <c:v>43279.88628472222</c:v>
                </c:pt>
                <c:pt idx="964">
                  <c:v>43279.8862962963</c:v>
                </c:pt>
                <c:pt idx="965">
                  <c:v>43279.88630787037</c:v>
                </c:pt>
                <c:pt idx="966">
                  <c:v>43279.88631944445</c:v>
                </c:pt>
                <c:pt idx="967">
                  <c:v>43279.88633101852</c:v>
                </c:pt>
                <c:pt idx="968">
                  <c:v>43279.8863425926</c:v>
                </c:pt>
                <c:pt idx="969">
                  <c:v>43279.88635416667</c:v>
                </c:pt>
                <c:pt idx="970">
                  <c:v>43279.88636574074</c:v>
                </c:pt>
                <c:pt idx="971">
                  <c:v>43279.88637731481</c:v>
                </c:pt>
                <c:pt idx="972">
                  <c:v>43279.8863888889</c:v>
                </c:pt>
                <c:pt idx="973">
                  <c:v>43279.88640046297</c:v>
                </c:pt>
                <c:pt idx="974">
                  <c:v>43279.88641203704</c:v>
                </c:pt>
                <c:pt idx="975">
                  <c:v>43279.8864236111</c:v>
                </c:pt>
                <c:pt idx="976">
                  <c:v>43279.8864351852</c:v>
                </c:pt>
                <c:pt idx="977">
                  <c:v>43279.88644675926</c:v>
                </c:pt>
                <c:pt idx="978">
                  <c:v>43279.88645833334</c:v>
                </c:pt>
                <c:pt idx="979">
                  <c:v>43279.88646990741</c:v>
                </c:pt>
                <c:pt idx="980">
                  <c:v>43279.88648148148</c:v>
                </c:pt>
                <c:pt idx="981">
                  <c:v>43279.88649305556</c:v>
                </c:pt>
                <c:pt idx="982">
                  <c:v>43279.88650462963</c:v>
                </c:pt>
                <c:pt idx="983">
                  <c:v>43279.88651620371</c:v>
                </c:pt>
                <c:pt idx="984">
                  <c:v>43279.88652777778</c:v>
                </c:pt>
                <c:pt idx="985">
                  <c:v>43279.88653935186</c:v>
                </c:pt>
                <c:pt idx="986">
                  <c:v>43279.88655092594</c:v>
                </c:pt>
                <c:pt idx="987">
                  <c:v>43279.8865625</c:v>
                </c:pt>
                <c:pt idx="988">
                  <c:v>43279.88657407408</c:v>
                </c:pt>
                <c:pt idx="989">
                  <c:v>43279.88658564816</c:v>
                </c:pt>
                <c:pt idx="990">
                  <c:v>43279.88659722222</c:v>
                </c:pt>
                <c:pt idx="991">
                  <c:v>43279.8866087963</c:v>
                </c:pt>
                <c:pt idx="992">
                  <c:v>43279.88662037038</c:v>
                </c:pt>
                <c:pt idx="993">
                  <c:v>43279.88663194444</c:v>
                </c:pt>
                <c:pt idx="994">
                  <c:v>43279.88664351852</c:v>
                </c:pt>
                <c:pt idx="995">
                  <c:v>43279.8866550926</c:v>
                </c:pt>
                <c:pt idx="996">
                  <c:v>43279.88666666667</c:v>
                </c:pt>
                <c:pt idx="997">
                  <c:v>43279.88667824074</c:v>
                </c:pt>
                <c:pt idx="998">
                  <c:v>43279.88668981481</c:v>
                </c:pt>
                <c:pt idx="999">
                  <c:v>43279.8867013889</c:v>
                </c:pt>
                <c:pt idx="1000">
                  <c:v>43279.88671296297</c:v>
                </c:pt>
                <c:pt idx="1001">
                  <c:v>43279.88672453703</c:v>
                </c:pt>
                <c:pt idx="1002">
                  <c:v>43279.88673611111</c:v>
                </c:pt>
                <c:pt idx="1003">
                  <c:v>43279.88674768519</c:v>
                </c:pt>
                <c:pt idx="1004">
                  <c:v>43279.88675925926</c:v>
                </c:pt>
                <c:pt idx="1005">
                  <c:v>43279.88677083333</c:v>
                </c:pt>
                <c:pt idx="1006">
                  <c:v>43279.88678240741</c:v>
                </c:pt>
                <c:pt idx="1007">
                  <c:v>43279.88679398148</c:v>
                </c:pt>
                <c:pt idx="1008">
                  <c:v>43279.88680555556</c:v>
                </c:pt>
                <c:pt idx="1009">
                  <c:v>43279.88681712964</c:v>
                </c:pt>
                <c:pt idx="1010">
                  <c:v>43279.88682870371</c:v>
                </c:pt>
                <c:pt idx="1011">
                  <c:v>43279.88684027778</c:v>
                </c:pt>
                <c:pt idx="1012">
                  <c:v>43279.88685185185</c:v>
                </c:pt>
                <c:pt idx="1013">
                  <c:v>43279.88686342594</c:v>
                </c:pt>
                <c:pt idx="1014">
                  <c:v>43279.886875</c:v>
                </c:pt>
                <c:pt idx="1015">
                  <c:v>43279.88688657408</c:v>
                </c:pt>
                <c:pt idx="1016">
                  <c:v>43279.88689814817</c:v>
                </c:pt>
                <c:pt idx="1017">
                  <c:v>43279.88690972222</c:v>
                </c:pt>
                <c:pt idx="1018">
                  <c:v>43279.8869212963</c:v>
                </c:pt>
                <c:pt idx="1019">
                  <c:v>43279.88693287038</c:v>
                </c:pt>
                <c:pt idx="1020">
                  <c:v>43279.88694444444</c:v>
                </c:pt>
                <c:pt idx="1021">
                  <c:v>43279.88695601852</c:v>
                </c:pt>
                <c:pt idx="1022">
                  <c:v>43279.8869675926</c:v>
                </c:pt>
                <c:pt idx="1023">
                  <c:v>43279.88697916667</c:v>
                </c:pt>
                <c:pt idx="1024">
                  <c:v>43279.88699074074</c:v>
                </c:pt>
                <c:pt idx="1025">
                  <c:v>43279.88700231481</c:v>
                </c:pt>
                <c:pt idx="1026">
                  <c:v>43279.8870138889</c:v>
                </c:pt>
                <c:pt idx="1027">
                  <c:v>43279.88702546297</c:v>
                </c:pt>
                <c:pt idx="1028">
                  <c:v>43279.88703703704</c:v>
                </c:pt>
                <c:pt idx="1029">
                  <c:v>43279.8870486111</c:v>
                </c:pt>
                <c:pt idx="1030">
                  <c:v>43279.88706018519</c:v>
                </c:pt>
                <c:pt idx="1031">
                  <c:v>43279.88707175926</c:v>
                </c:pt>
                <c:pt idx="1032">
                  <c:v>43279.88708333333</c:v>
                </c:pt>
                <c:pt idx="1033">
                  <c:v>43279.88709490741</c:v>
                </c:pt>
                <c:pt idx="1034">
                  <c:v>43279.88710648148</c:v>
                </c:pt>
                <c:pt idx="1035">
                  <c:v>43279.88711805556</c:v>
                </c:pt>
                <c:pt idx="1036">
                  <c:v>43279.88712962963</c:v>
                </c:pt>
                <c:pt idx="1037">
                  <c:v>43279.8871412037</c:v>
                </c:pt>
                <c:pt idx="1038">
                  <c:v>43279.88715277778</c:v>
                </c:pt>
                <c:pt idx="1039">
                  <c:v>43279.88716435185</c:v>
                </c:pt>
                <c:pt idx="1040">
                  <c:v>43279.88717592593</c:v>
                </c:pt>
                <c:pt idx="1041">
                  <c:v>43279.8871875</c:v>
                </c:pt>
                <c:pt idx="1042">
                  <c:v>43279.88719907408</c:v>
                </c:pt>
                <c:pt idx="1043">
                  <c:v>43279.88721064816</c:v>
                </c:pt>
                <c:pt idx="1044">
                  <c:v>43279.88722222222</c:v>
                </c:pt>
                <c:pt idx="1045">
                  <c:v>43279.8872337963</c:v>
                </c:pt>
                <c:pt idx="1046">
                  <c:v>43279.88724537038</c:v>
                </c:pt>
                <c:pt idx="1047">
                  <c:v>43279.88725694445</c:v>
                </c:pt>
                <c:pt idx="1048">
                  <c:v>43279.88726851852</c:v>
                </c:pt>
                <c:pt idx="1049">
                  <c:v>43279.8872800926</c:v>
                </c:pt>
                <c:pt idx="1050">
                  <c:v>43279.88729166667</c:v>
                </c:pt>
                <c:pt idx="1051">
                  <c:v>43279.88730324074</c:v>
                </c:pt>
                <c:pt idx="1052">
                  <c:v>43279.88731481481</c:v>
                </c:pt>
                <c:pt idx="1053">
                  <c:v>43279.8873263889</c:v>
                </c:pt>
                <c:pt idx="1054">
                  <c:v>43279.88733796297</c:v>
                </c:pt>
                <c:pt idx="1055">
                  <c:v>43279.88734953704</c:v>
                </c:pt>
                <c:pt idx="1056">
                  <c:v>43279.8873611111</c:v>
                </c:pt>
                <c:pt idx="1057">
                  <c:v>43279.88737268518</c:v>
                </c:pt>
                <c:pt idx="1058">
                  <c:v>43279.88738425926</c:v>
                </c:pt>
                <c:pt idx="1059">
                  <c:v>43279.88739583334</c:v>
                </c:pt>
                <c:pt idx="1060">
                  <c:v>43279.88740740741</c:v>
                </c:pt>
                <c:pt idx="1061">
                  <c:v>43279.88741898148</c:v>
                </c:pt>
                <c:pt idx="1062">
                  <c:v>43279.88743055556</c:v>
                </c:pt>
                <c:pt idx="1063">
                  <c:v>43279.88744212963</c:v>
                </c:pt>
                <c:pt idx="1064">
                  <c:v>43279.8874537037</c:v>
                </c:pt>
                <c:pt idx="1065">
                  <c:v>43279.88746527778</c:v>
                </c:pt>
                <c:pt idx="1066">
                  <c:v>43279.88747685185</c:v>
                </c:pt>
                <c:pt idx="1067">
                  <c:v>43279.88748842593</c:v>
                </c:pt>
                <c:pt idx="1068">
                  <c:v>43279.8875</c:v>
                </c:pt>
                <c:pt idx="1069">
                  <c:v>43279.88751157408</c:v>
                </c:pt>
                <c:pt idx="1070">
                  <c:v>43279.88752314816</c:v>
                </c:pt>
                <c:pt idx="1071">
                  <c:v>43279.88753472222</c:v>
                </c:pt>
                <c:pt idx="1072">
                  <c:v>43279.8875462963</c:v>
                </c:pt>
                <c:pt idx="1073">
                  <c:v>43279.88755787038</c:v>
                </c:pt>
                <c:pt idx="1074">
                  <c:v>43279.88756944445</c:v>
                </c:pt>
                <c:pt idx="1075">
                  <c:v>43279.88758101852</c:v>
                </c:pt>
                <c:pt idx="1076">
                  <c:v>43279.8875925926</c:v>
                </c:pt>
                <c:pt idx="1077">
                  <c:v>43279.88760416667</c:v>
                </c:pt>
                <c:pt idx="1078">
                  <c:v>43279.88761574074</c:v>
                </c:pt>
                <c:pt idx="1079">
                  <c:v>43279.88762731481</c:v>
                </c:pt>
                <c:pt idx="1080">
                  <c:v>43279.8876388889</c:v>
                </c:pt>
                <c:pt idx="1081">
                  <c:v>43279.88765046297</c:v>
                </c:pt>
                <c:pt idx="1082">
                  <c:v>43279.88766203704</c:v>
                </c:pt>
                <c:pt idx="1083">
                  <c:v>43279.88767361111</c:v>
                </c:pt>
                <c:pt idx="1084">
                  <c:v>43279.88768518518</c:v>
                </c:pt>
                <c:pt idx="1085">
                  <c:v>43279.88769675926</c:v>
                </c:pt>
                <c:pt idx="1086">
                  <c:v>43279.88770833334</c:v>
                </c:pt>
                <c:pt idx="1087">
                  <c:v>43279.88771990741</c:v>
                </c:pt>
                <c:pt idx="1088">
                  <c:v>43279.88773148148</c:v>
                </c:pt>
                <c:pt idx="1089">
                  <c:v>43279.88774305556</c:v>
                </c:pt>
                <c:pt idx="1090">
                  <c:v>43279.88775462963</c:v>
                </c:pt>
                <c:pt idx="1091">
                  <c:v>43279.8877662037</c:v>
                </c:pt>
                <c:pt idx="1092">
                  <c:v>43279.88777777778</c:v>
                </c:pt>
                <c:pt idx="1093">
                  <c:v>43279.88778935185</c:v>
                </c:pt>
                <c:pt idx="1094">
                  <c:v>43279.88780092593</c:v>
                </c:pt>
                <c:pt idx="1095">
                  <c:v>43279.88781250001</c:v>
                </c:pt>
                <c:pt idx="1096">
                  <c:v>43279.88782407408</c:v>
                </c:pt>
                <c:pt idx="1097">
                  <c:v>43279.88783564816</c:v>
                </c:pt>
                <c:pt idx="1098">
                  <c:v>43279.88784722222</c:v>
                </c:pt>
                <c:pt idx="1099">
                  <c:v>43279.8878587963</c:v>
                </c:pt>
                <c:pt idx="1100">
                  <c:v>43279.88787037038</c:v>
                </c:pt>
                <c:pt idx="1101">
                  <c:v>43279.88788194445</c:v>
                </c:pt>
                <c:pt idx="1102">
                  <c:v>43279.88789351852</c:v>
                </c:pt>
                <c:pt idx="1103">
                  <c:v>43279.8879050926</c:v>
                </c:pt>
                <c:pt idx="1104">
                  <c:v>43279.88791666667</c:v>
                </c:pt>
                <c:pt idx="1105">
                  <c:v>43279.88792824074</c:v>
                </c:pt>
                <c:pt idx="1106">
                  <c:v>43279.88793981481</c:v>
                </c:pt>
                <c:pt idx="1107">
                  <c:v>43279.8879513889</c:v>
                </c:pt>
                <c:pt idx="1108">
                  <c:v>43279.88796296297</c:v>
                </c:pt>
                <c:pt idx="1109">
                  <c:v>43279.88797453704</c:v>
                </c:pt>
                <c:pt idx="1110">
                  <c:v>43279.88798611111</c:v>
                </c:pt>
                <c:pt idx="1111">
                  <c:v>43279.88799768518</c:v>
                </c:pt>
                <c:pt idx="1112">
                  <c:v>43279.88800925926</c:v>
                </c:pt>
                <c:pt idx="1113">
                  <c:v>43279.88802083334</c:v>
                </c:pt>
                <c:pt idx="1114">
                  <c:v>43279.88803240741</c:v>
                </c:pt>
                <c:pt idx="1115">
                  <c:v>43279.88804398148</c:v>
                </c:pt>
                <c:pt idx="1116">
                  <c:v>43279.88805555556</c:v>
                </c:pt>
                <c:pt idx="1117">
                  <c:v>43279.88806712963</c:v>
                </c:pt>
                <c:pt idx="1118">
                  <c:v>43279.88807870371</c:v>
                </c:pt>
                <c:pt idx="1119">
                  <c:v>43279.88809027778</c:v>
                </c:pt>
                <c:pt idx="1120">
                  <c:v>43279.88810185185</c:v>
                </c:pt>
                <c:pt idx="1121">
                  <c:v>43279.88811342594</c:v>
                </c:pt>
                <c:pt idx="1122">
                  <c:v>43279.888125</c:v>
                </c:pt>
                <c:pt idx="1123">
                  <c:v>43279.88813657408</c:v>
                </c:pt>
                <c:pt idx="1124">
                  <c:v>43279.88814814816</c:v>
                </c:pt>
                <c:pt idx="1125">
                  <c:v>43279.88815972222</c:v>
                </c:pt>
                <c:pt idx="1126">
                  <c:v>43279.8881712963</c:v>
                </c:pt>
                <c:pt idx="1127">
                  <c:v>43279.88818287037</c:v>
                </c:pt>
                <c:pt idx="1128">
                  <c:v>43279.88819444445</c:v>
                </c:pt>
                <c:pt idx="1129">
                  <c:v>43279.88820601853</c:v>
                </c:pt>
                <c:pt idx="1130">
                  <c:v>43279.8882175926</c:v>
                </c:pt>
                <c:pt idx="1131">
                  <c:v>43279.88822916667</c:v>
                </c:pt>
                <c:pt idx="1132">
                  <c:v>43279.88824074075</c:v>
                </c:pt>
                <c:pt idx="1133">
                  <c:v>43279.88825231482</c:v>
                </c:pt>
                <c:pt idx="1134">
                  <c:v>43279.8882638889</c:v>
                </c:pt>
                <c:pt idx="1135">
                  <c:v>43279.88827546297</c:v>
                </c:pt>
                <c:pt idx="1136">
                  <c:v>43279.88828703704</c:v>
                </c:pt>
                <c:pt idx="1137">
                  <c:v>43279.88829861111</c:v>
                </c:pt>
                <c:pt idx="1138">
                  <c:v>43279.88831018518</c:v>
                </c:pt>
                <c:pt idx="1139">
                  <c:v>43279.88832175926</c:v>
                </c:pt>
                <c:pt idx="1140">
                  <c:v>43279.88833333334</c:v>
                </c:pt>
                <c:pt idx="1141">
                  <c:v>43279.88834490741</c:v>
                </c:pt>
                <c:pt idx="1142">
                  <c:v>43279.88835648148</c:v>
                </c:pt>
                <c:pt idx="1143">
                  <c:v>43279.88836805556</c:v>
                </c:pt>
                <c:pt idx="1144">
                  <c:v>43279.88837962963</c:v>
                </c:pt>
                <c:pt idx="1145">
                  <c:v>43279.88839120371</c:v>
                </c:pt>
                <c:pt idx="1146">
                  <c:v>43279.88840277778</c:v>
                </c:pt>
                <c:pt idx="1147">
                  <c:v>43279.88841435185</c:v>
                </c:pt>
                <c:pt idx="1148">
                  <c:v>43279.88842592593</c:v>
                </c:pt>
                <c:pt idx="1149">
                  <c:v>43279.88843750001</c:v>
                </c:pt>
                <c:pt idx="1150">
                  <c:v>43279.88844907408</c:v>
                </c:pt>
                <c:pt idx="1151">
                  <c:v>43279.88846064815</c:v>
                </c:pt>
                <c:pt idx="1152">
                  <c:v>43279.88847222222</c:v>
                </c:pt>
                <c:pt idx="1153">
                  <c:v>43279.8884837963</c:v>
                </c:pt>
                <c:pt idx="1154">
                  <c:v>43279.88849537037</c:v>
                </c:pt>
                <c:pt idx="1155">
                  <c:v>43279.88850694445</c:v>
                </c:pt>
                <c:pt idx="1156">
                  <c:v>43279.88851851853</c:v>
                </c:pt>
                <c:pt idx="1157">
                  <c:v>43279.8885300926</c:v>
                </c:pt>
                <c:pt idx="1158">
                  <c:v>43279.88854166667</c:v>
                </c:pt>
                <c:pt idx="1159">
                  <c:v>43279.88855324075</c:v>
                </c:pt>
                <c:pt idx="1160">
                  <c:v>43279.88856481481</c:v>
                </c:pt>
                <c:pt idx="1161">
                  <c:v>43279.8885763889</c:v>
                </c:pt>
                <c:pt idx="1162">
                  <c:v>43279.88858796296</c:v>
                </c:pt>
                <c:pt idx="1163">
                  <c:v>43279.88859953704</c:v>
                </c:pt>
                <c:pt idx="1164">
                  <c:v>43279.88861111111</c:v>
                </c:pt>
                <c:pt idx="1165">
                  <c:v>43279.88862268518</c:v>
                </c:pt>
                <c:pt idx="1166">
                  <c:v>43279.88863425926</c:v>
                </c:pt>
                <c:pt idx="1167">
                  <c:v>43279.88864583334</c:v>
                </c:pt>
                <c:pt idx="1168">
                  <c:v>43279.88865740742</c:v>
                </c:pt>
                <c:pt idx="1169">
                  <c:v>43279.88866898148</c:v>
                </c:pt>
                <c:pt idx="1170">
                  <c:v>43279.88868055555</c:v>
                </c:pt>
                <c:pt idx="1171">
                  <c:v>43279.88869212963</c:v>
                </c:pt>
                <c:pt idx="1172">
                  <c:v>43279.88870370371</c:v>
                </c:pt>
                <c:pt idx="1173">
                  <c:v>43279.88871527778</c:v>
                </c:pt>
                <c:pt idx="1174">
                  <c:v>43279.88872685185</c:v>
                </c:pt>
                <c:pt idx="1175">
                  <c:v>43279.88873842594</c:v>
                </c:pt>
                <c:pt idx="1176">
                  <c:v>43279.88875</c:v>
                </c:pt>
                <c:pt idx="1177">
                  <c:v>43279.88876157408</c:v>
                </c:pt>
                <c:pt idx="1178">
                  <c:v>43279.88877314815</c:v>
                </c:pt>
                <c:pt idx="1179">
                  <c:v>43279.88878472222</c:v>
                </c:pt>
                <c:pt idx="1180">
                  <c:v>43279.8887962963</c:v>
                </c:pt>
                <c:pt idx="1181">
                  <c:v>43279.88880787037</c:v>
                </c:pt>
                <c:pt idx="1182">
                  <c:v>43279.88881944446</c:v>
                </c:pt>
                <c:pt idx="1183">
                  <c:v>43279.88883101853</c:v>
                </c:pt>
                <c:pt idx="1184">
                  <c:v>43279.8888425926</c:v>
                </c:pt>
                <c:pt idx="1185">
                  <c:v>43279.88885416667</c:v>
                </c:pt>
                <c:pt idx="1186">
                  <c:v>43279.88886574075</c:v>
                </c:pt>
                <c:pt idx="1187">
                  <c:v>43279.88887731482</c:v>
                </c:pt>
                <c:pt idx="1188">
                  <c:v>43279.8888888889</c:v>
                </c:pt>
                <c:pt idx="1189">
                  <c:v>43279.88890046296</c:v>
                </c:pt>
                <c:pt idx="1190">
                  <c:v>43279.88891203704</c:v>
                </c:pt>
                <c:pt idx="1191">
                  <c:v>43279.88892361111</c:v>
                </c:pt>
                <c:pt idx="1192">
                  <c:v>43279.8889351852</c:v>
                </c:pt>
                <c:pt idx="1193">
                  <c:v>43279.88894675926</c:v>
                </c:pt>
                <c:pt idx="1194">
                  <c:v>43279.88895833334</c:v>
                </c:pt>
                <c:pt idx="1195">
                  <c:v>43279.88896990741</c:v>
                </c:pt>
                <c:pt idx="1196">
                  <c:v>43279.88898148148</c:v>
                </c:pt>
                <c:pt idx="1197">
                  <c:v>43279.88899305555</c:v>
                </c:pt>
                <c:pt idx="1198">
                  <c:v>43279.88900462963</c:v>
                </c:pt>
                <c:pt idx="1199">
                  <c:v>43279.88901620371</c:v>
                </c:pt>
                <c:pt idx="1200">
                  <c:v>43279.88902777778</c:v>
                </c:pt>
                <c:pt idx="1201">
                  <c:v>43279.88903935185</c:v>
                </c:pt>
                <c:pt idx="1202">
                  <c:v>43279.88905092593</c:v>
                </c:pt>
                <c:pt idx="1203">
                  <c:v>43279.88906250001</c:v>
                </c:pt>
                <c:pt idx="1204">
                  <c:v>43279.88907407408</c:v>
                </c:pt>
                <c:pt idx="1205">
                  <c:v>43279.88908564815</c:v>
                </c:pt>
                <c:pt idx="1206">
                  <c:v>43279.88909722222</c:v>
                </c:pt>
                <c:pt idx="1207">
                  <c:v>43279.8891087963</c:v>
                </c:pt>
                <c:pt idx="1208">
                  <c:v>43279.88912037037</c:v>
                </c:pt>
                <c:pt idx="1209">
                  <c:v>43279.88913194445</c:v>
                </c:pt>
                <c:pt idx="1210">
                  <c:v>43279.88914351852</c:v>
                </c:pt>
                <c:pt idx="1211">
                  <c:v>43279.8891550926</c:v>
                </c:pt>
                <c:pt idx="1212">
                  <c:v>43279.88916666666</c:v>
                </c:pt>
                <c:pt idx="1213">
                  <c:v>43279.88917824074</c:v>
                </c:pt>
                <c:pt idx="1214">
                  <c:v>43279.88918981481</c:v>
                </c:pt>
                <c:pt idx="1215">
                  <c:v>43279.8892013889</c:v>
                </c:pt>
                <c:pt idx="1216">
                  <c:v>43279.88921296296</c:v>
                </c:pt>
                <c:pt idx="1217">
                  <c:v>43279.88922453704</c:v>
                </c:pt>
                <c:pt idx="1218">
                  <c:v>43279.88923611112</c:v>
                </c:pt>
                <c:pt idx="1219">
                  <c:v>43279.88924768518</c:v>
                </c:pt>
                <c:pt idx="1220">
                  <c:v>43279.88925925926</c:v>
                </c:pt>
                <c:pt idx="1221">
                  <c:v>43279.88927083334</c:v>
                </c:pt>
                <c:pt idx="1222">
                  <c:v>43279.88928240741</c:v>
                </c:pt>
                <c:pt idx="1223">
                  <c:v>43279.88929398148</c:v>
                </c:pt>
                <c:pt idx="1224">
                  <c:v>43279.88930555555</c:v>
                </c:pt>
                <c:pt idx="1225">
                  <c:v>43279.88931712963</c:v>
                </c:pt>
                <c:pt idx="1226">
                  <c:v>43279.88932870371</c:v>
                </c:pt>
                <c:pt idx="1227">
                  <c:v>43279.88934027778</c:v>
                </c:pt>
                <c:pt idx="1228">
                  <c:v>43279.88935185185</c:v>
                </c:pt>
                <c:pt idx="1229">
                  <c:v>43279.88936342593</c:v>
                </c:pt>
                <c:pt idx="1230">
                  <c:v>43279.889375</c:v>
                </c:pt>
                <c:pt idx="1231">
                  <c:v>43279.88938657408</c:v>
                </c:pt>
                <c:pt idx="1232">
                  <c:v>43279.88939814815</c:v>
                </c:pt>
                <c:pt idx="1233">
                  <c:v>43279.88940972222</c:v>
                </c:pt>
                <c:pt idx="1234">
                  <c:v>43279.8894212963</c:v>
                </c:pt>
                <c:pt idx="1235">
                  <c:v>43279.88943287037</c:v>
                </c:pt>
                <c:pt idx="1236">
                  <c:v>43279.88944444445</c:v>
                </c:pt>
                <c:pt idx="1237">
                  <c:v>43279.88945601852</c:v>
                </c:pt>
                <c:pt idx="1238">
                  <c:v>43279.8894675926</c:v>
                </c:pt>
                <c:pt idx="1239">
                  <c:v>43279.88947916667</c:v>
                </c:pt>
                <c:pt idx="1240">
                  <c:v>43279.88949074074</c:v>
                </c:pt>
                <c:pt idx="1241">
                  <c:v>43279.88950231482</c:v>
                </c:pt>
                <c:pt idx="1242">
                  <c:v>43279.8895138889</c:v>
                </c:pt>
                <c:pt idx="1243">
                  <c:v>43279.88952546296</c:v>
                </c:pt>
                <c:pt idx="1244">
                  <c:v>43279.88953703704</c:v>
                </c:pt>
                <c:pt idx="1245">
                  <c:v>43279.88954861111</c:v>
                </c:pt>
                <c:pt idx="1246">
                  <c:v>43279.8895601852</c:v>
                </c:pt>
                <c:pt idx="1247">
                  <c:v>43279.88957175926</c:v>
                </c:pt>
                <c:pt idx="1248">
                  <c:v>43279.88958333333</c:v>
                </c:pt>
                <c:pt idx="1249">
                  <c:v>43279.88959490741</c:v>
                </c:pt>
                <c:pt idx="1250">
                  <c:v>43279.88960648148</c:v>
                </c:pt>
                <c:pt idx="1251">
                  <c:v>43279.88961805556</c:v>
                </c:pt>
                <c:pt idx="1252">
                  <c:v>43279.88962962963</c:v>
                </c:pt>
                <c:pt idx="1253">
                  <c:v>43279.88964120371</c:v>
                </c:pt>
                <c:pt idx="1254">
                  <c:v>43279.88965277778</c:v>
                </c:pt>
                <c:pt idx="1255">
                  <c:v>43279.88966435185</c:v>
                </c:pt>
                <c:pt idx="1256">
                  <c:v>43279.88967592592</c:v>
                </c:pt>
                <c:pt idx="1257">
                  <c:v>43279.88968750001</c:v>
                </c:pt>
                <c:pt idx="1258">
                  <c:v>43279.8896990741</c:v>
                </c:pt>
                <c:pt idx="1259">
                  <c:v>43279.88971064815</c:v>
                </c:pt>
                <c:pt idx="1260">
                  <c:v>43279.88972222222</c:v>
                </c:pt>
                <c:pt idx="1261">
                  <c:v>43279.8897337963</c:v>
                </c:pt>
                <c:pt idx="1262">
                  <c:v>43279.88974537037</c:v>
                </c:pt>
                <c:pt idx="1263">
                  <c:v>43279.88975694445</c:v>
                </c:pt>
                <c:pt idx="1264">
                  <c:v>43279.88976851852</c:v>
                </c:pt>
                <c:pt idx="1265">
                  <c:v>43279.8897800926</c:v>
                </c:pt>
                <c:pt idx="1266">
                  <c:v>43279.88979166666</c:v>
                </c:pt>
                <c:pt idx="1267">
                  <c:v>43279.88980324074</c:v>
                </c:pt>
                <c:pt idx="1268">
                  <c:v>43279.88981481482</c:v>
                </c:pt>
                <c:pt idx="1269">
                  <c:v>43279.8898263889</c:v>
                </c:pt>
                <c:pt idx="1270">
                  <c:v>43279.88983796296</c:v>
                </c:pt>
                <c:pt idx="1271">
                  <c:v>43279.88984953704</c:v>
                </c:pt>
                <c:pt idx="1272">
                  <c:v>43279.88986111111</c:v>
                </c:pt>
                <c:pt idx="1273">
                  <c:v>43279.8898726852</c:v>
                </c:pt>
                <c:pt idx="1274">
                  <c:v>43279.88988425926</c:v>
                </c:pt>
                <c:pt idx="1275">
                  <c:v>43279.88989583333</c:v>
                </c:pt>
                <c:pt idx="1276">
                  <c:v>43279.88990740741</c:v>
                </c:pt>
                <c:pt idx="1277">
                  <c:v>43279.8899189815</c:v>
                </c:pt>
                <c:pt idx="1278">
                  <c:v>43279.88993055555</c:v>
                </c:pt>
                <c:pt idx="1279">
                  <c:v>43279.88994212963</c:v>
                </c:pt>
                <c:pt idx="1280">
                  <c:v>43279.88995370371</c:v>
                </c:pt>
                <c:pt idx="1281">
                  <c:v>43279.88996527778</c:v>
                </c:pt>
                <c:pt idx="1282">
                  <c:v>43279.88997685185</c:v>
                </c:pt>
                <c:pt idx="1283">
                  <c:v>43279.88998842592</c:v>
                </c:pt>
                <c:pt idx="1284">
                  <c:v>43279.89</c:v>
                </c:pt>
                <c:pt idx="1285">
                  <c:v>43279.89001157408</c:v>
                </c:pt>
                <c:pt idx="1286">
                  <c:v>43279.89002314815</c:v>
                </c:pt>
                <c:pt idx="1287">
                  <c:v>43279.89003472222</c:v>
                </c:pt>
                <c:pt idx="1288">
                  <c:v>43279.8900462963</c:v>
                </c:pt>
                <c:pt idx="1289">
                  <c:v>43279.89005787037</c:v>
                </c:pt>
                <c:pt idx="1290">
                  <c:v>43279.89006944445</c:v>
                </c:pt>
                <c:pt idx="1291">
                  <c:v>43279.89008101852</c:v>
                </c:pt>
                <c:pt idx="1292">
                  <c:v>43279.8900925926</c:v>
                </c:pt>
                <c:pt idx="1293">
                  <c:v>43279.89010416666</c:v>
                </c:pt>
                <c:pt idx="1294">
                  <c:v>43279.89011574074</c:v>
                </c:pt>
                <c:pt idx="1295">
                  <c:v>43279.89012731481</c:v>
                </c:pt>
                <c:pt idx="1296">
                  <c:v>43279.8901388889</c:v>
                </c:pt>
                <c:pt idx="1297">
                  <c:v>43279.89015046296</c:v>
                </c:pt>
                <c:pt idx="1298">
                  <c:v>43279.89016203703</c:v>
                </c:pt>
                <c:pt idx="1299">
                  <c:v>43279.89017361111</c:v>
                </c:pt>
                <c:pt idx="1300">
                  <c:v>43279.89018518518</c:v>
                </c:pt>
                <c:pt idx="1301">
                  <c:v>43279.89019675925</c:v>
                </c:pt>
                <c:pt idx="1302">
                  <c:v>43279.89020833333</c:v>
                </c:pt>
                <c:pt idx="1303">
                  <c:v>43279.89021990741</c:v>
                </c:pt>
                <c:pt idx="1304">
                  <c:v>43279.8902314815</c:v>
                </c:pt>
                <c:pt idx="1305">
                  <c:v>43279.89024305556</c:v>
                </c:pt>
                <c:pt idx="1306">
                  <c:v>43279.89025462963</c:v>
                </c:pt>
                <c:pt idx="1307">
                  <c:v>43279.89026620371</c:v>
                </c:pt>
                <c:pt idx="1308">
                  <c:v>43279.89027777778</c:v>
                </c:pt>
                <c:pt idx="1309">
                  <c:v>43279.89028935185</c:v>
                </c:pt>
                <c:pt idx="1310">
                  <c:v>43279.89030092592</c:v>
                </c:pt>
                <c:pt idx="1311">
                  <c:v>43279.8903125</c:v>
                </c:pt>
                <c:pt idx="1312">
                  <c:v>43279.89032407408</c:v>
                </c:pt>
                <c:pt idx="1313">
                  <c:v>43279.89033564815</c:v>
                </c:pt>
                <c:pt idx="1314">
                  <c:v>43279.89034722222</c:v>
                </c:pt>
                <c:pt idx="1315">
                  <c:v>43279.8903587963</c:v>
                </c:pt>
                <c:pt idx="1316">
                  <c:v>43279.89037037037</c:v>
                </c:pt>
                <c:pt idx="1317">
                  <c:v>43279.89038194445</c:v>
                </c:pt>
                <c:pt idx="1318">
                  <c:v>43279.89039351852</c:v>
                </c:pt>
                <c:pt idx="1319">
                  <c:v>43279.8904050926</c:v>
                </c:pt>
                <c:pt idx="1320">
                  <c:v>43279.89041666666</c:v>
                </c:pt>
                <c:pt idx="1321">
                  <c:v>43279.89042824074</c:v>
                </c:pt>
                <c:pt idx="1322">
                  <c:v>43279.89043981482</c:v>
                </c:pt>
                <c:pt idx="1323">
                  <c:v>43279.8904513889</c:v>
                </c:pt>
                <c:pt idx="1324">
                  <c:v>43279.89046296295</c:v>
                </c:pt>
                <c:pt idx="1325">
                  <c:v>43279.89047453703</c:v>
                </c:pt>
                <c:pt idx="1326">
                  <c:v>43279.8904861111</c:v>
                </c:pt>
                <c:pt idx="1327">
                  <c:v>43279.89049768518</c:v>
                </c:pt>
                <c:pt idx="1328">
                  <c:v>43279.89050925926</c:v>
                </c:pt>
                <c:pt idx="1329">
                  <c:v>43279.89052083332</c:v>
                </c:pt>
                <c:pt idx="1330">
                  <c:v>43279.89053240741</c:v>
                </c:pt>
                <c:pt idx="1331">
                  <c:v>43279.89054398148</c:v>
                </c:pt>
                <c:pt idx="1332">
                  <c:v>43279.89055555556</c:v>
                </c:pt>
                <c:pt idx="1333">
                  <c:v>43279.89056712963</c:v>
                </c:pt>
                <c:pt idx="1334">
                  <c:v>43279.8905787037</c:v>
                </c:pt>
                <c:pt idx="1335">
                  <c:v>43279.89059027778</c:v>
                </c:pt>
                <c:pt idx="1336">
                  <c:v>43279.89060185185</c:v>
                </c:pt>
                <c:pt idx="1337">
                  <c:v>43279.89061342593</c:v>
                </c:pt>
                <c:pt idx="1338">
                  <c:v>43279.890625</c:v>
                </c:pt>
                <c:pt idx="1339">
                  <c:v>43279.89063657408</c:v>
                </c:pt>
                <c:pt idx="1340">
                  <c:v>43279.89064814815</c:v>
                </c:pt>
                <c:pt idx="1341">
                  <c:v>43279.89065972222</c:v>
                </c:pt>
                <c:pt idx="1342">
                  <c:v>43279.8906712963</c:v>
                </c:pt>
                <c:pt idx="1343">
                  <c:v>43279.89068287036</c:v>
                </c:pt>
                <c:pt idx="1344">
                  <c:v>43279.89069444445</c:v>
                </c:pt>
                <c:pt idx="1345">
                  <c:v>43279.89070601852</c:v>
                </c:pt>
                <c:pt idx="1346">
                  <c:v>43279.8907175926</c:v>
                </c:pt>
                <c:pt idx="1347">
                  <c:v>43279.89072916666</c:v>
                </c:pt>
                <c:pt idx="1348">
                  <c:v>43279.89074074073</c:v>
                </c:pt>
                <c:pt idx="1349">
                  <c:v>43279.89075231482</c:v>
                </c:pt>
                <c:pt idx="1350">
                  <c:v>43279.89076388888</c:v>
                </c:pt>
                <c:pt idx="1351">
                  <c:v>43279.89077546296</c:v>
                </c:pt>
                <c:pt idx="1352">
                  <c:v>43279.89078703703</c:v>
                </c:pt>
                <c:pt idx="1353">
                  <c:v>43279.8907986111</c:v>
                </c:pt>
                <c:pt idx="1354">
                  <c:v>43279.8908101852</c:v>
                </c:pt>
                <c:pt idx="1355">
                  <c:v>43279.89082175925</c:v>
                </c:pt>
                <c:pt idx="1356">
                  <c:v>43279.89083333333</c:v>
                </c:pt>
                <c:pt idx="1357">
                  <c:v>43279.89084490741</c:v>
                </c:pt>
                <c:pt idx="1358">
                  <c:v>43279.8908564815</c:v>
                </c:pt>
                <c:pt idx="1359">
                  <c:v>43279.89086805556</c:v>
                </c:pt>
                <c:pt idx="1360">
                  <c:v>43279.89087962963</c:v>
                </c:pt>
                <c:pt idx="1361">
                  <c:v>43279.8908912037</c:v>
                </c:pt>
                <c:pt idx="1362">
                  <c:v>43279.89090277778</c:v>
                </c:pt>
                <c:pt idx="1363">
                  <c:v>43279.89091435186</c:v>
                </c:pt>
                <c:pt idx="1364">
                  <c:v>43279.89092592593</c:v>
                </c:pt>
                <c:pt idx="1365">
                  <c:v>43279.8909375</c:v>
                </c:pt>
                <c:pt idx="1366">
                  <c:v>43279.89094907408</c:v>
                </c:pt>
                <c:pt idx="1367">
                  <c:v>43279.89096064815</c:v>
                </c:pt>
                <c:pt idx="1368">
                  <c:v>43279.89097222222</c:v>
                </c:pt>
                <c:pt idx="1369">
                  <c:v>43279.89098379629</c:v>
                </c:pt>
                <c:pt idx="1370">
                  <c:v>43279.89099537037</c:v>
                </c:pt>
                <c:pt idx="1371">
                  <c:v>43279.89100694445</c:v>
                </c:pt>
                <c:pt idx="1372">
                  <c:v>43279.89101851852</c:v>
                </c:pt>
                <c:pt idx="1373">
                  <c:v>43279.8910300926</c:v>
                </c:pt>
                <c:pt idx="1374">
                  <c:v>43279.89104166665</c:v>
                </c:pt>
                <c:pt idx="1375">
                  <c:v>43279.89105324074</c:v>
                </c:pt>
                <c:pt idx="1376">
                  <c:v>43279.89106481481</c:v>
                </c:pt>
                <c:pt idx="1377">
                  <c:v>43279.8910763889</c:v>
                </c:pt>
                <c:pt idx="1378">
                  <c:v>43279.89108796295</c:v>
                </c:pt>
                <c:pt idx="1379">
                  <c:v>43279.89109953703</c:v>
                </c:pt>
                <c:pt idx="1380">
                  <c:v>43279.8911111111</c:v>
                </c:pt>
                <c:pt idx="1381">
                  <c:v>43279.89112268518</c:v>
                </c:pt>
                <c:pt idx="1382">
                  <c:v>43279.89113425925</c:v>
                </c:pt>
                <c:pt idx="1383">
                  <c:v>43279.89114583332</c:v>
                </c:pt>
                <c:pt idx="1384">
                  <c:v>43279.89115740741</c:v>
                </c:pt>
                <c:pt idx="1385">
                  <c:v>43279.89116898148</c:v>
                </c:pt>
                <c:pt idx="1386">
                  <c:v>43279.89118055555</c:v>
                </c:pt>
                <c:pt idx="1387">
                  <c:v>43279.89119212962</c:v>
                </c:pt>
                <c:pt idx="1388">
                  <c:v>43279.89120370369</c:v>
                </c:pt>
                <c:pt idx="1389">
                  <c:v>43279.89121527778</c:v>
                </c:pt>
                <c:pt idx="1390">
                  <c:v>43279.89122685185</c:v>
                </c:pt>
                <c:pt idx="1391">
                  <c:v>43279.89123842593</c:v>
                </c:pt>
                <c:pt idx="1392">
                  <c:v>43279.89125</c:v>
                </c:pt>
                <c:pt idx="1393">
                  <c:v>43279.89126157408</c:v>
                </c:pt>
                <c:pt idx="1394">
                  <c:v>43279.89127314815</c:v>
                </c:pt>
                <c:pt idx="1395">
                  <c:v>43279.89128472222</c:v>
                </c:pt>
                <c:pt idx="1396">
                  <c:v>43279.8912962963</c:v>
                </c:pt>
                <c:pt idx="1397">
                  <c:v>43279.89130787037</c:v>
                </c:pt>
                <c:pt idx="1398">
                  <c:v>43279.89131944445</c:v>
                </c:pt>
                <c:pt idx="1399">
                  <c:v>43279.89133101852</c:v>
                </c:pt>
                <c:pt idx="1400">
                  <c:v>43279.89134259259</c:v>
                </c:pt>
                <c:pt idx="1401">
                  <c:v>43279.89135416667</c:v>
                </c:pt>
                <c:pt idx="1402">
                  <c:v>43279.89136574073</c:v>
                </c:pt>
                <c:pt idx="1403">
                  <c:v>43279.89137731482</c:v>
                </c:pt>
                <c:pt idx="1404">
                  <c:v>43279.89138888889</c:v>
                </c:pt>
                <c:pt idx="1405">
                  <c:v>43279.89140046296</c:v>
                </c:pt>
                <c:pt idx="1406">
                  <c:v>43279.89141203703</c:v>
                </c:pt>
                <c:pt idx="1407">
                  <c:v>43279.89142361109</c:v>
                </c:pt>
                <c:pt idx="1408">
                  <c:v>43279.89143518519</c:v>
                </c:pt>
                <c:pt idx="1409">
                  <c:v>43279.89144675925</c:v>
                </c:pt>
                <c:pt idx="1410">
                  <c:v>43279.89145833332</c:v>
                </c:pt>
                <c:pt idx="1411">
                  <c:v>43279.8914699074</c:v>
                </c:pt>
                <c:pt idx="1412">
                  <c:v>43279.89148148147</c:v>
                </c:pt>
                <c:pt idx="1413">
                  <c:v>43279.89149305555</c:v>
                </c:pt>
                <c:pt idx="1414">
                  <c:v>43279.89150462962</c:v>
                </c:pt>
                <c:pt idx="1415">
                  <c:v>43279.8915162037</c:v>
                </c:pt>
                <c:pt idx="1416">
                  <c:v>43279.89152777778</c:v>
                </c:pt>
                <c:pt idx="1417">
                  <c:v>43279.89153935186</c:v>
                </c:pt>
                <c:pt idx="1418">
                  <c:v>43279.89155092593</c:v>
                </c:pt>
                <c:pt idx="1419">
                  <c:v>43279.8915625</c:v>
                </c:pt>
                <c:pt idx="1420">
                  <c:v>43279.89157407408</c:v>
                </c:pt>
                <c:pt idx="1421">
                  <c:v>43279.89158564815</c:v>
                </c:pt>
                <c:pt idx="1422">
                  <c:v>43279.89159722223</c:v>
                </c:pt>
                <c:pt idx="1423">
                  <c:v>43279.89160879629</c:v>
                </c:pt>
                <c:pt idx="1424">
                  <c:v>43279.89162037037</c:v>
                </c:pt>
                <c:pt idx="1425">
                  <c:v>43279.89163194445</c:v>
                </c:pt>
                <c:pt idx="1426">
                  <c:v>43279.89164351851</c:v>
                </c:pt>
                <c:pt idx="1427">
                  <c:v>43279.8916550926</c:v>
                </c:pt>
                <c:pt idx="1428">
                  <c:v>43279.89166666666</c:v>
                </c:pt>
                <c:pt idx="1429">
                  <c:v>43279.89167824074</c:v>
                </c:pt>
                <c:pt idx="1430">
                  <c:v>43279.89168981481</c:v>
                </c:pt>
                <c:pt idx="1431">
                  <c:v>43279.89170138889</c:v>
                </c:pt>
                <c:pt idx="1432">
                  <c:v>43279.89171296296</c:v>
                </c:pt>
                <c:pt idx="1433">
                  <c:v>43279.89172453702</c:v>
                </c:pt>
                <c:pt idx="1434">
                  <c:v>43279.8917361111</c:v>
                </c:pt>
                <c:pt idx="1435">
                  <c:v>43279.89174768518</c:v>
                </c:pt>
                <c:pt idx="1436">
                  <c:v>43279.89175925926</c:v>
                </c:pt>
                <c:pt idx="1437">
                  <c:v>43279.89177083332</c:v>
                </c:pt>
                <c:pt idx="1438">
                  <c:v>43279.8917824074</c:v>
                </c:pt>
                <c:pt idx="1439">
                  <c:v>43279.89179398147</c:v>
                </c:pt>
                <c:pt idx="1440">
                  <c:v>43279.89180555556</c:v>
                </c:pt>
                <c:pt idx="1441">
                  <c:v>43279.89181712963</c:v>
                </c:pt>
                <c:pt idx="1442">
                  <c:v>43279.89182870369</c:v>
                </c:pt>
                <c:pt idx="1443">
                  <c:v>43279.89184027778</c:v>
                </c:pt>
                <c:pt idx="1444">
                  <c:v>43279.89185185185</c:v>
                </c:pt>
                <c:pt idx="1445">
                  <c:v>43279.89186342593</c:v>
                </c:pt>
                <c:pt idx="1446">
                  <c:v>43279.891875</c:v>
                </c:pt>
                <c:pt idx="1447">
                  <c:v>43279.89188657407</c:v>
                </c:pt>
                <c:pt idx="1448">
                  <c:v>43279.89189814815</c:v>
                </c:pt>
                <c:pt idx="1449">
                  <c:v>43279.89190972222</c:v>
                </c:pt>
                <c:pt idx="1450">
                  <c:v>43279.89192129629</c:v>
                </c:pt>
                <c:pt idx="1451">
                  <c:v>43279.89193287037</c:v>
                </c:pt>
                <c:pt idx="1452">
                  <c:v>43279.89194444445</c:v>
                </c:pt>
                <c:pt idx="1453">
                  <c:v>43279.89195601852</c:v>
                </c:pt>
                <c:pt idx="1454">
                  <c:v>43279.89196759259</c:v>
                </c:pt>
                <c:pt idx="1455">
                  <c:v>43279.89197916666</c:v>
                </c:pt>
                <c:pt idx="1456">
                  <c:v>43279.89199074073</c:v>
                </c:pt>
                <c:pt idx="1457">
                  <c:v>43279.89200231482</c:v>
                </c:pt>
                <c:pt idx="1458">
                  <c:v>43279.8920138889</c:v>
                </c:pt>
                <c:pt idx="1459">
                  <c:v>43279.89202546296</c:v>
                </c:pt>
                <c:pt idx="1460">
                  <c:v>43279.89203703704</c:v>
                </c:pt>
                <c:pt idx="1461">
                  <c:v>43279.8920486111</c:v>
                </c:pt>
                <c:pt idx="1462">
                  <c:v>43279.89206018519</c:v>
                </c:pt>
                <c:pt idx="1463">
                  <c:v>43279.89207175926</c:v>
                </c:pt>
                <c:pt idx="1464">
                  <c:v>43279.89208333332</c:v>
                </c:pt>
                <c:pt idx="1465">
                  <c:v>43279.89209490741</c:v>
                </c:pt>
                <c:pt idx="1466">
                  <c:v>43279.89210648148</c:v>
                </c:pt>
                <c:pt idx="1467">
                  <c:v>43279.89211805556</c:v>
                </c:pt>
                <c:pt idx="1468">
                  <c:v>43279.89212962962</c:v>
                </c:pt>
                <c:pt idx="1469">
                  <c:v>43279.89214120369</c:v>
                </c:pt>
                <c:pt idx="1470">
                  <c:v>43279.89215277778</c:v>
                </c:pt>
                <c:pt idx="1471">
                  <c:v>43279.89216435186</c:v>
                </c:pt>
                <c:pt idx="1472">
                  <c:v>43279.89217592593</c:v>
                </c:pt>
                <c:pt idx="1473">
                  <c:v>43279.8921875</c:v>
                </c:pt>
                <c:pt idx="1474">
                  <c:v>43279.89219907407</c:v>
                </c:pt>
                <c:pt idx="1475">
                  <c:v>43279.89221064815</c:v>
                </c:pt>
                <c:pt idx="1476">
                  <c:v>43279.89222222223</c:v>
                </c:pt>
                <c:pt idx="1477">
                  <c:v>43279.8922337963</c:v>
                </c:pt>
                <c:pt idx="1478">
                  <c:v>43279.89224537037</c:v>
                </c:pt>
                <c:pt idx="1479">
                  <c:v>43279.89225694445</c:v>
                </c:pt>
                <c:pt idx="1480">
                  <c:v>43279.89226851852</c:v>
                </c:pt>
                <c:pt idx="1481">
                  <c:v>43279.8922800926</c:v>
                </c:pt>
                <c:pt idx="1482">
                  <c:v>43279.89229166666</c:v>
                </c:pt>
                <c:pt idx="1483">
                  <c:v>43279.89230324074</c:v>
                </c:pt>
                <c:pt idx="1484">
                  <c:v>43279.89231481482</c:v>
                </c:pt>
                <c:pt idx="1485">
                  <c:v>43279.8923263889</c:v>
                </c:pt>
                <c:pt idx="1486">
                  <c:v>43279.89233796296</c:v>
                </c:pt>
                <c:pt idx="1487">
                  <c:v>43279.89234953703</c:v>
                </c:pt>
                <c:pt idx="1488">
                  <c:v>43279.8923611111</c:v>
                </c:pt>
                <c:pt idx="1489">
                  <c:v>43279.89237268519</c:v>
                </c:pt>
                <c:pt idx="1490">
                  <c:v>43279.89238425926</c:v>
                </c:pt>
                <c:pt idx="1491">
                  <c:v>43279.89239583333</c:v>
                </c:pt>
                <c:pt idx="1492">
                  <c:v>43279.89240740741</c:v>
                </c:pt>
                <c:pt idx="1493">
                  <c:v>43279.89241898148</c:v>
                </c:pt>
                <c:pt idx="1494">
                  <c:v>43279.89243055556</c:v>
                </c:pt>
                <c:pt idx="1495">
                  <c:v>43279.89244212963</c:v>
                </c:pt>
                <c:pt idx="1496">
                  <c:v>43279.89245370369</c:v>
                </c:pt>
                <c:pt idx="1497">
                  <c:v>43279.89246527778</c:v>
                </c:pt>
                <c:pt idx="1498">
                  <c:v>43279.89247685186</c:v>
                </c:pt>
                <c:pt idx="1499">
                  <c:v>43279.89248842593</c:v>
                </c:pt>
                <c:pt idx="1500">
                  <c:v>43279.8925</c:v>
                </c:pt>
                <c:pt idx="1501">
                  <c:v>43279.89251157407</c:v>
                </c:pt>
                <c:pt idx="1502">
                  <c:v>43279.89252314815</c:v>
                </c:pt>
                <c:pt idx="1503">
                  <c:v>43279.89253472223</c:v>
                </c:pt>
                <c:pt idx="1504">
                  <c:v>43279.8925462963</c:v>
                </c:pt>
                <c:pt idx="1505">
                  <c:v>43279.89255787037</c:v>
                </c:pt>
                <c:pt idx="1506">
                  <c:v>43279.89256944445</c:v>
                </c:pt>
                <c:pt idx="1507">
                  <c:v>43279.89258101852</c:v>
                </c:pt>
                <c:pt idx="1508">
                  <c:v>43279.8925925926</c:v>
                </c:pt>
                <c:pt idx="1509">
                  <c:v>43279.89260416666</c:v>
                </c:pt>
                <c:pt idx="1510">
                  <c:v>43279.89261574074</c:v>
                </c:pt>
                <c:pt idx="1511">
                  <c:v>43279.89262731482</c:v>
                </c:pt>
                <c:pt idx="1512">
                  <c:v>43279.8926388889</c:v>
                </c:pt>
                <c:pt idx="1513">
                  <c:v>43279.89265046297</c:v>
                </c:pt>
                <c:pt idx="1514">
                  <c:v>43279.89266203703</c:v>
                </c:pt>
                <c:pt idx="1515">
                  <c:v>43279.8926736111</c:v>
                </c:pt>
                <c:pt idx="1516">
                  <c:v>43279.89268518519</c:v>
                </c:pt>
                <c:pt idx="1517">
                  <c:v>43279.89269675926</c:v>
                </c:pt>
                <c:pt idx="1518">
                  <c:v>43279.89270833333</c:v>
                </c:pt>
                <c:pt idx="1519">
                  <c:v>43279.89271990741</c:v>
                </c:pt>
                <c:pt idx="1520">
                  <c:v>43279.89273148148</c:v>
                </c:pt>
                <c:pt idx="1521">
                  <c:v>43279.89274305556</c:v>
                </c:pt>
                <c:pt idx="1522">
                  <c:v>43279.89275462963</c:v>
                </c:pt>
                <c:pt idx="1523">
                  <c:v>43279.89276620369</c:v>
                </c:pt>
                <c:pt idx="1524">
                  <c:v>43279.89277777778</c:v>
                </c:pt>
                <c:pt idx="1525">
                  <c:v>43279.89278935184</c:v>
                </c:pt>
                <c:pt idx="1526">
                  <c:v>43279.89280092593</c:v>
                </c:pt>
                <c:pt idx="1527">
                  <c:v>43279.8928125</c:v>
                </c:pt>
                <c:pt idx="1528">
                  <c:v>43279.89282407407</c:v>
                </c:pt>
                <c:pt idx="1529">
                  <c:v>43279.89283564815</c:v>
                </c:pt>
                <c:pt idx="1530">
                  <c:v>43279.89284722223</c:v>
                </c:pt>
                <c:pt idx="1531">
                  <c:v>43279.8928587963</c:v>
                </c:pt>
                <c:pt idx="1532">
                  <c:v>43279.89287037037</c:v>
                </c:pt>
                <c:pt idx="1533">
                  <c:v>43279.89288194444</c:v>
                </c:pt>
                <c:pt idx="1534">
                  <c:v>43279.89289351852</c:v>
                </c:pt>
                <c:pt idx="1535">
                  <c:v>43279.8929050926</c:v>
                </c:pt>
                <c:pt idx="1536">
                  <c:v>43279.89291666666</c:v>
                </c:pt>
                <c:pt idx="1537">
                  <c:v>43279.89292824074</c:v>
                </c:pt>
                <c:pt idx="1538">
                  <c:v>43279.89293981482</c:v>
                </c:pt>
                <c:pt idx="1539">
                  <c:v>43279.8929513889</c:v>
                </c:pt>
                <c:pt idx="1540">
                  <c:v>43279.89296296296</c:v>
                </c:pt>
                <c:pt idx="1541">
                  <c:v>43279.89297453703</c:v>
                </c:pt>
                <c:pt idx="1542">
                  <c:v>43279.8929861111</c:v>
                </c:pt>
                <c:pt idx="1543">
                  <c:v>43279.89299768519</c:v>
                </c:pt>
                <c:pt idx="1544">
                  <c:v>43279.89300925926</c:v>
                </c:pt>
                <c:pt idx="1545">
                  <c:v>43279.89302083332</c:v>
                </c:pt>
                <c:pt idx="1546">
                  <c:v>43279.89303240741</c:v>
                </c:pt>
                <c:pt idx="1547">
                  <c:v>43279.89304398147</c:v>
                </c:pt>
                <c:pt idx="1548">
                  <c:v>43279.89305555556</c:v>
                </c:pt>
                <c:pt idx="1549">
                  <c:v>43279.89306712963</c:v>
                </c:pt>
                <c:pt idx="1550">
                  <c:v>43279.8930787037</c:v>
                </c:pt>
                <c:pt idx="1551">
                  <c:v>43279.89309027778</c:v>
                </c:pt>
                <c:pt idx="1552">
                  <c:v>43279.89310185183</c:v>
                </c:pt>
                <c:pt idx="1553">
                  <c:v>43279.89311342593</c:v>
                </c:pt>
                <c:pt idx="1554">
                  <c:v>43279.893125</c:v>
                </c:pt>
                <c:pt idx="1555">
                  <c:v>43279.89313657407</c:v>
                </c:pt>
                <c:pt idx="1556">
                  <c:v>43279.89314814815</c:v>
                </c:pt>
                <c:pt idx="1557">
                  <c:v>43279.89315972223</c:v>
                </c:pt>
                <c:pt idx="1558">
                  <c:v>43279.89317129629</c:v>
                </c:pt>
                <c:pt idx="1559">
                  <c:v>43279.89318287036</c:v>
                </c:pt>
                <c:pt idx="1560">
                  <c:v>43279.89319444444</c:v>
                </c:pt>
                <c:pt idx="1561">
                  <c:v>43279.89320601852</c:v>
                </c:pt>
                <c:pt idx="1562">
                  <c:v>43279.8932175926</c:v>
                </c:pt>
                <c:pt idx="1563">
                  <c:v>43279.89322916666</c:v>
                </c:pt>
                <c:pt idx="1564">
                  <c:v>43279.89324074073</c:v>
                </c:pt>
                <c:pt idx="1565">
                  <c:v>43279.89325231482</c:v>
                </c:pt>
                <c:pt idx="1566">
                  <c:v>43279.89326388889</c:v>
                </c:pt>
                <c:pt idx="1567">
                  <c:v>43279.89327546297</c:v>
                </c:pt>
                <c:pt idx="1568">
                  <c:v>43279.89328703703</c:v>
                </c:pt>
                <c:pt idx="1569">
                  <c:v>43279.8932986111</c:v>
                </c:pt>
                <c:pt idx="1570">
                  <c:v>43279.89331018519</c:v>
                </c:pt>
                <c:pt idx="1571">
                  <c:v>43279.89332175925</c:v>
                </c:pt>
                <c:pt idx="1572">
                  <c:v>43279.89333333333</c:v>
                </c:pt>
                <c:pt idx="1573">
                  <c:v>43279.8933449074</c:v>
                </c:pt>
                <c:pt idx="1574">
                  <c:v>43279.89335648148</c:v>
                </c:pt>
                <c:pt idx="1575">
                  <c:v>43279.89336805556</c:v>
                </c:pt>
                <c:pt idx="1576">
                  <c:v>43279.89337962963</c:v>
                </c:pt>
                <c:pt idx="1577">
                  <c:v>43279.8933912037</c:v>
                </c:pt>
                <c:pt idx="1578">
                  <c:v>43279.89340277777</c:v>
                </c:pt>
                <c:pt idx="1579">
                  <c:v>43279.89341435184</c:v>
                </c:pt>
                <c:pt idx="1580">
                  <c:v>43279.89342592593</c:v>
                </c:pt>
                <c:pt idx="1581">
                  <c:v>43279.8934375</c:v>
                </c:pt>
                <c:pt idx="1582">
                  <c:v>43279.89344907407</c:v>
                </c:pt>
                <c:pt idx="1583">
                  <c:v>43279.89346064814</c:v>
                </c:pt>
                <c:pt idx="1584">
                  <c:v>43279.89347222223</c:v>
                </c:pt>
                <c:pt idx="1585">
                  <c:v>43279.89348379629</c:v>
                </c:pt>
                <c:pt idx="1586">
                  <c:v>43279.89349537037</c:v>
                </c:pt>
                <c:pt idx="1587">
                  <c:v>43279.89350694444</c:v>
                </c:pt>
                <c:pt idx="1588">
                  <c:v>43279.89351851852</c:v>
                </c:pt>
                <c:pt idx="1589">
                  <c:v>43279.8935300926</c:v>
                </c:pt>
                <c:pt idx="1590">
                  <c:v>43279.89354166666</c:v>
                </c:pt>
                <c:pt idx="1591">
                  <c:v>43279.89355324074</c:v>
                </c:pt>
                <c:pt idx="1592">
                  <c:v>43279.89356481481</c:v>
                </c:pt>
                <c:pt idx="1593">
                  <c:v>43279.8935763889</c:v>
                </c:pt>
                <c:pt idx="1594">
                  <c:v>43279.89358796296</c:v>
                </c:pt>
                <c:pt idx="1595">
                  <c:v>43279.89359953703</c:v>
                </c:pt>
                <c:pt idx="1596">
                  <c:v>43279.8936111111</c:v>
                </c:pt>
                <c:pt idx="1597">
                  <c:v>43279.89362268518</c:v>
                </c:pt>
                <c:pt idx="1598">
                  <c:v>43279.89363425926</c:v>
                </c:pt>
                <c:pt idx="1599">
                  <c:v>43279.89364583333</c:v>
                </c:pt>
                <c:pt idx="1600">
                  <c:v>43279.89365740741</c:v>
                </c:pt>
                <c:pt idx="1601">
                  <c:v>43279.89366898147</c:v>
                </c:pt>
                <c:pt idx="1602">
                  <c:v>43279.89368055555</c:v>
                </c:pt>
                <c:pt idx="1603">
                  <c:v>43279.89369212963</c:v>
                </c:pt>
                <c:pt idx="1604">
                  <c:v>43279.89370370369</c:v>
                </c:pt>
                <c:pt idx="1605">
                  <c:v>43279.89371527778</c:v>
                </c:pt>
                <c:pt idx="1606">
                  <c:v>43279.89372685183</c:v>
                </c:pt>
                <c:pt idx="1607">
                  <c:v>43279.89373842593</c:v>
                </c:pt>
                <c:pt idx="1608">
                  <c:v>43279.89375</c:v>
                </c:pt>
                <c:pt idx="1609">
                  <c:v>43279.89376157407</c:v>
                </c:pt>
                <c:pt idx="1610">
                  <c:v>43279.89377314815</c:v>
                </c:pt>
                <c:pt idx="1611">
                  <c:v>43279.8937847222</c:v>
                </c:pt>
                <c:pt idx="1612">
                  <c:v>43279.8937962963</c:v>
                </c:pt>
                <c:pt idx="1613">
                  <c:v>43279.89380787037</c:v>
                </c:pt>
                <c:pt idx="1614">
                  <c:v>43279.89381944444</c:v>
                </c:pt>
                <c:pt idx="1615">
                  <c:v>43279.89383101852</c:v>
                </c:pt>
                <c:pt idx="1616">
                  <c:v>43279.8938425926</c:v>
                </c:pt>
                <c:pt idx="1617">
                  <c:v>43279.89385416666</c:v>
                </c:pt>
                <c:pt idx="1618">
                  <c:v>43279.89386574073</c:v>
                </c:pt>
                <c:pt idx="1619">
                  <c:v>43279.89387731482</c:v>
                </c:pt>
                <c:pt idx="1620">
                  <c:v>43279.89388888889</c:v>
                </c:pt>
                <c:pt idx="1621">
                  <c:v>43279.89390046296</c:v>
                </c:pt>
                <c:pt idx="1622">
                  <c:v>43279.89391203703</c:v>
                </c:pt>
                <c:pt idx="1623">
                  <c:v>43279.8939236111</c:v>
                </c:pt>
                <c:pt idx="1624">
                  <c:v>43279.89393518519</c:v>
                </c:pt>
                <c:pt idx="1625">
                  <c:v>43279.89394675925</c:v>
                </c:pt>
                <c:pt idx="1626">
                  <c:v>43279.89395833333</c:v>
                </c:pt>
                <c:pt idx="1627">
                  <c:v>43279.8939699074</c:v>
                </c:pt>
                <c:pt idx="1628">
                  <c:v>43279.89398148147</c:v>
                </c:pt>
                <c:pt idx="1629">
                  <c:v>43279.89399305556</c:v>
                </c:pt>
                <c:pt idx="1630">
                  <c:v>43279.89400462963</c:v>
                </c:pt>
                <c:pt idx="1631">
                  <c:v>43279.8940162037</c:v>
                </c:pt>
                <c:pt idx="1632">
                  <c:v>43279.89402777778</c:v>
                </c:pt>
                <c:pt idx="1633">
                  <c:v>43279.89403935185</c:v>
                </c:pt>
                <c:pt idx="1634">
                  <c:v>43279.89405092593</c:v>
                </c:pt>
                <c:pt idx="1635">
                  <c:v>43279.8940625</c:v>
                </c:pt>
                <c:pt idx="1636">
                  <c:v>43279.89407407407</c:v>
                </c:pt>
                <c:pt idx="1637">
                  <c:v>43279.89408564815</c:v>
                </c:pt>
                <c:pt idx="1638">
                  <c:v>43279.89409722222</c:v>
                </c:pt>
                <c:pt idx="1639">
                  <c:v>43279.8941087963</c:v>
                </c:pt>
                <c:pt idx="1640">
                  <c:v>43279.89412037037</c:v>
                </c:pt>
                <c:pt idx="1641">
                  <c:v>43279.89413194444</c:v>
                </c:pt>
                <c:pt idx="1642">
                  <c:v>43279.89414351851</c:v>
                </c:pt>
                <c:pt idx="1643">
                  <c:v>43279.8941550926</c:v>
                </c:pt>
                <c:pt idx="1644">
                  <c:v>43279.89416666666</c:v>
                </c:pt>
                <c:pt idx="1645">
                  <c:v>43279.89417824074</c:v>
                </c:pt>
                <c:pt idx="1646">
                  <c:v>43279.8941898148</c:v>
                </c:pt>
                <c:pt idx="1647">
                  <c:v>43279.8942013889</c:v>
                </c:pt>
                <c:pt idx="1648">
                  <c:v>43279.89421296297</c:v>
                </c:pt>
                <c:pt idx="1649">
                  <c:v>43279.89422453703</c:v>
                </c:pt>
                <c:pt idx="1650">
                  <c:v>43279.89423611111</c:v>
                </c:pt>
                <c:pt idx="1651">
                  <c:v>43279.89424768519</c:v>
                </c:pt>
                <c:pt idx="1652">
                  <c:v>43279.89425925926</c:v>
                </c:pt>
                <c:pt idx="1653">
                  <c:v>43279.89427083333</c:v>
                </c:pt>
                <c:pt idx="1654">
                  <c:v>43279.89428240741</c:v>
                </c:pt>
                <c:pt idx="1655">
                  <c:v>43279.89429398148</c:v>
                </c:pt>
                <c:pt idx="1656">
                  <c:v>43279.89430555556</c:v>
                </c:pt>
                <c:pt idx="1657">
                  <c:v>43279.89431712963</c:v>
                </c:pt>
                <c:pt idx="1658">
                  <c:v>43279.8943287037</c:v>
                </c:pt>
                <c:pt idx="1659">
                  <c:v>43279.89434027778</c:v>
                </c:pt>
                <c:pt idx="1660">
                  <c:v>43279.89435185185</c:v>
                </c:pt>
                <c:pt idx="1661">
                  <c:v>43279.89436342593</c:v>
                </c:pt>
                <c:pt idx="1662">
                  <c:v>43279.894375</c:v>
                </c:pt>
                <c:pt idx="1663">
                  <c:v>43279.89438657407</c:v>
                </c:pt>
                <c:pt idx="1664">
                  <c:v>43279.89439814816</c:v>
                </c:pt>
                <c:pt idx="1665">
                  <c:v>43279.89440972221</c:v>
                </c:pt>
                <c:pt idx="1666">
                  <c:v>43279.8944212963</c:v>
                </c:pt>
                <c:pt idx="1667">
                  <c:v>43279.89443287037</c:v>
                </c:pt>
                <c:pt idx="1668">
                  <c:v>43279.89444444444</c:v>
                </c:pt>
                <c:pt idx="1669">
                  <c:v>43279.89445601852</c:v>
                </c:pt>
                <c:pt idx="1670">
                  <c:v>43279.8944675926</c:v>
                </c:pt>
                <c:pt idx="1671">
                  <c:v>43279.89447916667</c:v>
                </c:pt>
                <c:pt idx="1672">
                  <c:v>43279.89449074073</c:v>
                </c:pt>
                <c:pt idx="1673">
                  <c:v>43279.89450231481</c:v>
                </c:pt>
                <c:pt idx="1674">
                  <c:v>43279.8945138889</c:v>
                </c:pt>
                <c:pt idx="1675">
                  <c:v>43279.89452546297</c:v>
                </c:pt>
                <c:pt idx="1676">
                  <c:v>43279.89453703704</c:v>
                </c:pt>
                <c:pt idx="1677">
                  <c:v>43279.8945486111</c:v>
                </c:pt>
                <c:pt idx="1678">
                  <c:v>43279.89456018519</c:v>
                </c:pt>
                <c:pt idx="1679">
                  <c:v>43279.89457175926</c:v>
                </c:pt>
                <c:pt idx="1680">
                  <c:v>43279.89458333333</c:v>
                </c:pt>
                <c:pt idx="1681">
                  <c:v>43279.89459490741</c:v>
                </c:pt>
                <c:pt idx="1682">
                  <c:v>43279.89460648148</c:v>
                </c:pt>
                <c:pt idx="1683">
                  <c:v>43279.89461805556</c:v>
                </c:pt>
                <c:pt idx="1684">
                  <c:v>43279.89462962963</c:v>
                </c:pt>
                <c:pt idx="1685">
                  <c:v>43279.8946412037</c:v>
                </c:pt>
                <c:pt idx="1686">
                  <c:v>43279.89465277778</c:v>
                </c:pt>
                <c:pt idx="1687">
                  <c:v>43279.89466435185</c:v>
                </c:pt>
                <c:pt idx="1688">
                  <c:v>43279.89467592593</c:v>
                </c:pt>
                <c:pt idx="1689">
                  <c:v>43279.8946875</c:v>
                </c:pt>
                <c:pt idx="1690">
                  <c:v>43279.89469907408</c:v>
                </c:pt>
                <c:pt idx="1691">
                  <c:v>43279.89471064815</c:v>
                </c:pt>
                <c:pt idx="1692">
                  <c:v>43279.89472222222</c:v>
                </c:pt>
                <c:pt idx="1693">
                  <c:v>43279.8947337963</c:v>
                </c:pt>
                <c:pt idx="1694">
                  <c:v>43279.89474537037</c:v>
                </c:pt>
                <c:pt idx="1695">
                  <c:v>43279.89475694444</c:v>
                </c:pt>
                <c:pt idx="1696">
                  <c:v>43279.89476851851</c:v>
                </c:pt>
                <c:pt idx="1697">
                  <c:v>43279.8947800926</c:v>
                </c:pt>
                <c:pt idx="1698">
                  <c:v>43279.89479166666</c:v>
                </c:pt>
                <c:pt idx="1699">
                  <c:v>43279.89480324074</c:v>
                </c:pt>
                <c:pt idx="1700">
                  <c:v>43279.89481481481</c:v>
                </c:pt>
                <c:pt idx="1701">
                  <c:v>43279.8948263889</c:v>
                </c:pt>
                <c:pt idx="1702">
                  <c:v>43279.89483796297</c:v>
                </c:pt>
                <c:pt idx="1703">
                  <c:v>43279.89484953704</c:v>
                </c:pt>
                <c:pt idx="1704">
                  <c:v>43279.8948611111</c:v>
                </c:pt>
                <c:pt idx="1705">
                  <c:v>43279.89487268519</c:v>
                </c:pt>
                <c:pt idx="1706">
                  <c:v>43279.89488425926</c:v>
                </c:pt>
                <c:pt idx="1707">
                  <c:v>43279.89489583333</c:v>
                </c:pt>
                <c:pt idx="1708">
                  <c:v>43279.89490740741</c:v>
                </c:pt>
                <c:pt idx="1709">
                  <c:v>43279.89491898148</c:v>
                </c:pt>
                <c:pt idx="1710">
                  <c:v>43279.89493055556</c:v>
                </c:pt>
                <c:pt idx="1711">
                  <c:v>43279.89494212963</c:v>
                </c:pt>
                <c:pt idx="1712">
                  <c:v>43279.8949537037</c:v>
                </c:pt>
                <c:pt idx="1713">
                  <c:v>43279.89496527778</c:v>
                </c:pt>
                <c:pt idx="1714">
                  <c:v>43279.89497685185</c:v>
                </c:pt>
                <c:pt idx="1715">
                  <c:v>43279.89498842593</c:v>
                </c:pt>
                <c:pt idx="1716">
                  <c:v>43279.895</c:v>
                </c:pt>
                <c:pt idx="1717">
                  <c:v>43279.89501157408</c:v>
                </c:pt>
                <c:pt idx="1718">
                  <c:v>43279.89502314815</c:v>
                </c:pt>
                <c:pt idx="1719">
                  <c:v>43279.89503472222</c:v>
                </c:pt>
                <c:pt idx="1720">
                  <c:v>43279.8950462963</c:v>
                </c:pt>
                <c:pt idx="1721">
                  <c:v>43279.89505787037</c:v>
                </c:pt>
                <c:pt idx="1722">
                  <c:v>43279.89506944444</c:v>
                </c:pt>
                <c:pt idx="1723">
                  <c:v>43279.89508101852</c:v>
                </c:pt>
                <c:pt idx="1724">
                  <c:v>43279.89509259259</c:v>
                </c:pt>
                <c:pt idx="1725">
                  <c:v>43279.89510416666</c:v>
                </c:pt>
                <c:pt idx="1726">
                  <c:v>43279.89511574074</c:v>
                </c:pt>
                <c:pt idx="1727">
                  <c:v>43279.8951273148</c:v>
                </c:pt>
                <c:pt idx="1728">
                  <c:v>43279.89513888889</c:v>
                </c:pt>
                <c:pt idx="1729">
                  <c:v>43279.89515046297</c:v>
                </c:pt>
                <c:pt idx="1730">
                  <c:v>43279.89516203703</c:v>
                </c:pt>
                <c:pt idx="1731">
                  <c:v>43279.8951736111</c:v>
                </c:pt>
                <c:pt idx="1732">
                  <c:v>43279.89518518517</c:v>
                </c:pt>
                <c:pt idx="1733">
                  <c:v>43279.89519675925</c:v>
                </c:pt>
                <c:pt idx="1734">
                  <c:v>43279.89520833334</c:v>
                </c:pt>
                <c:pt idx="1735">
                  <c:v>43279.89521990741</c:v>
                </c:pt>
                <c:pt idx="1736">
                  <c:v>43279.89523148148</c:v>
                </c:pt>
                <c:pt idx="1737">
                  <c:v>43279.89524305556</c:v>
                </c:pt>
                <c:pt idx="1738">
                  <c:v>43279.89525462963</c:v>
                </c:pt>
                <c:pt idx="1739">
                  <c:v>43279.8952662037</c:v>
                </c:pt>
                <c:pt idx="1740">
                  <c:v>43279.89527777778</c:v>
                </c:pt>
                <c:pt idx="1741">
                  <c:v>43279.89528935185</c:v>
                </c:pt>
                <c:pt idx="1742">
                  <c:v>43279.89530092593</c:v>
                </c:pt>
                <c:pt idx="1743">
                  <c:v>43279.8953125</c:v>
                </c:pt>
                <c:pt idx="1744">
                  <c:v>43279.89532407408</c:v>
                </c:pt>
                <c:pt idx="1745">
                  <c:v>43279.89533564815</c:v>
                </c:pt>
                <c:pt idx="1746">
                  <c:v>43279.89534722222</c:v>
                </c:pt>
                <c:pt idx="1747">
                  <c:v>43279.8953587963</c:v>
                </c:pt>
                <c:pt idx="1748">
                  <c:v>43279.89537037038</c:v>
                </c:pt>
                <c:pt idx="1749">
                  <c:v>43279.89538194444</c:v>
                </c:pt>
                <c:pt idx="1750">
                  <c:v>43279.89539351852</c:v>
                </c:pt>
                <c:pt idx="1751">
                  <c:v>43279.89540509259</c:v>
                </c:pt>
                <c:pt idx="1752">
                  <c:v>43279.89541666666</c:v>
                </c:pt>
                <c:pt idx="1753">
                  <c:v>43279.89542824074</c:v>
                </c:pt>
                <c:pt idx="1754">
                  <c:v>43279.89543981481</c:v>
                </c:pt>
                <c:pt idx="1755">
                  <c:v>43279.89545138889</c:v>
                </c:pt>
                <c:pt idx="1756">
                  <c:v>43279.89546296296</c:v>
                </c:pt>
                <c:pt idx="1757">
                  <c:v>43279.89547453703</c:v>
                </c:pt>
                <c:pt idx="1758">
                  <c:v>43279.8954861111</c:v>
                </c:pt>
                <c:pt idx="1759">
                  <c:v>43279.89549768517</c:v>
                </c:pt>
                <c:pt idx="1760">
                  <c:v>43279.89550925926</c:v>
                </c:pt>
                <c:pt idx="1761">
                  <c:v>43279.89552083333</c:v>
                </c:pt>
                <c:pt idx="1762">
                  <c:v>43279.89553240741</c:v>
                </c:pt>
                <c:pt idx="1763">
                  <c:v>43279.89554398147</c:v>
                </c:pt>
                <c:pt idx="1764">
                  <c:v>43279.89555555556</c:v>
                </c:pt>
                <c:pt idx="1765">
                  <c:v>43279.89556712963</c:v>
                </c:pt>
                <c:pt idx="1766">
                  <c:v>43279.8955787037</c:v>
                </c:pt>
                <c:pt idx="1767">
                  <c:v>43279.89559027778</c:v>
                </c:pt>
                <c:pt idx="1768">
                  <c:v>43279.89560185184</c:v>
                </c:pt>
                <c:pt idx="1769">
                  <c:v>43279.89561342593</c:v>
                </c:pt>
                <c:pt idx="1770">
                  <c:v>43279.895625</c:v>
                </c:pt>
                <c:pt idx="1771">
                  <c:v>43279.89563657408</c:v>
                </c:pt>
                <c:pt idx="1772">
                  <c:v>43279.89564814815</c:v>
                </c:pt>
                <c:pt idx="1773">
                  <c:v>43279.89565972222</c:v>
                </c:pt>
                <c:pt idx="1774">
                  <c:v>43279.8956712963</c:v>
                </c:pt>
                <c:pt idx="1775">
                  <c:v>43279.89568287037</c:v>
                </c:pt>
                <c:pt idx="1776">
                  <c:v>43279.89569444445</c:v>
                </c:pt>
                <c:pt idx="1777">
                  <c:v>43279.89570601852</c:v>
                </c:pt>
                <c:pt idx="1778">
                  <c:v>43279.89571759259</c:v>
                </c:pt>
                <c:pt idx="1779">
                  <c:v>43279.89572916666</c:v>
                </c:pt>
                <c:pt idx="1780">
                  <c:v>43279.89574074073</c:v>
                </c:pt>
                <c:pt idx="1781">
                  <c:v>43279.89575231481</c:v>
                </c:pt>
                <c:pt idx="1782">
                  <c:v>43279.89576388888</c:v>
                </c:pt>
                <c:pt idx="1783">
                  <c:v>43279.89577546297</c:v>
                </c:pt>
                <c:pt idx="1784">
                  <c:v>43279.89578703703</c:v>
                </c:pt>
                <c:pt idx="1785">
                  <c:v>43279.8957986111</c:v>
                </c:pt>
                <c:pt idx="1786">
                  <c:v>43279.89581018518</c:v>
                </c:pt>
                <c:pt idx="1787">
                  <c:v>43279.89582175925</c:v>
                </c:pt>
                <c:pt idx="1788">
                  <c:v>43279.89583333334</c:v>
                </c:pt>
                <c:pt idx="1789">
                  <c:v>43279.89584490741</c:v>
                </c:pt>
                <c:pt idx="1790">
                  <c:v>43279.89585648148</c:v>
                </c:pt>
                <c:pt idx="1791">
                  <c:v>43279.89586805556</c:v>
                </c:pt>
                <c:pt idx="1792">
                  <c:v>43279.89587962963</c:v>
                </c:pt>
                <c:pt idx="1793">
                  <c:v>43279.89589120371</c:v>
                </c:pt>
                <c:pt idx="1794">
                  <c:v>43279.89590277777</c:v>
                </c:pt>
                <c:pt idx="1795">
                  <c:v>43279.89591435185</c:v>
                </c:pt>
                <c:pt idx="1796">
                  <c:v>43279.89592592593</c:v>
                </c:pt>
                <c:pt idx="1797">
                  <c:v>43279.8959375</c:v>
                </c:pt>
                <c:pt idx="1798">
                  <c:v>43279.89594907408</c:v>
                </c:pt>
                <c:pt idx="1799">
                  <c:v>43279.89596064815</c:v>
                </c:pt>
                <c:pt idx="1800">
                  <c:v>43279.89597222222</c:v>
                </c:pt>
              </c:numCache>
            </c:numRef>
          </c:cat>
          <c:val>
            <c:numRef>
              <c:f>'2018-06-28'!$B$1:$B$1801</c:f>
              <c:numCache>
                <c:formatCode>General</c:formatCode>
                <c:ptCount val="1801"/>
                <c:pt idx="0">
                  <c:v>400.696</c:v>
                </c:pt>
                <c:pt idx="1">
                  <c:v>400.6789999999999</c:v>
                </c:pt>
                <c:pt idx="2">
                  <c:v>400.67</c:v>
                </c:pt>
                <c:pt idx="3">
                  <c:v>400.644</c:v>
                </c:pt>
                <c:pt idx="4">
                  <c:v>400.632</c:v>
                </c:pt>
                <c:pt idx="5">
                  <c:v>400.6019999999999</c:v>
                </c:pt>
                <c:pt idx="6">
                  <c:v>400.5779999999999</c:v>
                </c:pt>
                <c:pt idx="7">
                  <c:v>400.5659999999999</c:v>
                </c:pt>
                <c:pt idx="8">
                  <c:v>400.55</c:v>
                </c:pt>
                <c:pt idx="9">
                  <c:v>400.524</c:v>
                </c:pt>
                <c:pt idx="10">
                  <c:v>400.5009999999999</c:v>
                </c:pt>
                <c:pt idx="11">
                  <c:v>400.4929999999999</c:v>
                </c:pt>
                <c:pt idx="12">
                  <c:v>400.48</c:v>
                </c:pt>
                <c:pt idx="13">
                  <c:v>400.4619999999999</c:v>
                </c:pt>
                <c:pt idx="14">
                  <c:v>400.458</c:v>
                </c:pt>
                <c:pt idx="15">
                  <c:v>400.4239999999999</c:v>
                </c:pt>
                <c:pt idx="16">
                  <c:v>400.413</c:v>
                </c:pt>
                <c:pt idx="17">
                  <c:v>400.3969999999999</c:v>
                </c:pt>
                <c:pt idx="18">
                  <c:v>400.353</c:v>
                </c:pt>
                <c:pt idx="19">
                  <c:v>400.349</c:v>
                </c:pt>
                <c:pt idx="20">
                  <c:v>400.331</c:v>
                </c:pt>
                <c:pt idx="21">
                  <c:v>400.3090000000001</c:v>
                </c:pt>
                <c:pt idx="22">
                  <c:v>400.302</c:v>
                </c:pt>
                <c:pt idx="23">
                  <c:v>400.28</c:v>
                </c:pt>
                <c:pt idx="24">
                  <c:v>400.243</c:v>
                </c:pt>
                <c:pt idx="25">
                  <c:v>400.241</c:v>
                </c:pt>
                <c:pt idx="26">
                  <c:v>400.2149999999999</c:v>
                </c:pt>
                <c:pt idx="27">
                  <c:v>400.206</c:v>
                </c:pt>
                <c:pt idx="28">
                  <c:v>400.173</c:v>
                </c:pt>
                <c:pt idx="29">
                  <c:v>400.156</c:v>
                </c:pt>
                <c:pt idx="30">
                  <c:v>400.156</c:v>
                </c:pt>
                <c:pt idx="31">
                  <c:v>400.124</c:v>
                </c:pt>
                <c:pt idx="32">
                  <c:v>400.112</c:v>
                </c:pt>
                <c:pt idx="33">
                  <c:v>400.0919999999999</c:v>
                </c:pt>
                <c:pt idx="34">
                  <c:v>400.072</c:v>
                </c:pt>
                <c:pt idx="35">
                  <c:v>400.0539999999999</c:v>
                </c:pt>
                <c:pt idx="36">
                  <c:v>400.033</c:v>
                </c:pt>
                <c:pt idx="37">
                  <c:v>400.0269999999999</c:v>
                </c:pt>
                <c:pt idx="38">
                  <c:v>399.9949999999999</c:v>
                </c:pt>
                <c:pt idx="39">
                  <c:v>399.959</c:v>
                </c:pt>
                <c:pt idx="40">
                  <c:v>399.945</c:v>
                </c:pt>
                <c:pt idx="41">
                  <c:v>399.945</c:v>
                </c:pt>
                <c:pt idx="42">
                  <c:v>399.9259999999999</c:v>
                </c:pt>
                <c:pt idx="43">
                  <c:v>399.9049999999999</c:v>
                </c:pt>
                <c:pt idx="44">
                  <c:v>399.875</c:v>
                </c:pt>
                <c:pt idx="45">
                  <c:v>399.8809999999999</c:v>
                </c:pt>
                <c:pt idx="46">
                  <c:v>399.8419999999999</c:v>
                </c:pt>
                <c:pt idx="47">
                  <c:v>399.829</c:v>
                </c:pt>
                <c:pt idx="48">
                  <c:v>399.807</c:v>
                </c:pt>
                <c:pt idx="49">
                  <c:v>399.795</c:v>
                </c:pt>
                <c:pt idx="50">
                  <c:v>399.778</c:v>
                </c:pt>
                <c:pt idx="51">
                  <c:v>399.769</c:v>
                </c:pt>
                <c:pt idx="52">
                  <c:v>399.74</c:v>
                </c:pt>
                <c:pt idx="53">
                  <c:v>399.7269999999999</c:v>
                </c:pt>
                <c:pt idx="54">
                  <c:v>399.7119999999999</c:v>
                </c:pt>
                <c:pt idx="55">
                  <c:v>399.688</c:v>
                </c:pt>
                <c:pt idx="56">
                  <c:v>399.6720000000001</c:v>
                </c:pt>
                <c:pt idx="57">
                  <c:v>399.642</c:v>
                </c:pt>
                <c:pt idx="58">
                  <c:v>399.63</c:v>
                </c:pt>
                <c:pt idx="59">
                  <c:v>399.629</c:v>
                </c:pt>
                <c:pt idx="60">
                  <c:v>399.595</c:v>
                </c:pt>
                <c:pt idx="61">
                  <c:v>399.58</c:v>
                </c:pt>
                <c:pt idx="62">
                  <c:v>399.562</c:v>
                </c:pt>
                <c:pt idx="63">
                  <c:v>399.535</c:v>
                </c:pt>
                <c:pt idx="64">
                  <c:v>399.517</c:v>
                </c:pt>
                <c:pt idx="65">
                  <c:v>399.494</c:v>
                </c:pt>
                <c:pt idx="66">
                  <c:v>399.49</c:v>
                </c:pt>
                <c:pt idx="67">
                  <c:v>399.461</c:v>
                </c:pt>
                <c:pt idx="68">
                  <c:v>399.4429999999999</c:v>
                </c:pt>
                <c:pt idx="69">
                  <c:v>399.4229999999999</c:v>
                </c:pt>
                <c:pt idx="70">
                  <c:v>399.4049999999999</c:v>
                </c:pt>
                <c:pt idx="71">
                  <c:v>399.404</c:v>
                </c:pt>
                <c:pt idx="72">
                  <c:v>399.3759999999999</c:v>
                </c:pt>
                <c:pt idx="73">
                  <c:v>399.3519999999999</c:v>
                </c:pt>
                <c:pt idx="74">
                  <c:v>399.34</c:v>
                </c:pt>
                <c:pt idx="75">
                  <c:v>399.32</c:v>
                </c:pt>
                <c:pt idx="76">
                  <c:v>399.31</c:v>
                </c:pt>
                <c:pt idx="77">
                  <c:v>399.2859999999999</c:v>
                </c:pt>
                <c:pt idx="78">
                  <c:v>399.2769999999999</c:v>
                </c:pt>
                <c:pt idx="79">
                  <c:v>399.249</c:v>
                </c:pt>
                <c:pt idx="80">
                  <c:v>399.216</c:v>
                </c:pt>
                <c:pt idx="81">
                  <c:v>399.2069999999999</c:v>
                </c:pt>
                <c:pt idx="82">
                  <c:v>399.2</c:v>
                </c:pt>
                <c:pt idx="83">
                  <c:v>399.183</c:v>
                </c:pt>
                <c:pt idx="84">
                  <c:v>399.163</c:v>
                </c:pt>
                <c:pt idx="85">
                  <c:v>399.127</c:v>
                </c:pt>
                <c:pt idx="86">
                  <c:v>399.113</c:v>
                </c:pt>
                <c:pt idx="87">
                  <c:v>399.111</c:v>
                </c:pt>
                <c:pt idx="88">
                  <c:v>399.084</c:v>
                </c:pt>
                <c:pt idx="89">
                  <c:v>399.064</c:v>
                </c:pt>
                <c:pt idx="90">
                  <c:v>399.0309999999999</c:v>
                </c:pt>
                <c:pt idx="91">
                  <c:v>399.0249999999999</c:v>
                </c:pt>
                <c:pt idx="92">
                  <c:v>399.0249999999999</c:v>
                </c:pt>
                <c:pt idx="93">
                  <c:v>398.9839999999999</c:v>
                </c:pt>
                <c:pt idx="94">
                  <c:v>398.9719999999999</c:v>
                </c:pt>
                <c:pt idx="95">
                  <c:v>398.9529999999999</c:v>
                </c:pt>
                <c:pt idx="96">
                  <c:v>398.94</c:v>
                </c:pt>
                <c:pt idx="97">
                  <c:v>398.925</c:v>
                </c:pt>
                <c:pt idx="98">
                  <c:v>398.9</c:v>
                </c:pt>
                <c:pt idx="99">
                  <c:v>398.88</c:v>
                </c:pt>
                <c:pt idx="100">
                  <c:v>398.87</c:v>
                </c:pt>
                <c:pt idx="101">
                  <c:v>398.861</c:v>
                </c:pt>
                <c:pt idx="102">
                  <c:v>398.83</c:v>
                </c:pt>
                <c:pt idx="103">
                  <c:v>398.814</c:v>
                </c:pt>
                <c:pt idx="104">
                  <c:v>398.7839999999999</c:v>
                </c:pt>
                <c:pt idx="105">
                  <c:v>398.7749999999999</c:v>
                </c:pt>
                <c:pt idx="106">
                  <c:v>398.753</c:v>
                </c:pt>
                <c:pt idx="107">
                  <c:v>398.737</c:v>
                </c:pt>
                <c:pt idx="108">
                  <c:v>398.723</c:v>
                </c:pt>
                <c:pt idx="109">
                  <c:v>398.7049999999999</c:v>
                </c:pt>
                <c:pt idx="110">
                  <c:v>398.673</c:v>
                </c:pt>
                <c:pt idx="111">
                  <c:v>398.665</c:v>
                </c:pt>
                <c:pt idx="112">
                  <c:v>398.6569999999999</c:v>
                </c:pt>
                <c:pt idx="113">
                  <c:v>398.634</c:v>
                </c:pt>
                <c:pt idx="114">
                  <c:v>398.608</c:v>
                </c:pt>
                <c:pt idx="115">
                  <c:v>398.593</c:v>
                </c:pt>
                <c:pt idx="116">
                  <c:v>398.57</c:v>
                </c:pt>
                <c:pt idx="117">
                  <c:v>398.644</c:v>
                </c:pt>
                <c:pt idx="118">
                  <c:v>399.1089999999999</c:v>
                </c:pt>
                <c:pt idx="119">
                  <c:v>399.5470000000001</c:v>
                </c:pt>
                <c:pt idx="120">
                  <c:v>400.076</c:v>
                </c:pt>
                <c:pt idx="121">
                  <c:v>400.617</c:v>
                </c:pt>
                <c:pt idx="122">
                  <c:v>401.1720000000001</c:v>
                </c:pt>
                <c:pt idx="123">
                  <c:v>401.6669999999999</c:v>
                </c:pt>
                <c:pt idx="124">
                  <c:v>401.6929999999999</c:v>
                </c:pt>
                <c:pt idx="125">
                  <c:v>401.676</c:v>
                </c:pt>
                <c:pt idx="126">
                  <c:v>401.637</c:v>
                </c:pt>
                <c:pt idx="127">
                  <c:v>401.634</c:v>
                </c:pt>
                <c:pt idx="128">
                  <c:v>401.608</c:v>
                </c:pt>
                <c:pt idx="129">
                  <c:v>401.584</c:v>
                </c:pt>
                <c:pt idx="130">
                  <c:v>401.586</c:v>
                </c:pt>
                <c:pt idx="131">
                  <c:v>401.5590000000001</c:v>
                </c:pt>
                <c:pt idx="132">
                  <c:v>401.5319999999999</c:v>
                </c:pt>
                <c:pt idx="133">
                  <c:v>401.517</c:v>
                </c:pt>
                <c:pt idx="134">
                  <c:v>401.5</c:v>
                </c:pt>
                <c:pt idx="135">
                  <c:v>401.4759999999999</c:v>
                </c:pt>
                <c:pt idx="136">
                  <c:v>401.48</c:v>
                </c:pt>
                <c:pt idx="137">
                  <c:v>401.434</c:v>
                </c:pt>
                <c:pt idx="138">
                  <c:v>401.41</c:v>
                </c:pt>
                <c:pt idx="139">
                  <c:v>401.3929999999999</c:v>
                </c:pt>
                <c:pt idx="140">
                  <c:v>401.403</c:v>
                </c:pt>
                <c:pt idx="141">
                  <c:v>401.373</c:v>
                </c:pt>
                <c:pt idx="142">
                  <c:v>401.363</c:v>
                </c:pt>
                <c:pt idx="143">
                  <c:v>401.33</c:v>
                </c:pt>
                <c:pt idx="144">
                  <c:v>401.331</c:v>
                </c:pt>
                <c:pt idx="145">
                  <c:v>401.2979999999999</c:v>
                </c:pt>
                <c:pt idx="146">
                  <c:v>401.2819999999999</c:v>
                </c:pt>
                <c:pt idx="147">
                  <c:v>401.271</c:v>
                </c:pt>
                <c:pt idx="148">
                  <c:v>401.255</c:v>
                </c:pt>
                <c:pt idx="149">
                  <c:v>401.2189999999999</c:v>
                </c:pt>
                <c:pt idx="150">
                  <c:v>401.2189999999999</c:v>
                </c:pt>
                <c:pt idx="151">
                  <c:v>401.202</c:v>
                </c:pt>
                <c:pt idx="152">
                  <c:v>401.166</c:v>
                </c:pt>
                <c:pt idx="153">
                  <c:v>401.151</c:v>
                </c:pt>
                <c:pt idx="154">
                  <c:v>401.118</c:v>
                </c:pt>
                <c:pt idx="155">
                  <c:v>401.1209999999999</c:v>
                </c:pt>
                <c:pt idx="156">
                  <c:v>401.1070000000001</c:v>
                </c:pt>
                <c:pt idx="157">
                  <c:v>401.091</c:v>
                </c:pt>
                <c:pt idx="158">
                  <c:v>401.064</c:v>
                </c:pt>
                <c:pt idx="159">
                  <c:v>401.043</c:v>
                </c:pt>
                <c:pt idx="160">
                  <c:v>401.03</c:v>
                </c:pt>
                <c:pt idx="161">
                  <c:v>401.007</c:v>
                </c:pt>
                <c:pt idx="162">
                  <c:v>400.9829999999999</c:v>
                </c:pt>
                <c:pt idx="163">
                  <c:v>400.9719999999999</c:v>
                </c:pt>
                <c:pt idx="164">
                  <c:v>400.956</c:v>
                </c:pt>
                <c:pt idx="165">
                  <c:v>400.9239999999999</c:v>
                </c:pt>
                <c:pt idx="166">
                  <c:v>400.9209999999999</c:v>
                </c:pt>
                <c:pt idx="167">
                  <c:v>400.908</c:v>
                </c:pt>
                <c:pt idx="168">
                  <c:v>400.875</c:v>
                </c:pt>
                <c:pt idx="169">
                  <c:v>400.865</c:v>
                </c:pt>
                <c:pt idx="170">
                  <c:v>400.856</c:v>
                </c:pt>
                <c:pt idx="171">
                  <c:v>400.834</c:v>
                </c:pt>
                <c:pt idx="172">
                  <c:v>400.8</c:v>
                </c:pt>
                <c:pt idx="173">
                  <c:v>400.785</c:v>
                </c:pt>
                <c:pt idx="174">
                  <c:v>400.7909999999999</c:v>
                </c:pt>
                <c:pt idx="175">
                  <c:v>400.7440000000001</c:v>
                </c:pt>
                <c:pt idx="176">
                  <c:v>400.73</c:v>
                </c:pt>
                <c:pt idx="177">
                  <c:v>400.714</c:v>
                </c:pt>
                <c:pt idx="178">
                  <c:v>400.7169999999999</c:v>
                </c:pt>
                <c:pt idx="179">
                  <c:v>400.692</c:v>
                </c:pt>
                <c:pt idx="180">
                  <c:v>400.6689999999999</c:v>
                </c:pt>
                <c:pt idx="181">
                  <c:v>400.658</c:v>
                </c:pt>
                <c:pt idx="182">
                  <c:v>400.637</c:v>
                </c:pt>
                <c:pt idx="183">
                  <c:v>400.606</c:v>
                </c:pt>
                <c:pt idx="184">
                  <c:v>400.576</c:v>
                </c:pt>
                <c:pt idx="185">
                  <c:v>400.57</c:v>
                </c:pt>
                <c:pt idx="186">
                  <c:v>400.56</c:v>
                </c:pt>
                <c:pt idx="187">
                  <c:v>400.5489999999999</c:v>
                </c:pt>
                <c:pt idx="188">
                  <c:v>400.512</c:v>
                </c:pt>
                <c:pt idx="189">
                  <c:v>400.505</c:v>
                </c:pt>
                <c:pt idx="190">
                  <c:v>400.4839999999999</c:v>
                </c:pt>
                <c:pt idx="191">
                  <c:v>400.466</c:v>
                </c:pt>
                <c:pt idx="192">
                  <c:v>400.439</c:v>
                </c:pt>
                <c:pt idx="193">
                  <c:v>400.4189999999999</c:v>
                </c:pt>
                <c:pt idx="194">
                  <c:v>400.4059999999999</c:v>
                </c:pt>
                <c:pt idx="195">
                  <c:v>400.3969999999999</c:v>
                </c:pt>
                <c:pt idx="196">
                  <c:v>400.3809999999999</c:v>
                </c:pt>
                <c:pt idx="197">
                  <c:v>400.366</c:v>
                </c:pt>
                <c:pt idx="198">
                  <c:v>400.331</c:v>
                </c:pt>
                <c:pt idx="199">
                  <c:v>400.31</c:v>
                </c:pt>
                <c:pt idx="200">
                  <c:v>400.297</c:v>
                </c:pt>
                <c:pt idx="201">
                  <c:v>400.285</c:v>
                </c:pt>
                <c:pt idx="202">
                  <c:v>400.259</c:v>
                </c:pt>
                <c:pt idx="203">
                  <c:v>400.243</c:v>
                </c:pt>
                <c:pt idx="204">
                  <c:v>400.2309999999999</c:v>
                </c:pt>
                <c:pt idx="205">
                  <c:v>400.196</c:v>
                </c:pt>
                <c:pt idx="206">
                  <c:v>400.1809999999999</c:v>
                </c:pt>
                <c:pt idx="207">
                  <c:v>400.183</c:v>
                </c:pt>
                <c:pt idx="208">
                  <c:v>400.15</c:v>
                </c:pt>
                <c:pt idx="209">
                  <c:v>400.13</c:v>
                </c:pt>
                <c:pt idx="210">
                  <c:v>400.117</c:v>
                </c:pt>
                <c:pt idx="211">
                  <c:v>400.089</c:v>
                </c:pt>
                <c:pt idx="212">
                  <c:v>400.077</c:v>
                </c:pt>
                <c:pt idx="213">
                  <c:v>400.06</c:v>
                </c:pt>
                <c:pt idx="214">
                  <c:v>400.051</c:v>
                </c:pt>
                <c:pt idx="215">
                  <c:v>400.0179999999999</c:v>
                </c:pt>
                <c:pt idx="216">
                  <c:v>400.0009999999999</c:v>
                </c:pt>
                <c:pt idx="217">
                  <c:v>399.98</c:v>
                </c:pt>
                <c:pt idx="218">
                  <c:v>399.9689999999999</c:v>
                </c:pt>
                <c:pt idx="219">
                  <c:v>399.9549999999999</c:v>
                </c:pt>
                <c:pt idx="220">
                  <c:v>399.9329999999999</c:v>
                </c:pt>
                <c:pt idx="221">
                  <c:v>399.927</c:v>
                </c:pt>
                <c:pt idx="222">
                  <c:v>399.89</c:v>
                </c:pt>
                <c:pt idx="223">
                  <c:v>399.877</c:v>
                </c:pt>
                <c:pt idx="224">
                  <c:v>399.8690000000001</c:v>
                </c:pt>
                <c:pt idx="225">
                  <c:v>399.8589999999999</c:v>
                </c:pt>
                <c:pt idx="226">
                  <c:v>399.829</c:v>
                </c:pt>
                <c:pt idx="227">
                  <c:v>399.82</c:v>
                </c:pt>
                <c:pt idx="228">
                  <c:v>399.7979999999999</c:v>
                </c:pt>
                <c:pt idx="229">
                  <c:v>399.767</c:v>
                </c:pt>
                <c:pt idx="230">
                  <c:v>399.7379999999999</c:v>
                </c:pt>
                <c:pt idx="231">
                  <c:v>399.749</c:v>
                </c:pt>
                <c:pt idx="232">
                  <c:v>399.72</c:v>
                </c:pt>
                <c:pt idx="233">
                  <c:v>399.695</c:v>
                </c:pt>
                <c:pt idx="234">
                  <c:v>399.682</c:v>
                </c:pt>
                <c:pt idx="235">
                  <c:v>399.676</c:v>
                </c:pt>
                <c:pt idx="236">
                  <c:v>399.653</c:v>
                </c:pt>
                <c:pt idx="237">
                  <c:v>399.62</c:v>
                </c:pt>
                <c:pt idx="238">
                  <c:v>399.62</c:v>
                </c:pt>
                <c:pt idx="239">
                  <c:v>399.589</c:v>
                </c:pt>
                <c:pt idx="240">
                  <c:v>399.563</c:v>
                </c:pt>
                <c:pt idx="241">
                  <c:v>399.551</c:v>
                </c:pt>
                <c:pt idx="242">
                  <c:v>399.552</c:v>
                </c:pt>
                <c:pt idx="243">
                  <c:v>399.507</c:v>
                </c:pt>
                <c:pt idx="244">
                  <c:v>399.4949999999999</c:v>
                </c:pt>
                <c:pt idx="245">
                  <c:v>399.4959999999999</c:v>
                </c:pt>
                <c:pt idx="246">
                  <c:v>399.482</c:v>
                </c:pt>
                <c:pt idx="247">
                  <c:v>399.451</c:v>
                </c:pt>
                <c:pt idx="248">
                  <c:v>399.4239999999999</c:v>
                </c:pt>
                <c:pt idx="249">
                  <c:v>399.4109999999999</c:v>
                </c:pt>
                <c:pt idx="250">
                  <c:v>399.3969999999999</c:v>
                </c:pt>
                <c:pt idx="251">
                  <c:v>399.368</c:v>
                </c:pt>
                <c:pt idx="252">
                  <c:v>399.361</c:v>
                </c:pt>
                <c:pt idx="253">
                  <c:v>399.331</c:v>
                </c:pt>
                <c:pt idx="254">
                  <c:v>399.327</c:v>
                </c:pt>
                <c:pt idx="255">
                  <c:v>399.308</c:v>
                </c:pt>
                <c:pt idx="256">
                  <c:v>399.2929999999999</c:v>
                </c:pt>
                <c:pt idx="257">
                  <c:v>399.255</c:v>
                </c:pt>
                <c:pt idx="258">
                  <c:v>399.243</c:v>
                </c:pt>
                <c:pt idx="259">
                  <c:v>399.235</c:v>
                </c:pt>
                <c:pt idx="260">
                  <c:v>399.22</c:v>
                </c:pt>
                <c:pt idx="261">
                  <c:v>399.1789999999999</c:v>
                </c:pt>
                <c:pt idx="262">
                  <c:v>399.1809999999999</c:v>
                </c:pt>
                <c:pt idx="263">
                  <c:v>399.163</c:v>
                </c:pt>
                <c:pt idx="264">
                  <c:v>399.135</c:v>
                </c:pt>
                <c:pt idx="265">
                  <c:v>399.116</c:v>
                </c:pt>
                <c:pt idx="266">
                  <c:v>399.1089999999999</c:v>
                </c:pt>
                <c:pt idx="267">
                  <c:v>399.088</c:v>
                </c:pt>
                <c:pt idx="268">
                  <c:v>399.0659999999999</c:v>
                </c:pt>
                <c:pt idx="269">
                  <c:v>399.0439999999999</c:v>
                </c:pt>
                <c:pt idx="270">
                  <c:v>399.038</c:v>
                </c:pt>
                <c:pt idx="271">
                  <c:v>399.009</c:v>
                </c:pt>
                <c:pt idx="272">
                  <c:v>399.007</c:v>
                </c:pt>
                <c:pt idx="273">
                  <c:v>398.9859999999999</c:v>
                </c:pt>
                <c:pt idx="274">
                  <c:v>398.9529999999999</c:v>
                </c:pt>
                <c:pt idx="275">
                  <c:v>398.945</c:v>
                </c:pt>
                <c:pt idx="276">
                  <c:v>398.9279999999999</c:v>
                </c:pt>
                <c:pt idx="277">
                  <c:v>398.901</c:v>
                </c:pt>
                <c:pt idx="278">
                  <c:v>398.889</c:v>
                </c:pt>
                <c:pt idx="279">
                  <c:v>398.861</c:v>
                </c:pt>
                <c:pt idx="280">
                  <c:v>398.848</c:v>
                </c:pt>
                <c:pt idx="281">
                  <c:v>398.831</c:v>
                </c:pt>
                <c:pt idx="282">
                  <c:v>398.819</c:v>
                </c:pt>
                <c:pt idx="283">
                  <c:v>398.7919999999999</c:v>
                </c:pt>
                <c:pt idx="284">
                  <c:v>398.7889999999999</c:v>
                </c:pt>
                <c:pt idx="285">
                  <c:v>398.748</c:v>
                </c:pt>
                <c:pt idx="286">
                  <c:v>398.735</c:v>
                </c:pt>
                <c:pt idx="287">
                  <c:v>398.7119999999999</c:v>
                </c:pt>
                <c:pt idx="288">
                  <c:v>398.6909999999999</c:v>
                </c:pt>
                <c:pt idx="289">
                  <c:v>398.692</c:v>
                </c:pt>
                <c:pt idx="290">
                  <c:v>398.673</c:v>
                </c:pt>
                <c:pt idx="291">
                  <c:v>398.65</c:v>
                </c:pt>
                <c:pt idx="292">
                  <c:v>398.63</c:v>
                </c:pt>
                <c:pt idx="293">
                  <c:v>398.625</c:v>
                </c:pt>
                <c:pt idx="294">
                  <c:v>398.5959999999999</c:v>
                </c:pt>
                <c:pt idx="295">
                  <c:v>398.576</c:v>
                </c:pt>
                <c:pt idx="296">
                  <c:v>398.576</c:v>
                </c:pt>
                <c:pt idx="297">
                  <c:v>398.538</c:v>
                </c:pt>
                <c:pt idx="298">
                  <c:v>398.5219999999999</c:v>
                </c:pt>
                <c:pt idx="299">
                  <c:v>398.509</c:v>
                </c:pt>
                <c:pt idx="300">
                  <c:v>398.5079999999999</c:v>
                </c:pt>
                <c:pt idx="301">
                  <c:v>398.468</c:v>
                </c:pt>
                <c:pt idx="302">
                  <c:v>398.4529999999999</c:v>
                </c:pt>
                <c:pt idx="303">
                  <c:v>398.447</c:v>
                </c:pt>
                <c:pt idx="304">
                  <c:v>398.4209999999999</c:v>
                </c:pt>
                <c:pt idx="305">
                  <c:v>398.391</c:v>
                </c:pt>
                <c:pt idx="306">
                  <c:v>398.387</c:v>
                </c:pt>
                <c:pt idx="307">
                  <c:v>398.368</c:v>
                </c:pt>
                <c:pt idx="308">
                  <c:v>398.3349999999999</c:v>
                </c:pt>
                <c:pt idx="309">
                  <c:v>398.6070000000001</c:v>
                </c:pt>
                <c:pt idx="310">
                  <c:v>399.163</c:v>
                </c:pt>
                <c:pt idx="311">
                  <c:v>399.6909999999999</c:v>
                </c:pt>
                <c:pt idx="312">
                  <c:v>400.2379999999999</c:v>
                </c:pt>
                <c:pt idx="313">
                  <c:v>400.797</c:v>
                </c:pt>
                <c:pt idx="314">
                  <c:v>401.331</c:v>
                </c:pt>
                <c:pt idx="315">
                  <c:v>401.664</c:v>
                </c:pt>
                <c:pt idx="316">
                  <c:v>401.696</c:v>
                </c:pt>
                <c:pt idx="317">
                  <c:v>401.683</c:v>
                </c:pt>
                <c:pt idx="318">
                  <c:v>401.665</c:v>
                </c:pt>
                <c:pt idx="319">
                  <c:v>401.6569999999999</c:v>
                </c:pt>
                <c:pt idx="320">
                  <c:v>401.637</c:v>
                </c:pt>
                <c:pt idx="321">
                  <c:v>401.611</c:v>
                </c:pt>
                <c:pt idx="322">
                  <c:v>401.5869999999999</c:v>
                </c:pt>
                <c:pt idx="323">
                  <c:v>401.57</c:v>
                </c:pt>
                <c:pt idx="324">
                  <c:v>401.571</c:v>
                </c:pt>
                <c:pt idx="325">
                  <c:v>401.5369999999999</c:v>
                </c:pt>
                <c:pt idx="326">
                  <c:v>401.5179999999999</c:v>
                </c:pt>
                <c:pt idx="327">
                  <c:v>401.5059999999999</c:v>
                </c:pt>
                <c:pt idx="328">
                  <c:v>401.4649999999999</c:v>
                </c:pt>
                <c:pt idx="329">
                  <c:v>401.4479999999999</c:v>
                </c:pt>
                <c:pt idx="330">
                  <c:v>401.444</c:v>
                </c:pt>
                <c:pt idx="331">
                  <c:v>401.4259999999999</c:v>
                </c:pt>
                <c:pt idx="332">
                  <c:v>401.41</c:v>
                </c:pt>
                <c:pt idx="333">
                  <c:v>401.3879999999999</c:v>
                </c:pt>
                <c:pt idx="334">
                  <c:v>401.384</c:v>
                </c:pt>
                <c:pt idx="335">
                  <c:v>401.351</c:v>
                </c:pt>
                <c:pt idx="336">
                  <c:v>401.336</c:v>
                </c:pt>
                <c:pt idx="337">
                  <c:v>401.325</c:v>
                </c:pt>
                <c:pt idx="338">
                  <c:v>401.308</c:v>
                </c:pt>
                <c:pt idx="339">
                  <c:v>401.2859999999999</c:v>
                </c:pt>
                <c:pt idx="340">
                  <c:v>401.276</c:v>
                </c:pt>
                <c:pt idx="341">
                  <c:v>401.249</c:v>
                </c:pt>
                <c:pt idx="342">
                  <c:v>401.2289999999999</c:v>
                </c:pt>
                <c:pt idx="343">
                  <c:v>401.2149999999999</c:v>
                </c:pt>
                <c:pt idx="344">
                  <c:v>401.188</c:v>
                </c:pt>
                <c:pt idx="345">
                  <c:v>401.1689999999999</c:v>
                </c:pt>
                <c:pt idx="346">
                  <c:v>401.1619999999999</c:v>
                </c:pt>
                <c:pt idx="347">
                  <c:v>401.143</c:v>
                </c:pt>
                <c:pt idx="348">
                  <c:v>401.123</c:v>
                </c:pt>
                <c:pt idx="349">
                  <c:v>401.0869999999999</c:v>
                </c:pt>
                <c:pt idx="350">
                  <c:v>401.071</c:v>
                </c:pt>
                <c:pt idx="351">
                  <c:v>401.072</c:v>
                </c:pt>
                <c:pt idx="352">
                  <c:v>401.0559999999999</c:v>
                </c:pt>
                <c:pt idx="353">
                  <c:v>401.016</c:v>
                </c:pt>
                <c:pt idx="354">
                  <c:v>401.016</c:v>
                </c:pt>
                <c:pt idx="355">
                  <c:v>400.9949999999999</c:v>
                </c:pt>
                <c:pt idx="356">
                  <c:v>400.982</c:v>
                </c:pt>
                <c:pt idx="357">
                  <c:v>400.9429999999999</c:v>
                </c:pt>
                <c:pt idx="358">
                  <c:v>400.94</c:v>
                </c:pt>
                <c:pt idx="359">
                  <c:v>400.9169999999999</c:v>
                </c:pt>
                <c:pt idx="360">
                  <c:v>400.903</c:v>
                </c:pt>
                <c:pt idx="361">
                  <c:v>400.884</c:v>
                </c:pt>
                <c:pt idx="362">
                  <c:v>400.865</c:v>
                </c:pt>
                <c:pt idx="363">
                  <c:v>400.8539999999999</c:v>
                </c:pt>
                <c:pt idx="364">
                  <c:v>400.829</c:v>
                </c:pt>
                <c:pt idx="365">
                  <c:v>400.8109999999999</c:v>
                </c:pt>
                <c:pt idx="366">
                  <c:v>400.7979999999999</c:v>
                </c:pt>
                <c:pt idx="367">
                  <c:v>400.7769999999999</c:v>
                </c:pt>
                <c:pt idx="368">
                  <c:v>400.7679999999999</c:v>
                </c:pt>
                <c:pt idx="369">
                  <c:v>400.732</c:v>
                </c:pt>
                <c:pt idx="370">
                  <c:v>400.72</c:v>
                </c:pt>
                <c:pt idx="371">
                  <c:v>400.697</c:v>
                </c:pt>
                <c:pt idx="372">
                  <c:v>400.687</c:v>
                </c:pt>
                <c:pt idx="373">
                  <c:v>400.675</c:v>
                </c:pt>
                <c:pt idx="374">
                  <c:v>400.66</c:v>
                </c:pt>
                <c:pt idx="375">
                  <c:v>400.627</c:v>
                </c:pt>
                <c:pt idx="376">
                  <c:v>400.618</c:v>
                </c:pt>
                <c:pt idx="377">
                  <c:v>400.601</c:v>
                </c:pt>
                <c:pt idx="378">
                  <c:v>400.58</c:v>
                </c:pt>
                <c:pt idx="379">
                  <c:v>400.5609999999999</c:v>
                </c:pt>
                <c:pt idx="380">
                  <c:v>400.5319999999999</c:v>
                </c:pt>
                <c:pt idx="381">
                  <c:v>400.535</c:v>
                </c:pt>
                <c:pt idx="382">
                  <c:v>400.515</c:v>
                </c:pt>
                <c:pt idx="383">
                  <c:v>400.4859999999999</c:v>
                </c:pt>
                <c:pt idx="384">
                  <c:v>400.4709999999999</c:v>
                </c:pt>
                <c:pt idx="385">
                  <c:v>400.451</c:v>
                </c:pt>
                <c:pt idx="386">
                  <c:v>400.4229999999999</c:v>
                </c:pt>
                <c:pt idx="387">
                  <c:v>400.4169999999999</c:v>
                </c:pt>
                <c:pt idx="388">
                  <c:v>400.4019999999999</c:v>
                </c:pt>
                <c:pt idx="389">
                  <c:v>400.378</c:v>
                </c:pt>
                <c:pt idx="390">
                  <c:v>400.3570000000001</c:v>
                </c:pt>
                <c:pt idx="391">
                  <c:v>400.3450000000001</c:v>
                </c:pt>
                <c:pt idx="392">
                  <c:v>400.315</c:v>
                </c:pt>
                <c:pt idx="393">
                  <c:v>400.305</c:v>
                </c:pt>
                <c:pt idx="394">
                  <c:v>400.2959999999999</c:v>
                </c:pt>
                <c:pt idx="395">
                  <c:v>400.2809999999999</c:v>
                </c:pt>
                <c:pt idx="396">
                  <c:v>400.254</c:v>
                </c:pt>
                <c:pt idx="397">
                  <c:v>400.23</c:v>
                </c:pt>
                <c:pt idx="398">
                  <c:v>400.2359999999999</c:v>
                </c:pt>
                <c:pt idx="399">
                  <c:v>400.2119999999999</c:v>
                </c:pt>
                <c:pt idx="400">
                  <c:v>400.185</c:v>
                </c:pt>
                <c:pt idx="401">
                  <c:v>400.166</c:v>
                </c:pt>
                <c:pt idx="402">
                  <c:v>400.145</c:v>
                </c:pt>
                <c:pt idx="403">
                  <c:v>400.1259999999999</c:v>
                </c:pt>
                <c:pt idx="404">
                  <c:v>400.118</c:v>
                </c:pt>
                <c:pt idx="405">
                  <c:v>400.1</c:v>
                </c:pt>
                <c:pt idx="406">
                  <c:v>400.074</c:v>
                </c:pt>
                <c:pt idx="407">
                  <c:v>400.048</c:v>
                </c:pt>
                <c:pt idx="408">
                  <c:v>400.04</c:v>
                </c:pt>
                <c:pt idx="409">
                  <c:v>400.02</c:v>
                </c:pt>
                <c:pt idx="410">
                  <c:v>400.003</c:v>
                </c:pt>
                <c:pt idx="411">
                  <c:v>399.994</c:v>
                </c:pt>
                <c:pt idx="412">
                  <c:v>399.9759999999999</c:v>
                </c:pt>
                <c:pt idx="413">
                  <c:v>399.95</c:v>
                </c:pt>
                <c:pt idx="414">
                  <c:v>399.9479999999999</c:v>
                </c:pt>
                <c:pt idx="415">
                  <c:v>399.9169999999999</c:v>
                </c:pt>
                <c:pt idx="416">
                  <c:v>399.9049999999999</c:v>
                </c:pt>
                <c:pt idx="417">
                  <c:v>399.882</c:v>
                </c:pt>
                <c:pt idx="418">
                  <c:v>399.863</c:v>
                </c:pt>
                <c:pt idx="419">
                  <c:v>399.8450000000001</c:v>
                </c:pt>
                <c:pt idx="420">
                  <c:v>399.83</c:v>
                </c:pt>
                <c:pt idx="421">
                  <c:v>399.813</c:v>
                </c:pt>
                <c:pt idx="422">
                  <c:v>399.7809999999999</c:v>
                </c:pt>
                <c:pt idx="423">
                  <c:v>399.7749999999999</c:v>
                </c:pt>
                <c:pt idx="424">
                  <c:v>399.753</c:v>
                </c:pt>
                <c:pt idx="425">
                  <c:v>399.7329999999999</c:v>
                </c:pt>
                <c:pt idx="426">
                  <c:v>399.7149999999999</c:v>
                </c:pt>
                <c:pt idx="427">
                  <c:v>399.7189999999999</c:v>
                </c:pt>
                <c:pt idx="428">
                  <c:v>399.673</c:v>
                </c:pt>
                <c:pt idx="429">
                  <c:v>399.656</c:v>
                </c:pt>
                <c:pt idx="430">
                  <c:v>399.645</c:v>
                </c:pt>
                <c:pt idx="431">
                  <c:v>399.617</c:v>
                </c:pt>
                <c:pt idx="432">
                  <c:v>399.6019999999999</c:v>
                </c:pt>
                <c:pt idx="433">
                  <c:v>399.589</c:v>
                </c:pt>
                <c:pt idx="434">
                  <c:v>399.575</c:v>
                </c:pt>
                <c:pt idx="435">
                  <c:v>399.551</c:v>
                </c:pt>
                <c:pt idx="436">
                  <c:v>399.5489999999999</c:v>
                </c:pt>
                <c:pt idx="437">
                  <c:v>399.514</c:v>
                </c:pt>
                <c:pt idx="438">
                  <c:v>399.5009999999999</c:v>
                </c:pt>
                <c:pt idx="439">
                  <c:v>399.4789999999999</c:v>
                </c:pt>
                <c:pt idx="440">
                  <c:v>399.468</c:v>
                </c:pt>
                <c:pt idx="441">
                  <c:v>399.4239999999999</c:v>
                </c:pt>
                <c:pt idx="442">
                  <c:v>399.4119999999999</c:v>
                </c:pt>
                <c:pt idx="443">
                  <c:v>399.408</c:v>
                </c:pt>
                <c:pt idx="444">
                  <c:v>399.389</c:v>
                </c:pt>
                <c:pt idx="445">
                  <c:v>399.3639999999999</c:v>
                </c:pt>
                <c:pt idx="446">
                  <c:v>399.343</c:v>
                </c:pt>
                <c:pt idx="447">
                  <c:v>399.338</c:v>
                </c:pt>
                <c:pt idx="448">
                  <c:v>399.308</c:v>
                </c:pt>
                <c:pt idx="449">
                  <c:v>399.3</c:v>
                </c:pt>
                <c:pt idx="450">
                  <c:v>399.283</c:v>
                </c:pt>
                <c:pt idx="451">
                  <c:v>399.25</c:v>
                </c:pt>
                <c:pt idx="452">
                  <c:v>399.252</c:v>
                </c:pt>
                <c:pt idx="453">
                  <c:v>399.2309999999999</c:v>
                </c:pt>
                <c:pt idx="454">
                  <c:v>399.2069999999999</c:v>
                </c:pt>
                <c:pt idx="455">
                  <c:v>399.183</c:v>
                </c:pt>
                <c:pt idx="456">
                  <c:v>399.1739999999999</c:v>
                </c:pt>
                <c:pt idx="457">
                  <c:v>399.145</c:v>
                </c:pt>
                <c:pt idx="458">
                  <c:v>399.128</c:v>
                </c:pt>
                <c:pt idx="459">
                  <c:v>399.1139999999999</c:v>
                </c:pt>
                <c:pt idx="460">
                  <c:v>399.106</c:v>
                </c:pt>
                <c:pt idx="461">
                  <c:v>399.074</c:v>
                </c:pt>
                <c:pt idx="462">
                  <c:v>399.063</c:v>
                </c:pt>
                <c:pt idx="463">
                  <c:v>399.0489999999999</c:v>
                </c:pt>
                <c:pt idx="464">
                  <c:v>399.0309999999999</c:v>
                </c:pt>
                <c:pt idx="465">
                  <c:v>399.009</c:v>
                </c:pt>
                <c:pt idx="466">
                  <c:v>399.005</c:v>
                </c:pt>
                <c:pt idx="467">
                  <c:v>398.9739999999999</c:v>
                </c:pt>
                <c:pt idx="468">
                  <c:v>398.949</c:v>
                </c:pt>
                <c:pt idx="469">
                  <c:v>398.934</c:v>
                </c:pt>
                <c:pt idx="470">
                  <c:v>398.915</c:v>
                </c:pt>
                <c:pt idx="471">
                  <c:v>398.927</c:v>
                </c:pt>
                <c:pt idx="472">
                  <c:v>398.887</c:v>
                </c:pt>
                <c:pt idx="473">
                  <c:v>398.8539999999999</c:v>
                </c:pt>
                <c:pt idx="474">
                  <c:v>398.8570000000001</c:v>
                </c:pt>
                <c:pt idx="475">
                  <c:v>398.834</c:v>
                </c:pt>
                <c:pt idx="476">
                  <c:v>398.82</c:v>
                </c:pt>
                <c:pt idx="477">
                  <c:v>398.7889999999999</c:v>
                </c:pt>
                <c:pt idx="478">
                  <c:v>398.78</c:v>
                </c:pt>
                <c:pt idx="479">
                  <c:v>398.759</c:v>
                </c:pt>
                <c:pt idx="480">
                  <c:v>398.7459999999999</c:v>
                </c:pt>
                <c:pt idx="481">
                  <c:v>398.723</c:v>
                </c:pt>
                <c:pt idx="482">
                  <c:v>398.7219999999999</c:v>
                </c:pt>
                <c:pt idx="483">
                  <c:v>398.682</c:v>
                </c:pt>
                <c:pt idx="484">
                  <c:v>398.67</c:v>
                </c:pt>
                <c:pt idx="485">
                  <c:v>398.653</c:v>
                </c:pt>
                <c:pt idx="486">
                  <c:v>398.635</c:v>
                </c:pt>
                <c:pt idx="487">
                  <c:v>398.616</c:v>
                </c:pt>
                <c:pt idx="488">
                  <c:v>398.591</c:v>
                </c:pt>
                <c:pt idx="489">
                  <c:v>398.576</c:v>
                </c:pt>
                <c:pt idx="490">
                  <c:v>398.552</c:v>
                </c:pt>
                <c:pt idx="491">
                  <c:v>398.5359999999999</c:v>
                </c:pt>
                <c:pt idx="492">
                  <c:v>398.523</c:v>
                </c:pt>
                <c:pt idx="493">
                  <c:v>398.509</c:v>
                </c:pt>
                <c:pt idx="494">
                  <c:v>398.497</c:v>
                </c:pt>
                <c:pt idx="495">
                  <c:v>398.466</c:v>
                </c:pt>
                <c:pt idx="496">
                  <c:v>398.449</c:v>
                </c:pt>
                <c:pt idx="497">
                  <c:v>398.4359999999999</c:v>
                </c:pt>
                <c:pt idx="498">
                  <c:v>398.4119999999999</c:v>
                </c:pt>
                <c:pt idx="499">
                  <c:v>398.394</c:v>
                </c:pt>
                <c:pt idx="500">
                  <c:v>398.466</c:v>
                </c:pt>
                <c:pt idx="501">
                  <c:v>398.9809999999999</c:v>
                </c:pt>
                <c:pt idx="502">
                  <c:v>399.512</c:v>
                </c:pt>
                <c:pt idx="503">
                  <c:v>400.045</c:v>
                </c:pt>
                <c:pt idx="504">
                  <c:v>400.5939999999999</c:v>
                </c:pt>
                <c:pt idx="505">
                  <c:v>401.166</c:v>
                </c:pt>
                <c:pt idx="506">
                  <c:v>401.515</c:v>
                </c:pt>
                <c:pt idx="507">
                  <c:v>401.515</c:v>
                </c:pt>
                <c:pt idx="508">
                  <c:v>401.4839999999999</c:v>
                </c:pt>
                <c:pt idx="509">
                  <c:v>401.49</c:v>
                </c:pt>
                <c:pt idx="510">
                  <c:v>401.456</c:v>
                </c:pt>
                <c:pt idx="511">
                  <c:v>401.434</c:v>
                </c:pt>
                <c:pt idx="512">
                  <c:v>401.4239999999999</c:v>
                </c:pt>
                <c:pt idx="513">
                  <c:v>401.434</c:v>
                </c:pt>
                <c:pt idx="514">
                  <c:v>401.379</c:v>
                </c:pt>
                <c:pt idx="515">
                  <c:v>401.36</c:v>
                </c:pt>
                <c:pt idx="516">
                  <c:v>401.35</c:v>
                </c:pt>
                <c:pt idx="517">
                  <c:v>401.327</c:v>
                </c:pt>
                <c:pt idx="518">
                  <c:v>401.308</c:v>
                </c:pt>
                <c:pt idx="519">
                  <c:v>401.2919999999999</c:v>
                </c:pt>
                <c:pt idx="520">
                  <c:v>401.2719999999999</c:v>
                </c:pt>
                <c:pt idx="521">
                  <c:v>401.245</c:v>
                </c:pt>
                <c:pt idx="522">
                  <c:v>401.2329999999999</c:v>
                </c:pt>
                <c:pt idx="523">
                  <c:v>401.218</c:v>
                </c:pt>
                <c:pt idx="524">
                  <c:v>401.208</c:v>
                </c:pt>
                <c:pt idx="525">
                  <c:v>401.18</c:v>
                </c:pt>
                <c:pt idx="526">
                  <c:v>401.164</c:v>
                </c:pt>
                <c:pt idx="527">
                  <c:v>401.158</c:v>
                </c:pt>
                <c:pt idx="528">
                  <c:v>401.128</c:v>
                </c:pt>
                <c:pt idx="529">
                  <c:v>401.11</c:v>
                </c:pt>
                <c:pt idx="530">
                  <c:v>401.111</c:v>
                </c:pt>
                <c:pt idx="531">
                  <c:v>401.074</c:v>
                </c:pt>
                <c:pt idx="532">
                  <c:v>401.062</c:v>
                </c:pt>
                <c:pt idx="533">
                  <c:v>401.0309999999999</c:v>
                </c:pt>
                <c:pt idx="534">
                  <c:v>401.0059999999999</c:v>
                </c:pt>
                <c:pt idx="535">
                  <c:v>400.9859999999999</c:v>
                </c:pt>
                <c:pt idx="536">
                  <c:v>400.997</c:v>
                </c:pt>
                <c:pt idx="537">
                  <c:v>400.959</c:v>
                </c:pt>
                <c:pt idx="538">
                  <c:v>400.9479999999999</c:v>
                </c:pt>
                <c:pt idx="539">
                  <c:v>400.9159999999999</c:v>
                </c:pt>
                <c:pt idx="540">
                  <c:v>400.8969999999999</c:v>
                </c:pt>
                <c:pt idx="541">
                  <c:v>400.8829999999999</c:v>
                </c:pt>
                <c:pt idx="542">
                  <c:v>400.867</c:v>
                </c:pt>
                <c:pt idx="543">
                  <c:v>400.8419999999999</c:v>
                </c:pt>
                <c:pt idx="544">
                  <c:v>400.829</c:v>
                </c:pt>
                <c:pt idx="545">
                  <c:v>400.82</c:v>
                </c:pt>
                <c:pt idx="546">
                  <c:v>400.795</c:v>
                </c:pt>
                <c:pt idx="547">
                  <c:v>400.7629999999999</c:v>
                </c:pt>
                <c:pt idx="548">
                  <c:v>400.7559999999999</c:v>
                </c:pt>
                <c:pt idx="549">
                  <c:v>400.74</c:v>
                </c:pt>
                <c:pt idx="550">
                  <c:v>400.711</c:v>
                </c:pt>
                <c:pt idx="551">
                  <c:v>400.7149999999999</c:v>
                </c:pt>
                <c:pt idx="552">
                  <c:v>400.678</c:v>
                </c:pt>
                <c:pt idx="553">
                  <c:v>400.658</c:v>
                </c:pt>
                <c:pt idx="554">
                  <c:v>400.647</c:v>
                </c:pt>
                <c:pt idx="555">
                  <c:v>400.6139999999999</c:v>
                </c:pt>
                <c:pt idx="556">
                  <c:v>400.613</c:v>
                </c:pt>
                <c:pt idx="557">
                  <c:v>400.58</c:v>
                </c:pt>
                <c:pt idx="558">
                  <c:v>400.567</c:v>
                </c:pt>
                <c:pt idx="559">
                  <c:v>400.557</c:v>
                </c:pt>
                <c:pt idx="560">
                  <c:v>400.524</c:v>
                </c:pt>
                <c:pt idx="561">
                  <c:v>400.5269999999999</c:v>
                </c:pt>
                <c:pt idx="562">
                  <c:v>400.49</c:v>
                </c:pt>
                <c:pt idx="563">
                  <c:v>400.487</c:v>
                </c:pt>
                <c:pt idx="564">
                  <c:v>400.454</c:v>
                </c:pt>
                <c:pt idx="565">
                  <c:v>400.44</c:v>
                </c:pt>
                <c:pt idx="566">
                  <c:v>400.4209999999999</c:v>
                </c:pt>
                <c:pt idx="567">
                  <c:v>400.401</c:v>
                </c:pt>
                <c:pt idx="568">
                  <c:v>400.391</c:v>
                </c:pt>
                <c:pt idx="569">
                  <c:v>400.384</c:v>
                </c:pt>
                <c:pt idx="570">
                  <c:v>400.327</c:v>
                </c:pt>
                <c:pt idx="571">
                  <c:v>400.3419999999999</c:v>
                </c:pt>
                <c:pt idx="572">
                  <c:v>400.315</c:v>
                </c:pt>
                <c:pt idx="573">
                  <c:v>400.27</c:v>
                </c:pt>
                <c:pt idx="574">
                  <c:v>400.28</c:v>
                </c:pt>
                <c:pt idx="575">
                  <c:v>400.265</c:v>
                </c:pt>
                <c:pt idx="576">
                  <c:v>400.2389999999999</c:v>
                </c:pt>
                <c:pt idx="577">
                  <c:v>400.2189999999999</c:v>
                </c:pt>
                <c:pt idx="578">
                  <c:v>400.202</c:v>
                </c:pt>
                <c:pt idx="579">
                  <c:v>400.185</c:v>
                </c:pt>
                <c:pt idx="580">
                  <c:v>400.1689999999999</c:v>
                </c:pt>
                <c:pt idx="581">
                  <c:v>400.156</c:v>
                </c:pt>
                <c:pt idx="582">
                  <c:v>400.0959999999999</c:v>
                </c:pt>
                <c:pt idx="583">
                  <c:v>400.117</c:v>
                </c:pt>
                <c:pt idx="584">
                  <c:v>400.0959999999999</c:v>
                </c:pt>
                <c:pt idx="585">
                  <c:v>400.058</c:v>
                </c:pt>
                <c:pt idx="586">
                  <c:v>400.051</c:v>
                </c:pt>
                <c:pt idx="587">
                  <c:v>400.046</c:v>
                </c:pt>
                <c:pt idx="588">
                  <c:v>400.0079999999999</c:v>
                </c:pt>
                <c:pt idx="589">
                  <c:v>400.01</c:v>
                </c:pt>
                <c:pt idx="590">
                  <c:v>399.982</c:v>
                </c:pt>
                <c:pt idx="591">
                  <c:v>399.9649999999999</c:v>
                </c:pt>
                <c:pt idx="592">
                  <c:v>399.9409999999999</c:v>
                </c:pt>
                <c:pt idx="593">
                  <c:v>399.904</c:v>
                </c:pt>
                <c:pt idx="594">
                  <c:v>399.903</c:v>
                </c:pt>
                <c:pt idx="595">
                  <c:v>399.892</c:v>
                </c:pt>
                <c:pt idx="596">
                  <c:v>399.872</c:v>
                </c:pt>
                <c:pt idx="597">
                  <c:v>399.839</c:v>
                </c:pt>
                <c:pt idx="598">
                  <c:v>399.84</c:v>
                </c:pt>
                <c:pt idx="599">
                  <c:v>399.819</c:v>
                </c:pt>
                <c:pt idx="600">
                  <c:v>399.7959999999999</c:v>
                </c:pt>
                <c:pt idx="601">
                  <c:v>399.79</c:v>
                </c:pt>
                <c:pt idx="602">
                  <c:v>399.753</c:v>
                </c:pt>
                <c:pt idx="603">
                  <c:v>399.741</c:v>
                </c:pt>
                <c:pt idx="604">
                  <c:v>399.735</c:v>
                </c:pt>
                <c:pt idx="605">
                  <c:v>399.706</c:v>
                </c:pt>
                <c:pt idx="606">
                  <c:v>399.689</c:v>
                </c:pt>
                <c:pt idx="607">
                  <c:v>399.6859999999999</c:v>
                </c:pt>
                <c:pt idx="608">
                  <c:v>399.656</c:v>
                </c:pt>
                <c:pt idx="609">
                  <c:v>399.635</c:v>
                </c:pt>
                <c:pt idx="610">
                  <c:v>399.6190000000001</c:v>
                </c:pt>
                <c:pt idx="611">
                  <c:v>399.6039999999999</c:v>
                </c:pt>
                <c:pt idx="612">
                  <c:v>399.5729999999999</c:v>
                </c:pt>
                <c:pt idx="613">
                  <c:v>399.5539999999999</c:v>
                </c:pt>
                <c:pt idx="614">
                  <c:v>399.5369999999999</c:v>
                </c:pt>
                <c:pt idx="615">
                  <c:v>399.512</c:v>
                </c:pt>
                <c:pt idx="616">
                  <c:v>399.511</c:v>
                </c:pt>
                <c:pt idx="617">
                  <c:v>399.478</c:v>
                </c:pt>
                <c:pt idx="618">
                  <c:v>399.4769999999999</c:v>
                </c:pt>
                <c:pt idx="619">
                  <c:v>399.447</c:v>
                </c:pt>
                <c:pt idx="620">
                  <c:v>399.4379999999999</c:v>
                </c:pt>
                <c:pt idx="621">
                  <c:v>399.4139999999999</c:v>
                </c:pt>
                <c:pt idx="622">
                  <c:v>399.379</c:v>
                </c:pt>
                <c:pt idx="623">
                  <c:v>399.375</c:v>
                </c:pt>
                <c:pt idx="624">
                  <c:v>399.344</c:v>
                </c:pt>
                <c:pt idx="625">
                  <c:v>399.341</c:v>
                </c:pt>
                <c:pt idx="626">
                  <c:v>399.312</c:v>
                </c:pt>
                <c:pt idx="627">
                  <c:v>399.2929999999999</c:v>
                </c:pt>
                <c:pt idx="628">
                  <c:v>399.288</c:v>
                </c:pt>
                <c:pt idx="629">
                  <c:v>399.273</c:v>
                </c:pt>
                <c:pt idx="630">
                  <c:v>399.2389999999999</c:v>
                </c:pt>
                <c:pt idx="631">
                  <c:v>399.213</c:v>
                </c:pt>
                <c:pt idx="632">
                  <c:v>399.2049999999999</c:v>
                </c:pt>
                <c:pt idx="633">
                  <c:v>399.194</c:v>
                </c:pt>
                <c:pt idx="634">
                  <c:v>399.168</c:v>
                </c:pt>
                <c:pt idx="635">
                  <c:v>399.1569999999999</c:v>
                </c:pt>
                <c:pt idx="636">
                  <c:v>399.12</c:v>
                </c:pt>
                <c:pt idx="637">
                  <c:v>399.106</c:v>
                </c:pt>
                <c:pt idx="638">
                  <c:v>399.081</c:v>
                </c:pt>
                <c:pt idx="639">
                  <c:v>399.081</c:v>
                </c:pt>
                <c:pt idx="640">
                  <c:v>399.0609999999999</c:v>
                </c:pt>
                <c:pt idx="641">
                  <c:v>399.0309999999999</c:v>
                </c:pt>
                <c:pt idx="642">
                  <c:v>399.021</c:v>
                </c:pt>
                <c:pt idx="643">
                  <c:v>399.004</c:v>
                </c:pt>
                <c:pt idx="644">
                  <c:v>398.9789999999999</c:v>
                </c:pt>
                <c:pt idx="645">
                  <c:v>398.959</c:v>
                </c:pt>
                <c:pt idx="646">
                  <c:v>398.951</c:v>
                </c:pt>
                <c:pt idx="647">
                  <c:v>398.925</c:v>
                </c:pt>
                <c:pt idx="648">
                  <c:v>398.9159999999999</c:v>
                </c:pt>
                <c:pt idx="649">
                  <c:v>398.896</c:v>
                </c:pt>
                <c:pt idx="650">
                  <c:v>398.8709999999999</c:v>
                </c:pt>
                <c:pt idx="651">
                  <c:v>398.853</c:v>
                </c:pt>
                <c:pt idx="652">
                  <c:v>398.84</c:v>
                </c:pt>
                <c:pt idx="653">
                  <c:v>398.807</c:v>
                </c:pt>
                <c:pt idx="654">
                  <c:v>398.7979999999999</c:v>
                </c:pt>
                <c:pt idx="655">
                  <c:v>398.776</c:v>
                </c:pt>
                <c:pt idx="656">
                  <c:v>398.762</c:v>
                </c:pt>
                <c:pt idx="657">
                  <c:v>398.742</c:v>
                </c:pt>
                <c:pt idx="658">
                  <c:v>398.7269999999999</c:v>
                </c:pt>
                <c:pt idx="659">
                  <c:v>398.723</c:v>
                </c:pt>
                <c:pt idx="660">
                  <c:v>398.702</c:v>
                </c:pt>
                <c:pt idx="661">
                  <c:v>398.653</c:v>
                </c:pt>
                <c:pt idx="662">
                  <c:v>398.646</c:v>
                </c:pt>
                <c:pt idx="663">
                  <c:v>398.627</c:v>
                </c:pt>
                <c:pt idx="664">
                  <c:v>398.606</c:v>
                </c:pt>
                <c:pt idx="665">
                  <c:v>398.5989999999999</c:v>
                </c:pt>
                <c:pt idx="666">
                  <c:v>398.56</c:v>
                </c:pt>
                <c:pt idx="667">
                  <c:v>398.548</c:v>
                </c:pt>
                <c:pt idx="668">
                  <c:v>398.538</c:v>
                </c:pt>
                <c:pt idx="669">
                  <c:v>398.5249999999999</c:v>
                </c:pt>
                <c:pt idx="670">
                  <c:v>398.497</c:v>
                </c:pt>
                <c:pt idx="671">
                  <c:v>398.49</c:v>
                </c:pt>
                <c:pt idx="672">
                  <c:v>398.454</c:v>
                </c:pt>
                <c:pt idx="673">
                  <c:v>398.4529999999999</c:v>
                </c:pt>
                <c:pt idx="674">
                  <c:v>398.452</c:v>
                </c:pt>
                <c:pt idx="675">
                  <c:v>398.403</c:v>
                </c:pt>
                <c:pt idx="676">
                  <c:v>398.386</c:v>
                </c:pt>
                <c:pt idx="677">
                  <c:v>398.375</c:v>
                </c:pt>
                <c:pt idx="678">
                  <c:v>398.358</c:v>
                </c:pt>
                <c:pt idx="679">
                  <c:v>398.3539999999999</c:v>
                </c:pt>
                <c:pt idx="680">
                  <c:v>398.3059999999999</c:v>
                </c:pt>
                <c:pt idx="681">
                  <c:v>398.2909999999999</c:v>
                </c:pt>
                <c:pt idx="682">
                  <c:v>398.2839999999999</c:v>
                </c:pt>
                <c:pt idx="683">
                  <c:v>398.266</c:v>
                </c:pt>
                <c:pt idx="684">
                  <c:v>398.248</c:v>
                </c:pt>
                <c:pt idx="685">
                  <c:v>398.2309999999999</c:v>
                </c:pt>
                <c:pt idx="686">
                  <c:v>398.2149999999999</c:v>
                </c:pt>
                <c:pt idx="687">
                  <c:v>398.199</c:v>
                </c:pt>
                <c:pt idx="688">
                  <c:v>398.165</c:v>
                </c:pt>
                <c:pt idx="689">
                  <c:v>398.155</c:v>
                </c:pt>
                <c:pt idx="690">
                  <c:v>398.125</c:v>
                </c:pt>
                <c:pt idx="691">
                  <c:v>398.1259999999999</c:v>
                </c:pt>
                <c:pt idx="692">
                  <c:v>398.4759999999999</c:v>
                </c:pt>
                <c:pt idx="693">
                  <c:v>399.057</c:v>
                </c:pt>
                <c:pt idx="694">
                  <c:v>399.611</c:v>
                </c:pt>
                <c:pt idx="695">
                  <c:v>400.116</c:v>
                </c:pt>
                <c:pt idx="696">
                  <c:v>400.658</c:v>
                </c:pt>
                <c:pt idx="697">
                  <c:v>401.201</c:v>
                </c:pt>
                <c:pt idx="698">
                  <c:v>401.583</c:v>
                </c:pt>
                <c:pt idx="699">
                  <c:v>401.5969999999999</c:v>
                </c:pt>
                <c:pt idx="700">
                  <c:v>401.5959999999999</c:v>
                </c:pt>
                <c:pt idx="701">
                  <c:v>401.564</c:v>
                </c:pt>
                <c:pt idx="702">
                  <c:v>401.5470000000001</c:v>
                </c:pt>
                <c:pt idx="703">
                  <c:v>401.541</c:v>
                </c:pt>
                <c:pt idx="704">
                  <c:v>401.529</c:v>
                </c:pt>
                <c:pt idx="705">
                  <c:v>401.4979999999999</c:v>
                </c:pt>
                <c:pt idx="706">
                  <c:v>401.5009999999999</c:v>
                </c:pt>
                <c:pt idx="707">
                  <c:v>401.46</c:v>
                </c:pt>
                <c:pt idx="708">
                  <c:v>401.4569999999999</c:v>
                </c:pt>
                <c:pt idx="709">
                  <c:v>401.432</c:v>
                </c:pt>
                <c:pt idx="710">
                  <c:v>401.4239999999999</c:v>
                </c:pt>
                <c:pt idx="711">
                  <c:v>401.4069999999999</c:v>
                </c:pt>
                <c:pt idx="712">
                  <c:v>401.387</c:v>
                </c:pt>
                <c:pt idx="713">
                  <c:v>401.368</c:v>
                </c:pt>
                <c:pt idx="714">
                  <c:v>401.3279999999999</c:v>
                </c:pt>
                <c:pt idx="715">
                  <c:v>401.3369999999999</c:v>
                </c:pt>
                <c:pt idx="716">
                  <c:v>401.308</c:v>
                </c:pt>
                <c:pt idx="717">
                  <c:v>401.276</c:v>
                </c:pt>
                <c:pt idx="718">
                  <c:v>401.2679999999999</c:v>
                </c:pt>
                <c:pt idx="719">
                  <c:v>401.2629999999999</c:v>
                </c:pt>
                <c:pt idx="720">
                  <c:v>401.2269999999999</c:v>
                </c:pt>
                <c:pt idx="721">
                  <c:v>401.218</c:v>
                </c:pt>
                <c:pt idx="722">
                  <c:v>401.1909999999999</c:v>
                </c:pt>
                <c:pt idx="723">
                  <c:v>401.188</c:v>
                </c:pt>
                <c:pt idx="724">
                  <c:v>401.166</c:v>
                </c:pt>
                <c:pt idx="725">
                  <c:v>401.142</c:v>
                </c:pt>
                <c:pt idx="726">
                  <c:v>401.129</c:v>
                </c:pt>
                <c:pt idx="727">
                  <c:v>401.0959999999999</c:v>
                </c:pt>
                <c:pt idx="728">
                  <c:v>401.081</c:v>
                </c:pt>
                <c:pt idx="729">
                  <c:v>401.07</c:v>
                </c:pt>
                <c:pt idx="730">
                  <c:v>401.038</c:v>
                </c:pt>
                <c:pt idx="731">
                  <c:v>401.028</c:v>
                </c:pt>
                <c:pt idx="732">
                  <c:v>401.016</c:v>
                </c:pt>
                <c:pt idx="733">
                  <c:v>400.987</c:v>
                </c:pt>
                <c:pt idx="734">
                  <c:v>400.9569999999999</c:v>
                </c:pt>
                <c:pt idx="735">
                  <c:v>400.954</c:v>
                </c:pt>
                <c:pt idx="736">
                  <c:v>400.9379999999999</c:v>
                </c:pt>
                <c:pt idx="737">
                  <c:v>400.904</c:v>
                </c:pt>
                <c:pt idx="738">
                  <c:v>400.886</c:v>
                </c:pt>
                <c:pt idx="739">
                  <c:v>400.8829999999999</c:v>
                </c:pt>
                <c:pt idx="740">
                  <c:v>400.858</c:v>
                </c:pt>
                <c:pt idx="741">
                  <c:v>400.8349999999999</c:v>
                </c:pt>
                <c:pt idx="742">
                  <c:v>400.833</c:v>
                </c:pt>
                <c:pt idx="743">
                  <c:v>400.79</c:v>
                </c:pt>
                <c:pt idx="744">
                  <c:v>400.7869999999999</c:v>
                </c:pt>
                <c:pt idx="745">
                  <c:v>400.7459999999999</c:v>
                </c:pt>
                <c:pt idx="746">
                  <c:v>400.755</c:v>
                </c:pt>
                <c:pt idx="747">
                  <c:v>400.7379999999999</c:v>
                </c:pt>
                <c:pt idx="748">
                  <c:v>400.692</c:v>
                </c:pt>
                <c:pt idx="749">
                  <c:v>400.689</c:v>
                </c:pt>
                <c:pt idx="750">
                  <c:v>400.668</c:v>
                </c:pt>
                <c:pt idx="751">
                  <c:v>400.652</c:v>
                </c:pt>
                <c:pt idx="752">
                  <c:v>400.632</c:v>
                </c:pt>
                <c:pt idx="753">
                  <c:v>400.61</c:v>
                </c:pt>
                <c:pt idx="754">
                  <c:v>400.593</c:v>
                </c:pt>
                <c:pt idx="755">
                  <c:v>400.5729999999999</c:v>
                </c:pt>
                <c:pt idx="756">
                  <c:v>400.5489999999999</c:v>
                </c:pt>
                <c:pt idx="757">
                  <c:v>400.53</c:v>
                </c:pt>
                <c:pt idx="758">
                  <c:v>400.521</c:v>
                </c:pt>
                <c:pt idx="759">
                  <c:v>400.4889999999999</c:v>
                </c:pt>
                <c:pt idx="760">
                  <c:v>400.4889999999999</c:v>
                </c:pt>
                <c:pt idx="761">
                  <c:v>400.4619999999999</c:v>
                </c:pt>
                <c:pt idx="762">
                  <c:v>400.452</c:v>
                </c:pt>
                <c:pt idx="763">
                  <c:v>400.4329999999999</c:v>
                </c:pt>
                <c:pt idx="764">
                  <c:v>400.4179999999999</c:v>
                </c:pt>
                <c:pt idx="765">
                  <c:v>400.3969999999999</c:v>
                </c:pt>
                <c:pt idx="766">
                  <c:v>400.3709999999999</c:v>
                </c:pt>
                <c:pt idx="767">
                  <c:v>400.363</c:v>
                </c:pt>
                <c:pt idx="768">
                  <c:v>400.341</c:v>
                </c:pt>
                <c:pt idx="769">
                  <c:v>400.326</c:v>
                </c:pt>
                <c:pt idx="770">
                  <c:v>400.301</c:v>
                </c:pt>
                <c:pt idx="771">
                  <c:v>400.2819999999999</c:v>
                </c:pt>
                <c:pt idx="772">
                  <c:v>400.267</c:v>
                </c:pt>
                <c:pt idx="773">
                  <c:v>400.257</c:v>
                </c:pt>
                <c:pt idx="774">
                  <c:v>400.2309999999999</c:v>
                </c:pt>
                <c:pt idx="775">
                  <c:v>400.208</c:v>
                </c:pt>
                <c:pt idx="776">
                  <c:v>400.187</c:v>
                </c:pt>
                <c:pt idx="777">
                  <c:v>400.1669999999999</c:v>
                </c:pt>
                <c:pt idx="778">
                  <c:v>400.149</c:v>
                </c:pt>
                <c:pt idx="779">
                  <c:v>400.137</c:v>
                </c:pt>
                <c:pt idx="780">
                  <c:v>400.106</c:v>
                </c:pt>
                <c:pt idx="781">
                  <c:v>400.0919999999999</c:v>
                </c:pt>
                <c:pt idx="782">
                  <c:v>400.071</c:v>
                </c:pt>
                <c:pt idx="783">
                  <c:v>400.057</c:v>
                </c:pt>
                <c:pt idx="784">
                  <c:v>400.033</c:v>
                </c:pt>
                <c:pt idx="785">
                  <c:v>400.015</c:v>
                </c:pt>
                <c:pt idx="786">
                  <c:v>400.005</c:v>
                </c:pt>
                <c:pt idx="787">
                  <c:v>399.975</c:v>
                </c:pt>
                <c:pt idx="788">
                  <c:v>399.954</c:v>
                </c:pt>
                <c:pt idx="789">
                  <c:v>399.952</c:v>
                </c:pt>
                <c:pt idx="790">
                  <c:v>399.9289999999999</c:v>
                </c:pt>
                <c:pt idx="791">
                  <c:v>399.9069999999999</c:v>
                </c:pt>
                <c:pt idx="792">
                  <c:v>399.9</c:v>
                </c:pt>
                <c:pt idx="793">
                  <c:v>399.872</c:v>
                </c:pt>
                <c:pt idx="794">
                  <c:v>399.872</c:v>
                </c:pt>
                <c:pt idx="795">
                  <c:v>399.8419999999999</c:v>
                </c:pt>
                <c:pt idx="796">
                  <c:v>399.813</c:v>
                </c:pt>
                <c:pt idx="797">
                  <c:v>399.7929999999999</c:v>
                </c:pt>
                <c:pt idx="798">
                  <c:v>399.7819999999999</c:v>
                </c:pt>
                <c:pt idx="799">
                  <c:v>399.765</c:v>
                </c:pt>
                <c:pt idx="800">
                  <c:v>399.755</c:v>
                </c:pt>
                <c:pt idx="801">
                  <c:v>399.7379999999999</c:v>
                </c:pt>
                <c:pt idx="802">
                  <c:v>399.7</c:v>
                </c:pt>
                <c:pt idx="803">
                  <c:v>399.696</c:v>
                </c:pt>
                <c:pt idx="804">
                  <c:v>399.6689999999999</c:v>
                </c:pt>
                <c:pt idx="805">
                  <c:v>399.651</c:v>
                </c:pt>
                <c:pt idx="806">
                  <c:v>399.629</c:v>
                </c:pt>
                <c:pt idx="807">
                  <c:v>399.615</c:v>
                </c:pt>
                <c:pt idx="808">
                  <c:v>399.583</c:v>
                </c:pt>
                <c:pt idx="809">
                  <c:v>399.5819999999999</c:v>
                </c:pt>
                <c:pt idx="810">
                  <c:v>399.564</c:v>
                </c:pt>
                <c:pt idx="811">
                  <c:v>399.533</c:v>
                </c:pt>
                <c:pt idx="812">
                  <c:v>399.519</c:v>
                </c:pt>
                <c:pt idx="813">
                  <c:v>399.51</c:v>
                </c:pt>
                <c:pt idx="814">
                  <c:v>399.478</c:v>
                </c:pt>
                <c:pt idx="815">
                  <c:v>399.454</c:v>
                </c:pt>
                <c:pt idx="816">
                  <c:v>399.463</c:v>
                </c:pt>
                <c:pt idx="817">
                  <c:v>399.4299999999999</c:v>
                </c:pt>
                <c:pt idx="818">
                  <c:v>399.413</c:v>
                </c:pt>
                <c:pt idx="819">
                  <c:v>399.401</c:v>
                </c:pt>
                <c:pt idx="820">
                  <c:v>399.375</c:v>
                </c:pt>
                <c:pt idx="821">
                  <c:v>399.362</c:v>
                </c:pt>
                <c:pt idx="822">
                  <c:v>399.35</c:v>
                </c:pt>
                <c:pt idx="823">
                  <c:v>399.313</c:v>
                </c:pt>
                <c:pt idx="824">
                  <c:v>399.2919999999999</c:v>
                </c:pt>
                <c:pt idx="825">
                  <c:v>399.2919999999999</c:v>
                </c:pt>
                <c:pt idx="826">
                  <c:v>399.265</c:v>
                </c:pt>
                <c:pt idx="827">
                  <c:v>399.255</c:v>
                </c:pt>
                <c:pt idx="828">
                  <c:v>399.2239999999999</c:v>
                </c:pt>
                <c:pt idx="829">
                  <c:v>399.206</c:v>
                </c:pt>
                <c:pt idx="830">
                  <c:v>399.1840000000001</c:v>
                </c:pt>
                <c:pt idx="831">
                  <c:v>399.17</c:v>
                </c:pt>
                <c:pt idx="832">
                  <c:v>399.159</c:v>
                </c:pt>
                <c:pt idx="833">
                  <c:v>399.132</c:v>
                </c:pt>
                <c:pt idx="834">
                  <c:v>399.11</c:v>
                </c:pt>
                <c:pt idx="835">
                  <c:v>399.091</c:v>
                </c:pt>
                <c:pt idx="836">
                  <c:v>399.081</c:v>
                </c:pt>
                <c:pt idx="837">
                  <c:v>399.0659999999999</c:v>
                </c:pt>
                <c:pt idx="838">
                  <c:v>399.058</c:v>
                </c:pt>
                <c:pt idx="839">
                  <c:v>399.015</c:v>
                </c:pt>
                <c:pt idx="840">
                  <c:v>399.004</c:v>
                </c:pt>
                <c:pt idx="841">
                  <c:v>398.9979999999999</c:v>
                </c:pt>
                <c:pt idx="842">
                  <c:v>398.9709999999999</c:v>
                </c:pt>
                <c:pt idx="843">
                  <c:v>398.951</c:v>
                </c:pt>
                <c:pt idx="844">
                  <c:v>398.9289999999999</c:v>
                </c:pt>
                <c:pt idx="845">
                  <c:v>398.903</c:v>
                </c:pt>
                <c:pt idx="846">
                  <c:v>398.887</c:v>
                </c:pt>
                <c:pt idx="847">
                  <c:v>398.873</c:v>
                </c:pt>
                <c:pt idx="848">
                  <c:v>398.8419999999999</c:v>
                </c:pt>
                <c:pt idx="849">
                  <c:v>398.8349999999999</c:v>
                </c:pt>
                <c:pt idx="850">
                  <c:v>398.817</c:v>
                </c:pt>
                <c:pt idx="851">
                  <c:v>398.7959999999999</c:v>
                </c:pt>
                <c:pt idx="852">
                  <c:v>398.778</c:v>
                </c:pt>
                <c:pt idx="853">
                  <c:v>398.757</c:v>
                </c:pt>
                <c:pt idx="854">
                  <c:v>398.7509999999999</c:v>
                </c:pt>
                <c:pt idx="855">
                  <c:v>398.728</c:v>
                </c:pt>
                <c:pt idx="856">
                  <c:v>398.706</c:v>
                </c:pt>
                <c:pt idx="857">
                  <c:v>398.699</c:v>
                </c:pt>
                <c:pt idx="858">
                  <c:v>398.665</c:v>
                </c:pt>
                <c:pt idx="859">
                  <c:v>398.663</c:v>
                </c:pt>
                <c:pt idx="860">
                  <c:v>398.644</c:v>
                </c:pt>
                <c:pt idx="861">
                  <c:v>398.618</c:v>
                </c:pt>
                <c:pt idx="862">
                  <c:v>398.6089999999999</c:v>
                </c:pt>
                <c:pt idx="863">
                  <c:v>398.577</c:v>
                </c:pt>
                <c:pt idx="864">
                  <c:v>398.5590000000001</c:v>
                </c:pt>
                <c:pt idx="865">
                  <c:v>398.548</c:v>
                </c:pt>
                <c:pt idx="866">
                  <c:v>398.529</c:v>
                </c:pt>
                <c:pt idx="867">
                  <c:v>398.524</c:v>
                </c:pt>
                <c:pt idx="868">
                  <c:v>398.49</c:v>
                </c:pt>
                <c:pt idx="869">
                  <c:v>398.4709999999999</c:v>
                </c:pt>
                <c:pt idx="870">
                  <c:v>398.447</c:v>
                </c:pt>
                <c:pt idx="871">
                  <c:v>398.427</c:v>
                </c:pt>
                <c:pt idx="872">
                  <c:v>398.4169999999999</c:v>
                </c:pt>
                <c:pt idx="873">
                  <c:v>398.385</c:v>
                </c:pt>
                <c:pt idx="874">
                  <c:v>398.3879999999999</c:v>
                </c:pt>
                <c:pt idx="875">
                  <c:v>398.35</c:v>
                </c:pt>
                <c:pt idx="876">
                  <c:v>398.3349999999999</c:v>
                </c:pt>
                <c:pt idx="877">
                  <c:v>398.3229999999999</c:v>
                </c:pt>
                <c:pt idx="878">
                  <c:v>398.312</c:v>
                </c:pt>
                <c:pt idx="879">
                  <c:v>398.288</c:v>
                </c:pt>
                <c:pt idx="880">
                  <c:v>398.2749999999999</c:v>
                </c:pt>
                <c:pt idx="881">
                  <c:v>398.241</c:v>
                </c:pt>
                <c:pt idx="882">
                  <c:v>398.23</c:v>
                </c:pt>
                <c:pt idx="883">
                  <c:v>398.209</c:v>
                </c:pt>
                <c:pt idx="884">
                  <c:v>398.512</c:v>
                </c:pt>
                <c:pt idx="885">
                  <c:v>399.088</c:v>
                </c:pt>
                <c:pt idx="886">
                  <c:v>399.6139999999999</c:v>
                </c:pt>
                <c:pt idx="887">
                  <c:v>400.1669999999999</c:v>
                </c:pt>
                <c:pt idx="888">
                  <c:v>400.625</c:v>
                </c:pt>
                <c:pt idx="889">
                  <c:v>401.1669999999999</c:v>
                </c:pt>
                <c:pt idx="890">
                  <c:v>401.4739999999999</c:v>
                </c:pt>
                <c:pt idx="891">
                  <c:v>401.4479999999999</c:v>
                </c:pt>
                <c:pt idx="892">
                  <c:v>401.3949999999999</c:v>
                </c:pt>
                <c:pt idx="893">
                  <c:v>401.365</c:v>
                </c:pt>
                <c:pt idx="894">
                  <c:v>401.3369999999999</c:v>
                </c:pt>
                <c:pt idx="895">
                  <c:v>401.319</c:v>
                </c:pt>
                <c:pt idx="896">
                  <c:v>401.303</c:v>
                </c:pt>
                <c:pt idx="897">
                  <c:v>401.2889999999999</c:v>
                </c:pt>
                <c:pt idx="898">
                  <c:v>401.269</c:v>
                </c:pt>
                <c:pt idx="899">
                  <c:v>401.26</c:v>
                </c:pt>
                <c:pt idx="900">
                  <c:v>401.2329999999999</c:v>
                </c:pt>
                <c:pt idx="901">
                  <c:v>401.216</c:v>
                </c:pt>
                <c:pt idx="902">
                  <c:v>401.196</c:v>
                </c:pt>
                <c:pt idx="903">
                  <c:v>401.168</c:v>
                </c:pt>
                <c:pt idx="904">
                  <c:v>401.1569999999999</c:v>
                </c:pt>
                <c:pt idx="905">
                  <c:v>401.134</c:v>
                </c:pt>
                <c:pt idx="906">
                  <c:v>401.1039999999999</c:v>
                </c:pt>
                <c:pt idx="907">
                  <c:v>401.083</c:v>
                </c:pt>
                <c:pt idx="908">
                  <c:v>401.0729999999999</c:v>
                </c:pt>
                <c:pt idx="909">
                  <c:v>401.064</c:v>
                </c:pt>
                <c:pt idx="910">
                  <c:v>401.043</c:v>
                </c:pt>
                <c:pt idx="911">
                  <c:v>401.029</c:v>
                </c:pt>
                <c:pt idx="912">
                  <c:v>400.9979999999999</c:v>
                </c:pt>
                <c:pt idx="913">
                  <c:v>400.9879999999999</c:v>
                </c:pt>
                <c:pt idx="914">
                  <c:v>400.96</c:v>
                </c:pt>
                <c:pt idx="915">
                  <c:v>400.947</c:v>
                </c:pt>
                <c:pt idx="916">
                  <c:v>400.9299999999999</c:v>
                </c:pt>
                <c:pt idx="917">
                  <c:v>400.9089999999999</c:v>
                </c:pt>
                <c:pt idx="918">
                  <c:v>400.894</c:v>
                </c:pt>
                <c:pt idx="919">
                  <c:v>400.874</c:v>
                </c:pt>
                <c:pt idx="920">
                  <c:v>400.839</c:v>
                </c:pt>
                <c:pt idx="921">
                  <c:v>400.824</c:v>
                </c:pt>
                <c:pt idx="922">
                  <c:v>400.82</c:v>
                </c:pt>
                <c:pt idx="923">
                  <c:v>400.7889999999999</c:v>
                </c:pt>
                <c:pt idx="924">
                  <c:v>400.7769999999999</c:v>
                </c:pt>
                <c:pt idx="925">
                  <c:v>400.755</c:v>
                </c:pt>
                <c:pt idx="926">
                  <c:v>400.747</c:v>
                </c:pt>
                <c:pt idx="927">
                  <c:v>400.737</c:v>
                </c:pt>
                <c:pt idx="928">
                  <c:v>400.6929999999999</c:v>
                </c:pt>
                <c:pt idx="929">
                  <c:v>400.6809999999999</c:v>
                </c:pt>
                <c:pt idx="930">
                  <c:v>400.6619999999999</c:v>
                </c:pt>
                <c:pt idx="931">
                  <c:v>400.649</c:v>
                </c:pt>
                <c:pt idx="932">
                  <c:v>400.6259999999999</c:v>
                </c:pt>
                <c:pt idx="933">
                  <c:v>400.611</c:v>
                </c:pt>
                <c:pt idx="934">
                  <c:v>400.5819999999999</c:v>
                </c:pt>
                <c:pt idx="935">
                  <c:v>400.581</c:v>
                </c:pt>
                <c:pt idx="936">
                  <c:v>400.5590000000001</c:v>
                </c:pt>
                <c:pt idx="937">
                  <c:v>400.5339999999999</c:v>
                </c:pt>
                <c:pt idx="938">
                  <c:v>400.5059999999999</c:v>
                </c:pt>
                <c:pt idx="939">
                  <c:v>400.5</c:v>
                </c:pt>
                <c:pt idx="940">
                  <c:v>400.482</c:v>
                </c:pt>
                <c:pt idx="941">
                  <c:v>400.4549999999999</c:v>
                </c:pt>
                <c:pt idx="942">
                  <c:v>400.4479999999999</c:v>
                </c:pt>
                <c:pt idx="943">
                  <c:v>400.4239999999999</c:v>
                </c:pt>
                <c:pt idx="944">
                  <c:v>400.401</c:v>
                </c:pt>
                <c:pt idx="945">
                  <c:v>400.392</c:v>
                </c:pt>
                <c:pt idx="946">
                  <c:v>400.363</c:v>
                </c:pt>
                <c:pt idx="947">
                  <c:v>400.362</c:v>
                </c:pt>
                <c:pt idx="948">
                  <c:v>400.3369999999999</c:v>
                </c:pt>
                <c:pt idx="949">
                  <c:v>400.302</c:v>
                </c:pt>
                <c:pt idx="950">
                  <c:v>400.2979999999999</c:v>
                </c:pt>
                <c:pt idx="951">
                  <c:v>400.2749999999999</c:v>
                </c:pt>
                <c:pt idx="952">
                  <c:v>400.252</c:v>
                </c:pt>
                <c:pt idx="953">
                  <c:v>400.237</c:v>
                </c:pt>
                <c:pt idx="954">
                  <c:v>400.2209999999999</c:v>
                </c:pt>
                <c:pt idx="955">
                  <c:v>400.196</c:v>
                </c:pt>
                <c:pt idx="956">
                  <c:v>400.19</c:v>
                </c:pt>
                <c:pt idx="957">
                  <c:v>400.165</c:v>
                </c:pt>
                <c:pt idx="958">
                  <c:v>400.147</c:v>
                </c:pt>
                <c:pt idx="959">
                  <c:v>400.132</c:v>
                </c:pt>
                <c:pt idx="960">
                  <c:v>400.1089999999999</c:v>
                </c:pt>
                <c:pt idx="961">
                  <c:v>400.095</c:v>
                </c:pt>
                <c:pt idx="962">
                  <c:v>400.091</c:v>
                </c:pt>
                <c:pt idx="963">
                  <c:v>400.0559999999999</c:v>
                </c:pt>
                <c:pt idx="964">
                  <c:v>400.033</c:v>
                </c:pt>
                <c:pt idx="965">
                  <c:v>400.016</c:v>
                </c:pt>
                <c:pt idx="966">
                  <c:v>399.9839999999999</c:v>
                </c:pt>
                <c:pt idx="967">
                  <c:v>399.9739999999999</c:v>
                </c:pt>
                <c:pt idx="968">
                  <c:v>399.9549999999999</c:v>
                </c:pt>
                <c:pt idx="969">
                  <c:v>399.951</c:v>
                </c:pt>
                <c:pt idx="970">
                  <c:v>399.9209999999999</c:v>
                </c:pt>
                <c:pt idx="971">
                  <c:v>399.899</c:v>
                </c:pt>
                <c:pt idx="972">
                  <c:v>399.878</c:v>
                </c:pt>
                <c:pt idx="973">
                  <c:v>399.8759999999999</c:v>
                </c:pt>
                <c:pt idx="974">
                  <c:v>399.858</c:v>
                </c:pt>
                <c:pt idx="975">
                  <c:v>399.824</c:v>
                </c:pt>
                <c:pt idx="976">
                  <c:v>399.805</c:v>
                </c:pt>
                <c:pt idx="977">
                  <c:v>399.7839999999999</c:v>
                </c:pt>
                <c:pt idx="978">
                  <c:v>399.7719999999999</c:v>
                </c:pt>
                <c:pt idx="979">
                  <c:v>399.754</c:v>
                </c:pt>
                <c:pt idx="980">
                  <c:v>399.7359999999999</c:v>
                </c:pt>
                <c:pt idx="981">
                  <c:v>399.709</c:v>
                </c:pt>
                <c:pt idx="982">
                  <c:v>399.708</c:v>
                </c:pt>
                <c:pt idx="983">
                  <c:v>399.67</c:v>
                </c:pt>
                <c:pt idx="984">
                  <c:v>399.655</c:v>
                </c:pt>
                <c:pt idx="985">
                  <c:v>399.625</c:v>
                </c:pt>
                <c:pt idx="986">
                  <c:v>399.616</c:v>
                </c:pt>
                <c:pt idx="987">
                  <c:v>399.595</c:v>
                </c:pt>
                <c:pt idx="988">
                  <c:v>399.5959999999999</c:v>
                </c:pt>
                <c:pt idx="989">
                  <c:v>399.569</c:v>
                </c:pt>
                <c:pt idx="990">
                  <c:v>399.5389999999999</c:v>
                </c:pt>
                <c:pt idx="991">
                  <c:v>399.5339999999999</c:v>
                </c:pt>
                <c:pt idx="992">
                  <c:v>399.51</c:v>
                </c:pt>
                <c:pt idx="993">
                  <c:v>399.485</c:v>
                </c:pt>
                <c:pt idx="994">
                  <c:v>399.47</c:v>
                </c:pt>
                <c:pt idx="995">
                  <c:v>399.4569999999999</c:v>
                </c:pt>
                <c:pt idx="996">
                  <c:v>399.4299999999999</c:v>
                </c:pt>
                <c:pt idx="997">
                  <c:v>399.4209999999999</c:v>
                </c:pt>
                <c:pt idx="998">
                  <c:v>399.4019999999999</c:v>
                </c:pt>
                <c:pt idx="999">
                  <c:v>399.387</c:v>
                </c:pt>
                <c:pt idx="1000">
                  <c:v>399.355</c:v>
                </c:pt>
                <c:pt idx="1001">
                  <c:v>399.333</c:v>
                </c:pt>
                <c:pt idx="1002">
                  <c:v>399.333</c:v>
                </c:pt>
                <c:pt idx="1003">
                  <c:v>399.3039999999999</c:v>
                </c:pt>
                <c:pt idx="1004">
                  <c:v>399.2909999999999</c:v>
                </c:pt>
                <c:pt idx="1005">
                  <c:v>399.2819999999999</c:v>
                </c:pt>
                <c:pt idx="1006">
                  <c:v>399.247</c:v>
                </c:pt>
                <c:pt idx="1007">
                  <c:v>399.2329999999999</c:v>
                </c:pt>
                <c:pt idx="1008">
                  <c:v>399.2149999999999</c:v>
                </c:pt>
                <c:pt idx="1009">
                  <c:v>399.195</c:v>
                </c:pt>
                <c:pt idx="1010">
                  <c:v>399.188</c:v>
                </c:pt>
                <c:pt idx="1011">
                  <c:v>399.18</c:v>
                </c:pt>
                <c:pt idx="1012">
                  <c:v>399.1569999999999</c:v>
                </c:pt>
                <c:pt idx="1013">
                  <c:v>399.124</c:v>
                </c:pt>
                <c:pt idx="1014">
                  <c:v>399.118</c:v>
                </c:pt>
                <c:pt idx="1015">
                  <c:v>399.0969999999999</c:v>
                </c:pt>
                <c:pt idx="1016">
                  <c:v>399.067</c:v>
                </c:pt>
                <c:pt idx="1017">
                  <c:v>399.033</c:v>
                </c:pt>
                <c:pt idx="1018">
                  <c:v>399.0419999999999</c:v>
                </c:pt>
                <c:pt idx="1019">
                  <c:v>399.015</c:v>
                </c:pt>
                <c:pt idx="1020">
                  <c:v>398.9929999999999</c:v>
                </c:pt>
                <c:pt idx="1021">
                  <c:v>398.9839999999999</c:v>
                </c:pt>
                <c:pt idx="1022">
                  <c:v>398.958</c:v>
                </c:pt>
                <c:pt idx="1023">
                  <c:v>398.946</c:v>
                </c:pt>
                <c:pt idx="1024">
                  <c:v>398.9159999999999</c:v>
                </c:pt>
                <c:pt idx="1025">
                  <c:v>398.91</c:v>
                </c:pt>
                <c:pt idx="1026">
                  <c:v>398.899</c:v>
                </c:pt>
                <c:pt idx="1027">
                  <c:v>398.8639999999999</c:v>
                </c:pt>
                <c:pt idx="1028">
                  <c:v>398.8639999999999</c:v>
                </c:pt>
                <c:pt idx="1029">
                  <c:v>398.841</c:v>
                </c:pt>
                <c:pt idx="1030">
                  <c:v>398.822</c:v>
                </c:pt>
                <c:pt idx="1031">
                  <c:v>398.807</c:v>
                </c:pt>
                <c:pt idx="1032">
                  <c:v>398.79</c:v>
                </c:pt>
                <c:pt idx="1033">
                  <c:v>398.754</c:v>
                </c:pt>
                <c:pt idx="1034">
                  <c:v>398.754</c:v>
                </c:pt>
                <c:pt idx="1035">
                  <c:v>398.7329999999999</c:v>
                </c:pt>
                <c:pt idx="1036">
                  <c:v>398.7119999999999</c:v>
                </c:pt>
                <c:pt idx="1037">
                  <c:v>398.69</c:v>
                </c:pt>
                <c:pt idx="1038">
                  <c:v>398.67</c:v>
                </c:pt>
                <c:pt idx="1039">
                  <c:v>398.651</c:v>
                </c:pt>
                <c:pt idx="1040">
                  <c:v>398.647</c:v>
                </c:pt>
                <c:pt idx="1041">
                  <c:v>398.622</c:v>
                </c:pt>
                <c:pt idx="1042">
                  <c:v>398.589</c:v>
                </c:pt>
                <c:pt idx="1043">
                  <c:v>398.564</c:v>
                </c:pt>
                <c:pt idx="1044">
                  <c:v>398.563</c:v>
                </c:pt>
                <c:pt idx="1045">
                  <c:v>398.5470000000001</c:v>
                </c:pt>
                <c:pt idx="1046">
                  <c:v>398.5269999999999</c:v>
                </c:pt>
                <c:pt idx="1047">
                  <c:v>398.4979999999999</c:v>
                </c:pt>
                <c:pt idx="1048">
                  <c:v>398.478</c:v>
                </c:pt>
                <c:pt idx="1049">
                  <c:v>398.4719999999999</c:v>
                </c:pt>
                <c:pt idx="1050">
                  <c:v>398.44</c:v>
                </c:pt>
                <c:pt idx="1051">
                  <c:v>398.4229999999999</c:v>
                </c:pt>
                <c:pt idx="1052">
                  <c:v>398.387</c:v>
                </c:pt>
                <c:pt idx="1053">
                  <c:v>398.3829999999999</c:v>
                </c:pt>
                <c:pt idx="1054">
                  <c:v>398.373</c:v>
                </c:pt>
                <c:pt idx="1055">
                  <c:v>398.3450000000001</c:v>
                </c:pt>
                <c:pt idx="1056">
                  <c:v>398.334</c:v>
                </c:pt>
                <c:pt idx="1057">
                  <c:v>398.3090000000001</c:v>
                </c:pt>
                <c:pt idx="1058">
                  <c:v>398.278</c:v>
                </c:pt>
                <c:pt idx="1059">
                  <c:v>398.283</c:v>
                </c:pt>
                <c:pt idx="1060">
                  <c:v>398.274</c:v>
                </c:pt>
                <c:pt idx="1061">
                  <c:v>398.2289999999999</c:v>
                </c:pt>
                <c:pt idx="1062">
                  <c:v>398.218</c:v>
                </c:pt>
                <c:pt idx="1063">
                  <c:v>398.2239999999999</c:v>
                </c:pt>
                <c:pt idx="1064">
                  <c:v>398.1909999999999</c:v>
                </c:pt>
                <c:pt idx="1065">
                  <c:v>398.166</c:v>
                </c:pt>
                <c:pt idx="1066">
                  <c:v>398.168</c:v>
                </c:pt>
                <c:pt idx="1067">
                  <c:v>398.13</c:v>
                </c:pt>
                <c:pt idx="1068">
                  <c:v>398.116</c:v>
                </c:pt>
                <c:pt idx="1069">
                  <c:v>398.103</c:v>
                </c:pt>
                <c:pt idx="1070">
                  <c:v>398.09</c:v>
                </c:pt>
                <c:pt idx="1071">
                  <c:v>398.062</c:v>
                </c:pt>
                <c:pt idx="1072">
                  <c:v>398.0590000000001</c:v>
                </c:pt>
                <c:pt idx="1073">
                  <c:v>398.0269999999999</c:v>
                </c:pt>
                <c:pt idx="1074">
                  <c:v>398.014</c:v>
                </c:pt>
                <c:pt idx="1075">
                  <c:v>398.058</c:v>
                </c:pt>
                <c:pt idx="1076">
                  <c:v>398.557</c:v>
                </c:pt>
                <c:pt idx="1077">
                  <c:v>399.1089999999999</c:v>
                </c:pt>
                <c:pt idx="1078">
                  <c:v>399.6259999999999</c:v>
                </c:pt>
                <c:pt idx="1079">
                  <c:v>400.1689999999999</c:v>
                </c:pt>
                <c:pt idx="1080">
                  <c:v>400.694</c:v>
                </c:pt>
                <c:pt idx="1081">
                  <c:v>401.262</c:v>
                </c:pt>
                <c:pt idx="1082">
                  <c:v>401.478</c:v>
                </c:pt>
                <c:pt idx="1083">
                  <c:v>401.4809999999999</c:v>
                </c:pt>
                <c:pt idx="1084">
                  <c:v>401.475</c:v>
                </c:pt>
                <c:pt idx="1085">
                  <c:v>401.444</c:v>
                </c:pt>
                <c:pt idx="1086">
                  <c:v>401.4279999999999</c:v>
                </c:pt>
                <c:pt idx="1087">
                  <c:v>401.408</c:v>
                </c:pt>
                <c:pt idx="1088">
                  <c:v>401.379</c:v>
                </c:pt>
                <c:pt idx="1089">
                  <c:v>401.358</c:v>
                </c:pt>
                <c:pt idx="1090">
                  <c:v>401.339</c:v>
                </c:pt>
                <c:pt idx="1091">
                  <c:v>401.3090000000001</c:v>
                </c:pt>
                <c:pt idx="1092">
                  <c:v>401.297</c:v>
                </c:pt>
                <c:pt idx="1093">
                  <c:v>401.2919999999999</c:v>
                </c:pt>
                <c:pt idx="1094">
                  <c:v>401.2579999999999</c:v>
                </c:pt>
                <c:pt idx="1095">
                  <c:v>401.2289999999999</c:v>
                </c:pt>
                <c:pt idx="1096">
                  <c:v>401.2119999999999</c:v>
                </c:pt>
                <c:pt idx="1097">
                  <c:v>401.192</c:v>
                </c:pt>
                <c:pt idx="1098">
                  <c:v>401.1909999999999</c:v>
                </c:pt>
                <c:pt idx="1099">
                  <c:v>401.171</c:v>
                </c:pt>
                <c:pt idx="1100">
                  <c:v>401.139</c:v>
                </c:pt>
                <c:pt idx="1101">
                  <c:v>401.113</c:v>
                </c:pt>
                <c:pt idx="1102">
                  <c:v>401.1089999999999</c:v>
                </c:pt>
                <c:pt idx="1103">
                  <c:v>401.086</c:v>
                </c:pt>
                <c:pt idx="1104">
                  <c:v>401.077</c:v>
                </c:pt>
                <c:pt idx="1105">
                  <c:v>401.038</c:v>
                </c:pt>
                <c:pt idx="1106">
                  <c:v>401.038</c:v>
                </c:pt>
                <c:pt idx="1107">
                  <c:v>401.003</c:v>
                </c:pt>
                <c:pt idx="1108">
                  <c:v>400.9879999999999</c:v>
                </c:pt>
                <c:pt idx="1109">
                  <c:v>400.9889999999999</c:v>
                </c:pt>
                <c:pt idx="1110">
                  <c:v>400.946</c:v>
                </c:pt>
                <c:pt idx="1111">
                  <c:v>400.9309999999999</c:v>
                </c:pt>
                <c:pt idx="1112">
                  <c:v>400.9309999999999</c:v>
                </c:pt>
                <c:pt idx="1113">
                  <c:v>400.9019999999999</c:v>
                </c:pt>
                <c:pt idx="1114">
                  <c:v>400.877</c:v>
                </c:pt>
                <c:pt idx="1115">
                  <c:v>400.866</c:v>
                </c:pt>
                <c:pt idx="1116">
                  <c:v>400.8690000000001</c:v>
                </c:pt>
                <c:pt idx="1117">
                  <c:v>400.838</c:v>
                </c:pt>
                <c:pt idx="1118">
                  <c:v>400.802</c:v>
                </c:pt>
                <c:pt idx="1119">
                  <c:v>400.802</c:v>
                </c:pt>
                <c:pt idx="1120">
                  <c:v>400.77</c:v>
                </c:pt>
                <c:pt idx="1121">
                  <c:v>400.753</c:v>
                </c:pt>
                <c:pt idx="1122">
                  <c:v>400.7379999999999</c:v>
                </c:pt>
                <c:pt idx="1123">
                  <c:v>400.708</c:v>
                </c:pt>
                <c:pt idx="1124">
                  <c:v>400.6929999999999</c:v>
                </c:pt>
                <c:pt idx="1125">
                  <c:v>400.697</c:v>
                </c:pt>
                <c:pt idx="1126">
                  <c:v>400.666</c:v>
                </c:pt>
                <c:pt idx="1127">
                  <c:v>400.64</c:v>
                </c:pt>
                <c:pt idx="1128">
                  <c:v>400.6190000000001</c:v>
                </c:pt>
                <c:pt idx="1129">
                  <c:v>400.6039999999999</c:v>
                </c:pt>
                <c:pt idx="1130">
                  <c:v>400.569</c:v>
                </c:pt>
                <c:pt idx="1131">
                  <c:v>400.5729999999999</c:v>
                </c:pt>
                <c:pt idx="1132">
                  <c:v>400.5389999999999</c:v>
                </c:pt>
                <c:pt idx="1133">
                  <c:v>400.5249999999999</c:v>
                </c:pt>
                <c:pt idx="1134">
                  <c:v>400.502</c:v>
                </c:pt>
                <c:pt idx="1135">
                  <c:v>400.4909999999999</c:v>
                </c:pt>
                <c:pt idx="1136">
                  <c:v>400.464</c:v>
                </c:pt>
                <c:pt idx="1137">
                  <c:v>400.456</c:v>
                </c:pt>
                <c:pt idx="1138">
                  <c:v>400.42</c:v>
                </c:pt>
                <c:pt idx="1139">
                  <c:v>400.4119999999999</c:v>
                </c:pt>
                <c:pt idx="1140">
                  <c:v>400.387</c:v>
                </c:pt>
                <c:pt idx="1141">
                  <c:v>400.365</c:v>
                </c:pt>
                <c:pt idx="1142">
                  <c:v>400.37</c:v>
                </c:pt>
                <c:pt idx="1143">
                  <c:v>400.336</c:v>
                </c:pt>
                <c:pt idx="1144">
                  <c:v>400.3109999999999</c:v>
                </c:pt>
                <c:pt idx="1145">
                  <c:v>400.305</c:v>
                </c:pt>
                <c:pt idx="1146">
                  <c:v>400.2769999999999</c:v>
                </c:pt>
                <c:pt idx="1147">
                  <c:v>400.249</c:v>
                </c:pt>
                <c:pt idx="1148">
                  <c:v>400.2219999999999</c:v>
                </c:pt>
                <c:pt idx="1149">
                  <c:v>400.22</c:v>
                </c:pt>
                <c:pt idx="1150">
                  <c:v>400.197</c:v>
                </c:pt>
                <c:pt idx="1151">
                  <c:v>400.178</c:v>
                </c:pt>
                <c:pt idx="1152">
                  <c:v>400.166</c:v>
                </c:pt>
                <c:pt idx="1153">
                  <c:v>400.1329999999999</c:v>
                </c:pt>
                <c:pt idx="1154">
                  <c:v>400.129</c:v>
                </c:pt>
                <c:pt idx="1155">
                  <c:v>400.101</c:v>
                </c:pt>
                <c:pt idx="1156">
                  <c:v>400.0779999999999</c:v>
                </c:pt>
                <c:pt idx="1157">
                  <c:v>400.074</c:v>
                </c:pt>
                <c:pt idx="1158">
                  <c:v>400.0369999999999</c:v>
                </c:pt>
                <c:pt idx="1159">
                  <c:v>400.0249999999999</c:v>
                </c:pt>
                <c:pt idx="1160">
                  <c:v>400.012</c:v>
                </c:pt>
                <c:pt idx="1161">
                  <c:v>399.9929999999999</c:v>
                </c:pt>
                <c:pt idx="1162">
                  <c:v>399.9809999999999</c:v>
                </c:pt>
                <c:pt idx="1163">
                  <c:v>399.964</c:v>
                </c:pt>
                <c:pt idx="1164">
                  <c:v>399.9289999999999</c:v>
                </c:pt>
                <c:pt idx="1165">
                  <c:v>399.9239999999999</c:v>
                </c:pt>
                <c:pt idx="1166">
                  <c:v>399.9019999999999</c:v>
                </c:pt>
                <c:pt idx="1167">
                  <c:v>399.884</c:v>
                </c:pt>
                <c:pt idx="1168">
                  <c:v>399.866</c:v>
                </c:pt>
                <c:pt idx="1169">
                  <c:v>399.865</c:v>
                </c:pt>
                <c:pt idx="1170">
                  <c:v>399.843</c:v>
                </c:pt>
                <c:pt idx="1171">
                  <c:v>399.8039999999999</c:v>
                </c:pt>
                <c:pt idx="1172">
                  <c:v>399.7959999999999</c:v>
                </c:pt>
                <c:pt idx="1173">
                  <c:v>399.778</c:v>
                </c:pt>
                <c:pt idx="1174">
                  <c:v>399.757</c:v>
                </c:pt>
                <c:pt idx="1175">
                  <c:v>399.75</c:v>
                </c:pt>
                <c:pt idx="1176">
                  <c:v>399.7239999999999</c:v>
                </c:pt>
                <c:pt idx="1177">
                  <c:v>399.696</c:v>
                </c:pt>
                <c:pt idx="1178">
                  <c:v>399.687</c:v>
                </c:pt>
                <c:pt idx="1179">
                  <c:v>399.666</c:v>
                </c:pt>
                <c:pt idx="1180">
                  <c:v>399.655</c:v>
                </c:pt>
                <c:pt idx="1181">
                  <c:v>399.6190000000001</c:v>
                </c:pt>
                <c:pt idx="1182">
                  <c:v>399.6209999999999</c:v>
                </c:pt>
                <c:pt idx="1183">
                  <c:v>399.584</c:v>
                </c:pt>
                <c:pt idx="1184">
                  <c:v>399.5679999999999</c:v>
                </c:pt>
                <c:pt idx="1185">
                  <c:v>399.563</c:v>
                </c:pt>
                <c:pt idx="1186">
                  <c:v>399.541</c:v>
                </c:pt>
                <c:pt idx="1187">
                  <c:v>399.5319999999999</c:v>
                </c:pt>
                <c:pt idx="1188">
                  <c:v>399.504</c:v>
                </c:pt>
                <c:pt idx="1189">
                  <c:v>399.4619999999999</c:v>
                </c:pt>
                <c:pt idx="1190">
                  <c:v>399.454</c:v>
                </c:pt>
                <c:pt idx="1191">
                  <c:v>399.449</c:v>
                </c:pt>
                <c:pt idx="1192">
                  <c:v>399.4289999999999</c:v>
                </c:pt>
                <c:pt idx="1193">
                  <c:v>399.404</c:v>
                </c:pt>
                <c:pt idx="1194">
                  <c:v>399.374</c:v>
                </c:pt>
                <c:pt idx="1195">
                  <c:v>399.353</c:v>
                </c:pt>
                <c:pt idx="1196">
                  <c:v>399.3450000000001</c:v>
                </c:pt>
                <c:pt idx="1197">
                  <c:v>399.34</c:v>
                </c:pt>
                <c:pt idx="1198">
                  <c:v>399.312</c:v>
                </c:pt>
                <c:pt idx="1199">
                  <c:v>399.2769999999999</c:v>
                </c:pt>
                <c:pt idx="1200">
                  <c:v>399.259</c:v>
                </c:pt>
                <c:pt idx="1201">
                  <c:v>399.243</c:v>
                </c:pt>
                <c:pt idx="1202">
                  <c:v>399.2289999999999</c:v>
                </c:pt>
                <c:pt idx="1203">
                  <c:v>399.225</c:v>
                </c:pt>
                <c:pt idx="1204">
                  <c:v>399.2029999999999</c:v>
                </c:pt>
                <c:pt idx="1205">
                  <c:v>399.176</c:v>
                </c:pt>
                <c:pt idx="1206">
                  <c:v>399.153</c:v>
                </c:pt>
                <c:pt idx="1207">
                  <c:v>399.14</c:v>
                </c:pt>
                <c:pt idx="1208">
                  <c:v>399.117</c:v>
                </c:pt>
                <c:pt idx="1209">
                  <c:v>399.108</c:v>
                </c:pt>
                <c:pt idx="1210">
                  <c:v>399.081</c:v>
                </c:pt>
                <c:pt idx="1211">
                  <c:v>399.071</c:v>
                </c:pt>
                <c:pt idx="1212">
                  <c:v>399.053</c:v>
                </c:pt>
                <c:pt idx="1213">
                  <c:v>399.0489999999999</c:v>
                </c:pt>
                <c:pt idx="1214">
                  <c:v>399.011</c:v>
                </c:pt>
                <c:pt idx="1215">
                  <c:v>398.982</c:v>
                </c:pt>
                <c:pt idx="1216">
                  <c:v>398.98</c:v>
                </c:pt>
                <c:pt idx="1217">
                  <c:v>398.954</c:v>
                </c:pt>
                <c:pt idx="1218">
                  <c:v>398.9349999999999</c:v>
                </c:pt>
                <c:pt idx="1219">
                  <c:v>398.9139999999999</c:v>
                </c:pt>
                <c:pt idx="1220">
                  <c:v>398.9069999999999</c:v>
                </c:pt>
                <c:pt idx="1221">
                  <c:v>398.867</c:v>
                </c:pt>
                <c:pt idx="1222">
                  <c:v>398.853</c:v>
                </c:pt>
                <c:pt idx="1223">
                  <c:v>398.8450000000001</c:v>
                </c:pt>
                <c:pt idx="1224">
                  <c:v>398.83</c:v>
                </c:pt>
                <c:pt idx="1225">
                  <c:v>398.803</c:v>
                </c:pt>
                <c:pt idx="1226">
                  <c:v>398.788</c:v>
                </c:pt>
                <c:pt idx="1227">
                  <c:v>398.783</c:v>
                </c:pt>
                <c:pt idx="1228">
                  <c:v>398.765</c:v>
                </c:pt>
                <c:pt idx="1229">
                  <c:v>398.7209999999999</c:v>
                </c:pt>
                <c:pt idx="1230">
                  <c:v>398.7269999999999</c:v>
                </c:pt>
                <c:pt idx="1231">
                  <c:v>398.708</c:v>
                </c:pt>
                <c:pt idx="1232">
                  <c:v>398.673</c:v>
                </c:pt>
                <c:pt idx="1233">
                  <c:v>398.682</c:v>
                </c:pt>
                <c:pt idx="1234">
                  <c:v>398.646</c:v>
                </c:pt>
                <c:pt idx="1235">
                  <c:v>398.636</c:v>
                </c:pt>
                <c:pt idx="1236">
                  <c:v>398.606</c:v>
                </c:pt>
                <c:pt idx="1237">
                  <c:v>398.589</c:v>
                </c:pt>
                <c:pt idx="1238">
                  <c:v>398.583</c:v>
                </c:pt>
                <c:pt idx="1239">
                  <c:v>398.57</c:v>
                </c:pt>
                <c:pt idx="1240">
                  <c:v>398.533</c:v>
                </c:pt>
                <c:pt idx="1241">
                  <c:v>398.5269999999999</c:v>
                </c:pt>
                <c:pt idx="1242">
                  <c:v>398.512</c:v>
                </c:pt>
                <c:pt idx="1243">
                  <c:v>398.485</c:v>
                </c:pt>
                <c:pt idx="1244">
                  <c:v>398.464</c:v>
                </c:pt>
                <c:pt idx="1245">
                  <c:v>398.451</c:v>
                </c:pt>
                <c:pt idx="1246">
                  <c:v>398.425</c:v>
                </c:pt>
                <c:pt idx="1247">
                  <c:v>398.398</c:v>
                </c:pt>
                <c:pt idx="1248">
                  <c:v>398.3949999999999</c:v>
                </c:pt>
                <c:pt idx="1249">
                  <c:v>398.368</c:v>
                </c:pt>
                <c:pt idx="1250">
                  <c:v>398.349</c:v>
                </c:pt>
                <c:pt idx="1251">
                  <c:v>398.338</c:v>
                </c:pt>
                <c:pt idx="1252">
                  <c:v>398.3179999999999</c:v>
                </c:pt>
                <c:pt idx="1253">
                  <c:v>398.2839999999999</c:v>
                </c:pt>
                <c:pt idx="1254">
                  <c:v>398.274</c:v>
                </c:pt>
                <c:pt idx="1255">
                  <c:v>398.25</c:v>
                </c:pt>
                <c:pt idx="1256">
                  <c:v>398.248</c:v>
                </c:pt>
                <c:pt idx="1257">
                  <c:v>398.2329999999999</c:v>
                </c:pt>
                <c:pt idx="1258">
                  <c:v>398.21</c:v>
                </c:pt>
                <c:pt idx="1259">
                  <c:v>398.192</c:v>
                </c:pt>
                <c:pt idx="1260">
                  <c:v>398.168</c:v>
                </c:pt>
                <c:pt idx="1261">
                  <c:v>398.1329999999999</c:v>
                </c:pt>
                <c:pt idx="1262">
                  <c:v>398.1259999999999</c:v>
                </c:pt>
                <c:pt idx="1263">
                  <c:v>398.1019999999999</c:v>
                </c:pt>
                <c:pt idx="1264">
                  <c:v>398.101</c:v>
                </c:pt>
                <c:pt idx="1265">
                  <c:v>398.081</c:v>
                </c:pt>
                <c:pt idx="1266">
                  <c:v>398.048</c:v>
                </c:pt>
                <c:pt idx="1267">
                  <c:v>398.3469999999999</c:v>
                </c:pt>
                <c:pt idx="1268">
                  <c:v>398.8519999999999</c:v>
                </c:pt>
                <c:pt idx="1269">
                  <c:v>399.41</c:v>
                </c:pt>
                <c:pt idx="1270">
                  <c:v>399.9619999999999</c:v>
                </c:pt>
                <c:pt idx="1271">
                  <c:v>400.5179999999999</c:v>
                </c:pt>
                <c:pt idx="1272">
                  <c:v>401.0869999999999</c:v>
                </c:pt>
                <c:pt idx="1273">
                  <c:v>401.652</c:v>
                </c:pt>
                <c:pt idx="1274">
                  <c:v>401.978</c:v>
                </c:pt>
                <c:pt idx="1275">
                  <c:v>401.934</c:v>
                </c:pt>
                <c:pt idx="1276">
                  <c:v>401.944</c:v>
                </c:pt>
                <c:pt idx="1277">
                  <c:v>401.92</c:v>
                </c:pt>
                <c:pt idx="1278">
                  <c:v>401.9</c:v>
                </c:pt>
                <c:pt idx="1279">
                  <c:v>401.872</c:v>
                </c:pt>
                <c:pt idx="1280">
                  <c:v>401.839</c:v>
                </c:pt>
                <c:pt idx="1281">
                  <c:v>401.846</c:v>
                </c:pt>
                <c:pt idx="1282">
                  <c:v>401.827</c:v>
                </c:pt>
                <c:pt idx="1283">
                  <c:v>401.815</c:v>
                </c:pt>
                <c:pt idx="1284">
                  <c:v>401.7889999999999</c:v>
                </c:pt>
                <c:pt idx="1285">
                  <c:v>401.766</c:v>
                </c:pt>
                <c:pt idx="1286">
                  <c:v>401.74</c:v>
                </c:pt>
                <c:pt idx="1287">
                  <c:v>401.7259999999999</c:v>
                </c:pt>
                <c:pt idx="1288">
                  <c:v>401.706</c:v>
                </c:pt>
                <c:pt idx="1289">
                  <c:v>401.6809999999999</c:v>
                </c:pt>
                <c:pt idx="1290">
                  <c:v>401.658</c:v>
                </c:pt>
                <c:pt idx="1291">
                  <c:v>401.6379999999999</c:v>
                </c:pt>
                <c:pt idx="1292">
                  <c:v>401.646</c:v>
                </c:pt>
                <c:pt idx="1293">
                  <c:v>401.606</c:v>
                </c:pt>
                <c:pt idx="1294">
                  <c:v>401.5969999999999</c:v>
                </c:pt>
                <c:pt idx="1295">
                  <c:v>401.581</c:v>
                </c:pt>
                <c:pt idx="1296">
                  <c:v>401.5609999999999</c:v>
                </c:pt>
                <c:pt idx="1297">
                  <c:v>401.546</c:v>
                </c:pt>
                <c:pt idx="1298">
                  <c:v>401.514</c:v>
                </c:pt>
                <c:pt idx="1299">
                  <c:v>401.5059999999999</c:v>
                </c:pt>
                <c:pt idx="1300">
                  <c:v>401.497</c:v>
                </c:pt>
                <c:pt idx="1301">
                  <c:v>401.463</c:v>
                </c:pt>
                <c:pt idx="1302">
                  <c:v>401.447</c:v>
                </c:pt>
                <c:pt idx="1303">
                  <c:v>401.446</c:v>
                </c:pt>
                <c:pt idx="1304">
                  <c:v>401.415</c:v>
                </c:pt>
                <c:pt idx="1305">
                  <c:v>401.415</c:v>
                </c:pt>
                <c:pt idx="1306">
                  <c:v>401.385</c:v>
                </c:pt>
                <c:pt idx="1307">
                  <c:v>401.3690000000001</c:v>
                </c:pt>
                <c:pt idx="1308">
                  <c:v>401.35</c:v>
                </c:pt>
                <c:pt idx="1309">
                  <c:v>401.329</c:v>
                </c:pt>
                <c:pt idx="1310">
                  <c:v>401.3090000000001</c:v>
                </c:pt>
                <c:pt idx="1311">
                  <c:v>401.2989999999999</c:v>
                </c:pt>
                <c:pt idx="1312">
                  <c:v>401.259</c:v>
                </c:pt>
                <c:pt idx="1313">
                  <c:v>401.2440000000001</c:v>
                </c:pt>
                <c:pt idx="1314">
                  <c:v>401.2379999999999</c:v>
                </c:pt>
                <c:pt idx="1315">
                  <c:v>401.22</c:v>
                </c:pt>
                <c:pt idx="1316">
                  <c:v>401.1669999999999</c:v>
                </c:pt>
                <c:pt idx="1317">
                  <c:v>401.1669999999999</c:v>
                </c:pt>
                <c:pt idx="1318">
                  <c:v>401.15</c:v>
                </c:pt>
                <c:pt idx="1319">
                  <c:v>401.136</c:v>
                </c:pt>
                <c:pt idx="1320">
                  <c:v>401.116</c:v>
                </c:pt>
                <c:pt idx="1321">
                  <c:v>401.093</c:v>
                </c:pt>
                <c:pt idx="1322">
                  <c:v>401.0779999999999</c:v>
                </c:pt>
                <c:pt idx="1323">
                  <c:v>401.05</c:v>
                </c:pt>
                <c:pt idx="1324">
                  <c:v>401.0369999999999</c:v>
                </c:pt>
                <c:pt idx="1325">
                  <c:v>401.0309999999999</c:v>
                </c:pt>
                <c:pt idx="1326">
                  <c:v>401.012</c:v>
                </c:pt>
                <c:pt idx="1327">
                  <c:v>400.99</c:v>
                </c:pt>
                <c:pt idx="1328">
                  <c:v>400.9569999999999</c:v>
                </c:pt>
                <c:pt idx="1329">
                  <c:v>400.9549999999999</c:v>
                </c:pt>
                <c:pt idx="1330">
                  <c:v>400.937</c:v>
                </c:pt>
                <c:pt idx="1331">
                  <c:v>400.904</c:v>
                </c:pt>
                <c:pt idx="1332">
                  <c:v>400.913</c:v>
                </c:pt>
                <c:pt idx="1333">
                  <c:v>400.884</c:v>
                </c:pt>
                <c:pt idx="1334">
                  <c:v>400.867</c:v>
                </c:pt>
                <c:pt idx="1335">
                  <c:v>400.853</c:v>
                </c:pt>
                <c:pt idx="1336">
                  <c:v>400.84</c:v>
                </c:pt>
                <c:pt idx="1337">
                  <c:v>400.813</c:v>
                </c:pt>
                <c:pt idx="1338">
                  <c:v>400.7919999999999</c:v>
                </c:pt>
                <c:pt idx="1339">
                  <c:v>400.776</c:v>
                </c:pt>
                <c:pt idx="1340">
                  <c:v>400.762</c:v>
                </c:pt>
                <c:pt idx="1341">
                  <c:v>400.7329999999999</c:v>
                </c:pt>
                <c:pt idx="1342">
                  <c:v>400.7069999999999</c:v>
                </c:pt>
                <c:pt idx="1343">
                  <c:v>400.6929999999999</c:v>
                </c:pt>
                <c:pt idx="1344">
                  <c:v>400.6809999999999</c:v>
                </c:pt>
                <c:pt idx="1345">
                  <c:v>400.652</c:v>
                </c:pt>
                <c:pt idx="1346">
                  <c:v>400.6329999999999</c:v>
                </c:pt>
                <c:pt idx="1347">
                  <c:v>400.623</c:v>
                </c:pt>
                <c:pt idx="1348">
                  <c:v>400.6019999999999</c:v>
                </c:pt>
                <c:pt idx="1349">
                  <c:v>400.577</c:v>
                </c:pt>
                <c:pt idx="1350">
                  <c:v>400.572</c:v>
                </c:pt>
                <c:pt idx="1351">
                  <c:v>400.5489999999999</c:v>
                </c:pt>
                <c:pt idx="1352">
                  <c:v>400.521</c:v>
                </c:pt>
                <c:pt idx="1353">
                  <c:v>400.505</c:v>
                </c:pt>
                <c:pt idx="1354">
                  <c:v>400.487</c:v>
                </c:pt>
                <c:pt idx="1355">
                  <c:v>400.4929999999999</c:v>
                </c:pt>
                <c:pt idx="1356">
                  <c:v>400.461</c:v>
                </c:pt>
                <c:pt idx="1357">
                  <c:v>400.445</c:v>
                </c:pt>
                <c:pt idx="1358">
                  <c:v>400.4279999999999</c:v>
                </c:pt>
                <c:pt idx="1359">
                  <c:v>400.408</c:v>
                </c:pt>
                <c:pt idx="1360">
                  <c:v>400.39</c:v>
                </c:pt>
                <c:pt idx="1361">
                  <c:v>400.373</c:v>
                </c:pt>
                <c:pt idx="1362">
                  <c:v>400.343</c:v>
                </c:pt>
                <c:pt idx="1363">
                  <c:v>400.353</c:v>
                </c:pt>
                <c:pt idx="1364">
                  <c:v>400.325</c:v>
                </c:pt>
                <c:pt idx="1365">
                  <c:v>400.279</c:v>
                </c:pt>
                <c:pt idx="1366">
                  <c:v>400.269</c:v>
                </c:pt>
                <c:pt idx="1367">
                  <c:v>400.261</c:v>
                </c:pt>
                <c:pt idx="1368">
                  <c:v>400.2459999999999</c:v>
                </c:pt>
                <c:pt idx="1369">
                  <c:v>400.2189999999999</c:v>
                </c:pt>
                <c:pt idx="1370">
                  <c:v>400.2029999999999</c:v>
                </c:pt>
                <c:pt idx="1371">
                  <c:v>400.189</c:v>
                </c:pt>
                <c:pt idx="1372">
                  <c:v>400.159</c:v>
                </c:pt>
                <c:pt idx="1373">
                  <c:v>400.143</c:v>
                </c:pt>
                <c:pt idx="1374">
                  <c:v>400.1309999999999</c:v>
                </c:pt>
                <c:pt idx="1375">
                  <c:v>400.1039999999999</c:v>
                </c:pt>
                <c:pt idx="1376">
                  <c:v>400.095</c:v>
                </c:pt>
                <c:pt idx="1377">
                  <c:v>400.053</c:v>
                </c:pt>
                <c:pt idx="1378">
                  <c:v>400.04</c:v>
                </c:pt>
                <c:pt idx="1379">
                  <c:v>400.0419999999999</c:v>
                </c:pt>
                <c:pt idx="1380">
                  <c:v>400.016</c:v>
                </c:pt>
                <c:pt idx="1381">
                  <c:v>399.9959999999999</c:v>
                </c:pt>
                <c:pt idx="1382">
                  <c:v>399.9809999999999</c:v>
                </c:pt>
                <c:pt idx="1383">
                  <c:v>399.952</c:v>
                </c:pt>
                <c:pt idx="1384">
                  <c:v>399.9409999999999</c:v>
                </c:pt>
                <c:pt idx="1385">
                  <c:v>399.939</c:v>
                </c:pt>
                <c:pt idx="1386">
                  <c:v>399.904</c:v>
                </c:pt>
                <c:pt idx="1387">
                  <c:v>399.889</c:v>
                </c:pt>
                <c:pt idx="1388">
                  <c:v>399.882</c:v>
                </c:pt>
                <c:pt idx="1389">
                  <c:v>399.863</c:v>
                </c:pt>
                <c:pt idx="1390">
                  <c:v>399.848</c:v>
                </c:pt>
                <c:pt idx="1391">
                  <c:v>399.807</c:v>
                </c:pt>
                <c:pt idx="1392">
                  <c:v>399.788</c:v>
                </c:pt>
                <c:pt idx="1393">
                  <c:v>399.771</c:v>
                </c:pt>
                <c:pt idx="1394">
                  <c:v>399.765</c:v>
                </c:pt>
                <c:pt idx="1395">
                  <c:v>399.7339999999999</c:v>
                </c:pt>
                <c:pt idx="1396">
                  <c:v>399.7149999999999</c:v>
                </c:pt>
                <c:pt idx="1397">
                  <c:v>399.7029999999999</c:v>
                </c:pt>
                <c:pt idx="1398">
                  <c:v>399.6840000000001</c:v>
                </c:pt>
                <c:pt idx="1399">
                  <c:v>399.676</c:v>
                </c:pt>
                <c:pt idx="1400">
                  <c:v>399.635</c:v>
                </c:pt>
                <c:pt idx="1401">
                  <c:v>399.616</c:v>
                </c:pt>
                <c:pt idx="1402">
                  <c:v>399.616</c:v>
                </c:pt>
                <c:pt idx="1403">
                  <c:v>399.589</c:v>
                </c:pt>
                <c:pt idx="1404">
                  <c:v>399.581</c:v>
                </c:pt>
                <c:pt idx="1405">
                  <c:v>399.5559999999999</c:v>
                </c:pt>
                <c:pt idx="1406">
                  <c:v>399.5419999999999</c:v>
                </c:pt>
                <c:pt idx="1407">
                  <c:v>399.51</c:v>
                </c:pt>
                <c:pt idx="1408">
                  <c:v>399.511</c:v>
                </c:pt>
                <c:pt idx="1409">
                  <c:v>399.494</c:v>
                </c:pt>
                <c:pt idx="1410">
                  <c:v>399.4709999999999</c:v>
                </c:pt>
                <c:pt idx="1411">
                  <c:v>399.454</c:v>
                </c:pt>
                <c:pt idx="1412">
                  <c:v>399.4379999999999</c:v>
                </c:pt>
                <c:pt idx="1413">
                  <c:v>399.4139999999999</c:v>
                </c:pt>
                <c:pt idx="1414">
                  <c:v>399.4019999999999</c:v>
                </c:pt>
                <c:pt idx="1415">
                  <c:v>399.367</c:v>
                </c:pt>
                <c:pt idx="1416">
                  <c:v>399.3539999999999</c:v>
                </c:pt>
                <c:pt idx="1417">
                  <c:v>399.3349999999999</c:v>
                </c:pt>
                <c:pt idx="1418">
                  <c:v>399.324</c:v>
                </c:pt>
                <c:pt idx="1419">
                  <c:v>399.2939999999999</c:v>
                </c:pt>
                <c:pt idx="1420">
                  <c:v>399.279</c:v>
                </c:pt>
                <c:pt idx="1421">
                  <c:v>399.255</c:v>
                </c:pt>
                <c:pt idx="1422">
                  <c:v>399.24</c:v>
                </c:pt>
                <c:pt idx="1423">
                  <c:v>399.214</c:v>
                </c:pt>
                <c:pt idx="1424">
                  <c:v>399.206</c:v>
                </c:pt>
                <c:pt idx="1425">
                  <c:v>399.18</c:v>
                </c:pt>
                <c:pt idx="1426">
                  <c:v>399.164</c:v>
                </c:pt>
                <c:pt idx="1427">
                  <c:v>399.136</c:v>
                </c:pt>
                <c:pt idx="1428">
                  <c:v>399.1209999999999</c:v>
                </c:pt>
                <c:pt idx="1429">
                  <c:v>399.12</c:v>
                </c:pt>
                <c:pt idx="1430">
                  <c:v>399.086</c:v>
                </c:pt>
                <c:pt idx="1431">
                  <c:v>399.067</c:v>
                </c:pt>
                <c:pt idx="1432">
                  <c:v>399.074</c:v>
                </c:pt>
                <c:pt idx="1433">
                  <c:v>399.057</c:v>
                </c:pt>
                <c:pt idx="1434">
                  <c:v>399.03</c:v>
                </c:pt>
                <c:pt idx="1435">
                  <c:v>399.009</c:v>
                </c:pt>
                <c:pt idx="1436">
                  <c:v>398.9959999999999</c:v>
                </c:pt>
                <c:pt idx="1437">
                  <c:v>398.9689999999999</c:v>
                </c:pt>
                <c:pt idx="1438">
                  <c:v>398.961</c:v>
                </c:pt>
                <c:pt idx="1439">
                  <c:v>398.9299999999999</c:v>
                </c:pt>
                <c:pt idx="1440">
                  <c:v>398.927</c:v>
                </c:pt>
                <c:pt idx="1441">
                  <c:v>398.9139999999999</c:v>
                </c:pt>
                <c:pt idx="1442">
                  <c:v>398.884</c:v>
                </c:pt>
                <c:pt idx="1443">
                  <c:v>398.867</c:v>
                </c:pt>
                <c:pt idx="1444">
                  <c:v>398.8519999999999</c:v>
                </c:pt>
                <c:pt idx="1445">
                  <c:v>398.822</c:v>
                </c:pt>
                <c:pt idx="1446">
                  <c:v>398.797</c:v>
                </c:pt>
                <c:pt idx="1447">
                  <c:v>398.7719999999999</c:v>
                </c:pt>
                <c:pt idx="1448">
                  <c:v>398.773</c:v>
                </c:pt>
                <c:pt idx="1449">
                  <c:v>398.7509999999999</c:v>
                </c:pt>
                <c:pt idx="1450">
                  <c:v>398.7189999999999</c:v>
                </c:pt>
                <c:pt idx="1451">
                  <c:v>398.706</c:v>
                </c:pt>
                <c:pt idx="1452">
                  <c:v>398.689</c:v>
                </c:pt>
                <c:pt idx="1453">
                  <c:v>398.6739999999999</c:v>
                </c:pt>
                <c:pt idx="1454">
                  <c:v>398.659</c:v>
                </c:pt>
                <c:pt idx="1455">
                  <c:v>398.629</c:v>
                </c:pt>
                <c:pt idx="1456">
                  <c:v>398.629</c:v>
                </c:pt>
                <c:pt idx="1457">
                  <c:v>398.6209999999999</c:v>
                </c:pt>
                <c:pt idx="1458">
                  <c:v>398.645</c:v>
                </c:pt>
                <c:pt idx="1459">
                  <c:v>399.143</c:v>
                </c:pt>
                <c:pt idx="1460">
                  <c:v>399.714</c:v>
                </c:pt>
                <c:pt idx="1461">
                  <c:v>400.241</c:v>
                </c:pt>
                <c:pt idx="1462">
                  <c:v>400.7719999999999</c:v>
                </c:pt>
                <c:pt idx="1463">
                  <c:v>401.232</c:v>
                </c:pt>
                <c:pt idx="1464">
                  <c:v>401.68</c:v>
                </c:pt>
                <c:pt idx="1465">
                  <c:v>401.6739999999999</c:v>
                </c:pt>
                <c:pt idx="1466">
                  <c:v>401.673</c:v>
                </c:pt>
                <c:pt idx="1467">
                  <c:v>401.649</c:v>
                </c:pt>
                <c:pt idx="1468">
                  <c:v>401.63</c:v>
                </c:pt>
                <c:pt idx="1469">
                  <c:v>401.589</c:v>
                </c:pt>
                <c:pt idx="1470">
                  <c:v>401.5869999999999</c:v>
                </c:pt>
                <c:pt idx="1471">
                  <c:v>401.5729999999999</c:v>
                </c:pt>
                <c:pt idx="1472">
                  <c:v>401.5609999999999</c:v>
                </c:pt>
                <c:pt idx="1473">
                  <c:v>401.535</c:v>
                </c:pt>
                <c:pt idx="1474">
                  <c:v>401.516</c:v>
                </c:pt>
                <c:pt idx="1475">
                  <c:v>401.504</c:v>
                </c:pt>
                <c:pt idx="1476">
                  <c:v>401.4649999999999</c:v>
                </c:pt>
                <c:pt idx="1477">
                  <c:v>401.451</c:v>
                </c:pt>
                <c:pt idx="1478">
                  <c:v>401.4239999999999</c:v>
                </c:pt>
                <c:pt idx="1479">
                  <c:v>401.4289999999999</c:v>
                </c:pt>
                <c:pt idx="1480">
                  <c:v>401.386</c:v>
                </c:pt>
                <c:pt idx="1481">
                  <c:v>401.375</c:v>
                </c:pt>
                <c:pt idx="1482">
                  <c:v>401.3589999999999</c:v>
                </c:pt>
                <c:pt idx="1483">
                  <c:v>401.344</c:v>
                </c:pt>
                <c:pt idx="1484">
                  <c:v>401.324</c:v>
                </c:pt>
                <c:pt idx="1485">
                  <c:v>401.308</c:v>
                </c:pt>
                <c:pt idx="1486">
                  <c:v>401.2809999999999</c:v>
                </c:pt>
                <c:pt idx="1487">
                  <c:v>401.2929999999999</c:v>
                </c:pt>
                <c:pt idx="1488">
                  <c:v>401.253</c:v>
                </c:pt>
                <c:pt idx="1489">
                  <c:v>401.2379999999999</c:v>
                </c:pt>
                <c:pt idx="1490">
                  <c:v>401.2169999999999</c:v>
                </c:pt>
                <c:pt idx="1491">
                  <c:v>401.206</c:v>
                </c:pt>
                <c:pt idx="1492">
                  <c:v>401.188</c:v>
                </c:pt>
                <c:pt idx="1493">
                  <c:v>401.17</c:v>
                </c:pt>
                <c:pt idx="1494">
                  <c:v>401.144</c:v>
                </c:pt>
                <c:pt idx="1495">
                  <c:v>401.143</c:v>
                </c:pt>
                <c:pt idx="1496">
                  <c:v>401.1089999999999</c:v>
                </c:pt>
                <c:pt idx="1497">
                  <c:v>401.095</c:v>
                </c:pt>
                <c:pt idx="1498">
                  <c:v>401.08</c:v>
                </c:pt>
                <c:pt idx="1499">
                  <c:v>401.052</c:v>
                </c:pt>
                <c:pt idx="1500">
                  <c:v>401.029</c:v>
                </c:pt>
                <c:pt idx="1501">
                  <c:v>401.0219999999999</c:v>
                </c:pt>
                <c:pt idx="1502">
                  <c:v>401.0079999999999</c:v>
                </c:pt>
                <c:pt idx="1503">
                  <c:v>400.966</c:v>
                </c:pt>
                <c:pt idx="1504">
                  <c:v>400.954</c:v>
                </c:pt>
                <c:pt idx="1505">
                  <c:v>400.9359999999999</c:v>
                </c:pt>
                <c:pt idx="1506">
                  <c:v>400.9109999999999</c:v>
                </c:pt>
                <c:pt idx="1507">
                  <c:v>400.8969999999999</c:v>
                </c:pt>
                <c:pt idx="1508">
                  <c:v>400.877</c:v>
                </c:pt>
                <c:pt idx="1509">
                  <c:v>400.8519999999999</c:v>
                </c:pt>
                <c:pt idx="1510">
                  <c:v>400.851</c:v>
                </c:pt>
                <c:pt idx="1511">
                  <c:v>400.821</c:v>
                </c:pt>
                <c:pt idx="1512">
                  <c:v>400.8059999999999</c:v>
                </c:pt>
                <c:pt idx="1513">
                  <c:v>400.7979999999999</c:v>
                </c:pt>
                <c:pt idx="1514">
                  <c:v>400.77</c:v>
                </c:pt>
                <c:pt idx="1515">
                  <c:v>400.75</c:v>
                </c:pt>
                <c:pt idx="1516">
                  <c:v>400.7219999999999</c:v>
                </c:pt>
                <c:pt idx="1517">
                  <c:v>400.7269999999999</c:v>
                </c:pt>
                <c:pt idx="1518">
                  <c:v>400.7029999999999</c:v>
                </c:pt>
                <c:pt idx="1519">
                  <c:v>400.666</c:v>
                </c:pt>
                <c:pt idx="1520">
                  <c:v>400.653</c:v>
                </c:pt>
                <c:pt idx="1521">
                  <c:v>400.639</c:v>
                </c:pt>
                <c:pt idx="1522">
                  <c:v>400.6139999999999</c:v>
                </c:pt>
                <c:pt idx="1523">
                  <c:v>400.5969999999999</c:v>
                </c:pt>
                <c:pt idx="1524">
                  <c:v>400.586</c:v>
                </c:pt>
                <c:pt idx="1525">
                  <c:v>400.583</c:v>
                </c:pt>
                <c:pt idx="1526">
                  <c:v>400.53</c:v>
                </c:pt>
                <c:pt idx="1527">
                  <c:v>400.5249999999999</c:v>
                </c:pt>
                <c:pt idx="1528">
                  <c:v>400.516</c:v>
                </c:pt>
                <c:pt idx="1529">
                  <c:v>400.505</c:v>
                </c:pt>
                <c:pt idx="1530">
                  <c:v>400.4739999999999</c:v>
                </c:pt>
                <c:pt idx="1531">
                  <c:v>400.461</c:v>
                </c:pt>
                <c:pt idx="1532">
                  <c:v>400.449</c:v>
                </c:pt>
                <c:pt idx="1533">
                  <c:v>400.4189999999999</c:v>
                </c:pt>
                <c:pt idx="1534">
                  <c:v>400.4089999999999</c:v>
                </c:pt>
                <c:pt idx="1535">
                  <c:v>400.373</c:v>
                </c:pt>
                <c:pt idx="1536">
                  <c:v>400.3690000000001</c:v>
                </c:pt>
                <c:pt idx="1537">
                  <c:v>400.339</c:v>
                </c:pt>
                <c:pt idx="1538">
                  <c:v>400.32</c:v>
                </c:pt>
                <c:pt idx="1539">
                  <c:v>400.2929999999999</c:v>
                </c:pt>
                <c:pt idx="1540">
                  <c:v>400.2859999999999</c:v>
                </c:pt>
                <c:pt idx="1541">
                  <c:v>400.278</c:v>
                </c:pt>
                <c:pt idx="1542">
                  <c:v>400.2719999999999</c:v>
                </c:pt>
                <c:pt idx="1543">
                  <c:v>400.23</c:v>
                </c:pt>
                <c:pt idx="1544">
                  <c:v>400.2169999999999</c:v>
                </c:pt>
                <c:pt idx="1545">
                  <c:v>400.187</c:v>
                </c:pt>
                <c:pt idx="1546">
                  <c:v>400.1739999999999</c:v>
                </c:pt>
                <c:pt idx="1547">
                  <c:v>400.158</c:v>
                </c:pt>
                <c:pt idx="1548">
                  <c:v>400.13</c:v>
                </c:pt>
                <c:pt idx="1549">
                  <c:v>400.117</c:v>
                </c:pt>
                <c:pt idx="1550">
                  <c:v>400.11</c:v>
                </c:pt>
                <c:pt idx="1551">
                  <c:v>400.0919999999999</c:v>
                </c:pt>
                <c:pt idx="1552">
                  <c:v>400.062</c:v>
                </c:pt>
                <c:pt idx="1553">
                  <c:v>400.043</c:v>
                </c:pt>
                <c:pt idx="1554">
                  <c:v>400.021</c:v>
                </c:pt>
                <c:pt idx="1555">
                  <c:v>400.012</c:v>
                </c:pt>
                <c:pt idx="1556">
                  <c:v>399.987</c:v>
                </c:pt>
                <c:pt idx="1557">
                  <c:v>399.963</c:v>
                </c:pt>
                <c:pt idx="1558">
                  <c:v>399.9669999999999</c:v>
                </c:pt>
                <c:pt idx="1559">
                  <c:v>399.925</c:v>
                </c:pt>
                <c:pt idx="1560">
                  <c:v>399.9239999999999</c:v>
                </c:pt>
                <c:pt idx="1561">
                  <c:v>399.899</c:v>
                </c:pt>
                <c:pt idx="1562">
                  <c:v>399.878</c:v>
                </c:pt>
                <c:pt idx="1563">
                  <c:v>399.86</c:v>
                </c:pt>
                <c:pt idx="1564">
                  <c:v>399.843</c:v>
                </c:pt>
                <c:pt idx="1565">
                  <c:v>399.825</c:v>
                </c:pt>
                <c:pt idx="1566">
                  <c:v>399.813</c:v>
                </c:pt>
                <c:pt idx="1567">
                  <c:v>399.7959999999999</c:v>
                </c:pt>
                <c:pt idx="1568">
                  <c:v>399.771</c:v>
                </c:pt>
                <c:pt idx="1569">
                  <c:v>399.759</c:v>
                </c:pt>
                <c:pt idx="1570">
                  <c:v>399.742</c:v>
                </c:pt>
                <c:pt idx="1571">
                  <c:v>399.732</c:v>
                </c:pt>
                <c:pt idx="1572">
                  <c:v>399.699</c:v>
                </c:pt>
                <c:pt idx="1573">
                  <c:v>399.689</c:v>
                </c:pt>
                <c:pt idx="1574">
                  <c:v>399.683</c:v>
                </c:pt>
                <c:pt idx="1575">
                  <c:v>399.65</c:v>
                </c:pt>
                <c:pt idx="1576">
                  <c:v>399.63</c:v>
                </c:pt>
                <c:pt idx="1577">
                  <c:v>399.623</c:v>
                </c:pt>
                <c:pt idx="1578">
                  <c:v>399.5969999999999</c:v>
                </c:pt>
                <c:pt idx="1579">
                  <c:v>399.569</c:v>
                </c:pt>
                <c:pt idx="1580">
                  <c:v>399.552</c:v>
                </c:pt>
                <c:pt idx="1581">
                  <c:v>399.54</c:v>
                </c:pt>
                <c:pt idx="1582">
                  <c:v>399.533</c:v>
                </c:pt>
                <c:pt idx="1583">
                  <c:v>399.499</c:v>
                </c:pt>
                <c:pt idx="1584">
                  <c:v>399.49</c:v>
                </c:pt>
                <c:pt idx="1585">
                  <c:v>399.482</c:v>
                </c:pt>
                <c:pt idx="1586">
                  <c:v>399.451</c:v>
                </c:pt>
                <c:pt idx="1587">
                  <c:v>399.42</c:v>
                </c:pt>
                <c:pt idx="1588">
                  <c:v>399.399</c:v>
                </c:pt>
                <c:pt idx="1589">
                  <c:v>399.389</c:v>
                </c:pt>
                <c:pt idx="1590">
                  <c:v>399.374</c:v>
                </c:pt>
                <c:pt idx="1591">
                  <c:v>399.3369999999999</c:v>
                </c:pt>
                <c:pt idx="1592">
                  <c:v>399.3229999999999</c:v>
                </c:pt>
                <c:pt idx="1593">
                  <c:v>399.313</c:v>
                </c:pt>
                <c:pt idx="1594">
                  <c:v>399.322</c:v>
                </c:pt>
                <c:pt idx="1595">
                  <c:v>399.269</c:v>
                </c:pt>
                <c:pt idx="1596">
                  <c:v>399.259</c:v>
                </c:pt>
                <c:pt idx="1597">
                  <c:v>399.2440000000001</c:v>
                </c:pt>
                <c:pt idx="1598">
                  <c:v>399.228</c:v>
                </c:pt>
                <c:pt idx="1599">
                  <c:v>399.2049999999999</c:v>
                </c:pt>
                <c:pt idx="1600">
                  <c:v>399.1859999999999</c:v>
                </c:pt>
                <c:pt idx="1601">
                  <c:v>399.1720000000001</c:v>
                </c:pt>
                <c:pt idx="1602">
                  <c:v>399.146</c:v>
                </c:pt>
                <c:pt idx="1603">
                  <c:v>399.132</c:v>
                </c:pt>
                <c:pt idx="1604">
                  <c:v>399.116</c:v>
                </c:pt>
                <c:pt idx="1605">
                  <c:v>399.0959999999999</c:v>
                </c:pt>
                <c:pt idx="1606">
                  <c:v>399.079</c:v>
                </c:pt>
                <c:pt idx="1607">
                  <c:v>399.063</c:v>
                </c:pt>
                <c:pt idx="1608">
                  <c:v>399.0309999999999</c:v>
                </c:pt>
                <c:pt idx="1609">
                  <c:v>399.021</c:v>
                </c:pt>
                <c:pt idx="1610">
                  <c:v>398.992</c:v>
                </c:pt>
                <c:pt idx="1611">
                  <c:v>398.978</c:v>
                </c:pt>
                <c:pt idx="1612">
                  <c:v>398.9739999999999</c:v>
                </c:pt>
                <c:pt idx="1613">
                  <c:v>398.9309999999999</c:v>
                </c:pt>
                <c:pt idx="1614">
                  <c:v>398.932</c:v>
                </c:pt>
                <c:pt idx="1615">
                  <c:v>398.899</c:v>
                </c:pt>
                <c:pt idx="1616">
                  <c:v>398.887</c:v>
                </c:pt>
                <c:pt idx="1617">
                  <c:v>398.882</c:v>
                </c:pt>
                <c:pt idx="1618">
                  <c:v>398.8639999999999</c:v>
                </c:pt>
                <c:pt idx="1619">
                  <c:v>398.83</c:v>
                </c:pt>
                <c:pt idx="1620">
                  <c:v>398.822</c:v>
                </c:pt>
                <c:pt idx="1621">
                  <c:v>398.808</c:v>
                </c:pt>
                <c:pt idx="1622">
                  <c:v>398.7869999999999</c:v>
                </c:pt>
                <c:pt idx="1623">
                  <c:v>398.7629999999999</c:v>
                </c:pt>
                <c:pt idx="1624">
                  <c:v>398.752</c:v>
                </c:pt>
                <c:pt idx="1625">
                  <c:v>398.732</c:v>
                </c:pt>
                <c:pt idx="1626">
                  <c:v>398.7049999999999</c:v>
                </c:pt>
                <c:pt idx="1627">
                  <c:v>398.68</c:v>
                </c:pt>
                <c:pt idx="1628">
                  <c:v>398.67</c:v>
                </c:pt>
                <c:pt idx="1629">
                  <c:v>398.652</c:v>
                </c:pt>
                <c:pt idx="1630">
                  <c:v>398.628</c:v>
                </c:pt>
                <c:pt idx="1631">
                  <c:v>398.6190000000001</c:v>
                </c:pt>
                <c:pt idx="1632">
                  <c:v>398.598</c:v>
                </c:pt>
                <c:pt idx="1633">
                  <c:v>398.569</c:v>
                </c:pt>
                <c:pt idx="1634">
                  <c:v>398.552</c:v>
                </c:pt>
                <c:pt idx="1635">
                  <c:v>398.535</c:v>
                </c:pt>
                <c:pt idx="1636">
                  <c:v>398.523</c:v>
                </c:pt>
                <c:pt idx="1637">
                  <c:v>398.5</c:v>
                </c:pt>
                <c:pt idx="1638">
                  <c:v>398.4809999999999</c:v>
                </c:pt>
                <c:pt idx="1639">
                  <c:v>398.4809999999999</c:v>
                </c:pt>
                <c:pt idx="1640">
                  <c:v>398.452</c:v>
                </c:pt>
                <c:pt idx="1641">
                  <c:v>398.4229999999999</c:v>
                </c:pt>
                <c:pt idx="1642">
                  <c:v>398.4179999999999</c:v>
                </c:pt>
                <c:pt idx="1643">
                  <c:v>398.396</c:v>
                </c:pt>
                <c:pt idx="1644">
                  <c:v>398.3759999999999</c:v>
                </c:pt>
                <c:pt idx="1645">
                  <c:v>398.3469999999999</c:v>
                </c:pt>
                <c:pt idx="1646">
                  <c:v>398.3349999999999</c:v>
                </c:pt>
                <c:pt idx="1647">
                  <c:v>398.315</c:v>
                </c:pt>
                <c:pt idx="1648">
                  <c:v>398.3090000000001</c:v>
                </c:pt>
                <c:pt idx="1649">
                  <c:v>398.2769999999999</c:v>
                </c:pt>
                <c:pt idx="1650">
                  <c:v>398.5869999999999</c:v>
                </c:pt>
                <c:pt idx="1651">
                  <c:v>399.14</c:v>
                </c:pt>
                <c:pt idx="1652">
                  <c:v>399.6720000000001</c:v>
                </c:pt>
                <c:pt idx="1653">
                  <c:v>400.1929999999999</c:v>
                </c:pt>
                <c:pt idx="1654">
                  <c:v>400.72</c:v>
                </c:pt>
                <c:pt idx="1655">
                  <c:v>401.308</c:v>
                </c:pt>
                <c:pt idx="1656">
                  <c:v>401.7909999999999</c:v>
                </c:pt>
                <c:pt idx="1657">
                  <c:v>401.788</c:v>
                </c:pt>
                <c:pt idx="1658">
                  <c:v>401.776</c:v>
                </c:pt>
                <c:pt idx="1659">
                  <c:v>401.757</c:v>
                </c:pt>
                <c:pt idx="1660">
                  <c:v>401.74</c:v>
                </c:pt>
                <c:pt idx="1661">
                  <c:v>401.713</c:v>
                </c:pt>
                <c:pt idx="1662">
                  <c:v>401.695</c:v>
                </c:pt>
                <c:pt idx="1663">
                  <c:v>401.689</c:v>
                </c:pt>
                <c:pt idx="1664">
                  <c:v>401.655</c:v>
                </c:pt>
                <c:pt idx="1665">
                  <c:v>401.629</c:v>
                </c:pt>
                <c:pt idx="1666">
                  <c:v>401.642</c:v>
                </c:pt>
                <c:pt idx="1667">
                  <c:v>401.6070000000001</c:v>
                </c:pt>
                <c:pt idx="1668">
                  <c:v>401.59</c:v>
                </c:pt>
                <c:pt idx="1669">
                  <c:v>401.562</c:v>
                </c:pt>
                <c:pt idx="1670">
                  <c:v>401.5439999999999</c:v>
                </c:pt>
                <c:pt idx="1671">
                  <c:v>401.515</c:v>
                </c:pt>
                <c:pt idx="1672">
                  <c:v>401.5059999999999</c:v>
                </c:pt>
                <c:pt idx="1673">
                  <c:v>401.494</c:v>
                </c:pt>
                <c:pt idx="1674">
                  <c:v>401.487</c:v>
                </c:pt>
                <c:pt idx="1675">
                  <c:v>401.4689999999999</c:v>
                </c:pt>
                <c:pt idx="1676">
                  <c:v>401.4259999999999</c:v>
                </c:pt>
                <c:pt idx="1677">
                  <c:v>401.4169999999999</c:v>
                </c:pt>
                <c:pt idx="1678">
                  <c:v>401.401</c:v>
                </c:pt>
                <c:pt idx="1679">
                  <c:v>401.38</c:v>
                </c:pt>
                <c:pt idx="1680">
                  <c:v>401.365</c:v>
                </c:pt>
                <c:pt idx="1681">
                  <c:v>401.361</c:v>
                </c:pt>
                <c:pt idx="1682">
                  <c:v>401.339</c:v>
                </c:pt>
                <c:pt idx="1683">
                  <c:v>401.319</c:v>
                </c:pt>
                <c:pt idx="1684">
                  <c:v>401.2979999999999</c:v>
                </c:pt>
                <c:pt idx="1685">
                  <c:v>401.2839999999999</c:v>
                </c:pt>
                <c:pt idx="1686">
                  <c:v>401.2559999999999</c:v>
                </c:pt>
                <c:pt idx="1687">
                  <c:v>401.2339999999999</c:v>
                </c:pt>
                <c:pt idx="1688">
                  <c:v>401.225</c:v>
                </c:pt>
                <c:pt idx="1689">
                  <c:v>401.209</c:v>
                </c:pt>
                <c:pt idx="1690">
                  <c:v>401.185</c:v>
                </c:pt>
                <c:pt idx="1691">
                  <c:v>401.16</c:v>
                </c:pt>
                <c:pt idx="1692">
                  <c:v>401.152</c:v>
                </c:pt>
                <c:pt idx="1693">
                  <c:v>401.12</c:v>
                </c:pt>
                <c:pt idx="1694">
                  <c:v>401.117</c:v>
                </c:pt>
                <c:pt idx="1695">
                  <c:v>401.075</c:v>
                </c:pt>
                <c:pt idx="1696">
                  <c:v>401.0729999999999</c:v>
                </c:pt>
                <c:pt idx="1697">
                  <c:v>401.043</c:v>
                </c:pt>
                <c:pt idx="1698">
                  <c:v>401.017</c:v>
                </c:pt>
                <c:pt idx="1699">
                  <c:v>401.004</c:v>
                </c:pt>
                <c:pt idx="1700">
                  <c:v>401.0009999999999</c:v>
                </c:pt>
                <c:pt idx="1701">
                  <c:v>400.9739999999999</c:v>
                </c:pt>
                <c:pt idx="1702">
                  <c:v>400.968</c:v>
                </c:pt>
                <c:pt idx="1703">
                  <c:v>400.9259999999999</c:v>
                </c:pt>
                <c:pt idx="1704">
                  <c:v>400.925</c:v>
                </c:pt>
                <c:pt idx="1705">
                  <c:v>400.901</c:v>
                </c:pt>
                <c:pt idx="1706">
                  <c:v>400.877</c:v>
                </c:pt>
                <c:pt idx="1707">
                  <c:v>400.867</c:v>
                </c:pt>
                <c:pt idx="1708">
                  <c:v>400.8570000000001</c:v>
                </c:pt>
                <c:pt idx="1709">
                  <c:v>400.836</c:v>
                </c:pt>
                <c:pt idx="1710">
                  <c:v>400.813</c:v>
                </c:pt>
                <c:pt idx="1711">
                  <c:v>400.7889999999999</c:v>
                </c:pt>
                <c:pt idx="1712">
                  <c:v>400.78</c:v>
                </c:pt>
                <c:pt idx="1713">
                  <c:v>400.748</c:v>
                </c:pt>
                <c:pt idx="1714">
                  <c:v>400.7269999999999</c:v>
                </c:pt>
                <c:pt idx="1715">
                  <c:v>400.728</c:v>
                </c:pt>
                <c:pt idx="1716">
                  <c:v>400.688</c:v>
                </c:pt>
                <c:pt idx="1717">
                  <c:v>400.682</c:v>
                </c:pt>
                <c:pt idx="1718">
                  <c:v>400.6689999999999</c:v>
                </c:pt>
                <c:pt idx="1719">
                  <c:v>400.645</c:v>
                </c:pt>
                <c:pt idx="1720">
                  <c:v>400.622</c:v>
                </c:pt>
                <c:pt idx="1721">
                  <c:v>400.6</c:v>
                </c:pt>
                <c:pt idx="1722">
                  <c:v>400.5869999999999</c:v>
                </c:pt>
                <c:pt idx="1723">
                  <c:v>400.575</c:v>
                </c:pt>
                <c:pt idx="1724">
                  <c:v>400.5389999999999</c:v>
                </c:pt>
                <c:pt idx="1725">
                  <c:v>400.535</c:v>
                </c:pt>
                <c:pt idx="1726">
                  <c:v>400.497</c:v>
                </c:pt>
                <c:pt idx="1727">
                  <c:v>400.478</c:v>
                </c:pt>
                <c:pt idx="1728">
                  <c:v>400.464</c:v>
                </c:pt>
                <c:pt idx="1729">
                  <c:v>400.458</c:v>
                </c:pt>
                <c:pt idx="1730">
                  <c:v>400.4289999999999</c:v>
                </c:pt>
                <c:pt idx="1731">
                  <c:v>400.408</c:v>
                </c:pt>
                <c:pt idx="1732">
                  <c:v>400.391</c:v>
                </c:pt>
                <c:pt idx="1733">
                  <c:v>400.365</c:v>
                </c:pt>
                <c:pt idx="1734">
                  <c:v>400.3570000000001</c:v>
                </c:pt>
                <c:pt idx="1735">
                  <c:v>400.3369999999999</c:v>
                </c:pt>
                <c:pt idx="1736">
                  <c:v>400.331</c:v>
                </c:pt>
                <c:pt idx="1737">
                  <c:v>400.319</c:v>
                </c:pt>
                <c:pt idx="1738">
                  <c:v>400.2909999999999</c:v>
                </c:pt>
                <c:pt idx="1739">
                  <c:v>400.254</c:v>
                </c:pt>
                <c:pt idx="1740">
                  <c:v>400.245</c:v>
                </c:pt>
                <c:pt idx="1741">
                  <c:v>400.235</c:v>
                </c:pt>
                <c:pt idx="1742">
                  <c:v>400.197</c:v>
                </c:pt>
                <c:pt idx="1743">
                  <c:v>400.187</c:v>
                </c:pt>
                <c:pt idx="1744">
                  <c:v>400.178</c:v>
                </c:pt>
                <c:pt idx="1745">
                  <c:v>400.1669999999999</c:v>
                </c:pt>
                <c:pt idx="1746">
                  <c:v>400.127</c:v>
                </c:pt>
                <c:pt idx="1747">
                  <c:v>400.1190000000001</c:v>
                </c:pt>
                <c:pt idx="1748">
                  <c:v>400.113</c:v>
                </c:pt>
                <c:pt idx="1749">
                  <c:v>400.072</c:v>
                </c:pt>
                <c:pt idx="1750">
                  <c:v>400.0659999999999</c:v>
                </c:pt>
                <c:pt idx="1751">
                  <c:v>400.0539999999999</c:v>
                </c:pt>
                <c:pt idx="1752">
                  <c:v>400.033</c:v>
                </c:pt>
                <c:pt idx="1753">
                  <c:v>400.004</c:v>
                </c:pt>
                <c:pt idx="1754">
                  <c:v>399.994</c:v>
                </c:pt>
                <c:pt idx="1755">
                  <c:v>399.9879999999999</c:v>
                </c:pt>
                <c:pt idx="1756">
                  <c:v>399.945</c:v>
                </c:pt>
                <c:pt idx="1757">
                  <c:v>399.9229999999999</c:v>
                </c:pt>
                <c:pt idx="1758">
                  <c:v>399.9189999999999</c:v>
                </c:pt>
                <c:pt idx="1759">
                  <c:v>399.9089999999999</c:v>
                </c:pt>
                <c:pt idx="1760">
                  <c:v>399.87</c:v>
                </c:pt>
                <c:pt idx="1761">
                  <c:v>399.862</c:v>
                </c:pt>
                <c:pt idx="1762">
                  <c:v>399.844</c:v>
                </c:pt>
                <c:pt idx="1763">
                  <c:v>399.814</c:v>
                </c:pt>
                <c:pt idx="1764">
                  <c:v>399.7919999999999</c:v>
                </c:pt>
                <c:pt idx="1765">
                  <c:v>399.795</c:v>
                </c:pt>
                <c:pt idx="1766">
                  <c:v>399.767</c:v>
                </c:pt>
                <c:pt idx="1767">
                  <c:v>399.7329999999999</c:v>
                </c:pt>
                <c:pt idx="1768">
                  <c:v>399.7189999999999</c:v>
                </c:pt>
                <c:pt idx="1769">
                  <c:v>399.7029999999999</c:v>
                </c:pt>
                <c:pt idx="1770">
                  <c:v>399.6859999999999</c:v>
                </c:pt>
                <c:pt idx="1771">
                  <c:v>399.6619999999999</c:v>
                </c:pt>
                <c:pt idx="1772">
                  <c:v>399.656</c:v>
                </c:pt>
                <c:pt idx="1773">
                  <c:v>399.628</c:v>
                </c:pt>
                <c:pt idx="1774">
                  <c:v>399.618</c:v>
                </c:pt>
                <c:pt idx="1775">
                  <c:v>399.6</c:v>
                </c:pt>
                <c:pt idx="1776">
                  <c:v>399.5869999999999</c:v>
                </c:pt>
                <c:pt idx="1777">
                  <c:v>399.564</c:v>
                </c:pt>
                <c:pt idx="1778">
                  <c:v>399.5470000000001</c:v>
                </c:pt>
                <c:pt idx="1779">
                  <c:v>399.5339999999999</c:v>
                </c:pt>
                <c:pt idx="1780">
                  <c:v>399.509</c:v>
                </c:pt>
                <c:pt idx="1781">
                  <c:v>399.502</c:v>
                </c:pt>
                <c:pt idx="1782">
                  <c:v>399.4669999999999</c:v>
                </c:pt>
                <c:pt idx="1783">
                  <c:v>399.456</c:v>
                </c:pt>
                <c:pt idx="1784">
                  <c:v>399.4429999999999</c:v>
                </c:pt>
                <c:pt idx="1785">
                  <c:v>399.413</c:v>
                </c:pt>
                <c:pt idx="1786">
                  <c:v>399.387</c:v>
                </c:pt>
                <c:pt idx="1787">
                  <c:v>399.37</c:v>
                </c:pt>
                <c:pt idx="1788">
                  <c:v>399.377</c:v>
                </c:pt>
                <c:pt idx="1789">
                  <c:v>399.343</c:v>
                </c:pt>
                <c:pt idx="1790">
                  <c:v>399.31</c:v>
                </c:pt>
                <c:pt idx="1791">
                  <c:v>399.303</c:v>
                </c:pt>
                <c:pt idx="1792">
                  <c:v>399.283</c:v>
                </c:pt>
                <c:pt idx="1793">
                  <c:v>399.2579999999999</c:v>
                </c:pt>
                <c:pt idx="1794">
                  <c:v>399.2339999999999</c:v>
                </c:pt>
                <c:pt idx="1795">
                  <c:v>399.225</c:v>
                </c:pt>
                <c:pt idx="1796">
                  <c:v>399.21</c:v>
                </c:pt>
                <c:pt idx="1797">
                  <c:v>399.194</c:v>
                </c:pt>
                <c:pt idx="1798">
                  <c:v>399.19</c:v>
                </c:pt>
                <c:pt idx="1799">
                  <c:v>399.16</c:v>
                </c:pt>
                <c:pt idx="1800">
                  <c:v>399.142</c:v>
                </c:pt>
              </c:numCache>
            </c:numRef>
          </c:val>
        </c:ser>
        <c:dLbls>
          <c:showLegendKey val="0"/>
          <c:showVal val="0"/>
          <c:showCatName val="0"/>
          <c:showSerName val="0"/>
          <c:showPercent val="0"/>
          <c:showBubbleSize val="0"/>
        </c:dLbls>
        <c:axId val="2125138760"/>
        <c:axId val="2125144296"/>
      </c:areaChart>
      <c:catAx>
        <c:axId val="2125138760"/>
        <c:scaling>
          <c:orientation val="minMax"/>
        </c:scaling>
        <c:delete val="0"/>
        <c:axPos val="b"/>
        <c:title>
          <c:tx>
            <c:rich>
              <a:bodyPr/>
              <a:lstStyle/>
              <a:p>
                <a:pPr>
                  <a:defRPr sz="1600"/>
                </a:pPr>
                <a:r>
                  <a:rPr lang="en-US" altLang="ko-KR" sz="1600"/>
                  <a:t>Time</a:t>
                </a:r>
                <a:endParaRPr lang="ko-KR" altLang="en-US" sz="1600"/>
              </a:p>
            </c:rich>
          </c:tx>
          <c:layout/>
          <c:overlay val="0"/>
        </c:title>
        <c:numFmt formatCode="h:mm;@" sourceLinked="1"/>
        <c:majorTickMark val="out"/>
        <c:minorTickMark val="none"/>
        <c:tickLblPos val="nextTo"/>
        <c:txPr>
          <a:bodyPr/>
          <a:lstStyle/>
          <a:p>
            <a:pPr>
              <a:defRPr sz="1200" b="1"/>
            </a:pPr>
            <a:endParaRPr lang="en-US"/>
          </a:p>
        </c:txPr>
        <c:crossAx val="2125144296"/>
        <c:crosses val="autoZero"/>
        <c:auto val="1"/>
        <c:lblAlgn val="ctr"/>
        <c:lblOffset val="100"/>
        <c:tickLblSkip val="300"/>
        <c:tickMarkSkip val="300"/>
        <c:noMultiLvlLbl val="0"/>
      </c:catAx>
      <c:valAx>
        <c:axId val="2125144296"/>
        <c:scaling>
          <c:orientation val="minMax"/>
        </c:scaling>
        <c:delete val="0"/>
        <c:axPos val="l"/>
        <c:title>
          <c:tx>
            <c:rich>
              <a:bodyPr rot="-5400000" vert="horz"/>
              <a:lstStyle/>
              <a:p>
                <a:pPr>
                  <a:defRPr sz="1600"/>
                </a:pPr>
                <a:r>
                  <a:rPr lang="en-US" altLang="ko-KR" sz="1600"/>
                  <a:t>Current (mA)</a:t>
                </a:r>
                <a:endParaRPr lang="ko-KR" altLang="en-US" sz="1600"/>
              </a:p>
            </c:rich>
          </c:tx>
          <c:layout>
            <c:manualLayout>
              <c:xMode val="edge"/>
              <c:yMode val="edge"/>
              <c:x val="0.00470126248188534"/>
              <c:y val="0.0575866846964158"/>
            </c:manualLayout>
          </c:layout>
          <c:overlay val="0"/>
        </c:title>
        <c:numFmt formatCode="General" sourceLinked="1"/>
        <c:majorTickMark val="out"/>
        <c:minorTickMark val="none"/>
        <c:tickLblPos val="nextTo"/>
        <c:txPr>
          <a:bodyPr/>
          <a:lstStyle/>
          <a:p>
            <a:pPr>
              <a:defRPr sz="1200" b="1"/>
            </a:pPr>
            <a:endParaRPr lang="en-US"/>
          </a:p>
        </c:txPr>
        <c:crossAx val="2125138760"/>
        <c:crosses val="autoZero"/>
        <c:crossBetween val="midCat"/>
      </c:valAx>
      <c:spPr>
        <a:solidFill>
          <a:schemeClr val="accent2">
            <a:lumMod val="20000"/>
            <a:lumOff val="80000"/>
          </a:schemeClr>
        </a:solidFill>
      </c:spPr>
    </c:plotArea>
    <c:plotVisOnly val="1"/>
    <c:dispBlanksAs val="zero"/>
    <c:showDLblsOverMax val="0"/>
  </c:chart>
  <c:spPr>
    <a:solidFill>
      <a:schemeClr val="accent2">
        <a:lumMod val="20000"/>
        <a:lumOff val="80000"/>
      </a:schemeClr>
    </a:solid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Set Phase</c:v>
          </c:tx>
          <c:marker>
            <c:symbol val="none"/>
          </c:marker>
          <c:xVal>
            <c:numRef>
              <c:f>'2018-09-28'!$A$1:$A$136</c:f>
              <c:numCache>
                <c:formatCode>h:mm;@</c:formatCode>
                <c:ptCount val="136"/>
                <c:pt idx="0">
                  <c:v>43371.6222337963</c:v>
                </c:pt>
                <c:pt idx="1">
                  <c:v>43371.62224537038</c:v>
                </c:pt>
                <c:pt idx="2">
                  <c:v>43371.62225694445</c:v>
                </c:pt>
                <c:pt idx="3">
                  <c:v>43371.62226851852</c:v>
                </c:pt>
                <c:pt idx="4">
                  <c:v>43371.62229166666</c:v>
                </c:pt>
                <c:pt idx="5">
                  <c:v>43371.62230324074</c:v>
                </c:pt>
                <c:pt idx="6">
                  <c:v>43371.62231481481</c:v>
                </c:pt>
                <c:pt idx="7">
                  <c:v>43371.62232638889</c:v>
                </c:pt>
                <c:pt idx="8">
                  <c:v>43371.62233796297</c:v>
                </c:pt>
                <c:pt idx="9">
                  <c:v>43371.62234953703</c:v>
                </c:pt>
                <c:pt idx="10">
                  <c:v>43371.6223611111</c:v>
                </c:pt>
                <c:pt idx="11">
                  <c:v>43371.62237268517</c:v>
                </c:pt>
                <c:pt idx="12">
                  <c:v>43371.62238425925</c:v>
                </c:pt>
                <c:pt idx="13">
                  <c:v>43371.62240740741</c:v>
                </c:pt>
                <c:pt idx="14">
                  <c:v>43371.62241898147</c:v>
                </c:pt>
                <c:pt idx="15">
                  <c:v>43371.62243055555</c:v>
                </c:pt>
                <c:pt idx="16">
                  <c:v>43371.62244212962</c:v>
                </c:pt>
                <c:pt idx="17">
                  <c:v>43371.62246527777</c:v>
                </c:pt>
                <c:pt idx="18">
                  <c:v>43371.62247685184</c:v>
                </c:pt>
                <c:pt idx="19">
                  <c:v>43371.62248842593</c:v>
                </c:pt>
                <c:pt idx="20">
                  <c:v>43371.6225</c:v>
                </c:pt>
                <c:pt idx="21">
                  <c:v>43371.62252314815</c:v>
                </c:pt>
                <c:pt idx="22">
                  <c:v>43371.62253472222</c:v>
                </c:pt>
                <c:pt idx="23">
                  <c:v>43371.6225462963</c:v>
                </c:pt>
                <c:pt idx="24">
                  <c:v>43371.62255787037</c:v>
                </c:pt>
                <c:pt idx="25">
                  <c:v>43371.62258101852</c:v>
                </c:pt>
                <c:pt idx="26">
                  <c:v>43371.6225925926</c:v>
                </c:pt>
                <c:pt idx="27">
                  <c:v>43371.62260416666</c:v>
                </c:pt>
                <c:pt idx="28">
                  <c:v>43371.62261574074</c:v>
                </c:pt>
                <c:pt idx="29">
                  <c:v>43371.62263888889</c:v>
                </c:pt>
                <c:pt idx="30">
                  <c:v>43371.62265046296</c:v>
                </c:pt>
                <c:pt idx="31">
                  <c:v>43371.62266203703</c:v>
                </c:pt>
                <c:pt idx="32">
                  <c:v>43371.6226736111</c:v>
                </c:pt>
                <c:pt idx="33">
                  <c:v>43371.62269675925</c:v>
                </c:pt>
                <c:pt idx="34">
                  <c:v>43371.62270833333</c:v>
                </c:pt>
                <c:pt idx="35">
                  <c:v>43371.62271990741</c:v>
                </c:pt>
                <c:pt idx="36">
                  <c:v>43371.62273148148</c:v>
                </c:pt>
                <c:pt idx="37">
                  <c:v>43371.62275462962</c:v>
                </c:pt>
                <c:pt idx="38">
                  <c:v>43371.6227662037</c:v>
                </c:pt>
                <c:pt idx="39">
                  <c:v>43371.62277777777</c:v>
                </c:pt>
                <c:pt idx="40">
                  <c:v>43371.62278935184</c:v>
                </c:pt>
                <c:pt idx="41">
                  <c:v>43371.62281250001</c:v>
                </c:pt>
                <c:pt idx="42">
                  <c:v>43371.62282407408</c:v>
                </c:pt>
                <c:pt idx="43">
                  <c:v>43371.62283564815</c:v>
                </c:pt>
                <c:pt idx="44">
                  <c:v>43371.62284722222</c:v>
                </c:pt>
                <c:pt idx="45">
                  <c:v>43371.62287037037</c:v>
                </c:pt>
                <c:pt idx="46">
                  <c:v>43371.62288194444</c:v>
                </c:pt>
                <c:pt idx="47">
                  <c:v>43371.62289351852</c:v>
                </c:pt>
                <c:pt idx="48">
                  <c:v>43371.6229050926</c:v>
                </c:pt>
                <c:pt idx="49">
                  <c:v>43371.62291666666</c:v>
                </c:pt>
                <c:pt idx="50">
                  <c:v>43371.62292824074</c:v>
                </c:pt>
                <c:pt idx="51">
                  <c:v>43371.62293981481</c:v>
                </c:pt>
                <c:pt idx="52">
                  <c:v>43371.6229513889</c:v>
                </c:pt>
                <c:pt idx="53">
                  <c:v>43371.62296296295</c:v>
                </c:pt>
                <c:pt idx="54">
                  <c:v>43371.6229861111</c:v>
                </c:pt>
                <c:pt idx="55">
                  <c:v>43371.62299768518</c:v>
                </c:pt>
                <c:pt idx="56">
                  <c:v>43371.62300925925</c:v>
                </c:pt>
                <c:pt idx="57">
                  <c:v>43371.62302083332</c:v>
                </c:pt>
                <c:pt idx="58">
                  <c:v>43371.62304398147</c:v>
                </c:pt>
                <c:pt idx="59">
                  <c:v>43371.62305555554</c:v>
                </c:pt>
                <c:pt idx="60">
                  <c:v>43371.62306712962</c:v>
                </c:pt>
                <c:pt idx="61">
                  <c:v>43371.6230787037</c:v>
                </c:pt>
                <c:pt idx="62">
                  <c:v>43371.62310185184</c:v>
                </c:pt>
                <c:pt idx="63">
                  <c:v>43371.62311342593</c:v>
                </c:pt>
                <c:pt idx="64">
                  <c:v>43371.62312499999</c:v>
                </c:pt>
                <c:pt idx="65">
                  <c:v>43371.62313657408</c:v>
                </c:pt>
                <c:pt idx="66">
                  <c:v>43371.62315972221</c:v>
                </c:pt>
                <c:pt idx="67">
                  <c:v>43371.62317129629</c:v>
                </c:pt>
                <c:pt idx="68">
                  <c:v>43371.62318287035</c:v>
                </c:pt>
                <c:pt idx="69">
                  <c:v>43371.62319444444</c:v>
                </c:pt>
                <c:pt idx="70">
                  <c:v>43371.62320601852</c:v>
                </c:pt>
                <c:pt idx="71">
                  <c:v>43371.6232175926</c:v>
                </c:pt>
                <c:pt idx="72">
                  <c:v>43371.62322916666</c:v>
                </c:pt>
                <c:pt idx="73">
                  <c:v>43371.62324074074</c:v>
                </c:pt>
                <c:pt idx="74">
                  <c:v>43371.62325231481</c:v>
                </c:pt>
                <c:pt idx="75">
                  <c:v>43371.62327546296</c:v>
                </c:pt>
                <c:pt idx="76">
                  <c:v>43371.62328703703</c:v>
                </c:pt>
                <c:pt idx="77">
                  <c:v>43371.62329861111</c:v>
                </c:pt>
                <c:pt idx="78">
                  <c:v>43371.62331018518</c:v>
                </c:pt>
                <c:pt idx="79">
                  <c:v>43371.62333333333</c:v>
                </c:pt>
                <c:pt idx="80">
                  <c:v>43371.6233449074</c:v>
                </c:pt>
                <c:pt idx="81">
                  <c:v>43371.62335648148</c:v>
                </c:pt>
                <c:pt idx="82">
                  <c:v>43371.62336805555</c:v>
                </c:pt>
                <c:pt idx="83">
                  <c:v>43371.6233912037</c:v>
                </c:pt>
                <c:pt idx="84">
                  <c:v>43371.62340277777</c:v>
                </c:pt>
                <c:pt idx="85">
                  <c:v>43371.62341435184</c:v>
                </c:pt>
                <c:pt idx="86">
                  <c:v>43371.62342592592</c:v>
                </c:pt>
                <c:pt idx="87">
                  <c:v>43371.6234375</c:v>
                </c:pt>
                <c:pt idx="88">
                  <c:v>43371.62344907408</c:v>
                </c:pt>
                <c:pt idx="89">
                  <c:v>43371.62346064814</c:v>
                </c:pt>
                <c:pt idx="90">
                  <c:v>43371.62347222221</c:v>
                </c:pt>
                <c:pt idx="91">
                  <c:v>43371.62348379628</c:v>
                </c:pt>
                <c:pt idx="92">
                  <c:v>43371.62349537036</c:v>
                </c:pt>
                <c:pt idx="93">
                  <c:v>43371.62350694444</c:v>
                </c:pt>
                <c:pt idx="94">
                  <c:v>43371.62351851852</c:v>
                </c:pt>
                <c:pt idx="95">
                  <c:v>43371.6235300926</c:v>
                </c:pt>
                <c:pt idx="96">
                  <c:v>43371.62354166665</c:v>
                </c:pt>
                <c:pt idx="97">
                  <c:v>43371.62355324074</c:v>
                </c:pt>
                <c:pt idx="98">
                  <c:v>43371.62356481481</c:v>
                </c:pt>
                <c:pt idx="99">
                  <c:v>43371.6235763889</c:v>
                </c:pt>
                <c:pt idx="100">
                  <c:v>43371.62358796295</c:v>
                </c:pt>
                <c:pt idx="101">
                  <c:v>43371.62359953703</c:v>
                </c:pt>
                <c:pt idx="102">
                  <c:v>43371.62361111111</c:v>
                </c:pt>
                <c:pt idx="103">
                  <c:v>43371.62362268517</c:v>
                </c:pt>
                <c:pt idx="104">
                  <c:v>43371.62363425925</c:v>
                </c:pt>
                <c:pt idx="105">
                  <c:v>43371.62364583332</c:v>
                </c:pt>
                <c:pt idx="106">
                  <c:v>43371.62365740741</c:v>
                </c:pt>
                <c:pt idx="107">
                  <c:v>43371.62368055554</c:v>
                </c:pt>
                <c:pt idx="108">
                  <c:v>43371.62369212962</c:v>
                </c:pt>
                <c:pt idx="109">
                  <c:v>43371.62370370369</c:v>
                </c:pt>
                <c:pt idx="110">
                  <c:v>43371.62371527778</c:v>
                </c:pt>
                <c:pt idx="111">
                  <c:v>43371.62373842593</c:v>
                </c:pt>
                <c:pt idx="112">
                  <c:v>43371.62374999999</c:v>
                </c:pt>
                <c:pt idx="113">
                  <c:v>43371.62376157407</c:v>
                </c:pt>
                <c:pt idx="114">
                  <c:v>43371.62377314815</c:v>
                </c:pt>
                <c:pt idx="115">
                  <c:v>43371.62379629629</c:v>
                </c:pt>
                <c:pt idx="116">
                  <c:v>43371.62380787036</c:v>
                </c:pt>
                <c:pt idx="117">
                  <c:v>43371.62381944445</c:v>
                </c:pt>
                <c:pt idx="118">
                  <c:v>43371.62383101852</c:v>
                </c:pt>
                <c:pt idx="119">
                  <c:v>43371.62385416666</c:v>
                </c:pt>
                <c:pt idx="120">
                  <c:v>43371.62386574073</c:v>
                </c:pt>
                <c:pt idx="121">
                  <c:v>43371.62387731481</c:v>
                </c:pt>
                <c:pt idx="122">
                  <c:v>43371.62388888888</c:v>
                </c:pt>
                <c:pt idx="123">
                  <c:v>43371.62390046295</c:v>
                </c:pt>
                <c:pt idx="124">
                  <c:v>43371.62391203703</c:v>
                </c:pt>
                <c:pt idx="125">
                  <c:v>43371.6239236111</c:v>
                </c:pt>
                <c:pt idx="126">
                  <c:v>43371.62393518518</c:v>
                </c:pt>
                <c:pt idx="127">
                  <c:v>43371.62394675925</c:v>
                </c:pt>
                <c:pt idx="128">
                  <c:v>43371.6239699074</c:v>
                </c:pt>
                <c:pt idx="129">
                  <c:v>43371.62398148147</c:v>
                </c:pt>
                <c:pt idx="130">
                  <c:v>43371.62399305555</c:v>
                </c:pt>
                <c:pt idx="131">
                  <c:v>43371.62400462962</c:v>
                </c:pt>
                <c:pt idx="132">
                  <c:v>43371.62402777778</c:v>
                </c:pt>
                <c:pt idx="133">
                  <c:v>43371.62403935185</c:v>
                </c:pt>
                <c:pt idx="134">
                  <c:v>43371.62405092592</c:v>
                </c:pt>
                <c:pt idx="135">
                  <c:v>43371.6240625</c:v>
                </c:pt>
              </c:numCache>
            </c:numRef>
          </c:xVal>
          <c:yVal>
            <c:numRef>
              <c:f>'2018-09-28'!$E$1:$E$136</c:f>
              <c:numCache>
                <c:formatCode>General</c:formatCode>
                <c:ptCount val="136"/>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3.0</c:v>
                </c:pt>
                <c:pt idx="21">
                  <c:v>3.0</c:v>
                </c:pt>
                <c:pt idx="22">
                  <c:v>3.0</c:v>
                </c:pt>
                <c:pt idx="23">
                  <c:v>3.0</c:v>
                </c:pt>
                <c:pt idx="24">
                  <c:v>3.0</c:v>
                </c:pt>
                <c:pt idx="25">
                  <c:v>3.0</c:v>
                </c:pt>
                <c:pt idx="26">
                  <c:v>3.0</c:v>
                </c:pt>
                <c:pt idx="27">
                  <c:v>3.0</c:v>
                </c:pt>
                <c:pt idx="28">
                  <c:v>3.0</c:v>
                </c:pt>
                <c:pt idx="29">
                  <c:v>3.0</c:v>
                </c:pt>
                <c:pt idx="30">
                  <c:v>3.0</c:v>
                </c:pt>
                <c:pt idx="31">
                  <c:v>3.0</c:v>
                </c:pt>
                <c:pt idx="32">
                  <c:v>3.0</c:v>
                </c:pt>
                <c:pt idx="33">
                  <c:v>3.0</c:v>
                </c:pt>
                <c:pt idx="34">
                  <c:v>3.0</c:v>
                </c:pt>
                <c:pt idx="35">
                  <c:v>3.0</c:v>
                </c:pt>
                <c:pt idx="36">
                  <c:v>3.0</c:v>
                </c:pt>
                <c:pt idx="37">
                  <c:v>3.0</c:v>
                </c:pt>
                <c:pt idx="38">
                  <c:v>3.0</c:v>
                </c:pt>
                <c:pt idx="39">
                  <c:v>3.0</c:v>
                </c:pt>
                <c:pt idx="40">
                  <c:v>3.0</c:v>
                </c:pt>
                <c:pt idx="41">
                  <c:v>3.0</c:v>
                </c:pt>
                <c:pt idx="42">
                  <c:v>3.0</c:v>
                </c:pt>
                <c:pt idx="43">
                  <c:v>3.0</c:v>
                </c:pt>
                <c:pt idx="44">
                  <c:v>3.0</c:v>
                </c:pt>
                <c:pt idx="45">
                  <c:v>3.0</c:v>
                </c:pt>
                <c:pt idx="46">
                  <c:v>3.0</c:v>
                </c:pt>
                <c:pt idx="47">
                  <c:v>3.0</c:v>
                </c:pt>
                <c:pt idx="48">
                  <c:v>3.0</c:v>
                </c:pt>
                <c:pt idx="49">
                  <c:v>3.0</c:v>
                </c:pt>
                <c:pt idx="50">
                  <c:v>3.0</c:v>
                </c:pt>
                <c:pt idx="51">
                  <c:v>3.0</c:v>
                </c:pt>
                <c:pt idx="52">
                  <c:v>6.0</c:v>
                </c:pt>
                <c:pt idx="53">
                  <c:v>6.0</c:v>
                </c:pt>
                <c:pt idx="54">
                  <c:v>6.0</c:v>
                </c:pt>
                <c:pt idx="55">
                  <c:v>6.0</c:v>
                </c:pt>
                <c:pt idx="56">
                  <c:v>6.0</c:v>
                </c:pt>
                <c:pt idx="57">
                  <c:v>6.0</c:v>
                </c:pt>
                <c:pt idx="58">
                  <c:v>6.0</c:v>
                </c:pt>
                <c:pt idx="59">
                  <c:v>6.0</c:v>
                </c:pt>
                <c:pt idx="60">
                  <c:v>6.0</c:v>
                </c:pt>
                <c:pt idx="61">
                  <c:v>6.0</c:v>
                </c:pt>
                <c:pt idx="62">
                  <c:v>6.0</c:v>
                </c:pt>
                <c:pt idx="63">
                  <c:v>6.0</c:v>
                </c:pt>
                <c:pt idx="64">
                  <c:v>6.0</c:v>
                </c:pt>
                <c:pt idx="65">
                  <c:v>6.0</c:v>
                </c:pt>
                <c:pt idx="66">
                  <c:v>6.0</c:v>
                </c:pt>
                <c:pt idx="67">
                  <c:v>6.0</c:v>
                </c:pt>
                <c:pt idx="68">
                  <c:v>6.0</c:v>
                </c:pt>
                <c:pt idx="69">
                  <c:v>6.0</c:v>
                </c:pt>
                <c:pt idx="70">
                  <c:v>6.0</c:v>
                </c:pt>
                <c:pt idx="71">
                  <c:v>6.0</c:v>
                </c:pt>
                <c:pt idx="72">
                  <c:v>6.0</c:v>
                </c:pt>
                <c:pt idx="73">
                  <c:v>6.0</c:v>
                </c:pt>
                <c:pt idx="74">
                  <c:v>6.0</c:v>
                </c:pt>
                <c:pt idx="75">
                  <c:v>6.0</c:v>
                </c:pt>
                <c:pt idx="76">
                  <c:v>6.0</c:v>
                </c:pt>
                <c:pt idx="77">
                  <c:v>6.0</c:v>
                </c:pt>
                <c:pt idx="78">
                  <c:v>6.0</c:v>
                </c:pt>
                <c:pt idx="79">
                  <c:v>6.0</c:v>
                </c:pt>
                <c:pt idx="80">
                  <c:v>0.0</c:v>
                </c:pt>
                <c:pt idx="81">
                  <c:v>0.0</c:v>
                </c:pt>
                <c:pt idx="82">
                  <c:v>0.0</c:v>
                </c:pt>
                <c:pt idx="83">
                  <c:v>0.0</c:v>
                </c:pt>
                <c:pt idx="84">
                  <c:v>0.0</c:v>
                </c:pt>
                <c:pt idx="85">
                  <c:v>0.0</c:v>
                </c:pt>
                <c:pt idx="86">
                  <c:v>0.0</c:v>
                </c:pt>
                <c:pt idx="87">
                  <c:v>0.0</c:v>
                </c:pt>
                <c:pt idx="88">
                  <c:v>0.0</c:v>
                </c:pt>
                <c:pt idx="89">
                  <c:v>0.0</c:v>
                </c:pt>
                <c:pt idx="90">
                  <c:v>0.0</c:v>
                </c:pt>
                <c:pt idx="91">
                  <c:v>0.0</c:v>
                </c:pt>
                <c:pt idx="92">
                  <c:v>0.0</c:v>
                </c:pt>
                <c:pt idx="93">
                  <c:v>0.0</c:v>
                </c:pt>
                <c:pt idx="94">
                  <c:v>0.0</c:v>
                </c:pt>
                <c:pt idx="95">
                  <c:v>0.0</c:v>
                </c:pt>
                <c:pt idx="96">
                  <c:v>0.0</c:v>
                </c:pt>
                <c:pt idx="97">
                  <c:v>0.0</c:v>
                </c:pt>
                <c:pt idx="98">
                  <c:v>0.0</c:v>
                </c:pt>
                <c:pt idx="99">
                  <c:v>0.0</c:v>
                </c:pt>
                <c:pt idx="100">
                  <c:v>0.0</c:v>
                </c:pt>
                <c:pt idx="101">
                  <c:v>0.0</c:v>
                </c:pt>
                <c:pt idx="102">
                  <c:v>0.0</c:v>
                </c:pt>
                <c:pt idx="103">
                  <c:v>0.0</c:v>
                </c:pt>
                <c:pt idx="104">
                  <c:v>0.0</c:v>
                </c:pt>
                <c:pt idx="105">
                  <c:v>0.0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-1.0</c:v>
                </c:pt>
                <c:pt idx="122">
                  <c:v>-1.0</c:v>
                </c:pt>
                <c:pt idx="123">
                  <c:v>-1.0</c:v>
                </c:pt>
                <c:pt idx="124">
                  <c:v>-1.0</c:v>
                </c:pt>
                <c:pt idx="125">
                  <c:v>-1.0</c:v>
                </c:pt>
                <c:pt idx="126">
                  <c:v>-1.0</c:v>
                </c:pt>
                <c:pt idx="127">
                  <c:v>-2.0</c:v>
                </c:pt>
                <c:pt idx="128">
                  <c:v>-2.0</c:v>
                </c:pt>
                <c:pt idx="129">
                  <c:v>-2.0</c:v>
                </c:pt>
                <c:pt idx="130">
                  <c:v>-2.0</c:v>
                </c:pt>
                <c:pt idx="131">
                  <c:v>-2.0</c:v>
                </c:pt>
                <c:pt idx="132">
                  <c:v>-2.0</c:v>
                </c:pt>
                <c:pt idx="133">
                  <c:v>-2.0</c:v>
                </c:pt>
                <c:pt idx="134">
                  <c:v>-2.0</c:v>
                </c:pt>
                <c:pt idx="135">
                  <c:v>-2.0</c:v>
                </c:pt>
              </c:numCache>
            </c:numRef>
          </c:yVal>
          <c:smooth val="1"/>
        </c:ser>
        <c:ser>
          <c:idx val="1"/>
          <c:order val="1"/>
          <c:tx>
            <c:v>Reading Phase</c:v>
          </c:tx>
          <c:marker>
            <c:symbol val="none"/>
          </c:marker>
          <c:xVal>
            <c:numRef>
              <c:f>'2018-09-28'!$A$1:$A$136</c:f>
              <c:numCache>
                <c:formatCode>h:mm;@</c:formatCode>
                <c:ptCount val="136"/>
                <c:pt idx="0">
                  <c:v>43371.6222337963</c:v>
                </c:pt>
                <c:pt idx="1">
                  <c:v>43371.62224537038</c:v>
                </c:pt>
                <c:pt idx="2">
                  <c:v>43371.62225694445</c:v>
                </c:pt>
                <c:pt idx="3">
                  <c:v>43371.62226851852</c:v>
                </c:pt>
                <c:pt idx="4">
                  <c:v>43371.62229166666</c:v>
                </c:pt>
                <c:pt idx="5">
                  <c:v>43371.62230324074</c:v>
                </c:pt>
                <c:pt idx="6">
                  <c:v>43371.62231481481</c:v>
                </c:pt>
                <c:pt idx="7">
                  <c:v>43371.62232638889</c:v>
                </c:pt>
                <c:pt idx="8">
                  <c:v>43371.62233796297</c:v>
                </c:pt>
                <c:pt idx="9">
                  <c:v>43371.62234953703</c:v>
                </c:pt>
                <c:pt idx="10">
                  <c:v>43371.6223611111</c:v>
                </c:pt>
                <c:pt idx="11">
                  <c:v>43371.62237268517</c:v>
                </c:pt>
                <c:pt idx="12">
                  <c:v>43371.62238425925</c:v>
                </c:pt>
                <c:pt idx="13">
                  <c:v>43371.62240740741</c:v>
                </c:pt>
                <c:pt idx="14">
                  <c:v>43371.62241898147</c:v>
                </c:pt>
                <c:pt idx="15">
                  <c:v>43371.62243055555</c:v>
                </c:pt>
                <c:pt idx="16">
                  <c:v>43371.62244212962</c:v>
                </c:pt>
                <c:pt idx="17">
                  <c:v>43371.62246527777</c:v>
                </c:pt>
                <c:pt idx="18">
                  <c:v>43371.62247685184</c:v>
                </c:pt>
                <c:pt idx="19">
                  <c:v>43371.62248842593</c:v>
                </c:pt>
                <c:pt idx="20">
                  <c:v>43371.6225</c:v>
                </c:pt>
                <c:pt idx="21">
                  <c:v>43371.62252314815</c:v>
                </c:pt>
                <c:pt idx="22">
                  <c:v>43371.62253472222</c:v>
                </c:pt>
                <c:pt idx="23">
                  <c:v>43371.6225462963</c:v>
                </c:pt>
                <c:pt idx="24">
                  <c:v>43371.62255787037</c:v>
                </c:pt>
                <c:pt idx="25">
                  <c:v>43371.62258101852</c:v>
                </c:pt>
                <c:pt idx="26">
                  <c:v>43371.6225925926</c:v>
                </c:pt>
                <c:pt idx="27">
                  <c:v>43371.62260416666</c:v>
                </c:pt>
                <c:pt idx="28">
                  <c:v>43371.62261574074</c:v>
                </c:pt>
                <c:pt idx="29">
                  <c:v>43371.62263888889</c:v>
                </c:pt>
                <c:pt idx="30">
                  <c:v>43371.62265046296</c:v>
                </c:pt>
                <c:pt idx="31">
                  <c:v>43371.62266203703</c:v>
                </c:pt>
                <c:pt idx="32">
                  <c:v>43371.6226736111</c:v>
                </c:pt>
                <c:pt idx="33">
                  <c:v>43371.62269675925</c:v>
                </c:pt>
                <c:pt idx="34">
                  <c:v>43371.62270833333</c:v>
                </c:pt>
                <c:pt idx="35">
                  <c:v>43371.62271990741</c:v>
                </c:pt>
                <c:pt idx="36">
                  <c:v>43371.62273148148</c:v>
                </c:pt>
                <c:pt idx="37">
                  <c:v>43371.62275462962</c:v>
                </c:pt>
                <c:pt idx="38">
                  <c:v>43371.6227662037</c:v>
                </c:pt>
                <c:pt idx="39">
                  <c:v>43371.62277777777</c:v>
                </c:pt>
                <c:pt idx="40">
                  <c:v>43371.62278935184</c:v>
                </c:pt>
                <c:pt idx="41">
                  <c:v>43371.62281250001</c:v>
                </c:pt>
                <c:pt idx="42">
                  <c:v>43371.62282407408</c:v>
                </c:pt>
                <c:pt idx="43">
                  <c:v>43371.62283564815</c:v>
                </c:pt>
                <c:pt idx="44">
                  <c:v>43371.62284722222</c:v>
                </c:pt>
                <c:pt idx="45">
                  <c:v>43371.62287037037</c:v>
                </c:pt>
                <c:pt idx="46">
                  <c:v>43371.62288194444</c:v>
                </c:pt>
                <c:pt idx="47">
                  <c:v>43371.62289351852</c:v>
                </c:pt>
                <c:pt idx="48">
                  <c:v>43371.6229050926</c:v>
                </c:pt>
                <c:pt idx="49">
                  <c:v>43371.62291666666</c:v>
                </c:pt>
                <c:pt idx="50">
                  <c:v>43371.62292824074</c:v>
                </c:pt>
                <c:pt idx="51">
                  <c:v>43371.62293981481</c:v>
                </c:pt>
                <c:pt idx="52">
                  <c:v>43371.6229513889</c:v>
                </c:pt>
                <c:pt idx="53">
                  <c:v>43371.62296296295</c:v>
                </c:pt>
                <c:pt idx="54">
                  <c:v>43371.6229861111</c:v>
                </c:pt>
                <c:pt idx="55">
                  <c:v>43371.62299768518</c:v>
                </c:pt>
                <c:pt idx="56">
                  <c:v>43371.62300925925</c:v>
                </c:pt>
                <c:pt idx="57">
                  <c:v>43371.62302083332</c:v>
                </c:pt>
                <c:pt idx="58">
                  <c:v>43371.62304398147</c:v>
                </c:pt>
                <c:pt idx="59">
                  <c:v>43371.62305555554</c:v>
                </c:pt>
                <c:pt idx="60">
                  <c:v>43371.62306712962</c:v>
                </c:pt>
                <c:pt idx="61">
                  <c:v>43371.6230787037</c:v>
                </c:pt>
                <c:pt idx="62">
                  <c:v>43371.62310185184</c:v>
                </c:pt>
                <c:pt idx="63">
                  <c:v>43371.62311342593</c:v>
                </c:pt>
                <c:pt idx="64">
                  <c:v>43371.62312499999</c:v>
                </c:pt>
                <c:pt idx="65">
                  <c:v>43371.62313657408</c:v>
                </c:pt>
                <c:pt idx="66">
                  <c:v>43371.62315972221</c:v>
                </c:pt>
                <c:pt idx="67">
                  <c:v>43371.62317129629</c:v>
                </c:pt>
                <c:pt idx="68">
                  <c:v>43371.62318287035</c:v>
                </c:pt>
                <c:pt idx="69">
                  <c:v>43371.62319444444</c:v>
                </c:pt>
                <c:pt idx="70">
                  <c:v>43371.62320601852</c:v>
                </c:pt>
                <c:pt idx="71">
                  <c:v>43371.6232175926</c:v>
                </c:pt>
                <c:pt idx="72">
                  <c:v>43371.62322916666</c:v>
                </c:pt>
                <c:pt idx="73">
                  <c:v>43371.62324074074</c:v>
                </c:pt>
                <c:pt idx="74">
                  <c:v>43371.62325231481</c:v>
                </c:pt>
                <c:pt idx="75">
                  <c:v>43371.62327546296</c:v>
                </c:pt>
                <c:pt idx="76">
                  <c:v>43371.62328703703</c:v>
                </c:pt>
                <c:pt idx="77">
                  <c:v>43371.62329861111</c:v>
                </c:pt>
                <c:pt idx="78">
                  <c:v>43371.62331018518</c:v>
                </c:pt>
                <c:pt idx="79">
                  <c:v>43371.62333333333</c:v>
                </c:pt>
                <c:pt idx="80">
                  <c:v>43371.6233449074</c:v>
                </c:pt>
                <c:pt idx="81">
                  <c:v>43371.62335648148</c:v>
                </c:pt>
                <c:pt idx="82">
                  <c:v>43371.62336805555</c:v>
                </c:pt>
                <c:pt idx="83">
                  <c:v>43371.6233912037</c:v>
                </c:pt>
                <c:pt idx="84">
                  <c:v>43371.62340277777</c:v>
                </c:pt>
                <c:pt idx="85">
                  <c:v>43371.62341435184</c:v>
                </c:pt>
                <c:pt idx="86">
                  <c:v>43371.62342592592</c:v>
                </c:pt>
                <c:pt idx="87">
                  <c:v>43371.6234375</c:v>
                </c:pt>
                <c:pt idx="88">
                  <c:v>43371.62344907408</c:v>
                </c:pt>
                <c:pt idx="89">
                  <c:v>43371.62346064814</c:v>
                </c:pt>
                <c:pt idx="90">
                  <c:v>43371.62347222221</c:v>
                </c:pt>
                <c:pt idx="91">
                  <c:v>43371.62348379628</c:v>
                </c:pt>
                <c:pt idx="92">
                  <c:v>43371.62349537036</c:v>
                </c:pt>
                <c:pt idx="93">
                  <c:v>43371.62350694444</c:v>
                </c:pt>
                <c:pt idx="94">
                  <c:v>43371.62351851852</c:v>
                </c:pt>
                <c:pt idx="95">
                  <c:v>43371.6235300926</c:v>
                </c:pt>
                <c:pt idx="96">
                  <c:v>43371.62354166665</c:v>
                </c:pt>
                <c:pt idx="97">
                  <c:v>43371.62355324074</c:v>
                </c:pt>
                <c:pt idx="98">
                  <c:v>43371.62356481481</c:v>
                </c:pt>
                <c:pt idx="99">
                  <c:v>43371.6235763889</c:v>
                </c:pt>
                <c:pt idx="100">
                  <c:v>43371.62358796295</c:v>
                </c:pt>
                <c:pt idx="101">
                  <c:v>43371.62359953703</c:v>
                </c:pt>
                <c:pt idx="102">
                  <c:v>43371.62361111111</c:v>
                </c:pt>
                <c:pt idx="103">
                  <c:v>43371.62362268517</c:v>
                </c:pt>
                <c:pt idx="104">
                  <c:v>43371.62363425925</c:v>
                </c:pt>
                <c:pt idx="105">
                  <c:v>43371.62364583332</c:v>
                </c:pt>
                <c:pt idx="106">
                  <c:v>43371.62365740741</c:v>
                </c:pt>
                <c:pt idx="107">
                  <c:v>43371.62368055554</c:v>
                </c:pt>
                <c:pt idx="108">
                  <c:v>43371.62369212962</c:v>
                </c:pt>
                <c:pt idx="109">
                  <c:v>43371.62370370369</c:v>
                </c:pt>
                <c:pt idx="110">
                  <c:v>43371.62371527778</c:v>
                </c:pt>
                <c:pt idx="111">
                  <c:v>43371.62373842593</c:v>
                </c:pt>
                <c:pt idx="112">
                  <c:v>43371.62374999999</c:v>
                </c:pt>
                <c:pt idx="113">
                  <c:v>43371.62376157407</c:v>
                </c:pt>
                <c:pt idx="114">
                  <c:v>43371.62377314815</c:v>
                </c:pt>
                <c:pt idx="115">
                  <c:v>43371.62379629629</c:v>
                </c:pt>
                <c:pt idx="116">
                  <c:v>43371.62380787036</c:v>
                </c:pt>
                <c:pt idx="117">
                  <c:v>43371.62381944445</c:v>
                </c:pt>
                <c:pt idx="118">
                  <c:v>43371.62383101852</c:v>
                </c:pt>
                <c:pt idx="119">
                  <c:v>43371.62385416666</c:v>
                </c:pt>
                <c:pt idx="120">
                  <c:v>43371.62386574073</c:v>
                </c:pt>
                <c:pt idx="121">
                  <c:v>43371.62387731481</c:v>
                </c:pt>
                <c:pt idx="122">
                  <c:v>43371.62388888888</c:v>
                </c:pt>
                <c:pt idx="123">
                  <c:v>43371.62390046295</c:v>
                </c:pt>
                <c:pt idx="124">
                  <c:v>43371.62391203703</c:v>
                </c:pt>
                <c:pt idx="125">
                  <c:v>43371.6239236111</c:v>
                </c:pt>
                <c:pt idx="126">
                  <c:v>43371.62393518518</c:v>
                </c:pt>
                <c:pt idx="127">
                  <c:v>43371.62394675925</c:v>
                </c:pt>
                <c:pt idx="128">
                  <c:v>43371.6239699074</c:v>
                </c:pt>
                <c:pt idx="129">
                  <c:v>43371.62398148147</c:v>
                </c:pt>
                <c:pt idx="130">
                  <c:v>43371.62399305555</c:v>
                </c:pt>
                <c:pt idx="131">
                  <c:v>43371.62400462962</c:v>
                </c:pt>
                <c:pt idx="132">
                  <c:v>43371.62402777778</c:v>
                </c:pt>
                <c:pt idx="133">
                  <c:v>43371.62403935185</c:v>
                </c:pt>
                <c:pt idx="134">
                  <c:v>43371.62405092592</c:v>
                </c:pt>
                <c:pt idx="135">
                  <c:v>43371.6240625</c:v>
                </c:pt>
              </c:numCache>
            </c:numRef>
          </c:xVal>
          <c:yVal>
            <c:numRef>
              <c:f>'2018-09-28'!$F$1:$F$136</c:f>
              <c:numCache>
                <c:formatCode>General</c:formatCode>
                <c:ptCount val="136"/>
                <c:pt idx="0">
                  <c:v>0.0</c:v>
                </c:pt>
                <c:pt idx="1">
                  <c:v>0.100000000000023</c:v>
                </c:pt>
                <c:pt idx="2">
                  <c:v>0.100000000000023</c:v>
                </c:pt>
                <c:pt idx="3">
                  <c:v>0.0</c:v>
                </c:pt>
                <c:pt idx="4">
                  <c:v>0.0</c:v>
                </c:pt>
                <c:pt idx="5">
                  <c:v>0.200000000000017</c:v>
                </c:pt>
                <c:pt idx="6">
                  <c:v>0.200000000000017</c:v>
                </c:pt>
                <c:pt idx="7">
                  <c:v>0.0</c:v>
                </c:pt>
                <c:pt idx="8">
                  <c:v>0.0</c:v>
                </c:pt>
                <c:pt idx="9">
                  <c:v>0.0</c:v>
                </c:pt>
                <c:pt idx="10">
                  <c:v>-0.199999999999989</c:v>
                </c:pt>
                <c:pt idx="11">
                  <c:v>-0.199999999999989</c:v>
                </c:pt>
                <c:pt idx="12">
                  <c:v>0.0</c:v>
                </c:pt>
                <c:pt idx="13">
                  <c:v>0.0</c:v>
                </c:pt>
                <c:pt idx="14">
                  <c:v>-0.0999999999999943</c:v>
                </c:pt>
                <c:pt idx="15">
                  <c:v>-0.0999999999999943</c:v>
                </c:pt>
                <c:pt idx="16">
                  <c:v>-0.0999999999999943</c:v>
                </c:pt>
                <c:pt idx="17">
                  <c:v>0.0</c:v>
                </c:pt>
                <c:pt idx="18">
                  <c:v>0.0</c:v>
                </c:pt>
                <c:pt idx="19">
                  <c:v>-0.0999999999999943</c:v>
                </c:pt>
                <c:pt idx="20">
                  <c:v>0.100000000000023</c:v>
                </c:pt>
                <c:pt idx="21">
                  <c:v>0.100000000000023</c:v>
                </c:pt>
                <c:pt idx="22">
                  <c:v>0.100000000000023</c:v>
                </c:pt>
                <c:pt idx="23">
                  <c:v>0.600000000000023</c:v>
                </c:pt>
                <c:pt idx="24">
                  <c:v>1.5</c:v>
                </c:pt>
                <c:pt idx="25">
                  <c:v>1.5</c:v>
                </c:pt>
                <c:pt idx="26">
                  <c:v>1.800000000000012</c:v>
                </c:pt>
                <c:pt idx="27">
                  <c:v>1.800000000000012</c:v>
                </c:pt>
                <c:pt idx="28">
                  <c:v>2.400000000000034</c:v>
                </c:pt>
                <c:pt idx="29">
                  <c:v>2.400000000000034</c:v>
                </c:pt>
                <c:pt idx="30">
                  <c:v>2.699999999999988</c:v>
                </c:pt>
                <c:pt idx="31">
                  <c:v>3.100000000000023</c:v>
                </c:pt>
                <c:pt idx="32">
                  <c:v>2.900000000000034</c:v>
                </c:pt>
                <c:pt idx="33">
                  <c:v>2.900000000000034</c:v>
                </c:pt>
                <c:pt idx="34">
                  <c:v>3.0</c:v>
                </c:pt>
                <c:pt idx="35">
                  <c:v>3.0</c:v>
                </c:pt>
                <c:pt idx="36">
                  <c:v>3.100000000000023</c:v>
                </c:pt>
                <c:pt idx="37">
                  <c:v>3.100000000000023</c:v>
                </c:pt>
                <c:pt idx="38">
                  <c:v>3.0</c:v>
                </c:pt>
                <c:pt idx="39">
                  <c:v>3.0</c:v>
                </c:pt>
                <c:pt idx="40">
                  <c:v>3.0</c:v>
                </c:pt>
                <c:pt idx="41">
                  <c:v>3.0</c:v>
                </c:pt>
                <c:pt idx="42">
                  <c:v>2.900000000000034</c:v>
                </c:pt>
                <c:pt idx="43">
                  <c:v>3.100000000000023</c:v>
                </c:pt>
                <c:pt idx="44">
                  <c:v>3.199999999999988</c:v>
                </c:pt>
                <c:pt idx="45">
                  <c:v>3.199999999999988</c:v>
                </c:pt>
                <c:pt idx="46">
                  <c:v>3.199999999999988</c:v>
                </c:pt>
                <c:pt idx="47">
                  <c:v>2.800000000000011</c:v>
                </c:pt>
                <c:pt idx="48">
                  <c:v>2.699999999999988</c:v>
                </c:pt>
                <c:pt idx="49">
                  <c:v>2.699999999999988</c:v>
                </c:pt>
                <c:pt idx="50">
                  <c:v>2.699999999999988</c:v>
                </c:pt>
                <c:pt idx="51">
                  <c:v>2.900000000000034</c:v>
                </c:pt>
                <c:pt idx="52">
                  <c:v>2.800000000000011</c:v>
                </c:pt>
                <c:pt idx="53">
                  <c:v>3.699999999999988</c:v>
                </c:pt>
                <c:pt idx="54">
                  <c:v>3.699999999999988</c:v>
                </c:pt>
                <c:pt idx="55">
                  <c:v>4.199999999999989</c:v>
                </c:pt>
                <c:pt idx="56">
                  <c:v>4.5</c:v>
                </c:pt>
                <c:pt idx="57">
                  <c:v>5.30000000000001</c:v>
                </c:pt>
                <c:pt idx="58">
                  <c:v>5.30000000000001</c:v>
                </c:pt>
                <c:pt idx="59">
                  <c:v>5.699999999999989</c:v>
                </c:pt>
                <c:pt idx="60">
                  <c:v>5.699999999999989</c:v>
                </c:pt>
                <c:pt idx="61">
                  <c:v>6.0</c:v>
                </c:pt>
                <c:pt idx="62">
                  <c:v>6.0</c:v>
                </c:pt>
                <c:pt idx="63">
                  <c:v>6.100000000000023</c:v>
                </c:pt>
                <c:pt idx="64">
                  <c:v>6.0</c:v>
                </c:pt>
                <c:pt idx="65">
                  <c:v>6.0</c:v>
                </c:pt>
                <c:pt idx="66">
                  <c:v>6.100000000000023</c:v>
                </c:pt>
                <c:pt idx="67">
                  <c:v>6.100000000000023</c:v>
                </c:pt>
                <c:pt idx="68">
                  <c:v>5.900000000000034</c:v>
                </c:pt>
                <c:pt idx="69">
                  <c:v>6.199999999999989</c:v>
                </c:pt>
                <c:pt idx="70">
                  <c:v>6.199999999999989</c:v>
                </c:pt>
                <c:pt idx="71">
                  <c:v>6.30000000000001</c:v>
                </c:pt>
                <c:pt idx="72">
                  <c:v>6.30000000000001</c:v>
                </c:pt>
                <c:pt idx="73">
                  <c:v>6.0</c:v>
                </c:pt>
                <c:pt idx="74">
                  <c:v>6.0</c:v>
                </c:pt>
                <c:pt idx="75">
                  <c:v>6.0</c:v>
                </c:pt>
                <c:pt idx="76">
                  <c:v>6.100000000000023</c:v>
                </c:pt>
                <c:pt idx="77">
                  <c:v>6.199999999999989</c:v>
                </c:pt>
                <c:pt idx="78">
                  <c:v>6.0</c:v>
                </c:pt>
                <c:pt idx="79">
                  <c:v>6.0</c:v>
                </c:pt>
                <c:pt idx="80">
                  <c:v>5.900000000000034</c:v>
                </c:pt>
                <c:pt idx="81">
                  <c:v>5.900000000000034</c:v>
                </c:pt>
                <c:pt idx="82">
                  <c:v>4.80000000000001</c:v>
                </c:pt>
                <c:pt idx="83">
                  <c:v>4.80000000000001</c:v>
                </c:pt>
                <c:pt idx="84">
                  <c:v>4.80000000000001</c:v>
                </c:pt>
                <c:pt idx="85">
                  <c:v>3.699999999999988</c:v>
                </c:pt>
                <c:pt idx="86">
                  <c:v>1.5</c:v>
                </c:pt>
                <c:pt idx="87">
                  <c:v>1.5</c:v>
                </c:pt>
                <c:pt idx="88">
                  <c:v>1.5</c:v>
                </c:pt>
                <c:pt idx="89">
                  <c:v>0.600000000000023</c:v>
                </c:pt>
                <c:pt idx="90">
                  <c:v>0.600000000000023</c:v>
                </c:pt>
                <c:pt idx="91">
                  <c:v>0.0</c:v>
                </c:pt>
                <c:pt idx="92">
                  <c:v>0.0</c:v>
                </c:pt>
                <c:pt idx="93">
                  <c:v>0.0</c:v>
                </c:pt>
                <c:pt idx="94">
                  <c:v>-0.0999999999999943</c:v>
                </c:pt>
                <c:pt idx="95">
                  <c:v>-0.299999999999983</c:v>
                </c:pt>
                <c:pt idx="96">
                  <c:v>-0.199999999999989</c:v>
                </c:pt>
                <c:pt idx="97">
                  <c:v>-0.199999999999989</c:v>
                </c:pt>
                <c:pt idx="98">
                  <c:v>-0.199999999999989</c:v>
                </c:pt>
                <c:pt idx="99">
                  <c:v>-0.0999999999999943</c:v>
                </c:pt>
                <c:pt idx="100">
                  <c:v>0.0</c:v>
                </c:pt>
                <c:pt idx="101">
                  <c:v>-0.0999999999999943</c:v>
                </c:pt>
                <c:pt idx="102">
                  <c:v>-0.0999999999999943</c:v>
                </c:pt>
                <c:pt idx="103">
                  <c:v>-0.199999999999989</c:v>
                </c:pt>
                <c:pt idx="104">
                  <c:v>-0.299999999999983</c:v>
                </c:pt>
                <c:pt idx="105">
                  <c:v>-0.199999999999989</c:v>
                </c:pt>
                <c:pt idx="106">
                  <c:v>0.0</c:v>
                </c:pt>
                <c:pt idx="107">
                  <c:v>0.100000000000023</c:v>
                </c:pt>
                <c:pt idx="108">
                  <c:v>0.100000000000023</c:v>
                </c:pt>
                <c:pt idx="109">
                  <c:v>-0.399999999999977</c:v>
                </c:pt>
                <c:pt idx="110">
                  <c:v>-0.699999999999989</c:v>
                </c:pt>
                <c:pt idx="111">
                  <c:v>-1.0</c:v>
                </c:pt>
                <c:pt idx="112">
                  <c:v>-1.0</c:v>
                </c:pt>
                <c:pt idx="113">
                  <c:v>-1.099999999999994</c:v>
                </c:pt>
                <c:pt idx="114">
                  <c:v>-1.0</c:v>
                </c:pt>
                <c:pt idx="115">
                  <c:v>-0.899999999999977</c:v>
                </c:pt>
                <c:pt idx="116">
                  <c:v>-1.099999999999994</c:v>
                </c:pt>
                <c:pt idx="117">
                  <c:v>-1.199999999999988</c:v>
                </c:pt>
                <c:pt idx="118">
                  <c:v>-1.099999999999994</c:v>
                </c:pt>
                <c:pt idx="119">
                  <c:v>-1.0</c:v>
                </c:pt>
                <c:pt idx="120">
                  <c:v>-1.0</c:v>
                </c:pt>
                <c:pt idx="121">
                  <c:v>-1.0</c:v>
                </c:pt>
                <c:pt idx="122">
                  <c:v>-0.899999999999977</c:v>
                </c:pt>
                <c:pt idx="123">
                  <c:v>-0.899999999999977</c:v>
                </c:pt>
                <c:pt idx="124">
                  <c:v>-0.899999999999977</c:v>
                </c:pt>
                <c:pt idx="125">
                  <c:v>-1.099999999999994</c:v>
                </c:pt>
                <c:pt idx="126">
                  <c:v>-1.099999999999994</c:v>
                </c:pt>
                <c:pt idx="127">
                  <c:v>-1.0</c:v>
                </c:pt>
                <c:pt idx="128">
                  <c:v>-1.0</c:v>
                </c:pt>
                <c:pt idx="129">
                  <c:v>-1.199999999999988</c:v>
                </c:pt>
                <c:pt idx="130">
                  <c:v>-1.199999999999988</c:v>
                </c:pt>
                <c:pt idx="131">
                  <c:v>-1.599999999999994</c:v>
                </c:pt>
                <c:pt idx="132">
                  <c:v>-1.699999999999988</c:v>
                </c:pt>
                <c:pt idx="133">
                  <c:v>-1.699999999999988</c:v>
                </c:pt>
                <c:pt idx="134">
                  <c:v>-1.599999999999994</c:v>
                </c:pt>
                <c:pt idx="135">
                  <c:v>-2.0</c:v>
                </c:pt>
              </c:numCache>
            </c:numRef>
          </c:yVal>
          <c:smooth val="1"/>
        </c:ser>
        <c:dLbls>
          <c:showLegendKey val="0"/>
          <c:showVal val="0"/>
          <c:showCatName val="0"/>
          <c:showSerName val="0"/>
          <c:showPercent val="0"/>
          <c:showBubbleSize val="0"/>
        </c:dLbls>
        <c:axId val="2128361816"/>
        <c:axId val="2128364872"/>
      </c:scatterChart>
      <c:scatterChart>
        <c:scatterStyle val="smoothMarker"/>
        <c:varyColors val="0"/>
        <c:ser>
          <c:idx val="2"/>
          <c:order val="2"/>
          <c:tx>
            <c:v>Espread</c:v>
          </c:tx>
          <c:spPr>
            <a:ln>
              <a:solidFill>
                <a:srgbClr val="FF0000"/>
              </a:solidFill>
            </a:ln>
          </c:spPr>
          <c:marker>
            <c:symbol val="none"/>
          </c:marker>
          <c:xVal>
            <c:numRef>
              <c:f>'2018-09-28'!$A$1:$A$136</c:f>
              <c:numCache>
                <c:formatCode>h:mm;@</c:formatCode>
                <c:ptCount val="136"/>
                <c:pt idx="0">
                  <c:v>43371.6222337963</c:v>
                </c:pt>
                <c:pt idx="1">
                  <c:v>43371.62224537038</c:v>
                </c:pt>
                <c:pt idx="2">
                  <c:v>43371.62225694445</c:v>
                </c:pt>
                <c:pt idx="3">
                  <c:v>43371.62226851852</c:v>
                </c:pt>
                <c:pt idx="4">
                  <c:v>43371.62229166666</c:v>
                </c:pt>
                <c:pt idx="5">
                  <c:v>43371.62230324074</c:v>
                </c:pt>
                <c:pt idx="6">
                  <c:v>43371.62231481481</c:v>
                </c:pt>
                <c:pt idx="7">
                  <c:v>43371.62232638889</c:v>
                </c:pt>
                <c:pt idx="8">
                  <c:v>43371.62233796297</c:v>
                </c:pt>
                <c:pt idx="9">
                  <c:v>43371.62234953703</c:v>
                </c:pt>
                <c:pt idx="10">
                  <c:v>43371.6223611111</c:v>
                </c:pt>
                <c:pt idx="11">
                  <c:v>43371.62237268517</c:v>
                </c:pt>
                <c:pt idx="12">
                  <c:v>43371.62238425925</c:v>
                </c:pt>
                <c:pt idx="13">
                  <c:v>43371.62240740741</c:v>
                </c:pt>
                <c:pt idx="14">
                  <c:v>43371.62241898147</c:v>
                </c:pt>
                <c:pt idx="15">
                  <c:v>43371.62243055555</c:v>
                </c:pt>
                <c:pt idx="16">
                  <c:v>43371.62244212962</c:v>
                </c:pt>
                <c:pt idx="17">
                  <c:v>43371.62246527777</c:v>
                </c:pt>
                <c:pt idx="18">
                  <c:v>43371.62247685184</c:v>
                </c:pt>
                <c:pt idx="19">
                  <c:v>43371.62248842593</c:v>
                </c:pt>
                <c:pt idx="20">
                  <c:v>43371.6225</c:v>
                </c:pt>
                <c:pt idx="21">
                  <c:v>43371.62252314815</c:v>
                </c:pt>
                <c:pt idx="22">
                  <c:v>43371.62253472222</c:v>
                </c:pt>
                <c:pt idx="23">
                  <c:v>43371.6225462963</c:v>
                </c:pt>
                <c:pt idx="24">
                  <c:v>43371.62255787037</c:v>
                </c:pt>
                <c:pt idx="25">
                  <c:v>43371.62258101852</c:v>
                </c:pt>
                <c:pt idx="26">
                  <c:v>43371.6225925926</c:v>
                </c:pt>
                <c:pt idx="27">
                  <c:v>43371.62260416666</c:v>
                </c:pt>
                <c:pt idx="28">
                  <c:v>43371.62261574074</c:v>
                </c:pt>
                <c:pt idx="29">
                  <c:v>43371.62263888889</c:v>
                </c:pt>
                <c:pt idx="30">
                  <c:v>43371.62265046296</c:v>
                </c:pt>
                <c:pt idx="31">
                  <c:v>43371.62266203703</c:v>
                </c:pt>
                <c:pt idx="32">
                  <c:v>43371.6226736111</c:v>
                </c:pt>
                <c:pt idx="33">
                  <c:v>43371.62269675925</c:v>
                </c:pt>
                <c:pt idx="34">
                  <c:v>43371.62270833333</c:v>
                </c:pt>
                <c:pt idx="35">
                  <c:v>43371.62271990741</c:v>
                </c:pt>
                <c:pt idx="36">
                  <c:v>43371.62273148148</c:v>
                </c:pt>
                <c:pt idx="37">
                  <c:v>43371.62275462962</c:v>
                </c:pt>
                <c:pt idx="38">
                  <c:v>43371.6227662037</c:v>
                </c:pt>
                <c:pt idx="39">
                  <c:v>43371.62277777777</c:v>
                </c:pt>
                <c:pt idx="40">
                  <c:v>43371.62278935184</c:v>
                </c:pt>
                <c:pt idx="41">
                  <c:v>43371.62281250001</c:v>
                </c:pt>
                <c:pt idx="42">
                  <c:v>43371.62282407408</c:v>
                </c:pt>
                <c:pt idx="43">
                  <c:v>43371.62283564815</c:v>
                </c:pt>
                <c:pt idx="44">
                  <c:v>43371.62284722222</c:v>
                </c:pt>
                <c:pt idx="45">
                  <c:v>43371.62287037037</c:v>
                </c:pt>
                <c:pt idx="46">
                  <c:v>43371.62288194444</c:v>
                </c:pt>
                <c:pt idx="47">
                  <c:v>43371.62289351852</c:v>
                </c:pt>
                <c:pt idx="48">
                  <c:v>43371.6229050926</c:v>
                </c:pt>
                <c:pt idx="49">
                  <c:v>43371.62291666666</c:v>
                </c:pt>
                <c:pt idx="50">
                  <c:v>43371.62292824074</c:v>
                </c:pt>
                <c:pt idx="51">
                  <c:v>43371.62293981481</c:v>
                </c:pt>
                <c:pt idx="52">
                  <c:v>43371.6229513889</c:v>
                </c:pt>
                <c:pt idx="53">
                  <c:v>43371.62296296295</c:v>
                </c:pt>
                <c:pt idx="54">
                  <c:v>43371.6229861111</c:v>
                </c:pt>
                <c:pt idx="55">
                  <c:v>43371.62299768518</c:v>
                </c:pt>
                <c:pt idx="56">
                  <c:v>43371.62300925925</c:v>
                </c:pt>
                <c:pt idx="57">
                  <c:v>43371.62302083332</c:v>
                </c:pt>
                <c:pt idx="58">
                  <c:v>43371.62304398147</c:v>
                </c:pt>
                <c:pt idx="59">
                  <c:v>43371.62305555554</c:v>
                </c:pt>
                <c:pt idx="60">
                  <c:v>43371.62306712962</c:v>
                </c:pt>
                <c:pt idx="61">
                  <c:v>43371.6230787037</c:v>
                </c:pt>
                <c:pt idx="62">
                  <c:v>43371.62310185184</c:v>
                </c:pt>
                <c:pt idx="63">
                  <c:v>43371.62311342593</c:v>
                </c:pt>
                <c:pt idx="64">
                  <c:v>43371.62312499999</c:v>
                </c:pt>
                <c:pt idx="65">
                  <c:v>43371.62313657408</c:v>
                </c:pt>
                <c:pt idx="66">
                  <c:v>43371.62315972221</c:v>
                </c:pt>
                <c:pt idx="67">
                  <c:v>43371.62317129629</c:v>
                </c:pt>
                <c:pt idx="68">
                  <c:v>43371.62318287035</c:v>
                </c:pt>
                <c:pt idx="69">
                  <c:v>43371.62319444444</c:v>
                </c:pt>
                <c:pt idx="70">
                  <c:v>43371.62320601852</c:v>
                </c:pt>
                <c:pt idx="71">
                  <c:v>43371.6232175926</c:v>
                </c:pt>
                <c:pt idx="72">
                  <c:v>43371.62322916666</c:v>
                </c:pt>
                <c:pt idx="73">
                  <c:v>43371.62324074074</c:v>
                </c:pt>
                <c:pt idx="74">
                  <c:v>43371.62325231481</c:v>
                </c:pt>
                <c:pt idx="75">
                  <c:v>43371.62327546296</c:v>
                </c:pt>
                <c:pt idx="76">
                  <c:v>43371.62328703703</c:v>
                </c:pt>
                <c:pt idx="77">
                  <c:v>43371.62329861111</c:v>
                </c:pt>
                <c:pt idx="78">
                  <c:v>43371.62331018518</c:v>
                </c:pt>
                <c:pt idx="79">
                  <c:v>43371.62333333333</c:v>
                </c:pt>
                <c:pt idx="80">
                  <c:v>43371.6233449074</c:v>
                </c:pt>
                <c:pt idx="81">
                  <c:v>43371.62335648148</c:v>
                </c:pt>
                <c:pt idx="82">
                  <c:v>43371.62336805555</c:v>
                </c:pt>
                <c:pt idx="83">
                  <c:v>43371.6233912037</c:v>
                </c:pt>
                <c:pt idx="84">
                  <c:v>43371.62340277777</c:v>
                </c:pt>
                <c:pt idx="85">
                  <c:v>43371.62341435184</c:v>
                </c:pt>
                <c:pt idx="86">
                  <c:v>43371.62342592592</c:v>
                </c:pt>
                <c:pt idx="87">
                  <c:v>43371.6234375</c:v>
                </c:pt>
                <c:pt idx="88">
                  <c:v>43371.62344907408</c:v>
                </c:pt>
                <c:pt idx="89">
                  <c:v>43371.62346064814</c:v>
                </c:pt>
                <c:pt idx="90">
                  <c:v>43371.62347222221</c:v>
                </c:pt>
                <c:pt idx="91">
                  <c:v>43371.62348379628</c:v>
                </c:pt>
                <c:pt idx="92">
                  <c:v>43371.62349537036</c:v>
                </c:pt>
                <c:pt idx="93">
                  <c:v>43371.62350694444</c:v>
                </c:pt>
                <c:pt idx="94">
                  <c:v>43371.62351851852</c:v>
                </c:pt>
                <c:pt idx="95">
                  <c:v>43371.6235300926</c:v>
                </c:pt>
                <c:pt idx="96">
                  <c:v>43371.62354166665</c:v>
                </c:pt>
                <c:pt idx="97">
                  <c:v>43371.62355324074</c:v>
                </c:pt>
                <c:pt idx="98">
                  <c:v>43371.62356481481</c:v>
                </c:pt>
                <c:pt idx="99">
                  <c:v>43371.6235763889</c:v>
                </c:pt>
                <c:pt idx="100">
                  <c:v>43371.62358796295</c:v>
                </c:pt>
                <c:pt idx="101">
                  <c:v>43371.62359953703</c:v>
                </c:pt>
                <c:pt idx="102">
                  <c:v>43371.62361111111</c:v>
                </c:pt>
                <c:pt idx="103">
                  <c:v>43371.62362268517</c:v>
                </c:pt>
                <c:pt idx="104">
                  <c:v>43371.62363425925</c:v>
                </c:pt>
                <c:pt idx="105">
                  <c:v>43371.62364583332</c:v>
                </c:pt>
                <c:pt idx="106">
                  <c:v>43371.62365740741</c:v>
                </c:pt>
                <c:pt idx="107">
                  <c:v>43371.62368055554</c:v>
                </c:pt>
                <c:pt idx="108">
                  <c:v>43371.62369212962</c:v>
                </c:pt>
                <c:pt idx="109">
                  <c:v>43371.62370370369</c:v>
                </c:pt>
                <c:pt idx="110">
                  <c:v>43371.62371527778</c:v>
                </c:pt>
                <c:pt idx="111">
                  <c:v>43371.62373842593</c:v>
                </c:pt>
                <c:pt idx="112">
                  <c:v>43371.62374999999</c:v>
                </c:pt>
                <c:pt idx="113">
                  <c:v>43371.62376157407</c:v>
                </c:pt>
                <c:pt idx="114">
                  <c:v>43371.62377314815</c:v>
                </c:pt>
                <c:pt idx="115">
                  <c:v>43371.62379629629</c:v>
                </c:pt>
                <c:pt idx="116">
                  <c:v>43371.62380787036</c:v>
                </c:pt>
                <c:pt idx="117">
                  <c:v>43371.62381944445</c:v>
                </c:pt>
                <c:pt idx="118">
                  <c:v>43371.62383101852</c:v>
                </c:pt>
                <c:pt idx="119">
                  <c:v>43371.62385416666</c:v>
                </c:pt>
                <c:pt idx="120">
                  <c:v>43371.62386574073</c:v>
                </c:pt>
                <c:pt idx="121">
                  <c:v>43371.62387731481</c:v>
                </c:pt>
                <c:pt idx="122">
                  <c:v>43371.62388888888</c:v>
                </c:pt>
                <c:pt idx="123">
                  <c:v>43371.62390046295</c:v>
                </c:pt>
                <c:pt idx="124">
                  <c:v>43371.62391203703</c:v>
                </c:pt>
                <c:pt idx="125">
                  <c:v>43371.6239236111</c:v>
                </c:pt>
                <c:pt idx="126">
                  <c:v>43371.62393518518</c:v>
                </c:pt>
                <c:pt idx="127">
                  <c:v>43371.62394675925</c:v>
                </c:pt>
                <c:pt idx="128">
                  <c:v>43371.6239699074</c:v>
                </c:pt>
                <c:pt idx="129">
                  <c:v>43371.62398148147</c:v>
                </c:pt>
                <c:pt idx="130">
                  <c:v>43371.62399305555</c:v>
                </c:pt>
                <c:pt idx="131">
                  <c:v>43371.62400462962</c:v>
                </c:pt>
                <c:pt idx="132">
                  <c:v>43371.62402777778</c:v>
                </c:pt>
                <c:pt idx="133">
                  <c:v>43371.62403935185</c:v>
                </c:pt>
                <c:pt idx="134">
                  <c:v>43371.62405092592</c:v>
                </c:pt>
                <c:pt idx="135">
                  <c:v>43371.6240625</c:v>
                </c:pt>
              </c:numCache>
            </c:numRef>
          </c:xVal>
          <c:yVal>
            <c:numRef>
              <c:f>'2018-09-28'!$C$1:$C$136</c:f>
              <c:numCache>
                <c:formatCode>General</c:formatCode>
                <c:ptCount val="136"/>
                <c:pt idx="0">
                  <c:v>0.0359684</c:v>
                </c:pt>
                <c:pt idx="1">
                  <c:v>0.0683342</c:v>
                </c:pt>
                <c:pt idx="2">
                  <c:v>0.0359623</c:v>
                </c:pt>
                <c:pt idx="3">
                  <c:v>0.046751</c:v>
                </c:pt>
                <c:pt idx="4">
                  <c:v>0.0431877</c:v>
                </c:pt>
                <c:pt idx="5">
                  <c:v>0.0432023</c:v>
                </c:pt>
                <c:pt idx="6">
                  <c:v>0.0611618</c:v>
                </c:pt>
                <c:pt idx="7">
                  <c:v>0.0719307</c:v>
                </c:pt>
                <c:pt idx="8">
                  <c:v>0.0719307</c:v>
                </c:pt>
                <c:pt idx="9">
                  <c:v>0.0503984</c:v>
                </c:pt>
                <c:pt idx="10">
                  <c:v>0.05036</c:v>
                </c:pt>
                <c:pt idx="11">
                  <c:v>0.0467708</c:v>
                </c:pt>
                <c:pt idx="12">
                  <c:v>0.0935892</c:v>
                </c:pt>
                <c:pt idx="13">
                  <c:v>0.00727312</c:v>
                </c:pt>
                <c:pt idx="14">
                  <c:v>0.0539663</c:v>
                </c:pt>
                <c:pt idx="15">
                  <c:v>0.0431694</c:v>
                </c:pt>
                <c:pt idx="16">
                  <c:v>0.043173</c:v>
                </c:pt>
                <c:pt idx="17">
                  <c:v>0.0503515</c:v>
                </c:pt>
                <c:pt idx="18">
                  <c:v>0.0971394</c:v>
                </c:pt>
                <c:pt idx="19">
                  <c:v>0.122324</c:v>
                </c:pt>
                <c:pt idx="20">
                  <c:v>0.0359654</c:v>
                </c:pt>
                <c:pt idx="21">
                  <c:v>0.125985</c:v>
                </c:pt>
                <c:pt idx="22">
                  <c:v>0.107896</c:v>
                </c:pt>
                <c:pt idx="23">
                  <c:v>0.100703</c:v>
                </c:pt>
                <c:pt idx="24">
                  <c:v>0.129475</c:v>
                </c:pt>
                <c:pt idx="25">
                  <c:v>0.115011</c:v>
                </c:pt>
                <c:pt idx="26">
                  <c:v>0.14017</c:v>
                </c:pt>
                <c:pt idx="27">
                  <c:v>0.100669</c:v>
                </c:pt>
                <c:pt idx="28">
                  <c:v>0.122282</c:v>
                </c:pt>
                <c:pt idx="29">
                  <c:v>0.147358</c:v>
                </c:pt>
                <c:pt idx="30">
                  <c:v>0.129388</c:v>
                </c:pt>
                <c:pt idx="31">
                  <c:v>0.115089</c:v>
                </c:pt>
                <c:pt idx="32">
                  <c:v>0.20185</c:v>
                </c:pt>
                <c:pt idx="33">
                  <c:v>0.100669</c:v>
                </c:pt>
                <c:pt idx="34">
                  <c:v>0.122199</c:v>
                </c:pt>
                <c:pt idx="35">
                  <c:v>0.15814</c:v>
                </c:pt>
                <c:pt idx="36">
                  <c:v>0.132982</c:v>
                </c:pt>
                <c:pt idx="37">
                  <c:v>0.154782</c:v>
                </c:pt>
                <c:pt idx="38">
                  <c:v>0.100652</c:v>
                </c:pt>
                <c:pt idx="39">
                  <c:v>0.197676</c:v>
                </c:pt>
                <c:pt idx="40">
                  <c:v>0.129651</c:v>
                </c:pt>
                <c:pt idx="41">
                  <c:v>0.0970982</c:v>
                </c:pt>
                <c:pt idx="42">
                  <c:v>0.111417</c:v>
                </c:pt>
                <c:pt idx="43">
                  <c:v>0.18702</c:v>
                </c:pt>
                <c:pt idx="44">
                  <c:v>0.115187</c:v>
                </c:pt>
                <c:pt idx="45">
                  <c:v>0.143983</c:v>
                </c:pt>
                <c:pt idx="46">
                  <c:v>0.151055</c:v>
                </c:pt>
                <c:pt idx="47">
                  <c:v>0.143764</c:v>
                </c:pt>
                <c:pt idx="48">
                  <c:v>0.0934625</c:v>
                </c:pt>
                <c:pt idx="49">
                  <c:v>0.0934625</c:v>
                </c:pt>
                <c:pt idx="50">
                  <c:v>0.100788</c:v>
                </c:pt>
                <c:pt idx="51">
                  <c:v>0.20185</c:v>
                </c:pt>
                <c:pt idx="52">
                  <c:v>0.187432</c:v>
                </c:pt>
                <c:pt idx="53">
                  <c:v>0.198246</c:v>
                </c:pt>
                <c:pt idx="54">
                  <c:v>0.209059</c:v>
                </c:pt>
                <c:pt idx="55">
                  <c:v>0.220303</c:v>
                </c:pt>
                <c:pt idx="56">
                  <c:v>0.209272</c:v>
                </c:pt>
                <c:pt idx="57">
                  <c:v>0.10453</c:v>
                </c:pt>
                <c:pt idx="58">
                  <c:v>0.318274</c:v>
                </c:pt>
                <c:pt idx="59">
                  <c:v>0.241499</c:v>
                </c:pt>
                <c:pt idx="60">
                  <c:v>0.209059</c:v>
                </c:pt>
                <c:pt idx="61">
                  <c:v>0.216268</c:v>
                </c:pt>
                <c:pt idx="62">
                  <c:v>0.17716</c:v>
                </c:pt>
                <c:pt idx="63">
                  <c:v>0.00727312</c:v>
                </c:pt>
                <c:pt idx="64">
                  <c:v>0.205455</c:v>
                </c:pt>
                <c:pt idx="65">
                  <c:v>0.187432</c:v>
                </c:pt>
                <c:pt idx="66">
                  <c:v>0.0831285</c:v>
                </c:pt>
                <c:pt idx="67">
                  <c:v>0.231098</c:v>
                </c:pt>
                <c:pt idx="68">
                  <c:v>0.242033</c:v>
                </c:pt>
                <c:pt idx="69">
                  <c:v>0.296371</c:v>
                </c:pt>
                <c:pt idx="70">
                  <c:v>0.296371</c:v>
                </c:pt>
                <c:pt idx="71">
                  <c:v>0.195304</c:v>
                </c:pt>
                <c:pt idx="72">
                  <c:v>0.205455</c:v>
                </c:pt>
                <c:pt idx="73">
                  <c:v>0.194641</c:v>
                </c:pt>
                <c:pt idx="74">
                  <c:v>0.144179</c:v>
                </c:pt>
                <c:pt idx="75">
                  <c:v>0.144179</c:v>
                </c:pt>
                <c:pt idx="76">
                  <c:v>0.238624</c:v>
                </c:pt>
                <c:pt idx="77">
                  <c:v>0.235028</c:v>
                </c:pt>
                <c:pt idx="78">
                  <c:v>0.191037</c:v>
                </c:pt>
                <c:pt idx="79">
                  <c:v>0.161735</c:v>
                </c:pt>
                <c:pt idx="80">
                  <c:v>0.144057</c:v>
                </c:pt>
                <c:pt idx="81">
                  <c:v>0.230178</c:v>
                </c:pt>
                <c:pt idx="82">
                  <c:v>0.0755528</c:v>
                </c:pt>
                <c:pt idx="83">
                  <c:v>0.0539298</c:v>
                </c:pt>
                <c:pt idx="84">
                  <c:v>0.0935099</c:v>
                </c:pt>
                <c:pt idx="85">
                  <c:v>0.107896</c:v>
                </c:pt>
                <c:pt idx="86">
                  <c:v>0.0611618</c:v>
                </c:pt>
                <c:pt idx="88">
                  <c:v>0.0431913</c:v>
                </c:pt>
                <c:pt idx="89">
                  <c:v>0.0683863</c:v>
                </c:pt>
                <c:pt idx="90">
                  <c:v>0.075681</c:v>
                </c:pt>
                <c:pt idx="91">
                  <c:v>0.0467906</c:v>
                </c:pt>
                <c:pt idx="92">
                  <c:v>0.0467906</c:v>
                </c:pt>
                <c:pt idx="93">
                  <c:v>0.0756169</c:v>
                </c:pt>
                <c:pt idx="94">
                  <c:v>0.0503942</c:v>
                </c:pt>
                <c:pt idx="95">
                  <c:v>0.0396256</c:v>
                </c:pt>
                <c:pt idx="96">
                  <c:v>0.0611929</c:v>
                </c:pt>
                <c:pt idx="97">
                  <c:v>0.0539846</c:v>
                </c:pt>
                <c:pt idx="98">
                  <c:v>0.0648255</c:v>
                </c:pt>
                <c:pt idx="99">
                  <c:v>0.043195</c:v>
                </c:pt>
                <c:pt idx="100">
                  <c:v>0.0575641</c:v>
                </c:pt>
                <c:pt idx="101">
                  <c:v>0.0756233</c:v>
                </c:pt>
                <c:pt idx="102">
                  <c:v>0.0756233</c:v>
                </c:pt>
                <c:pt idx="103">
                  <c:v>0.0719551</c:v>
                </c:pt>
                <c:pt idx="104">
                  <c:v>0.0575933</c:v>
                </c:pt>
                <c:pt idx="105">
                  <c:v>0.0360111</c:v>
                </c:pt>
                <c:pt idx="106">
                  <c:v>0.0684269</c:v>
                </c:pt>
                <c:pt idx="107">
                  <c:v>0.0504326</c:v>
                </c:pt>
                <c:pt idx="108">
                  <c:v>0.0540029</c:v>
                </c:pt>
                <c:pt idx="109">
                  <c:v>0.0504326</c:v>
                </c:pt>
                <c:pt idx="110">
                  <c:v>0.039666</c:v>
                </c:pt>
                <c:pt idx="111">
                  <c:v>0.0576226</c:v>
                </c:pt>
                <c:pt idx="112">
                  <c:v>0.0504155</c:v>
                </c:pt>
                <c:pt idx="113">
                  <c:v>0.054035</c:v>
                </c:pt>
                <c:pt idx="114">
                  <c:v>0.043239</c:v>
                </c:pt>
                <c:pt idx="115">
                  <c:v>0.0504626</c:v>
                </c:pt>
                <c:pt idx="116">
                  <c:v>0.0540395</c:v>
                </c:pt>
                <c:pt idx="117">
                  <c:v>0.0432683</c:v>
                </c:pt>
                <c:pt idx="118">
                  <c:v>0.0468343</c:v>
                </c:pt>
                <c:pt idx="119">
                  <c:v>0.0468462</c:v>
                </c:pt>
                <c:pt idx="120">
                  <c:v>0.0612552</c:v>
                </c:pt>
                <c:pt idx="121">
                  <c:v>0.0468224</c:v>
                </c:pt>
                <c:pt idx="122">
                  <c:v>0.054035</c:v>
                </c:pt>
                <c:pt idx="123">
                  <c:v>0.0396492</c:v>
                </c:pt>
                <c:pt idx="124">
                  <c:v>0.0504369</c:v>
                </c:pt>
                <c:pt idx="125">
                  <c:v>0.054067</c:v>
                </c:pt>
                <c:pt idx="126">
                  <c:v>0.00727312</c:v>
                </c:pt>
                <c:pt idx="127">
                  <c:v>0.043217</c:v>
                </c:pt>
                <c:pt idx="128">
                  <c:v>0.0468581</c:v>
                </c:pt>
                <c:pt idx="129">
                  <c:v>0.054067</c:v>
                </c:pt>
                <c:pt idx="130">
                  <c:v>0.0612552</c:v>
                </c:pt>
                <c:pt idx="131">
                  <c:v>0.0613176</c:v>
                </c:pt>
                <c:pt idx="132">
                  <c:v>0.0504455</c:v>
                </c:pt>
                <c:pt idx="133">
                  <c:v>0.0504326</c:v>
                </c:pt>
                <c:pt idx="134">
                  <c:v>0.082931</c:v>
                </c:pt>
                <c:pt idx="135">
                  <c:v>0.0468422</c:v>
                </c:pt>
              </c:numCache>
            </c:numRef>
          </c:yVal>
          <c:smooth val="1"/>
        </c:ser>
        <c:dLbls>
          <c:showLegendKey val="0"/>
          <c:showVal val="0"/>
          <c:showCatName val="0"/>
          <c:showSerName val="0"/>
          <c:showPercent val="0"/>
          <c:showBubbleSize val="0"/>
        </c:dLbls>
        <c:axId val="2128371064"/>
        <c:axId val="2128368200"/>
      </c:scatterChart>
      <c:valAx>
        <c:axId val="2128361816"/>
        <c:scaling>
          <c:orientation val="minMax"/>
          <c:max val="43371.6241"/>
          <c:min val="43371.6223"/>
        </c:scaling>
        <c:delete val="0"/>
        <c:axPos val="b"/>
        <c:numFmt formatCode="h:mm;@" sourceLinked="1"/>
        <c:majorTickMark val="out"/>
        <c:minorTickMark val="none"/>
        <c:tickLblPos val="nextTo"/>
        <c:crossAx val="2128364872"/>
        <c:crossesAt val="-4.0"/>
        <c:crossBetween val="midCat"/>
      </c:valAx>
      <c:valAx>
        <c:axId val="2128364872"/>
        <c:scaling>
          <c:orientation val="minMax"/>
          <c:min val="-4.0"/>
        </c:scaling>
        <c:delete val="0"/>
        <c:axPos val="l"/>
        <c:numFmt formatCode="General" sourceLinked="1"/>
        <c:majorTickMark val="out"/>
        <c:minorTickMark val="none"/>
        <c:tickLblPos val="nextTo"/>
        <c:crossAx val="2128361816"/>
        <c:crossesAt val="43371.622"/>
        <c:crossBetween val="midCat"/>
        <c:majorUnit val="4.0"/>
      </c:valAx>
      <c:valAx>
        <c:axId val="2128368200"/>
        <c:scaling>
          <c:orientation val="minMax"/>
          <c:max val="0.3"/>
          <c:min val="0.0"/>
        </c:scaling>
        <c:delete val="0"/>
        <c:axPos val="r"/>
        <c:numFmt formatCode="General" sourceLinked="1"/>
        <c:majorTickMark val="out"/>
        <c:minorTickMark val="none"/>
        <c:tickLblPos val="nextTo"/>
        <c:crossAx val="2128371064"/>
        <c:crosses val="max"/>
        <c:crossBetween val="midCat"/>
        <c:majorUnit val="0.1"/>
      </c:valAx>
      <c:valAx>
        <c:axId val="2128371064"/>
        <c:scaling>
          <c:orientation val="minMax"/>
        </c:scaling>
        <c:delete val="1"/>
        <c:axPos val="b"/>
        <c:numFmt formatCode="h:mm;@" sourceLinked="1"/>
        <c:majorTickMark val="out"/>
        <c:minorTickMark val="none"/>
        <c:tickLblPos val="nextTo"/>
        <c:crossAx val="2128368200"/>
        <c:crosses val="autoZero"/>
        <c:crossBetween val="midCat"/>
      </c:valAx>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45659" cy="495713"/>
          </a:xfrm>
          <a:prstGeom prst="rect">
            <a:avLst/>
          </a:prstGeom>
          <a:noFill/>
          <a:ln w="9525">
            <a:noFill/>
            <a:miter lim="800000"/>
            <a:headEnd/>
            <a:tailEnd/>
          </a:ln>
          <a:effectLst/>
        </p:spPr>
        <p:txBody>
          <a:bodyPr vert="horz" wrap="square" lIns="91391" tIns="45696" rIns="91391" bIns="45696" numCol="1" anchor="t" anchorCtr="0" compatLnSpc="1">
            <a:prstTxWarp prst="textNoShape">
              <a:avLst/>
            </a:prstTxWarp>
          </a:bodyPr>
          <a:lstStyle>
            <a:lvl1pPr eaLnBrk="1" hangingPunct="1">
              <a:defRPr kumimoji="0" sz="1200"/>
            </a:lvl1pPr>
          </a:lstStyle>
          <a:p>
            <a:pPr>
              <a:defRPr/>
            </a:pPr>
            <a:endParaRPr lang="en-US" altLang="ko-KR"/>
          </a:p>
        </p:txBody>
      </p:sp>
      <p:sp>
        <p:nvSpPr>
          <p:cNvPr id="21507" name="Rectangle 3"/>
          <p:cNvSpPr>
            <a:spLocks noGrp="1" noChangeArrowheads="1"/>
          </p:cNvSpPr>
          <p:nvPr>
            <p:ph type="dt" sz="quarter" idx="1"/>
          </p:nvPr>
        </p:nvSpPr>
        <p:spPr bwMode="auto">
          <a:xfrm>
            <a:off x="3852016" y="0"/>
            <a:ext cx="2945659" cy="495713"/>
          </a:xfrm>
          <a:prstGeom prst="rect">
            <a:avLst/>
          </a:prstGeom>
          <a:noFill/>
          <a:ln w="9525">
            <a:noFill/>
            <a:miter lim="800000"/>
            <a:headEnd/>
            <a:tailEnd/>
          </a:ln>
          <a:effectLst/>
        </p:spPr>
        <p:txBody>
          <a:bodyPr vert="horz" wrap="square" lIns="91391" tIns="45696" rIns="91391" bIns="45696" numCol="1" anchor="t" anchorCtr="0" compatLnSpc="1">
            <a:prstTxWarp prst="textNoShape">
              <a:avLst/>
            </a:prstTxWarp>
          </a:bodyPr>
          <a:lstStyle>
            <a:lvl1pPr algn="r" eaLnBrk="1" hangingPunct="1">
              <a:defRPr kumimoji="0" sz="1200"/>
            </a:lvl1pPr>
          </a:lstStyle>
          <a:p>
            <a:pPr>
              <a:defRPr/>
            </a:pPr>
            <a:endParaRPr lang="en-US" altLang="ko-KR"/>
          </a:p>
        </p:txBody>
      </p:sp>
      <p:sp>
        <p:nvSpPr>
          <p:cNvPr id="21508" name="Rectangle 4"/>
          <p:cNvSpPr>
            <a:spLocks noGrp="1" noChangeArrowheads="1"/>
          </p:cNvSpPr>
          <p:nvPr>
            <p:ph type="ftr" sz="quarter" idx="2"/>
          </p:nvPr>
        </p:nvSpPr>
        <p:spPr bwMode="auto">
          <a:xfrm>
            <a:off x="0" y="9432512"/>
            <a:ext cx="2945659" cy="495713"/>
          </a:xfrm>
          <a:prstGeom prst="rect">
            <a:avLst/>
          </a:prstGeom>
          <a:noFill/>
          <a:ln w="9525">
            <a:noFill/>
            <a:miter lim="800000"/>
            <a:headEnd/>
            <a:tailEnd/>
          </a:ln>
          <a:effectLst/>
        </p:spPr>
        <p:txBody>
          <a:bodyPr vert="horz" wrap="square" lIns="91391" tIns="45696" rIns="91391" bIns="45696" numCol="1" anchor="b" anchorCtr="0" compatLnSpc="1">
            <a:prstTxWarp prst="textNoShape">
              <a:avLst/>
            </a:prstTxWarp>
          </a:bodyPr>
          <a:lstStyle>
            <a:lvl1pPr eaLnBrk="1" hangingPunct="1">
              <a:defRPr kumimoji="0" sz="1200"/>
            </a:lvl1pPr>
          </a:lstStyle>
          <a:p>
            <a:pPr>
              <a:defRPr/>
            </a:pPr>
            <a:endParaRPr lang="en-US" altLang="ko-KR"/>
          </a:p>
        </p:txBody>
      </p:sp>
      <p:sp>
        <p:nvSpPr>
          <p:cNvPr id="21509" name="Rectangle 5"/>
          <p:cNvSpPr>
            <a:spLocks noGrp="1" noChangeArrowheads="1"/>
          </p:cNvSpPr>
          <p:nvPr>
            <p:ph type="sldNum" sz="quarter" idx="3"/>
          </p:nvPr>
        </p:nvSpPr>
        <p:spPr bwMode="auto">
          <a:xfrm>
            <a:off x="3852016" y="9432512"/>
            <a:ext cx="2945659" cy="495713"/>
          </a:xfrm>
          <a:prstGeom prst="rect">
            <a:avLst/>
          </a:prstGeom>
          <a:noFill/>
          <a:ln w="9525">
            <a:noFill/>
            <a:miter lim="800000"/>
            <a:headEnd/>
            <a:tailEnd/>
          </a:ln>
          <a:effectLst/>
        </p:spPr>
        <p:txBody>
          <a:bodyPr vert="horz" wrap="square" lIns="91391" tIns="45696" rIns="91391" bIns="45696" numCol="1" anchor="b" anchorCtr="0" compatLnSpc="1">
            <a:prstTxWarp prst="textNoShape">
              <a:avLst/>
            </a:prstTxWarp>
          </a:bodyPr>
          <a:lstStyle>
            <a:lvl1pPr algn="r" eaLnBrk="1" hangingPunct="1">
              <a:defRPr kumimoji="0" sz="1200"/>
            </a:lvl1pPr>
          </a:lstStyle>
          <a:p>
            <a:pPr>
              <a:defRPr/>
            </a:pPr>
            <a:fld id="{E52F416B-7FCD-484D-8A40-D8BCC55A2681}" type="slidenum">
              <a:rPr lang="ko-KR" altLang="en-US"/>
              <a:pPr>
                <a:defRPr/>
              </a:pPr>
              <a:t>‹#›</a:t>
            </a:fld>
            <a:endParaRPr lang="en-US" altLang="ko-KR"/>
          </a:p>
        </p:txBody>
      </p:sp>
    </p:spTree>
    <p:extLst>
      <p:ext uri="{BB962C8B-B14F-4D97-AF65-F5344CB8AC3E}">
        <p14:creationId xmlns:p14="http://schemas.microsoft.com/office/powerpoint/2010/main" val="1791509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45659" cy="502695"/>
          </a:xfrm>
          <a:prstGeom prst="rect">
            <a:avLst/>
          </a:prstGeom>
          <a:noFill/>
          <a:ln w="9525">
            <a:noFill/>
            <a:miter lim="800000"/>
            <a:headEnd/>
            <a:tailEnd/>
          </a:ln>
          <a:effectLst/>
        </p:spPr>
        <p:txBody>
          <a:bodyPr vert="horz" wrap="square" lIns="91391" tIns="45696" rIns="91391" bIns="45696" numCol="1" anchor="t" anchorCtr="0" compatLnSpc="1">
            <a:prstTxWarp prst="textNoShape">
              <a:avLst/>
            </a:prstTxWarp>
          </a:bodyPr>
          <a:lstStyle>
            <a:lvl1pPr eaLnBrk="1" hangingPunct="1">
              <a:defRPr kumimoji="0" sz="1200"/>
            </a:lvl1pPr>
          </a:lstStyle>
          <a:p>
            <a:pPr>
              <a:defRPr/>
            </a:pPr>
            <a:endParaRPr lang="en-US" altLang="ko-KR"/>
          </a:p>
        </p:txBody>
      </p:sp>
      <p:sp>
        <p:nvSpPr>
          <p:cNvPr id="47107" name="Rectangle 3"/>
          <p:cNvSpPr>
            <a:spLocks noGrp="1" noChangeArrowheads="1"/>
          </p:cNvSpPr>
          <p:nvPr>
            <p:ph type="dt" idx="1"/>
          </p:nvPr>
        </p:nvSpPr>
        <p:spPr bwMode="auto">
          <a:xfrm>
            <a:off x="3852016" y="0"/>
            <a:ext cx="2945659" cy="502695"/>
          </a:xfrm>
          <a:prstGeom prst="rect">
            <a:avLst/>
          </a:prstGeom>
          <a:noFill/>
          <a:ln w="9525">
            <a:noFill/>
            <a:miter lim="800000"/>
            <a:headEnd/>
            <a:tailEnd/>
          </a:ln>
          <a:effectLst/>
        </p:spPr>
        <p:txBody>
          <a:bodyPr vert="horz" wrap="square" lIns="91391" tIns="45696" rIns="91391" bIns="45696" numCol="1" anchor="t" anchorCtr="0" compatLnSpc="1">
            <a:prstTxWarp prst="textNoShape">
              <a:avLst/>
            </a:prstTxWarp>
          </a:bodyPr>
          <a:lstStyle>
            <a:lvl1pPr algn="r" eaLnBrk="1" hangingPunct="1">
              <a:defRPr kumimoji="0" sz="1200"/>
            </a:lvl1pPr>
          </a:lstStyle>
          <a:p>
            <a:pPr>
              <a:defRPr/>
            </a:pPr>
            <a:endParaRPr lang="en-US" altLang="ko-KR"/>
          </a:p>
        </p:txBody>
      </p:sp>
      <p:sp>
        <p:nvSpPr>
          <p:cNvPr id="14340" name="Rectangle 4"/>
          <p:cNvSpPr>
            <a:spLocks noGrp="1" noRot="1" noChangeAspect="1" noChangeArrowheads="1" noTextEdit="1"/>
          </p:cNvSpPr>
          <p:nvPr>
            <p:ph type="sldImg" idx="2"/>
          </p:nvPr>
        </p:nvSpPr>
        <p:spPr bwMode="auto">
          <a:xfrm>
            <a:off x="942975" y="754063"/>
            <a:ext cx="4914900" cy="3686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p:cNvSpPr>
            <a:spLocks noGrp="1" noChangeArrowheads="1"/>
          </p:cNvSpPr>
          <p:nvPr>
            <p:ph type="body" sz="quarter" idx="3"/>
          </p:nvPr>
        </p:nvSpPr>
        <p:spPr bwMode="auto">
          <a:xfrm>
            <a:off x="906357" y="4691820"/>
            <a:ext cx="4984962" cy="4524254"/>
          </a:xfrm>
          <a:prstGeom prst="rect">
            <a:avLst/>
          </a:prstGeom>
          <a:noFill/>
          <a:ln w="9525">
            <a:noFill/>
            <a:miter lim="800000"/>
            <a:headEnd/>
            <a:tailEnd/>
          </a:ln>
          <a:effectLst/>
        </p:spPr>
        <p:txBody>
          <a:bodyPr vert="horz" wrap="square" lIns="91391" tIns="45696" rIns="91391" bIns="45696"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47110" name="Rectangle 6"/>
          <p:cNvSpPr>
            <a:spLocks noGrp="1" noChangeArrowheads="1"/>
          </p:cNvSpPr>
          <p:nvPr>
            <p:ph type="ftr" sz="quarter" idx="4"/>
          </p:nvPr>
        </p:nvSpPr>
        <p:spPr bwMode="auto">
          <a:xfrm>
            <a:off x="0" y="9467422"/>
            <a:ext cx="2945659" cy="418912"/>
          </a:xfrm>
          <a:prstGeom prst="rect">
            <a:avLst/>
          </a:prstGeom>
          <a:noFill/>
          <a:ln w="9525">
            <a:noFill/>
            <a:miter lim="800000"/>
            <a:headEnd/>
            <a:tailEnd/>
          </a:ln>
          <a:effectLst/>
        </p:spPr>
        <p:txBody>
          <a:bodyPr vert="horz" wrap="square" lIns="91391" tIns="45696" rIns="91391" bIns="45696" numCol="1" anchor="b" anchorCtr="0" compatLnSpc="1">
            <a:prstTxWarp prst="textNoShape">
              <a:avLst/>
            </a:prstTxWarp>
          </a:bodyPr>
          <a:lstStyle>
            <a:lvl1pPr eaLnBrk="1" hangingPunct="1">
              <a:defRPr kumimoji="0" sz="1200"/>
            </a:lvl1pPr>
          </a:lstStyle>
          <a:p>
            <a:pPr>
              <a:defRPr/>
            </a:pPr>
            <a:endParaRPr lang="en-US" altLang="ko-KR"/>
          </a:p>
        </p:txBody>
      </p:sp>
      <p:sp>
        <p:nvSpPr>
          <p:cNvPr id="47111" name="Rectangle 7"/>
          <p:cNvSpPr>
            <a:spLocks noGrp="1" noChangeArrowheads="1"/>
          </p:cNvSpPr>
          <p:nvPr>
            <p:ph type="sldNum" sz="quarter" idx="5"/>
          </p:nvPr>
        </p:nvSpPr>
        <p:spPr bwMode="auto">
          <a:xfrm>
            <a:off x="3852016" y="9467422"/>
            <a:ext cx="2945659" cy="418912"/>
          </a:xfrm>
          <a:prstGeom prst="rect">
            <a:avLst/>
          </a:prstGeom>
          <a:noFill/>
          <a:ln w="9525">
            <a:noFill/>
            <a:miter lim="800000"/>
            <a:headEnd/>
            <a:tailEnd/>
          </a:ln>
          <a:effectLst/>
        </p:spPr>
        <p:txBody>
          <a:bodyPr vert="horz" wrap="square" lIns="91391" tIns="45696" rIns="91391" bIns="45696" numCol="1" anchor="b" anchorCtr="0" compatLnSpc="1">
            <a:prstTxWarp prst="textNoShape">
              <a:avLst/>
            </a:prstTxWarp>
          </a:bodyPr>
          <a:lstStyle>
            <a:lvl1pPr algn="r" eaLnBrk="1" hangingPunct="1">
              <a:defRPr kumimoji="0" sz="1200"/>
            </a:lvl1pPr>
          </a:lstStyle>
          <a:p>
            <a:pPr>
              <a:defRPr/>
            </a:pPr>
            <a:fld id="{9EE7314B-73F2-44DF-945B-7AD5C971B1F3}" type="slidenum">
              <a:rPr lang="ko-KR" altLang="en-US"/>
              <a:pPr>
                <a:defRPr/>
              </a:pPr>
              <a:t>‹#›</a:t>
            </a:fld>
            <a:endParaRPr lang="en-US" altLang="ko-KR"/>
          </a:p>
        </p:txBody>
      </p:sp>
    </p:spTree>
    <p:extLst>
      <p:ext uri="{BB962C8B-B14F-4D97-AF65-F5344CB8AC3E}">
        <p14:creationId xmlns:p14="http://schemas.microsoft.com/office/powerpoint/2010/main" val="37457082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extLst>
      <p:ext uri="{BB962C8B-B14F-4D97-AF65-F5344CB8AC3E}">
        <p14:creationId xmlns:p14="http://schemas.microsoft.com/office/powerpoint/2010/main" val="1347171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474198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724650" y="152400"/>
            <a:ext cx="2190750" cy="60960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152400" y="152400"/>
            <a:ext cx="6419850" cy="60960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2408028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152400" y="152400"/>
            <a:ext cx="8763000" cy="609600"/>
          </a:xfrm>
        </p:spPr>
        <p:txBody>
          <a:bodyPr/>
          <a:lstStyle/>
          <a:p>
            <a:r>
              <a:rPr lang="ko-KR" altLang="en-US" smtClean="0"/>
              <a:t>마스터 제목 스타일 편집</a:t>
            </a:r>
            <a:endParaRPr lang="ko-KR" altLang="en-US"/>
          </a:p>
        </p:txBody>
      </p:sp>
      <p:sp>
        <p:nvSpPr>
          <p:cNvPr id="3" name="텍스트 개체 틀 2"/>
          <p:cNvSpPr>
            <a:spLocks noGrp="1"/>
          </p:cNvSpPr>
          <p:nvPr>
            <p:ph type="body" sz="half" idx="1"/>
          </p:nvPr>
        </p:nvSpPr>
        <p:spPr>
          <a:xfrm>
            <a:off x="152400" y="914400"/>
            <a:ext cx="4305300" cy="53340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10100" y="914400"/>
            <a:ext cx="4305300" cy="53340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1933119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doe_black.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4963" y="6456363"/>
            <a:ext cx="9604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title header_green_3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itle footer_green_37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794500"/>
            <a:ext cx="9144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85838" y="1671638"/>
            <a:ext cx="7696200" cy="1069975"/>
          </a:xfrm>
        </p:spPr>
        <p:txBody>
          <a:bodyPr/>
          <a:lstStyle>
            <a:lvl1pPr>
              <a:defRPr sz="3000">
                <a:solidFill>
                  <a:srgbClr val="CC00CC"/>
                </a:solidFill>
              </a:defRPr>
            </a:lvl1pPr>
          </a:lstStyle>
          <a:p>
            <a:r>
              <a:rPr lang="en-US" dirty="0"/>
              <a:t>Click to edit Master title style</a:t>
            </a:r>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851445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5" name="Footer Placeholder 4"/>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6" name="Slide Number Placeholder 5"/>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DCC2C668-2FA0-48D8-B55E-61E1365420AD}" type="slidenum">
              <a:rPr lang="en-US" altLang="ko-KR"/>
              <a:pPr>
                <a:defRPr/>
              </a:pPr>
              <a:t>‹#›</a:t>
            </a:fld>
            <a:endParaRPr lang="en-US" altLang="ko-KR"/>
          </a:p>
        </p:txBody>
      </p:sp>
    </p:spTree>
    <p:extLst>
      <p:ext uri="{BB962C8B-B14F-4D97-AF65-F5344CB8AC3E}">
        <p14:creationId xmlns:p14="http://schemas.microsoft.com/office/powerpoint/2010/main" val="198850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5" name="Footer Placeholder 4"/>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6" name="Slide Number Placeholder 5"/>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658491C3-EEF4-4030-9965-1179CB08FF27}" type="slidenum">
              <a:rPr lang="en-US" altLang="ko-KR"/>
              <a:pPr>
                <a:defRPr/>
              </a:pPr>
              <a:t>‹#›</a:t>
            </a:fld>
            <a:endParaRPr lang="en-US" altLang="ko-KR"/>
          </a:p>
        </p:txBody>
      </p:sp>
    </p:spTree>
    <p:extLst>
      <p:ext uri="{BB962C8B-B14F-4D97-AF65-F5344CB8AC3E}">
        <p14:creationId xmlns:p14="http://schemas.microsoft.com/office/powerpoint/2010/main" val="108044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6" name="Footer Placeholder 5"/>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7" name="Slide Number Placeholder 6"/>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5298570F-4FF2-4C4E-A8B4-0BADA37FA237}" type="slidenum">
              <a:rPr lang="en-US" altLang="ko-KR"/>
              <a:pPr>
                <a:defRPr/>
              </a:pPr>
              <a:t>‹#›</a:t>
            </a:fld>
            <a:endParaRPr lang="en-US" altLang="ko-KR"/>
          </a:p>
        </p:txBody>
      </p:sp>
    </p:spTree>
    <p:extLst>
      <p:ext uri="{BB962C8B-B14F-4D97-AF65-F5344CB8AC3E}">
        <p14:creationId xmlns:p14="http://schemas.microsoft.com/office/powerpoint/2010/main" val="3630267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8" name="Footer Placeholder 7"/>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9" name="Slide Number Placeholder 8"/>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EDD65DCD-547E-470E-8454-F41090A5E511}" type="slidenum">
              <a:rPr lang="en-US" altLang="ko-KR"/>
              <a:pPr>
                <a:defRPr/>
              </a:pPr>
              <a:t>‹#›</a:t>
            </a:fld>
            <a:endParaRPr lang="en-US" altLang="ko-KR"/>
          </a:p>
        </p:txBody>
      </p:sp>
    </p:spTree>
    <p:extLst>
      <p:ext uri="{BB962C8B-B14F-4D97-AF65-F5344CB8AC3E}">
        <p14:creationId xmlns:p14="http://schemas.microsoft.com/office/powerpoint/2010/main" val="2793524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4" name="Footer Placeholder 3"/>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5" name="Slide Number Placeholder 4"/>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80F553D5-4217-49DB-993D-6962340B76FD}" type="slidenum">
              <a:rPr lang="en-US" altLang="ko-KR"/>
              <a:pPr>
                <a:defRPr/>
              </a:pPr>
              <a:t>‹#›</a:t>
            </a:fld>
            <a:endParaRPr lang="en-US" altLang="ko-KR"/>
          </a:p>
        </p:txBody>
      </p:sp>
    </p:spTree>
    <p:extLst>
      <p:ext uri="{BB962C8B-B14F-4D97-AF65-F5344CB8AC3E}">
        <p14:creationId xmlns:p14="http://schemas.microsoft.com/office/powerpoint/2010/main" val="3732825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3" name="Footer Placeholder 2"/>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4" name="Slide Number Placeholder 3"/>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00A6E750-53BF-471A-AEF6-11F5683156E1}" type="slidenum">
              <a:rPr lang="en-US" altLang="ko-KR"/>
              <a:pPr>
                <a:defRPr/>
              </a:pPr>
              <a:t>‹#›</a:t>
            </a:fld>
            <a:endParaRPr lang="en-US" altLang="ko-KR"/>
          </a:p>
        </p:txBody>
      </p:sp>
    </p:spTree>
    <p:extLst>
      <p:ext uri="{BB962C8B-B14F-4D97-AF65-F5344CB8AC3E}">
        <p14:creationId xmlns:p14="http://schemas.microsoft.com/office/powerpoint/2010/main" val="3616397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1058723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6" name="Footer Placeholder 5"/>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7" name="Slide Number Placeholder 6"/>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3E36ECF3-7ADF-4CF4-8DAE-F8D9C907BEDD}" type="slidenum">
              <a:rPr lang="en-US" altLang="ko-KR"/>
              <a:pPr>
                <a:defRPr/>
              </a:pPr>
              <a:t>‹#›</a:t>
            </a:fld>
            <a:endParaRPr lang="en-US" altLang="ko-KR"/>
          </a:p>
        </p:txBody>
      </p:sp>
    </p:spTree>
    <p:extLst>
      <p:ext uri="{BB962C8B-B14F-4D97-AF65-F5344CB8AC3E}">
        <p14:creationId xmlns:p14="http://schemas.microsoft.com/office/powerpoint/2010/main" val="1744525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6" name="Footer Placeholder 5"/>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7" name="Slide Number Placeholder 6"/>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17C8D4BF-2513-4DF8-82D1-081493B0A8A3}" type="slidenum">
              <a:rPr lang="en-US" altLang="ko-KR"/>
              <a:pPr>
                <a:defRPr/>
              </a:pPr>
              <a:t>‹#›</a:t>
            </a:fld>
            <a:endParaRPr lang="en-US" altLang="ko-KR"/>
          </a:p>
        </p:txBody>
      </p:sp>
    </p:spTree>
    <p:extLst>
      <p:ext uri="{BB962C8B-B14F-4D97-AF65-F5344CB8AC3E}">
        <p14:creationId xmlns:p14="http://schemas.microsoft.com/office/powerpoint/2010/main" val="3907798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5" name="Footer Placeholder 4"/>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6" name="Slide Number Placeholder 5"/>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1AD15CFC-4781-42F0-AD47-FE0294A0AA5E}" type="slidenum">
              <a:rPr lang="en-US" altLang="ko-KR"/>
              <a:pPr>
                <a:defRPr/>
              </a:pPr>
              <a:t>‹#›</a:t>
            </a:fld>
            <a:endParaRPr lang="en-US" altLang="ko-KR"/>
          </a:p>
        </p:txBody>
      </p:sp>
    </p:spTree>
    <p:extLst>
      <p:ext uri="{BB962C8B-B14F-4D97-AF65-F5344CB8AC3E}">
        <p14:creationId xmlns:p14="http://schemas.microsoft.com/office/powerpoint/2010/main" val="42893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latinLnBrk="1">
              <a:defRPr kumimoji="1">
                <a:latin typeface="Times New Roman" panose="02020603050405020304" pitchFamily="18" charset="0"/>
              </a:defRPr>
            </a:lvl1pPr>
          </a:lstStyle>
          <a:p>
            <a:pPr>
              <a:defRPr/>
            </a:pPr>
            <a:r>
              <a:rPr lang="en-US" altLang="ko-KR"/>
              <a:t>8/12/2013</a:t>
            </a:r>
          </a:p>
        </p:txBody>
      </p:sp>
      <p:sp>
        <p:nvSpPr>
          <p:cNvPr id="5" name="Footer Placeholder 4"/>
          <p:cNvSpPr>
            <a:spLocks noGrp="1"/>
          </p:cNvSpPr>
          <p:nvPr>
            <p:ph type="ftr" sz="quarter" idx="11"/>
          </p:nvPr>
        </p:nvSpPr>
        <p:spPr/>
        <p:txBody>
          <a:bodyPr/>
          <a:lstStyle>
            <a:lvl1pPr latinLnBrk="1">
              <a:defRPr kumimoji="1">
                <a:latin typeface="Times New Roman" pitchFamily="18" charset="0"/>
                <a:ea typeface="굴림" pitchFamily="50" charset="-127"/>
              </a:defRPr>
            </a:lvl1pPr>
          </a:lstStyle>
          <a:p>
            <a:pPr>
              <a:defRPr/>
            </a:pPr>
            <a:r>
              <a:rPr lang="en-US"/>
              <a:t>CW SCRF introduction to XFELO KJK</a:t>
            </a:r>
          </a:p>
        </p:txBody>
      </p:sp>
      <p:sp>
        <p:nvSpPr>
          <p:cNvPr id="6" name="Slide Number Placeholder 5"/>
          <p:cNvSpPr>
            <a:spLocks noGrp="1"/>
          </p:cNvSpPr>
          <p:nvPr>
            <p:ph type="sldNum" sz="quarter" idx="12"/>
          </p:nvPr>
        </p:nvSpPr>
        <p:spPr/>
        <p:txBody>
          <a:bodyPr/>
          <a:lstStyle>
            <a:lvl1pPr latinLnBrk="1">
              <a:defRPr kumimoji="1">
                <a:latin typeface="Times New Roman" panose="02020603050405020304" pitchFamily="18" charset="0"/>
              </a:defRPr>
            </a:lvl1pPr>
          </a:lstStyle>
          <a:p>
            <a:pPr>
              <a:defRPr/>
            </a:pPr>
            <a:fld id="{A384579D-FE4C-4DF0-87C0-864464A99FA0}" type="slidenum">
              <a:rPr lang="en-US" altLang="ko-KR"/>
              <a:pPr>
                <a:defRPr/>
              </a:pPr>
              <a:t>‹#›</a:t>
            </a:fld>
            <a:endParaRPr lang="en-US" altLang="ko-KR"/>
          </a:p>
        </p:txBody>
      </p:sp>
    </p:spTree>
    <p:extLst>
      <p:ext uri="{BB962C8B-B14F-4D97-AF65-F5344CB8AC3E}">
        <p14:creationId xmlns:p14="http://schemas.microsoft.com/office/powerpoint/2010/main" val="170978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extLst>
      <p:ext uri="{BB962C8B-B14F-4D97-AF65-F5344CB8AC3E}">
        <p14:creationId xmlns:p14="http://schemas.microsoft.com/office/powerpoint/2010/main" val="80747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152400" y="914400"/>
            <a:ext cx="43053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10100" y="914400"/>
            <a:ext cx="43053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188192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extLst>
      <p:ext uri="{BB962C8B-B14F-4D97-AF65-F5344CB8AC3E}">
        <p14:creationId xmlns:p14="http://schemas.microsoft.com/office/powerpoint/2010/main" val="30423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Tree>
    <p:extLst>
      <p:ext uri="{BB962C8B-B14F-4D97-AF65-F5344CB8AC3E}">
        <p14:creationId xmlns:p14="http://schemas.microsoft.com/office/powerpoint/2010/main" val="354126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67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3908665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extLst>
      <p:ext uri="{BB962C8B-B14F-4D97-AF65-F5344CB8AC3E}">
        <p14:creationId xmlns:p14="http://schemas.microsoft.com/office/powerpoint/2010/main" val="20059329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52400"/>
            <a:ext cx="876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1027" name="Rectangle 3"/>
          <p:cNvSpPr>
            <a:spLocks noGrp="1" noChangeArrowheads="1"/>
          </p:cNvSpPr>
          <p:nvPr>
            <p:ph type="body" idx="1"/>
          </p:nvPr>
        </p:nvSpPr>
        <p:spPr bwMode="auto">
          <a:xfrm>
            <a:off x="152400" y="914400"/>
            <a:ext cx="8763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032" name="Rectangle 8"/>
          <p:cNvSpPr>
            <a:spLocks noChangeArrowheads="1"/>
          </p:cNvSpPr>
          <p:nvPr/>
        </p:nvSpPr>
        <p:spPr bwMode="auto">
          <a:xfrm>
            <a:off x="0" y="762000"/>
            <a:ext cx="9144000" cy="55563"/>
          </a:xfrm>
          <a:prstGeom prst="rect">
            <a:avLst/>
          </a:prstGeom>
          <a:gradFill rotWithShape="0">
            <a:gsLst>
              <a:gs pos="0">
                <a:srgbClr val="FFFFFF"/>
              </a:gs>
              <a:gs pos="50000">
                <a:schemeClr val="folHlink"/>
              </a:gs>
              <a:gs pos="100000">
                <a:srgbClr val="FFFFFF"/>
              </a:gs>
            </a:gsLst>
            <a:lin ang="0" scaled="1"/>
          </a:gradFill>
          <a:ln w="9525">
            <a:noFill/>
            <a:miter lim="800000"/>
            <a:headEnd/>
            <a:tailEnd/>
          </a:ln>
          <a:effectLst/>
        </p:spPr>
        <p:txBody>
          <a:bodyPr wrap="none" anchor="ctr"/>
          <a:lstStyle/>
          <a:p>
            <a:pPr eaLnBrk="1" hangingPunct="1">
              <a:defRPr/>
            </a:pPr>
            <a:endParaRPr kumimoji="0" lang="ko-KR" altLang="en-US" sz="1600">
              <a:solidFill>
                <a:srgbClr val="000000"/>
              </a:solidFill>
            </a:endParaRPr>
          </a:p>
        </p:txBody>
      </p:sp>
      <p:sp>
        <p:nvSpPr>
          <p:cNvPr id="1029" name="Text Box 11"/>
          <p:cNvSpPr txBox="1">
            <a:spLocks noChangeArrowheads="1"/>
          </p:cNvSpPr>
          <p:nvPr/>
        </p:nvSpPr>
        <p:spPr bwMode="auto">
          <a:xfrm>
            <a:off x="8001000" y="6350000"/>
            <a:ext cx="9302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굴림" panose="020B0600000101010101" pitchFamily="50" charset="-127"/>
              </a:defRPr>
            </a:lvl1pPr>
            <a:lvl2pPr marL="742950" indent="-285750">
              <a:defRPr kumimoji="1" sz="2400">
                <a:solidFill>
                  <a:schemeClr val="tx1"/>
                </a:solidFill>
                <a:latin typeface="Times New Roman" panose="02020603050405020304" pitchFamily="18" charset="0"/>
                <a:ea typeface="굴림" panose="020B0600000101010101" pitchFamily="50" charset="-127"/>
              </a:defRPr>
            </a:lvl2pPr>
            <a:lvl3pPr marL="1143000" indent="-228600">
              <a:defRPr kumimoji="1" sz="2400">
                <a:solidFill>
                  <a:schemeClr val="tx1"/>
                </a:solidFill>
                <a:latin typeface="Times New Roman" panose="02020603050405020304" pitchFamily="18" charset="0"/>
                <a:ea typeface="굴림" panose="020B0600000101010101" pitchFamily="50" charset="-127"/>
              </a:defRPr>
            </a:lvl3pPr>
            <a:lvl4pPr marL="1600200" indent="-228600">
              <a:defRPr kumimoji="1" sz="2400">
                <a:solidFill>
                  <a:schemeClr val="tx1"/>
                </a:solidFill>
                <a:latin typeface="Times New Roman" panose="02020603050405020304" pitchFamily="18" charset="0"/>
                <a:ea typeface="굴림" panose="020B0600000101010101" pitchFamily="50" charset="-127"/>
              </a:defRPr>
            </a:lvl4pPr>
            <a:lvl5pPr marL="2057400" indent="-228600">
              <a:defRPr kumimoji="1" sz="2400">
                <a:solidFill>
                  <a:schemeClr val="tx1"/>
                </a:solidFill>
                <a:latin typeface="Times New Roman" panose="02020603050405020304" pitchFamily="18" charset="0"/>
                <a:ea typeface="굴림" panose="020B0600000101010101" pitchFamily="50" charset="-127"/>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9pPr>
          </a:lstStyle>
          <a:p>
            <a:pPr algn="r" eaLnBrk="1" hangingPunct="1">
              <a:defRPr/>
            </a:pPr>
            <a:fld id="{4FE360EA-420D-4B62-B85A-1582BD9C0D68}" type="slidenum">
              <a:rPr kumimoji="0" lang="ko-KR" altLang="en-US" sz="1800" smtClean="0">
                <a:solidFill>
                  <a:srgbClr val="000000"/>
                </a:solidFill>
              </a:rPr>
              <a:pPr algn="r" eaLnBrk="1" hangingPunct="1">
                <a:defRPr/>
              </a:pPr>
              <a:t>‹#›</a:t>
            </a:fld>
            <a:endParaRPr kumimoji="0" lang="en-US" altLang="ko-KR" sz="180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6852" r:id="rId1"/>
    <p:sldLayoutId id="2147486853" r:id="rId2"/>
    <p:sldLayoutId id="2147486854" r:id="rId3"/>
    <p:sldLayoutId id="2147486855" r:id="rId4"/>
    <p:sldLayoutId id="2147486856" r:id="rId5"/>
    <p:sldLayoutId id="2147486857" r:id="rId6"/>
    <p:sldLayoutId id="2147486858" r:id="rId7"/>
    <p:sldLayoutId id="2147486859" r:id="rId8"/>
    <p:sldLayoutId id="2147486860" r:id="rId9"/>
    <p:sldLayoutId id="2147486861" r:id="rId10"/>
    <p:sldLayoutId id="2147486862" r:id="rId11"/>
    <p:sldLayoutId id="2147486863" r:id="rId12"/>
  </p:sldLayoutIdLst>
  <p:txStyles>
    <p:titleStyle>
      <a:lvl1pPr algn="l" rtl="0" eaLnBrk="0" fontAlgn="base" hangingPunct="0">
        <a:spcBef>
          <a:spcPct val="0"/>
        </a:spcBef>
        <a:spcAft>
          <a:spcPct val="0"/>
        </a:spcAft>
        <a:defRPr sz="2400">
          <a:solidFill>
            <a:srgbClr val="990099"/>
          </a:solidFill>
          <a:latin typeface="+mj-lt"/>
          <a:ea typeface="+mj-ea"/>
          <a:cs typeface="+mj-cs"/>
        </a:defRPr>
      </a:lvl1pPr>
      <a:lvl2pPr algn="l" rtl="0" eaLnBrk="0" fontAlgn="base" hangingPunct="0">
        <a:spcBef>
          <a:spcPct val="0"/>
        </a:spcBef>
        <a:spcAft>
          <a:spcPct val="0"/>
        </a:spcAft>
        <a:defRPr sz="2400">
          <a:solidFill>
            <a:srgbClr val="990099"/>
          </a:solidFill>
          <a:latin typeface="Times New Roman" pitchFamily="18" charset="0"/>
        </a:defRPr>
      </a:lvl2pPr>
      <a:lvl3pPr algn="l" rtl="0" eaLnBrk="0" fontAlgn="base" hangingPunct="0">
        <a:spcBef>
          <a:spcPct val="0"/>
        </a:spcBef>
        <a:spcAft>
          <a:spcPct val="0"/>
        </a:spcAft>
        <a:defRPr sz="2400">
          <a:solidFill>
            <a:srgbClr val="990099"/>
          </a:solidFill>
          <a:latin typeface="Times New Roman" pitchFamily="18" charset="0"/>
        </a:defRPr>
      </a:lvl3pPr>
      <a:lvl4pPr algn="l" rtl="0" eaLnBrk="0" fontAlgn="base" hangingPunct="0">
        <a:spcBef>
          <a:spcPct val="0"/>
        </a:spcBef>
        <a:spcAft>
          <a:spcPct val="0"/>
        </a:spcAft>
        <a:defRPr sz="2400">
          <a:solidFill>
            <a:srgbClr val="990099"/>
          </a:solidFill>
          <a:latin typeface="Times New Roman" pitchFamily="18" charset="0"/>
        </a:defRPr>
      </a:lvl4pPr>
      <a:lvl5pPr algn="l" rtl="0" eaLnBrk="0" fontAlgn="base" hangingPunct="0">
        <a:spcBef>
          <a:spcPct val="0"/>
        </a:spcBef>
        <a:spcAft>
          <a:spcPct val="0"/>
        </a:spcAft>
        <a:defRPr sz="2400">
          <a:solidFill>
            <a:srgbClr val="990099"/>
          </a:solidFill>
          <a:latin typeface="Times New Roman" pitchFamily="18" charset="0"/>
        </a:defRPr>
      </a:lvl5pPr>
      <a:lvl6pPr marL="457200" algn="l" rtl="0" fontAlgn="base">
        <a:spcBef>
          <a:spcPct val="0"/>
        </a:spcBef>
        <a:spcAft>
          <a:spcPct val="0"/>
        </a:spcAft>
        <a:defRPr sz="2400">
          <a:solidFill>
            <a:srgbClr val="990099"/>
          </a:solidFill>
          <a:latin typeface="Times New Roman" pitchFamily="18" charset="0"/>
        </a:defRPr>
      </a:lvl6pPr>
      <a:lvl7pPr marL="914400" algn="l" rtl="0" fontAlgn="base">
        <a:spcBef>
          <a:spcPct val="0"/>
        </a:spcBef>
        <a:spcAft>
          <a:spcPct val="0"/>
        </a:spcAft>
        <a:defRPr sz="2400">
          <a:solidFill>
            <a:srgbClr val="990099"/>
          </a:solidFill>
          <a:latin typeface="Times New Roman" pitchFamily="18" charset="0"/>
        </a:defRPr>
      </a:lvl7pPr>
      <a:lvl8pPr marL="1371600" algn="l" rtl="0" fontAlgn="base">
        <a:spcBef>
          <a:spcPct val="0"/>
        </a:spcBef>
        <a:spcAft>
          <a:spcPct val="0"/>
        </a:spcAft>
        <a:defRPr sz="2400">
          <a:solidFill>
            <a:srgbClr val="990099"/>
          </a:solidFill>
          <a:latin typeface="Times New Roman" pitchFamily="18" charset="0"/>
        </a:defRPr>
      </a:lvl8pPr>
      <a:lvl9pPr marL="1828800" algn="l" rtl="0" fontAlgn="base">
        <a:spcBef>
          <a:spcPct val="0"/>
        </a:spcBef>
        <a:spcAft>
          <a:spcPct val="0"/>
        </a:spcAft>
        <a:defRPr sz="2400">
          <a:solidFill>
            <a:srgbClr val="990099"/>
          </a:solidFill>
          <a:latin typeface="Times New Roman" pitchFamily="18" charset="0"/>
        </a:defRPr>
      </a:lvl9pPr>
    </p:titleStyle>
    <p:body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338138" indent="9525" algn="l" rtl="0" eaLnBrk="0" fontAlgn="base" hangingPunct="0">
        <a:spcBef>
          <a:spcPct val="20000"/>
        </a:spcBef>
        <a:spcAft>
          <a:spcPct val="0"/>
        </a:spcAft>
        <a:buChar char="–"/>
        <a:defRPr sz="2000">
          <a:solidFill>
            <a:schemeClr val="accent2"/>
          </a:solidFill>
          <a:latin typeface="+mn-lt"/>
        </a:defRPr>
      </a:lvl2pPr>
      <a:lvl3pPr marL="687388" indent="-1588" algn="l" rtl="0" eaLnBrk="0" fontAlgn="base" hangingPunct="0">
        <a:spcBef>
          <a:spcPct val="20000"/>
        </a:spcBef>
        <a:spcAft>
          <a:spcPct val="0"/>
        </a:spcAft>
        <a:buChar char="•"/>
        <a:defRPr sz="2400">
          <a:solidFill>
            <a:srgbClr val="CC3300"/>
          </a:solidFill>
          <a:latin typeface="+mn-lt"/>
        </a:defRPr>
      </a:lvl3pPr>
      <a:lvl4pPr marL="1027113" indent="-3175" algn="l" rtl="0" eaLnBrk="0" fontAlgn="base" hangingPunct="0">
        <a:spcBef>
          <a:spcPct val="20000"/>
        </a:spcBef>
        <a:spcAft>
          <a:spcPct val="0"/>
        </a:spcAft>
        <a:buChar char="–"/>
        <a:defRPr sz="1600">
          <a:solidFill>
            <a:schemeClr val="tx1"/>
          </a:solidFill>
          <a:latin typeface="+mn-lt"/>
        </a:defRPr>
      </a:lvl4pPr>
      <a:lvl5pPr marL="1376363" indent="-3175" algn="l" rtl="0" eaLnBrk="0" fontAlgn="base" hangingPunct="0">
        <a:spcBef>
          <a:spcPct val="20000"/>
        </a:spcBef>
        <a:spcAft>
          <a:spcPct val="0"/>
        </a:spcAft>
        <a:buChar char="»"/>
        <a:defRPr sz="1600">
          <a:solidFill>
            <a:schemeClr val="tx1"/>
          </a:solidFill>
          <a:latin typeface="+mn-lt"/>
        </a:defRPr>
      </a:lvl5pPr>
      <a:lvl6pPr marL="1833563" indent="-3175" algn="l" rtl="0" fontAlgn="base">
        <a:spcBef>
          <a:spcPct val="20000"/>
        </a:spcBef>
        <a:spcAft>
          <a:spcPct val="0"/>
        </a:spcAft>
        <a:defRPr sz="1600">
          <a:solidFill>
            <a:schemeClr val="tx1"/>
          </a:solidFill>
          <a:latin typeface="+mn-lt"/>
        </a:defRPr>
      </a:lvl6pPr>
      <a:lvl7pPr marL="2290763" indent="-3175" algn="l" rtl="0" fontAlgn="base">
        <a:spcBef>
          <a:spcPct val="20000"/>
        </a:spcBef>
        <a:spcAft>
          <a:spcPct val="0"/>
        </a:spcAft>
        <a:defRPr sz="1600">
          <a:solidFill>
            <a:schemeClr val="tx1"/>
          </a:solidFill>
          <a:latin typeface="+mn-lt"/>
        </a:defRPr>
      </a:lvl7pPr>
      <a:lvl8pPr marL="2747963" indent="-3175" algn="l" rtl="0" fontAlgn="base">
        <a:spcBef>
          <a:spcPct val="20000"/>
        </a:spcBef>
        <a:spcAft>
          <a:spcPct val="0"/>
        </a:spcAft>
        <a:defRPr sz="1600">
          <a:solidFill>
            <a:schemeClr val="tx1"/>
          </a:solidFill>
          <a:latin typeface="+mn-lt"/>
        </a:defRPr>
      </a:lvl8pPr>
      <a:lvl9pPr marL="3205163" indent="-3175" algn="l" rtl="0" fontAlgn="base">
        <a:spcBef>
          <a:spcPct val="20000"/>
        </a:spcBef>
        <a:spcAft>
          <a:spcPct val="0"/>
        </a:spcAft>
        <a:defRPr sz="1600">
          <a:solidFill>
            <a:schemeClr val="tx1"/>
          </a:solidFill>
          <a:latin typeface="+mn-lt"/>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slide footer_green_378.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6327775"/>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028" name="Rectangle 4"/>
          <p:cNvSpPr>
            <a:spLocks noGrp="1" noChangeArrowheads="1"/>
          </p:cNvSpPr>
          <p:nvPr>
            <p:ph type="dt" sz="half" idx="2"/>
          </p:nvPr>
        </p:nvSpPr>
        <p:spPr bwMode="auto">
          <a:xfrm>
            <a:off x="7010400" y="6572250"/>
            <a:ext cx="1371600"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000">
                <a:solidFill>
                  <a:srgbClr val="404040"/>
                </a:solidFill>
                <a:latin typeface="Calibri" panose="020F0502020204030204" pitchFamily="34" charset="0"/>
              </a:defRPr>
            </a:lvl1pPr>
          </a:lstStyle>
          <a:p>
            <a:pPr>
              <a:defRPr/>
            </a:pPr>
            <a:r>
              <a:rPr lang="en-US" altLang="ko-KR"/>
              <a:t>8/12/2013</a:t>
            </a:r>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0" hangingPunct="1">
              <a:defRPr kumimoji="0" sz="900">
                <a:solidFill>
                  <a:srgbClr val="404040"/>
                </a:solidFill>
                <a:latin typeface="Calibri"/>
                <a:ea typeface="+mn-ea"/>
              </a:defRPr>
            </a:lvl1pPr>
          </a:lstStyle>
          <a:p>
            <a:pPr>
              <a:defRPr/>
            </a:pPr>
            <a:r>
              <a:rPr lang="en-US"/>
              <a:t>CW SCRF introduction to XFELO KJK</a:t>
            </a:r>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900">
                <a:solidFill>
                  <a:srgbClr val="404040"/>
                </a:solidFill>
                <a:latin typeface="Calibri" panose="020F0502020204030204" pitchFamily="34" charset="0"/>
              </a:defRPr>
            </a:lvl1pPr>
          </a:lstStyle>
          <a:p>
            <a:pPr>
              <a:defRPr/>
            </a:pPr>
            <a:fld id="{2D46BF56-29A0-413E-A7C0-BAAA92DAAE84}" type="slidenum">
              <a:rPr lang="en-US" altLang="ko-KR"/>
              <a:pPr>
                <a:defRPr/>
              </a:pPr>
              <a:t>‹#›</a:t>
            </a:fld>
            <a:endParaRPr lang="en-US" altLang="ko-KR"/>
          </a:p>
        </p:txBody>
      </p:sp>
      <p:pic>
        <p:nvPicPr>
          <p:cNvPr id="2056" name="Picture 4" descr="slide header_green_378.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 id="2147486870" r:id="rId7"/>
    <p:sldLayoutId id="2147486871" r:id="rId8"/>
    <p:sldLayoutId id="2147486872" r:id="rId9"/>
    <p:sldLayoutId id="2147486873" r:id="rId10"/>
    <p:sldLayoutId id="2147486874" r:id="rId11"/>
  </p:sldLayoutIdLst>
  <p:hf hdr="0"/>
  <p:txStyles>
    <p:titleStyle>
      <a:lvl1pPr algn="l" rtl="0" eaLnBrk="0" fontAlgn="base" hangingPunct="0">
        <a:spcBef>
          <a:spcPct val="0"/>
        </a:spcBef>
        <a:spcAft>
          <a:spcPct val="0"/>
        </a:spcAft>
        <a:defRPr sz="3200" b="1" i="1">
          <a:solidFill>
            <a:srgbClr val="CC00CC"/>
          </a:solidFill>
          <a:latin typeface="Arial" pitchFamily="34" charset="0"/>
          <a:ea typeface="+mj-ea"/>
          <a:cs typeface="Arial" pitchFamily="34" charset="0"/>
        </a:defRPr>
      </a:lvl1pPr>
      <a:lvl2pPr algn="l" rtl="0" eaLnBrk="0" fontAlgn="base" hangingPunct="0">
        <a:spcBef>
          <a:spcPct val="0"/>
        </a:spcBef>
        <a:spcAft>
          <a:spcPct val="0"/>
        </a:spcAft>
        <a:defRPr sz="3200" b="1" i="1">
          <a:solidFill>
            <a:srgbClr val="CC00CC"/>
          </a:solidFill>
          <a:latin typeface="Arial" pitchFamily="34" charset="0"/>
          <a:cs typeface="Arial" pitchFamily="34" charset="0"/>
        </a:defRPr>
      </a:lvl2pPr>
      <a:lvl3pPr algn="l" rtl="0" eaLnBrk="0" fontAlgn="base" hangingPunct="0">
        <a:spcBef>
          <a:spcPct val="0"/>
        </a:spcBef>
        <a:spcAft>
          <a:spcPct val="0"/>
        </a:spcAft>
        <a:defRPr sz="3200" b="1" i="1">
          <a:solidFill>
            <a:srgbClr val="CC00CC"/>
          </a:solidFill>
          <a:latin typeface="Arial" pitchFamily="34" charset="0"/>
          <a:cs typeface="Arial" pitchFamily="34" charset="0"/>
        </a:defRPr>
      </a:lvl3pPr>
      <a:lvl4pPr algn="l" rtl="0" eaLnBrk="0" fontAlgn="base" hangingPunct="0">
        <a:spcBef>
          <a:spcPct val="0"/>
        </a:spcBef>
        <a:spcAft>
          <a:spcPct val="0"/>
        </a:spcAft>
        <a:defRPr sz="3200" b="1" i="1">
          <a:solidFill>
            <a:srgbClr val="CC00CC"/>
          </a:solidFill>
          <a:latin typeface="Arial" pitchFamily="34" charset="0"/>
          <a:cs typeface="Arial" pitchFamily="34" charset="0"/>
        </a:defRPr>
      </a:lvl4pPr>
      <a:lvl5pPr algn="l" rtl="0" eaLnBrk="0" fontAlgn="base" hangingPunct="0">
        <a:spcBef>
          <a:spcPct val="0"/>
        </a:spcBef>
        <a:spcAft>
          <a:spcPct val="0"/>
        </a:spcAft>
        <a:defRPr sz="3200" b="1" i="1">
          <a:solidFill>
            <a:srgbClr val="CC00CC"/>
          </a:solidFill>
          <a:latin typeface="Arial" pitchFamily="34" charset="0"/>
          <a:cs typeface="Arial" pitchFamily="34" charset="0"/>
        </a:defRPr>
      </a:lvl5pPr>
      <a:lvl6pPr marL="457200" algn="l" rtl="0" fontAlgn="base">
        <a:spcBef>
          <a:spcPct val="0"/>
        </a:spcBef>
        <a:spcAft>
          <a:spcPct val="0"/>
        </a:spcAft>
        <a:defRPr sz="2600" b="1">
          <a:solidFill>
            <a:srgbClr val="4B5C29"/>
          </a:solidFill>
          <a:latin typeface="Trebuchet MS" pitchFamily="-128" charset="0"/>
        </a:defRPr>
      </a:lvl6pPr>
      <a:lvl7pPr marL="914400" algn="l" rtl="0" fontAlgn="base">
        <a:spcBef>
          <a:spcPct val="0"/>
        </a:spcBef>
        <a:spcAft>
          <a:spcPct val="0"/>
        </a:spcAft>
        <a:defRPr sz="2600" b="1">
          <a:solidFill>
            <a:srgbClr val="4B5C29"/>
          </a:solidFill>
          <a:latin typeface="Trebuchet MS" pitchFamily="-128" charset="0"/>
        </a:defRPr>
      </a:lvl7pPr>
      <a:lvl8pPr marL="1371600" algn="l" rtl="0" fontAlgn="base">
        <a:spcBef>
          <a:spcPct val="0"/>
        </a:spcBef>
        <a:spcAft>
          <a:spcPct val="0"/>
        </a:spcAft>
        <a:defRPr sz="2600" b="1">
          <a:solidFill>
            <a:srgbClr val="4B5C29"/>
          </a:solidFill>
          <a:latin typeface="Trebuchet MS" pitchFamily="-128" charset="0"/>
        </a:defRPr>
      </a:lvl8pPr>
      <a:lvl9pPr marL="1828800" algn="l" rtl="0" fontAlgn="base">
        <a:spcBef>
          <a:spcPct val="0"/>
        </a:spcBef>
        <a:spcAft>
          <a:spcPct val="0"/>
        </a:spcAft>
        <a:defRPr sz="2600" b="1">
          <a:solidFill>
            <a:srgbClr val="4B5C29"/>
          </a:solidFill>
          <a:latin typeface="Trebuchet MS" pitchFamily="-128" charset="0"/>
        </a:defRPr>
      </a:lvl9pPr>
    </p:titleStyle>
    <p:bodyStyle>
      <a:lvl1pPr marL="342900" indent="-342900" algn="l" rtl="0" eaLnBrk="0" fontAlgn="base" hangingPunct="0">
        <a:spcBef>
          <a:spcPct val="20000"/>
        </a:spcBef>
        <a:spcAft>
          <a:spcPct val="0"/>
        </a:spcAft>
        <a:buClr>
          <a:srgbClr val="1F497D"/>
        </a:buClr>
        <a:buFont typeface="Wingdings" panose="05000000000000000000" pitchFamily="2" charset="2"/>
        <a:buChar char="§"/>
        <a:defRPr sz="24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1F497D"/>
        </a:buClr>
        <a:buChar char="–"/>
        <a:defRPr sz="2000" b="1">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cs typeface="Arial" pitchFamily="34" charset="0"/>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cs typeface="Arial" pitchFamily="34" charset="0"/>
        </a:defRPr>
      </a:lvl4pPr>
      <a:lvl5pPr marL="2057400" indent="-228600" algn="l" rtl="0" eaLnBrk="0" fontAlgn="base" hangingPunct="0">
        <a:spcBef>
          <a:spcPct val="20000"/>
        </a:spcBef>
        <a:spcAft>
          <a:spcPct val="0"/>
        </a:spcAft>
        <a:buClr>
          <a:srgbClr val="1F497D"/>
        </a:buClr>
        <a:buFont typeface="Arial" panose="020B0604020202020204" pitchFamily="34" charset="0"/>
        <a:buChar char="»"/>
        <a:defRPr sz="1400">
          <a:solidFill>
            <a:schemeClr val="tx1"/>
          </a:solidFill>
          <a:latin typeface="+mn-lt"/>
          <a:cs typeface="Arial" pitchFamily="34" charset="0"/>
        </a:defRPr>
      </a:lvl5pPr>
      <a:lvl6pPr marL="2514600" indent="-228600" algn="l" rtl="0" fontAlgn="base">
        <a:spcBef>
          <a:spcPct val="20000"/>
        </a:spcBef>
        <a:spcAft>
          <a:spcPct val="0"/>
        </a:spcAft>
        <a:buClr>
          <a:srgbClr val="1F497D"/>
        </a:buClr>
        <a:buFont typeface="Arial" charset="0"/>
        <a:buChar char="»"/>
        <a:defRPr sz="1400">
          <a:solidFill>
            <a:schemeClr val="tx1"/>
          </a:solidFill>
          <a:latin typeface="+mn-lt"/>
        </a:defRPr>
      </a:lvl6pPr>
      <a:lvl7pPr marL="2971800" indent="-228600" algn="l" rtl="0" fontAlgn="base">
        <a:spcBef>
          <a:spcPct val="20000"/>
        </a:spcBef>
        <a:spcAft>
          <a:spcPct val="0"/>
        </a:spcAft>
        <a:buClr>
          <a:srgbClr val="1F497D"/>
        </a:buClr>
        <a:buFont typeface="Arial" charset="0"/>
        <a:buChar char="»"/>
        <a:defRPr sz="1400">
          <a:solidFill>
            <a:schemeClr val="tx1"/>
          </a:solidFill>
          <a:latin typeface="+mn-lt"/>
        </a:defRPr>
      </a:lvl7pPr>
      <a:lvl8pPr marL="3429000" indent="-228600" algn="l" rtl="0" fontAlgn="base">
        <a:spcBef>
          <a:spcPct val="20000"/>
        </a:spcBef>
        <a:spcAft>
          <a:spcPct val="0"/>
        </a:spcAft>
        <a:buClr>
          <a:srgbClr val="1F497D"/>
        </a:buClr>
        <a:buFont typeface="Arial" charset="0"/>
        <a:buChar char="»"/>
        <a:defRPr sz="1400">
          <a:solidFill>
            <a:schemeClr val="tx1"/>
          </a:solidFill>
          <a:latin typeface="+mn-lt"/>
        </a:defRPr>
      </a:lvl8pPr>
      <a:lvl9pPr marL="3886200" indent="-228600" algn="l" rtl="0" fontAlgn="base">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 Id="rId3" Type="http://schemas.openxmlformats.org/officeDocument/2006/relationships/image" Target="../media/image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image" Target="../media/image2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2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 Id="rId3"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2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 Id="rId3"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 Id="rId3" Type="http://schemas.openxmlformats.org/officeDocument/2006/relationships/image" Target="../media/image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07" y="610757"/>
            <a:ext cx="8805181" cy="505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9" name="TextBox 5"/>
          <p:cNvSpPr txBox="1">
            <a:spLocks noChangeArrowheads="1"/>
          </p:cNvSpPr>
          <p:nvPr/>
        </p:nvSpPr>
        <p:spPr bwMode="auto">
          <a:xfrm>
            <a:off x="50780" y="1124744"/>
            <a:ext cx="9022234" cy="195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굴림" panose="020B0600000101010101" pitchFamily="50" charset="-127"/>
              </a:defRPr>
            </a:lvl1pPr>
            <a:lvl2pPr marL="742950" indent="-285750">
              <a:defRPr kumimoji="1" sz="2400">
                <a:solidFill>
                  <a:schemeClr val="tx1"/>
                </a:solidFill>
                <a:latin typeface="Times New Roman" panose="02020603050405020304" pitchFamily="18" charset="0"/>
                <a:ea typeface="굴림" panose="020B0600000101010101" pitchFamily="50" charset="-127"/>
              </a:defRPr>
            </a:lvl2pPr>
            <a:lvl3pPr marL="1143000" indent="-228600">
              <a:defRPr kumimoji="1" sz="2400">
                <a:solidFill>
                  <a:schemeClr val="tx1"/>
                </a:solidFill>
                <a:latin typeface="Times New Roman" panose="02020603050405020304" pitchFamily="18" charset="0"/>
                <a:ea typeface="굴림" panose="020B0600000101010101" pitchFamily="50" charset="-127"/>
              </a:defRPr>
            </a:lvl3pPr>
            <a:lvl4pPr marL="1600200" indent="-228600">
              <a:defRPr kumimoji="1" sz="2400">
                <a:solidFill>
                  <a:schemeClr val="tx1"/>
                </a:solidFill>
                <a:latin typeface="Times New Roman" panose="02020603050405020304" pitchFamily="18" charset="0"/>
                <a:ea typeface="굴림" panose="020B0600000101010101" pitchFamily="50" charset="-127"/>
              </a:defRPr>
            </a:lvl4pPr>
            <a:lvl5pPr marL="2057400" indent="-228600">
              <a:defRPr kumimoji="1" sz="2400">
                <a:solidFill>
                  <a:schemeClr val="tx1"/>
                </a:solidFill>
                <a:latin typeface="Times New Roman" panose="02020603050405020304" pitchFamily="18" charset="0"/>
                <a:ea typeface="굴림" panose="020B0600000101010101" pitchFamily="50" charset="-127"/>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9pPr>
          </a:lstStyle>
          <a:p>
            <a:pPr algn="ctr" eaLnBrk="1" latinLnBrk="1" hangingPunct="1">
              <a:lnSpc>
                <a:spcPct val="150000"/>
              </a:lnSpc>
            </a:pPr>
            <a:r>
              <a:rPr lang="en-US" altLang="ko-KR" sz="2800" b="1" dirty="0"/>
              <a:t>Operational Software Tools for the Injection Efficiency Improvement in the PLS-II</a:t>
            </a:r>
            <a:endParaRPr lang="ko-KR" altLang="ko-KR" sz="2800" b="1" dirty="0"/>
          </a:p>
          <a:p>
            <a:pPr algn="ctr" eaLnBrk="1" latinLnBrk="1" hangingPunct="1">
              <a:lnSpc>
                <a:spcPct val="150000"/>
              </a:lnSpc>
            </a:pPr>
            <a:endParaRPr kumimoji="0" lang="en-US" altLang="ko-KR" sz="2800" b="1" dirty="0">
              <a:solidFill>
                <a:srgbClr val="00000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6390" name="TextBox 5"/>
          <p:cNvSpPr txBox="1">
            <a:spLocks noChangeArrowheads="1"/>
          </p:cNvSpPr>
          <p:nvPr/>
        </p:nvSpPr>
        <p:spPr bwMode="auto">
          <a:xfrm>
            <a:off x="1907704" y="4144566"/>
            <a:ext cx="577507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굴림" panose="020B0600000101010101" pitchFamily="50" charset="-127"/>
              </a:defRPr>
            </a:lvl1pPr>
            <a:lvl2pPr marL="742950" indent="-285750">
              <a:defRPr kumimoji="1" sz="2400">
                <a:solidFill>
                  <a:schemeClr val="tx1"/>
                </a:solidFill>
                <a:latin typeface="Times New Roman" panose="02020603050405020304" pitchFamily="18" charset="0"/>
                <a:ea typeface="굴림" panose="020B0600000101010101" pitchFamily="50" charset="-127"/>
              </a:defRPr>
            </a:lvl2pPr>
            <a:lvl3pPr marL="1143000" indent="-228600">
              <a:defRPr kumimoji="1" sz="2400">
                <a:solidFill>
                  <a:schemeClr val="tx1"/>
                </a:solidFill>
                <a:latin typeface="Times New Roman" panose="02020603050405020304" pitchFamily="18" charset="0"/>
                <a:ea typeface="굴림" panose="020B0600000101010101" pitchFamily="50" charset="-127"/>
              </a:defRPr>
            </a:lvl3pPr>
            <a:lvl4pPr marL="1600200" indent="-228600">
              <a:defRPr kumimoji="1" sz="2400">
                <a:solidFill>
                  <a:schemeClr val="tx1"/>
                </a:solidFill>
                <a:latin typeface="Times New Roman" panose="02020603050405020304" pitchFamily="18" charset="0"/>
                <a:ea typeface="굴림" panose="020B0600000101010101" pitchFamily="50" charset="-127"/>
              </a:defRPr>
            </a:lvl4pPr>
            <a:lvl5pPr marL="2057400" indent="-228600">
              <a:defRPr kumimoji="1" sz="2400">
                <a:solidFill>
                  <a:schemeClr val="tx1"/>
                </a:solidFill>
                <a:latin typeface="Times New Roman" panose="02020603050405020304" pitchFamily="18" charset="0"/>
                <a:ea typeface="굴림" panose="020B0600000101010101" pitchFamily="50" charset="-127"/>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9pPr>
          </a:lstStyle>
          <a:p>
            <a:pPr algn="ctr" eaLnBrk="1" latinLnBrk="1" hangingPunct="1">
              <a:lnSpc>
                <a:spcPct val="150000"/>
              </a:lnSpc>
            </a:pPr>
            <a:r>
              <a:rPr kumimoji="0" lang="en-US" altLang="ko-KR" sz="2000" b="1" dirty="0" err="1" smtClean="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Mun</a:t>
            </a:r>
            <a:r>
              <a:rPr kumimoji="0" lang="en-US" altLang="ko-KR" sz="2000" b="1" dirty="0" smtClean="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ko-KR" sz="2000" b="1" dirty="0" err="1" smtClean="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Gyung</a:t>
            </a:r>
            <a:r>
              <a:rPr kumimoji="0" lang="en-US" altLang="ko-KR" sz="2000" b="1" dirty="0" smtClean="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 Kim</a:t>
            </a:r>
            <a:r>
              <a:rPr kumimoji="0" lang="en-US" altLang="ko-KR" sz="2000" b="1" dirty="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
            </a:r>
            <a:br>
              <a:rPr kumimoji="0" lang="en-US" altLang="ko-KR" sz="2000" b="1" dirty="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br>
            <a:r>
              <a:rPr kumimoji="0" lang="en-US" altLang="ko-KR" sz="2000" b="1" dirty="0" smtClean="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PAL</a:t>
            </a:r>
          </a:p>
          <a:p>
            <a:pPr algn="ctr" eaLnBrk="1" latinLnBrk="1" hangingPunct="1">
              <a:lnSpc>
                <a:spcPct val="150000"/>
              </a:lnSpc>
            </a:pPr>
            <a:r>
              <a:rPr kumimoji="0" lang="en-US" altLang="ko-KR" sz="2000" b="1" dirty="0" smtClean="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BNL/ Oct. 1, 2018</a:t>
            </a:r>
          </a:p>
          <a:p>
            <a:pPr algn="ctr" eaLnBrk="1" latinLnBrk="1" hangingPunct="1">
              <a:lnSpc>
                <a:spcPct val="150000"/>
              </a:lnSpc>
            </a:pPr>
            <a:r>
              <a:rPr kumimoji="0" lang="en-US" altLang="ko-KR" sz="2000" b="1" dirty="0" smtClean="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Workshop on Accelerator Operation in 2018</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88442"/>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06786" y="188442"/>
            <a:ext cx="4572085"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RF &amp; SLED Pulse Form</a:t>
            </a:r>
            <a:endParaRPr lang="ko-KR" altLang="en-US" sz="3200" b="1" dirty="0">
              <a:latin typeface="Segoe UI Black" panose="020B0A02040204020203" pitchFamily="34" charset="0"/>
              <a:cs typeface="Segoe UI Black" panose="020B0A02040204020203" pitchFamily="34" charset="0"/>
            </a:endParaRP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3" y="2996952"/>
            <a:ext cx="7643637" cy="2839928"/>
          </a:xfrm>
          <a:prstGeom prst="rect">
            <a:avLst/>
          </a:prstGeom>
        </p:spPr>
      </p:pic>
      <p:sp>
        <p:nvSpPr>
          <p:cNvPr id="4" name="직사각형 3"/>
          <p:cNvSpPr/>
          <p:nvPr/>
        </p:nvSpPr>
        <p:spPr>
          <a:xfrm>
            <a:off x="611560" y="1628800"/>
            <a:ext cx="7344816" cy="1015663"/>
          </a:xfrm>
          <a:prstGeom prst="rect">
            <a:avLst/>
          </a:prstGeom>
        </p:spPr>
        <p:txBody>
          <a:bodyPr wrap="square">
            <a:spAutoFit/>
          </a:bodyPr>
          <a:lstStyle/>
          <a:p>
            <a:pPr marL="285750" indent="-285750">
              <a:buFontTx/>
              <a:buChar char="-"/>
            </a:pP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Energy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&amp;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Energy Spread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Instability Source</a:t>
            </a:r>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 RF Power &amp;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Phase Jitter,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Timing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Jitter</a:t>
            </a:r>
          </a:p>
          <a:p>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5253029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450"/>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293"/>
          <p:cNvSpPr>
            <a:spLocks noChangeShapeType="1"/>
          </p:cNvSpPr>
          <p:nvPr/>
        </p:nvSpPr>
        <p:spPr bwMode="auto">
          <a:xfrm>
            <a:off x="1333368" y="2247812"/>
            <a:ext cx="0" cy="79625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ko-KR" altLang="en-US" sz="2000" b="1">
              <a:latin typeface="Times New Roman" panose="02020603050405020304" pitchFamily="18" charset="0"/>
              <a:cs typeface="Times New Roman" panose="02020603050405020304" pitchFamily="18" charset="0"/>
            </a:endParaRPr>
          </a:p>
        </p:txBody>
      </p:sp>
      <p:sp>
        <p:nvSpPr>
          <p:cNvPr id="6" name="TextBox 5"/>
          <p:cNvSpPr txBox="1"/>
          <p:nvPr/>
        </p:nvSpPr>
        <p:spPr>
          <a:xfrm>
            <a:off x="2430503" y="3255276"/>
            <a:ext cx="473206" cy="2308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QD01</a:t>
            </a:r>
            <a:endParaRPr lang="ko-KR" altLang="en-US" sz="900" b="1" dirty="0">
              <a:latin typeface="Times New Roman" pitchFamily="18" charset="0"/>
              <a:cs typeface="Times New Roman" pitchFamily="18" charset="0"/>
            </a:endParaRPr>
          </a:p>
        </p:txBody>
      </p:sp>
      <p:sp>
        <p:nvSpPr>
          <p:cNvPr id="7" name="TextBox 6"/>
          <p:cNvSpPr txBox="1"/>
          <p:nvPr/>
        </p:nvSpPr>
        <p:spPr>
          <a:xfrm>
            <a:off x="3118700" y="3246052"/>
            <a:ext cx="473206" cy="2308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QD02</a:t>
            </a:r>
            <a:endParaRPr lang="ko-KR" altLang="en-US" sz="900" b="1" dirty="0">
              <a:latin typeface="Times New Roman" pitchFamily="18" charset="0"/>
              <a:cs typeface="Times New Roman" pitchFamily="18" charset="0"/>
            </a:endParaRPr>
          </a:p>
        </p:txBody>
      </p:sp>
      <p:sp>
        <p:nvSpPr>
          <p:cNvPr id="9" name="직사각형 8"/>
          <p:cNvSpPr/>
          <p:nvPr/>
        </p:nvSpPr>
        <p:spPr>
          <a:xfrm>
            <a:off x="1000891" y="3512056"/>
            <a:ext cx="7273146" cy="63423"/>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100"/>
          <p:cNvGrpSpPr/>
          <p:nvPr/>
        </p:nvGrpSpPr>
        <p:grpSpPr>
          <a:xfrm>
            <a:off x="2275758" y="3483403"/>
            <a:ext cx="114411" cy="72003"/>
            <a:chOff x="3247557" y="200024"/>
            <a:chExt cx="114411" cy="72003"/>
          </a:xfrm>
        </p:grpSpPr>
        <p:sp>
          <p:nvSpPr>
            <p:cNvPr id="216" name="직사각형 101"/>
            <p:cNvSpPr/>
            <p:nvPr/>
          </p:nvSpPr>
          <p:spPr>
            <a:xfrm>
              <a:off x="3259149" y="212727"/>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17" name="직사각형 102"/>
            <p:cNvSpPr/>
            <p:nvPr/>
          </p:nvSpPr>
          <p:spPr>
            <a:xfrm>
              <a:off x="3347568" y="200024"/>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18" name="직사각형 103"/>
            <p:cNvSpPr/>
            <p:nvPr/>
          </p:nvSpPr>
          <p:spPr>
            <a:xfrm>
              <a:off x="3247557" y="20002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19" name="직사각형 104"/>
            <p:cNvSpPr/>
            <p:nvPr/>
          </p:nvSpPr>
          <p:spPr>
            <a:xfrm>
              <a:off x="3261859" y="211948"/>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20" name="직사각형 105"/>
            <p:cNvSpPr/>
            <p:nvPr/>
          </p:nvSpPr>
          <p:spPr>
            <a:xfrm>
              <a:off x="3276146" y="211948"/>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21" name="직사각형 106"/>
            <p:cNvSpPr/>
            <p:nvPr/>
          </p:nvSpPr>
          <p:spPr>
            <a:xfrm>
              <a:off x="3290447"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22" name="직사각형 107"/>
            <p:cNvSpPr/>
            <p:nvPr/>
          </p:nvSpPr>
          <p:spPr>
            <a:xfrm>
              <a:off x="3304734"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23" name="직사각형 108"/>
            <p:cNvSpPr/>
            <p:nvPr/>
          </p:nvSpPr>
          <p:spPr>
            <a:xfrm>
              <a:off x="3319022"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24" name="직사각형 109"/>
            <p:cNvSpPr/>
            <p:nvPr/>
          </p:nvSpPr>
          <p:spPr>
            <a:xfrm>
              <a:off x="3333309"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sp>
        <p:nvSpPr>
          <p:cNvPr id="11" name="직사각형 10"/>
          <p:cNvSpPr/>
          <p:nvPr/>
        </p:nvSpPr>
        <p:spPr>
          <a:xfrm>
            <a:off x="2388470" y="3481818"/>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nvGrpSpPr>
          <p:cNvPr id="12" name="그룹 111"/>
          <p:cNvGrpSpPr/>
          <p:nvPr/>
        </p:nvGrpSpPr>
        <p:grpSpPr>
          <a:xfrm>
            <a:off x="2496094" y="3435780"/>
            <a:ext cx="335756" cy="169069"/>
            <a:chOff x="2778918" y="147638"/>
            <a:chExt cx="335756" cy="169069"/>
          </a:xfrm>
          <a:solidFill>
            <a:srgbClr val="00B0F0"/>
          </a:solidFill>
        </p:grpSpPr>
        <p:sp>
          <p:nvSpPr>
            <p:cNvPr id="213" name="직사각형 112"/>
            <p:cNvSpPr/>
            <p:nvPr/>
          </p:nvSpPr>
          <p:spPr>
            <a:xfrm>
              <a:off x="2778918" y="147638"/>
              <a:ext cx="335756" cy="169068"/>
            </a:xfrm>
            <a:prstGeom prst="rect">
              <a:avLst/>
            </a:prstGeom>
            <a:grpFill/>
            <a:ln w="635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214" name="직선 연결선 113"/>
            <p:cNvCxnSpPr/>
            <p:nvPr/>
          </p:nvCxnSpPr>
          <p:spPr>
            <a:xfrm>
              <a:off x="2778919" y="150018"/>
              <a:ext cx="333375" cy="161926"/>
            </a:xfrm>
            <a:prstGeom prst="line">
              <a:avLst/>
            </a:prstGeom>
            <a:grpFill/>
            <a:ln cap="sq">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5" name="직선 연결선 114"/>
            <p:cNvCxnSpPr/>
            <p:nvPr/>
          </p:nvCxnSpPr>
          <p:spPr>
            <a:xfrm flipH="1">
              <a:off x="2778919" y="154781"/>
              <a:ext cx="333375" cy="161926"/>
            </a:xfrm>
            <a:prstGeom prst="line">
              <a:avLst/>
            </a:prstGeom>
            <a:grpFill/>
            <a:ln cap="sq">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14" name="그룹 302"/>
          <p:cNvGrpSpPr/>
          <p:nvPr/>
        </p:nvGrpSpPr>
        <p:grpSpPr>
          <a:xfrm>
            <a:off x="3698163" y="3238929"/>
            <a:ext cx="71540" cy="336550"/>
            <a:chOff x="1752137" y="565150"/>
            <a:chExt cx="71540" cy="336550"/>
          </a:xfrm>
        </p:grpSpPr>
        <p:sp>
          <p:nvSpPr>
            <p:cNvPr id="206" name="직사각형 205"/>
            <p:cNvSpPr/>
            <p:nvPr/>
          </p:nvSpPr>
          <p:spPr>
            <a:xfrm>
              <a:off x="1765300" y="660400"/>
              <a:ext cx="45719" cy="2413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07" name="직사각형 206"/>
            <p:cNvSpPr/>
            <p:nvPr/>
          </p:nvSpPr>
          <p:spPr>
            <a:xfrm>
              <a:off x="1771650" y="565150"/>
              <a:ext cx="28800" cy="171450"/>
            </a:xfrm>
            <a:prstGeom prst="rect">
              <a:avLst/>
            </a:prstGeom>
            <a:solidFill>
              <a:schemeClr val="accent5">
                <a:lumMod val="75000"/>
              </a:schemeClr>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08" name="직사각형 207"/>
            <p:cNvSpPr/>
            <p:nvPr/>
          </p:nvSpPr>
          <p:spPr>
            <a:xfrm>
              <a:off x="1752137" y="808021"/>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09" name="직사각형 208"/>
            <p:cNvSpPr/>
            <p:nvPr/>
          </p:nvSpPr>
          <p:spPr>
            <a:xfrm>
              <a:off x="1809277" y="808005"/>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15" name="그룹 308"/>
          <p:cNvGrpSpPr/>
          <p:nvPr/>
        </p:nvGrpSpPr>
        <p:grpSpPr>
          <a:xfrm>
            <a:off x="2948052" y="3476254"/>
            <a:ext cx="114411" cy="85725"/>
            <a:chOff x="3845239" y="119062"/>
            <a:chExt cx="114411" cy="85725"/>
          </a:xfrm>
        </p:grpSpPr>
        <p:sp>
          <p:nvSpPr>
            <p:cNvPr id="202" name="직사각형 201"/>
            <p:cNvSpPr/>
            <p:nvPr/>
          </p:nvSpPr>
          <p:spPr>
            <a:xfrm>
              <a:off x="3856831" y="141287"/>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03" name="타원 202"/>
            <p:cNvSpPr/>
            <p:nvPr/>
          </p:nvSpPr>
          <p:spPr>
            <a:xfrm>
              <a:off x="3881437" y="119062"/>
              <a:ext cx="45719" cy="85725"/>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04" name="직사각형 203"/>
            <p:cNvSpPr/>
            <p:nvPr/>
          </p:nvSpPr>
          <p:spPr>
            <a:xfrm>
              <a:off x="3945250" y="128584"/>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05" name="직사각형 204"/>
            <p:cNvSpPr/>
            <p:nvPr/>
          </p:nvSpPr>
          <p:spPr>
            <a:xfrm>
              <a:off x="3845239" y="12858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16" name="그룹 313"/>
          <p:cNvGrpSpPr/>
          <p:nvPr/>
        </p:nvGrpSpPr>
        <p:grpSpPr>
          <a:xfrm>
            <a:off x="3586227" y="3458695"/>
            <a:ext cx="114411" cy="115200"/>
            <a:chOff x="4154801" y="180078"/>
            <a:chExt cx="114411" cy="115200"/>
          </a:xfrm>
        </p:grpSpPr>
        <p:sp>
          <p:nvSpPr>
            <p:cNvPr id="197" name="직사각형 196"/>
            <p:cNvSpPr/>
            <p:nvPr/>
          </p:nvSpPr>
          <p:spPr>
            <a:xfrm>
              <a:off x="4166393" y="217483"/>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8" name="타원 197"/>
            <p:cNvSpPr/>
            <p:nvPr/>
          </p:nvSpPr>
          <p:spPr>
            <a:xfrm>
              <a:off x="4190999" y="195258"/>
              <a:ext cx="45719" cy="85725"/>
            </a:xfrm>
            <a:prstGeom prst="ellipse">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9" name="직사각형 198"/>
            <p:cNvSpPr/>
            <p:nvPr/>
          </p:nvSpPr>
          <p:spPr>
            <a:xfrm>
              <a:off x="4254812" y="204780"/>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200" name="직사각형 199"/>
            <p:cNvSpPr/>
            <p:nvPr/>
          </p:nvSpPr>
          <p:spPr>
            <a:xfrm>
              <a:off x="4154801" y="20478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201" name="직선 연결선 200"/>
            <p:cNvCxnSpPr/>
            <p:nvPr/>
          </p:nvCxnSpPr>
          <p:spPr>
            <a:xfrm rot="16200000" flipH="1">
              <a:off x="4156022" y="236487"/>
              <a:ext cx="115200" cy="238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7" name="그룹 319"/>
          <p:cNvGrpSpPr/>
          <p:nvPr/>
        </p:nvGrpSpPr>
        <p:grpSpPr>
          <a:xfrm>
            <a:off x="3771978" y="3483403"/>
            <a:ext cx="114411" cy="72003"/>
            <a:chOff x="3478539" y="200023"/>
            <a:chExt cx="114411" cy="72003"/>
          </a:xfrm>
        </p:grpSpPr>
        <p:sp>
          <p:nvSpPr>
            <p:cNvPr id="188" name="직사각형 187"/>
            <p:cNvSpPr/>
            <p:nvPr/>
          </p:nvSpPr>
          <p:spPr>
            <a:xfrm>
              <a:off x="3490131" y="212726"/>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9" name="직사각형 188"/>
            <p:cNvSpPr/>
            <p:nvPr/>
          </p:nvSpPr>
          <p:spPr>
            <a:xfrm>
              <a:off x="3578550" y="20002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0" name="직사각형 189"/>
            <p:cNvSpPr/>
            <p:nvPr/>
          </p:nvSpPr>
          <p:spPr>
            <a:xfrm>
              <a:off x="3478539" y="200026"/>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1" name="직사각형 190"/>
            <p:cNvSpPr/>
            <p:nvPr/>
          </p:nvSpPr>
          <p:spPr>
            <a:xfrm>
              <a:off x="3492841"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2" name="직사각형 191"/>
            <p:cNvSpPr/>
            <p:nvPr/>
          </p:nvSpPr>
          <p:spPr>
            <a:xfrm>
              <a:off x="3507128"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3" name="직사각형 192"/>
            <p:cNvSpPr/>
            <p:nvPr/>
          </p:nvSpPr>
          <p:spPr>
            <a:xfrm>
              <a:off x="3521429"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4" name="직사각형 193"/>
            <p:cNvSpPr/>
            <p:nvPr/>
          </p:nvSpPr>
          <p:spPr>
            <a:xfrm>
              <a:off x="3535716"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5" name="직사각형 194"/>
            <p:cNvSpPr/>
            <p:nvPr/>
          </p:nvSpPr>
          <p:spPr>
            <a:xfrm>
              <a:off x="3550004"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96" name="직사각형 195"/>
            <p:cNvSpPr/>
            <p:nvPr/>
          </p:nvSpPr>
          <p:spPr>
            <a:xfrm>
              <a:off x="3564291"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18" name="그룹 329"/>
          <p:cNvGrpSpPr/>
          <p:nvPr/>
        </p:nvGrpSpPr>
        <p:grpSpPr>
          <a:xfrm>
            <a:off x="3883897" y="3471499"/>
            <a:ext cx="114411" cy="85725"/>
            <a:chOff x="4619158" y="211932"/>
            <a:chExt cx="114411" cy="85725"/>
          </a:xfrm>
        </p:grpSpPr>
        <p:sp>
          <p:nvSpPr>
            <p:cNvPr id="184" name="직사각형 183"/>
            <p:cNvSpPr/>
            <p:nvPr/>
          </p:nvSpPr>
          <p:spPr>
            <a:xfrm>
              <a:off x="4630750" y="234157"/>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5" name="타원 184"/>
            <p:cNvSpPr/>
            <p:nvPr/>
          </p:nvSpPr>
          <p:spPr>
            <a:xfrm>
              <a:off x="4655356" y="211932"/>
              <a:ext cx="45719" cy="85725"/>
            </a:xfrm>
            <a:prstGeom prst="ellipse">
              <a:avLst/>
            </a:prstGeom>
            <a:solidFill>
              <a:srgbClr val="00B050"/>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6" name="직사각형 185"/>
            <p:cNvSpPr/>
            <p:nvPr/>
          </p:nvSpPr>
          <p:spPr>
            <a:xfrm>
              <a:off x="4719169" y="221454"/>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7" name="직사각형 186"/>
            <p:cNvSpPr/>
            <p:nvPr/>
          </p:nvSpPr>
          <p:spPr>
            <a:xfrm>
              <a:off x="4619158" y="22145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9" name="그룹 1000"/>
          <p:cNvGrpSpPr/>
          <p:nvPr/>
        </p:nvGrpSpPr>
        <p:grpSpPr>
          <a:xfrm>
            <a:off x="2933774" y="3486532"/>
            <a:ext cx="28673" cy="72016"/>
            <a:chOff x="794868" y="241252"/>
            <a:chExt cx="28673" cy="72016"/>
          </a:xfrm>
        </p:grpSpPr>
        <p:sp>
          <p:nvSpPr>
            <p:cNvPr id="115" name="직사각형 114"/>
            <p:cNvSpPr/>
            <p:nvPr/>
          </p:nvSpPr>
          <p:spPr>
            <a:xfrm>
              <a:off x="794868" y="241268"/>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16" name="직사각형 115"/>
            <p:cNvSpPr/>
            <p:nvPr/>
          </p:nvSpPr>
          <p:spPr>
            <a:xfrm>
              <a:off x="809141" y="241252"/>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30" name="그룹 1003"/>
          <p:cNvGrpSpPr/>
          <p:nvPr/>
        </p:nvGrpSpPr>
        <p:grpSpPr>
          <a:xfrm>
            <a:off x="3048075" y="3486532"/>
            <a:ext cx="28673" cy="72016"/>
            <a:chOff x="794868" y="241252"/>
            <a:chExt cx="28673" cy="72016"/>
          </a:xfrm>
        </p:grpSpPr>
        <p:sp>
          <p:nvSpPr>
            <p:cNvPr id="113" name="직사각형 112"/>
            <p:cNvSpPr/>
            <p:nvPr/>
          </p:nvSpPr>
          <p:spPr>
            <a:xfrm>
              <a:off x="794868" y="241268"/>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14" name="직사각형 113"/>
            <p:cNvSpPr/>
            <p:nvPr/>
          </p:nvSpPr>
          <p:spPr>
            <a:xfrm>
              <a:off x="809141" y="241252"/>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32" name="그룹 1190"/>
          <p:cNvGrpSpPr/>
          <p:nvPr/>
        </p:nvGrpSpPr>
        <p:grpSpPr>
          <a:xfrm>
            <a:off x="3981995" y="3331798"/>
            <a:ext cx="207169" cy="224397"/>
            <a:chOff x="7684294" y="189706"/>
            <a:chExt cx="207169" cy="224397"/>
          </a:xfrm>
        </p:grpSpPr>
        <p:sp>
          <p:nvSpPr>
            <p:cNvPr id="107" name="왼쪽/오른쪽/위쪽 화살표 106"/>
            <p:cNvSpPr/>
            <p:nvPr/>
          </p:nvSpPr>
          <p:spPr>
            <a:xfrm>
              <a:off x="7684294" y="242094"/>
              <a:ext cx="207169" cy="157162"/>
            </a:xfrm>
            <a:prstGeom prst="leftRightUpArrow">
              <a:avLst>
                <a:gd name="adj1" fmla="val 25000"/>
                <a:gd name="adj2" fmla="val 15322"/>
                <a:gd name="adj3" fmla="val 25000"/>
              </a:avLst>
            </a:prstGeom>
            <a:solidFill>
              <a:schemeClr val="bg1"/>
            </a:solidFill>
            <a:ln w="635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08" name="직사각형 107"/>
            <p:cNvSpPr/>
            <p:nvPr/>
          </p:nvSpPr>
          <p:spPr>
            <a:xfrm>
              <a:off x="7700495" y="337341"/>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09" name="직사각형 108"/>
            <p:cNvSpPr/>
            <p:nvPr/>
          </p:nvSpPr>
          <p:spPr>
            <a:xfrm>
              <a:off x="7686207" y="337341"/>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10" name="직사각형 109"/>
            <p:cNvSpPr/>
            <p:nvPr/>
          </p:nvSpPr>
          <p:spPr>
            <a:xfrm>
              <a:off x="7869564" y="34210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11" name="직사각형 110"/>
            <p:cNvSpPr/>
            <p:nvPr/>
          </p:nvSpPr>
          <p:spPr>
            <a:xfrm>
              <a:off x="7855276" y="34210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12" name="직사각형 111"/>
            <p:cNvSpPr/>
            <p:nvPr/>
          </p:nvSpPr>
          <p:spPr>
            <a:xfrm>
              <a:off x="7765257" y="189706"/>
              <a:ext cx="45719" cy="114300"/>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sp>
        <p:nvSpPr>
          <p:cNvPr id="35" name="TextBox 1287"/>
          <p:cNvSpPr txBox="1">
            <a:spLocks noChangeArrowheads="1"/>
          </p:cNvSpPr>
          <p:nvPr/>
        </p:nvSpPr>
        <p:spPr bwMode="auto">
          <a:xfrm>
            <a:off x="2780161" y="3131380"/>
            <a:ext cx="479619" cy="369332"/>
          </a:xfrm>
          <a:prstGeom prst="rect">
            <a:avLst/>
          </a:prstGeom>
          <a:noFill/>
          <a:ln w="9525">
            <a:noFill/>
            <a:miter lim="800000"/>
            <a:headEnd/>
            <a:tailEnd/>
          </a:ln>
        </p:spPr>
        <p:txBody>
          <a:bodyPr wrap="none">
            <a:spAutoFit/>
          </a:bodyPr>
          <a:lstStyle/>
          <a:p>
            <a:pPr algn="ctr"/>
            <a:r>
              <a:rPr kumimoji="0" lang="en-US" altLang="ko-KR" sz="900" b="1" dirty="0">
                <a:solidFill>
                  <a:srgbClr val="FF0000"/>
                </a:solidFill>
                <a:latin typeface="Arial" pitchFamily="34" charset="0"/>
                <a:ea typeface="맑은 고딕" pitchFamily="50" charset="-127"/>
                <a:cs typeface="Arial" pitchFamily="34" charset="0"/>
              </a:rPr>
              <a:t>BCM</a:t>
            </a:r>
          </a:p>
          <a:p>
            <a:pPr algn="ctr"/>
            <a:r>
              <a:rPr kumimoji="0" lang="en-US" altLang="ko-KR" sz="900" b="1" dirty="0">
                <a:solidFill>
                  <a:srgbClr val="FF0000"/>
                </a:solidFill>
                <a:latin typeface="Arial" pitchFamily="34" charset="0"/>
                <a:ea typeface="맑은 고딕" pitchFamily="50" charset="-127"/>
                <a:cs typeface="Arial" pitchFamily="34" charset="0"/>
              </a:rPr>
              <a:t>LI#07</a:t>
            </a:r>
            <a:endParaRPr kumimoji="0" lang="ko-KR" altLang="en-US" sz="900" b="1" dirty="0">
              <a:solidFill>
                <a:srgbClr val="FF0000"/>
              </a:solidFill>
              <a:latin typeface="Arial" pitchFamily="34" charset="0"/>
              <a:ea typeface="맑은 고딕" pitchFamily="50" charset="-127"/>
              <a:cs typeface="Arial" pitchFamily="34" charset="0"/>
            </a:endParaRPr>
          </a:p>
        </p:txBody>
      </p:sp>
      <p:sp>
        <p:nvSpPr>
          <p:cNvPr id="37" name="TextBox 1293"/>
          <p:cNvSpPr txBox="1">
            <a:spLocks noChangeArrowheads="1"/>
          </p:cNvSpPr>
          <p:nvPr/>
        </p:nvSpPr>
        <p:spPr bwMode="auto">
          <a:xfrm>
            <a:off x="3459003" y="3637793"/>
            <a:ext cx="441147" cy="369332"/>
          </a:xfrm>
          <a:prstGeom prst="rect">
            <a:avLst/>
          </a:prstGeom>
          <a:noFill/>
          <a:ln w="9525">
            <a:noFill/>
            <a:miter lim="800000"/>
            <a:headEnd/>
            <a:tailEnd/>
          </a:ln>
        </p:spPr>
        <p:txBody>
          <a:bodyPr wrap="none">
            <a:spAutoFit/>
          </a:bodyPr>
          <a:lstStyle/>
          <a:p>
            <a:pPr algn="ctr"/>
            <a:r>
              <a:rPr kumimoji="0" lang="en-US" altLang="ko-KR" sz="900" b="1" dirty="0">
                <a:solidFill>
                  <a:srgbClr val="0070C0"/>
                </a:solidFill>
                <a:latin typeface="Arial" pitchFamily="34" charset="0"/>
                <a:ea typeface="맑은 고딕" pitchFamily="50" charset="-127"/>
                <a:cs typeface="Arial" pitchFamily="34" charset="0"/>
              </a:rPr>
              <a:t>BPM</a:t>
            </a:r>
          </a:p>
          <a:p>
            <a:pPr algn="ctr"/>
            <a:r>
              <a:rPr kumimoji="0" lang="en-US" altLang="ko-KR" sz="900" b="1" dirty="0">
                <a:solidFill>
                  <a:srgbClr val="0070C0"/>
                </a:solidFill>
                <a:latin typeface="Arial" pitchFamily="34" charset="0"/>
                <a:ea typeface="맑은 고딕" pitchFamily="50" charset="-127"/>
                <a:cs typeface="Arial" pitchFamily="34" charset="0"/>
              </a:rPr>
              <a:t>T01</a:t>
            </a:r>
            <a:endParaRPr kumimoji="0" lang="ko-KR" altLang="en-US" sz="900" b="1" dirty="0">
              <a:solidFill>
                <a:srgbClr val="0070C0"/>
              </a:solidFill>
              <a:latin typeface="Arial" pitchFamily="34" charset="0"/>
              <a:ea typeface="맑은 고딕" pitchFamily="50" charset="-127"/>
              <a:cs typeface="Arial" pitchFamily="34" charset="0"/>
            </a:endParaRPr>
          </a:p>
        </p:txBody>
      </p:sp>
      <p:sp>
        <p:nvSpPr>
          <p:cNvPr id="38" name="TextBox 1294"/>
          <p:cNvSpPr txBox="1">
            <a:spLocks noChangeArrowheads="1"/>
          </p:cNvSpPr>
          <p:nvPr/>
        </p:nvSpPr>
        <p:spPr bwMode="auto">
          <a:xfrm>
            <a:off x="3723353" y="3664780"/>
            <a:ext cx="434734" cy="230832"/>
          </a:xfrm>
          <a:prstGeom prst="rect">
            <a:avLst/>
          </a:prstGeom>
          <a:noFill/>
          <a:ln w="9525">
            <a:noFill/>
            <a:miter lim="800000"/>
            <a:headEnd/>
            <a:tailEnd/>
          </a:ln>
        </p:spPr>
        <p:txBody>
          <a:bodyPr wrap="none">
            <a:spAutoFit/>
          </a:bodyPr>
          <a:lstStyle/>
          <a:p>
            <a:pPr algn="ctr"/>
            <a:r>
              <a:rPr kumimoji="0" lang="en-US" altLang="ko-KR" sz="900" b="1">
                <a:solidFill>
                  <a:srgbClr val="00B050"/>
                </a:solidFill>
                <a:latin typeface="Arial" pitchFamily="34" charset="0"/>
                <a:ea typeface="맑은 고딕" pitchFamily="50" charset="-127"/>
                <a:cs typeface="Arial" pitchFamily="34" charset="0"/>
              </a:rPr>
              <a:t>ICT1</a:t>
            </a:r>
            <a:endParaRPr kumimoji="0" lang="ko-KR" altLang="en-US" sz="900" b="1">
              <a:solidFill>
                <a:srgbClr val="00B050"/>
              </a:solidFill>
              <a:latin typeface="Arial" pitchFamily="34" charset="0"/>
              <a:ea typeface="맑은 고딕" pitchFamily="50" charset="-127"/>
              <a:cs typeface="Arial" pitchFamily="34" charset="0"/>
            </a:endParaRPr>
          </a:p>
        </p:txBody>
      </p:sp>
      <p:sp>
        <p:nvSpPr>
          <p:cNvPr id="45" name="TextBox 44"/>
          <p:cNvSpPr txBox="1"/>
          <p:nvPr/>
        </p:nvSpPr>
        <p:spPr>
          <a:xfrm>
            <a:off x="3609739" y="2974079"/>
            <a:ext cx="415498" cy="3693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BT</a:t>
            </a:r>
          </a:p>
          <a:p>
            <a:r>
              <a:rPr lang="en-US" altLang="ko-KR" sz="900" b="1" dirty="0" smtClean="0">
                <a:latin typeface="Times New Roman" pitchFamily="18" charset="0"/>
                <a:cs typeface="Times New Roman" pitchFamily="18" charset="0"/>
              </a:rPr>
              <a:t>GV1</a:t>
            </a:r>
            <a:endParaRPr lang="ko-KR" altLang="en-US" sz="900" b="1" dirty="0">
              <a:latin typeface="Times New Roman" pitchFamily="18" charset="0"/>
              <a:cs typeface="Times New Roman" pitchFamily="18" charset="0"/>
            </a:endParaRPr>
          </a:p>
        </p:txBody>
      </p:sp>
      <p:sp>
        <p:nvSpPr>
          <p:cNvPr id="46" name="TextBox 1293"/>
          <p:cNvSpPr txBox="1">
            <a:spLocks noChangeArrowheads="1"/>
          </p:cNvSpPr>
          <p:nvPr/>
        </p:nvSpPr>
        <p:spPr bwMode="auto">
          <a:xfrm>
            <a:off x="3349644" y="2975426"/>
            <a:ext cx="441147" cy="369332"/>
          </a:xfrm>
          <a:prstGeom prst="rect">
            <a:avLst/>
          </a:prstGeom>
          <a:noFill/>
          <a:ln w="9525">
            <a:noFill/>
            <a:miter lim="800000"/>
            <a:headEnd/>
            <a:tailEnd/>
          </a:ln>
        </p:spPr>
        <p:txBody>
          <a:bodyPr wrap="none">
            <a:spAutoFit/>
          </a:bodyPr>
          <a:lstStyle/>
          <a:p>
            <a:pPr algn="ctr"/>
            <a:r>
              <a:rPr kumimoji="0" lang="en-US" altLang="ko-KR" sz="900" b="1" dirty="0">
                <a:solidFill>
                  <a:srgbClr val="0070C0"/>
                </a:solidFill>
                <a:latin typeface="Arial" pitchFamily="34" charset="0"/>
                <a:ea typeface="맑은 고딕" pitchFamily="50" charset="-127"/>
                <a:cs typeface="Arial" pitchFamily="34" charset="0"/>
              </a:rPr>
              <a:t>BPM</a:t>
            </a:r>
          </a:p>
          <a:p>
            <a:pPr algn="ctr"/>
            <a:r>
              <a:rPr kumimoji="0" lang="en-US" altLang="ko-KR" sz="900" b="1" dirty="0">
                <a:solidFill>
                  <a:srgbClr val="0070C0"/>
                </a:solidFill>
                <a:latin typeface="Arial" pitchFamily="34" charset="0"/>
                <a:ea typeface="맑은 고딕" pitchFamily="50" charset="-127"/>
                <a:cs typeface="Arial" pitchFamily="34" charset="0"/>
              </a:rPr>
              <a:t>T01</a:t>
            </a:r>
            <a:endParaRPr kumimoji="0" lang="ko-KR" altLang="en-US" sz="900" b="1" dirty="0">
              <a:solidFill>
                <a:srgbClr val="0070C0"/>
              </a:solidFill>
              <a:latin typeface="Arial" pitchFamily="34" charset="0"/>
              <a:ea typeface="맑은 고딕" pitchFamily="50" charset="-127"/>
              <a:cs typeface="Arial" pitchFamily="34" charset="0"/>
            </a:endParaRPr>
          </a:p>
        </p:txBody>
      </p:sp>
      <p:sp>
        <p:nvSpPr>
          <p:cNvPr id="47" name="TextBox 1338"/>
          <p:cNvSpPr txBox="1">
            <a:spLocks noChangeArrowheads="1"/>
          </p:cNvSpPr>
          <p:nvPr/>
        </p:nvSpPr>
        <p:spPr bwMode="auto">
          <a:xfrm>
            <a:off x="3925717" y="2939200"/>
            <a:ext cx="530916" cy="507831"/>
          </a:xfrm>
          <a:prstGeom prst="rect">
            <a:avLst/>
          </a:prstGeom>
          <a:noFill/>
          <a:ln w="9525">
            <a:noFill/>
            <a:miter lim="800000"/>
            <a:headEnd/>
            <a:tailEnd/>
          </a:ln>
        </p:spPr>
        <p:txBody>
          <a:bodyPr wrap="none">
            <a:spAutoFit/>
          </a:bodyPr>
          <a:lstStyle/>
          <a:p>
            <a:pPr algn="ctr"/>
            <a:r>
              <a:rPr kumimoji="0" lang="en-US" altLang="ko-KR" sz="900" b="1" dirty="0">
                <a:solidFill>
                  <a:srgbClr val="7030A0"/>
                </a:solidFill>
                <a:latin typeface="Arial" pitchFamily="34" charset="0"/>
                <a:ea typeface="맑은 고딕" pitchFamily="50" charset="-127"/>
                <a:cs typeface="Arial" pitchFamily="34" charset="0"/>
              </a:rPr>
              <a:t>BPRM</a:t>
            </a:r>
          </a:p>
          <a:p>
            <a:pPr algn="ctr"/>
            <a:r>
              <a:rPr kumimoji="0" lang="en-US" altLang="ko-KR" sz="900" b="1" dirty="0">
                <a:solidFill>
                  <a:srgbClr val="7030A0"/>
                </a:solidFill>
                <a:latin typeface="Arial" pitchFamily="34" charset="0"/>
                <a:ea typeface="맑은 고딕" pitchFamily="50" charset="-127"/>
                <a:cs typeface="Arial" pitchFamily="34" charset="0"/>
              </a:rPr>
              <a:t>No#04</a:t>
            </a:r>
          </a:p>
          <a:p>
            <a:pPr algn="ctr"/>
            <a:r>
              <a:rPr kumimoji="0" lang="en-US" altLang="ko-KR" sz="900" b="1" dirty="0">
                <a:solidFill>
                  <a:srgbClr val="7030A0"/>
                </a:solidFill>
                <a:latin typeface="Arial" pitchFamily="34" charset="0"/>
                <a:ea typeface="맑은 고딕" pitchFamily="50" charset="-127"/>
                <a:cs typeface="Arial" pitchFamily="34" charset="0"/>
              </a:rPr>
              <a:t>(OTR)</a:t>
            </a:r>
            <a:endParaRPr kumimoji="0" lang="ko-KR" altLang="en-US" sz="900" b="1" dirty="0">
              <a:solidFill>
                <a:srgbClr val="7030A0"/>
              </a:solidFill>
              <a:latin typeface="Arial" pitchFamily="34" charset="0"/>
              <a:ea typeface="맑은 고딕" pitchFamily="50" charset="-127"/>
              <a:cs typeface="Arial" pitchFamily="34" charset="0"/>
            </a:endParaRPr>
          </a:p>
        </p:txBody>
      </p:sp>
      <p:sp>
        <p:nvSpPr>
          <p:cNvPr id="48" name="직사각형 47"/>
          <p:cNvSpPr/>
          <p:nvPr/>
        </p:nvSpPr>
        <p:spPr>
          <a:xfrm>
            <a:off x="251520" y="3372680"/>
            <a:ext cx="927968" cy="301610"/>
          </a:xfrm>
          <a:prstGeom prst="rect">
            <a:avLst/>
          </a:prstGeom>
          <a:solidFill>
            <a:srgbClr val="FFC000"/>
          </a:solidFill>
          <a:ln w="952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49" name="직사각형 48"/>
          <p:cNvSpPr/>
          <p:nvPr/>
        </p:nvSpPr>
        <p:spPr>
          <a:xfrm>
            <a:off x="1339777" y="3372680"/>
            <a:ext cx="927968" cy="301610"/>
          </a:xfrm>
          <a:prstGeom prst="rect">
            <a:avLst/>
          </a:prstGeom>
          <a:solidFill>
            <a:srgbClr val="FFC000"/>
          </a:solidFill>
          <a:ln w="9525">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50" name="TextBox 49"/>
          <p:cNvSpPr txBox="1"/>
          <p:nvPr/>
        </p:nvSpPr>
        <p:spPr>
          <a:xfrm>
            <a:off x="395345" y="3432990"/>
            <a:ext cx="556563" cy="230832"/>
          </a:xfrm>
          <a:prstGeom prst="rect">
            <a:avLst/>
          </a:prstGeom>
          <a:noFill/>
        </p:spPr>
        <p:txBody>
          <a:bodyPr wrap="none" rtlCol="0">
            <a:spAutoFit/>
          </a:bodyPr>
          <a:lstStyle/>
          <a:p>
            <a:r>
              <a:rPr lang="en-US" altLang="ko-KR" sz="900" b="1" dirty="0" smtClean="0">
                <a:latin typeface="Arial Unicode MS" pitchFamily="50" charset="-127"/>
                <a:ea typeface="Arial Unicode MS" pitchFamily="50" charset="-127"/>
                <a:cs typeface="Arial Unicode MS" pitchFamily="50" charset="-127"/>
              </a:rPr>
              <a:t>ACC45</a:t>
            </a:r>
            <a:endParaRPr lang="ko-KR" altLang="en-US" sz="900" b="1" dirty="0">
              <a:latin typeface="Arial Unicode MS" pitchFamily="50" charset="-127"/>
              <a:ea typeface="Arial Unicode MS" pitchFamily="50" charset="-127"/>
              <a:cs typeface="Arial Unicode MS" pitchFamily="50" charset="-127"/>
            </a:endParaRPr>
          </a:p>
        </p:txBody>
      </p:sp>
      <p:sp>
        <p:nvSpPr>
          <p:cNvPr id="51" name="TextBox 50"/>
          <p:cNvSpPr txBox="1"/>
          <p:nvPr/>
        </p:nvSpPr>
        <p:spPr>
          <a:xfrm>
            <a:off x="1503916" y="3426640"/>
            <a:ext cx="556563" cy="230832"/>
          </a:xfrm>
          <a:prstGeom prst="rect">
            <a:avLst/>
          </a:prstGeom>
          <a:noFill/>
        </p:spPr>
        <p:txBody>
          <a:bodyPr wrap="none" rtlCol="0">
            <a:spAutoFit/>
          </a:bodyPr>
          <a:lstStyle/>
          <a:p>
            <a:r>
              <a:rPr lang="en-US" altLang="ko-KR" sz="900" b="1" dirty="0" smtClean="0">
                <a:latin typeface="Arial Unicode MS" pitchFamily="50" charset="-127"/>
                <a:ea typeface="Arial Unicode MS" pitchFamily="50" charset="-127"/>
                <a:cs typeface="Arial Unicode MS" pitchFamily="50" charset="-127"/>
              </a:rPr>
              <a:t>ACC46</a:t>
            </a:r>
            <a:endParaRPr lang="ko-KR" altLang="en-US" sz="900" b="1" dirty="0">
              <a:latin typeface="Arial Unicode MS" pitchFamily="50" charset="-127"/>
              <a:ea typeface="Arial Unicode MS" pitchFamily="50" charset="-127"/>
              <a:cs typeface="Arial Unicode MS" pitchFamily="50" charset="-127"/>
            </a:endParaRPr>
          </a:p>
        </p:txBody>
      </p:sp>
      <p:grpSp>
        <p:nvGrpSpPr>
          <p:cNvPr id="52" name="그룹 100"/>
          <p:cNvGrpSpPr/>
          <p:nvPr/>
        </p:nvGrpSpPr>
        <p:grpSpPr>
          <a:xfrm>
            <a:off x="1197352" y="3484541"/>
            <a:ext cx="114411" cy="72003"/>
            <a:chOff x="3247557" y="200024"/>
            <a:chExt cx="114411" cy="72003"/>
          </a:xfrm>
        </p:grpSpPr>
        <p:sp>
          <p:nvSpPr>
            <p:cNvPr id="79" name="직사각형 101"/>
            <p:cNvSpPr/>
            <p:nvPr/>
          </p:nvSpPr>
          <p:spPr>
            <a:xfrm>
              <a:off x="3259149" y="212727"/>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0" name="직사각형 102"/>
            <p:cNvSpPr/>
            <p:nvPr/>
          </p:nvSpPr>
          <p:spPr>
            <a:xfrm>
              <a:off x="3347568" y="200024"/>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1" name="직사각형 103"/>
            <p:cNvSpPr/>
            <p:nvPr/>
          </p:nvSpPr>
          <p:spPr>
            <a:xfrm>
              <a:off x="3247557" y="20002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2" name="직사각형 104"/>
            <p:cNvSpPr/>
            <p:nvPr/>
          </p:nvSpPr>
          <p:spPr>
            <a:xfrm>
              <a:off x="3261859" y="211948"/>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3" name="직사각형 105"/>
            <p:cNvSpPr/>
            <p:nvPr/>
          </p:nvSpPr>
          <p:spPr>
            <a:xfrm>
              <a:off x="3276146" y="211948"/>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4" name="직사각형 106"/>
            <p:cNvSpPr/>
            <p:nvPr/>
          </p:nvSpPr>
          <p:spPr>
            <a:xfrm>
              <a:off x="3290447"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5" name="직사각형 107"/>
            <p:cNvSpPr/>
            <p:nvPr/>
          </p:nvSpPr>
          <p:spPr>
            <a:xfrm>
              <a:off x="3304734"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6" name="직사각형 108"/>
            <p:cNvSpPr/>
            <p:nvPr/>
          </p:nvSpPr>
          <p:spPr>
            <a:xfrm>
              <a:off x="3319022"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7" name="직사각형 109"/>
            <p:cNvSpPr/>
            <p:nvPr/>
          </p:nvSpPr>
          <p:spPr>
            <a:xfrm>
              <a:off x="3333309" y="211964"/>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pSp>
      <p:sp>
        <p:nvSpPr>
          <p:cNvPr id="53" name="Oval 227"/>
          <p:cNvSpPr>
            <a:spLocks noChangeArrowheads="1"/>
          </p:cNvSpPr>
          <p:nvPr/>
        </p:nvSpPr>
        <p:spPr bwMode="auto">
          <a:xfrm>
            <a:off x="1043489" y="2364032"/>
            <a:ext cx="527563" cy="259984"/>
          </a:xfrm>
          <a:prstGeom prst="ellipse">
            <a:avLst/>
          </a:prstGeom>
          <a:solidFill>
            <a:schemeClr val="tx2">
              <a:lumMod val="20000"/>
              <a:lumOff val="80000"/>
            </a:schemeClr>
          </a:soli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nvex"/>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2000" b="1">
              <a:latin typeface="Times New Roman" panose="02020603050405020304" pitchFamily="18" charset="0"/>
              <a:ea typeface="굴림" pitchFamily="50" charset="-127"/>
              <a:cs typeface="Times New Roman" panose="02020603050405020304" pitchFamily="18" charset="0"/>
            </a:endParaRPr>
          </a:p>
        </p:txBody>
      </p:sp>
      <p:sp>
        <p:nvSpPr>
          <p:cNvPr id="54" name="Line 231"/>
          <p:cNvSpPr>
            <a:spLocks noChangeShapeType="1"/>
          </p:cNvSpPr>
          <p:nvPr/>
        </p:nvSpPr>
        <p:spPr bwMode="auto">
          <a:xfrm>
            <a:off x="1321222" y="2711312"/>
            <a:ext cx="173630"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55" name="Line 232"/>
          <p:cNvSpPr>
            <a:spLocks noChangeShapeType="1"/>
          </p:cNvSpPr>
          <p:nvPr/>
        </p:nvSpPr>
        <p:spPr bwMode="auto">
          <a:xfrm flipV="1">
            <a:off x="1494853" y="2670105"/>
            <a:ext cx="109661" cy="41208"/>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56" name="Line 233"/>
          <p:cNvSpPr>
            <a:spLocks noChangeShapeType="1"/>
          </p:cNvSpPr>
          <p:nvPr/>
        </p:nvSpPr>
        <p:spPr bwMode="auto">
          <a:xfrm>
            <a:off x="1494853" y="2711312"/>
            <a:ext cx="109661" cy="42238"/>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57" name="AutoShape 234"/>
          <p:cNvSpPr>
            <a:spLocks noChangeArrowheads="1"/>
          </p:cNvSpPr>
          <p:nvPr/>
        </p:nvSpPr>
        <p:spPr bwMode="auto">
          <a:xfrm>
            <a:off x="1604475" y="2652591"/>
            <a:ext cx="310707" cy="54600"/>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2000" b="1">
              <a:latin typeface="Times New Roman" panose="02020603050405020304" pitchFamily="18" charset="0"/>
              <a:ea typeface="굴림" pitchFamily="50" charset="-127"/>
              <a:cs typeface="Times New Roman" panose="02020603050405020304" pitchFamily="18" charset="0"/>
            </a:endParaRPr>
          </a:p>
        </p:txBody>
      </p:sp>
      <p:sp>
        <p:nvSpPr>
          <p:cNvPr id="58" name="AutoShape 235"/>
          <p:cNvSpPr>
            <a:spLocks noChangeArrowheads="1"/>
          </p:cNvSpPr>
          <p:nvPr/>
        </p:nvSpPr>
        <p:spPr bwMode="auto">
          <a:xfrm>
            <a:off x="1598383" y="2714403"/>
            <a:ext cx="307660" cy="54600"/>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2000" b="1">
              <a:latin typeface="Times New Roman" panose="02020603050405020304" pitchFamily="18" charset="0"/>
              <a:ea typeface="굴림" pitchFamily="50" charset="-127"/>
              <a:cs typeface="Times New Roman" panose="02020603050405020304" pitchFamily="18" charset="0"/>
            </a:endParaRPr>
          </a:p>
        </p:txBody>
      </p:sp>
      <p:sp>
        <p:nvSpPr>
          <p:cNvPr id="59" name="Line 60"/>
          <p:cNvSpPr>
            <a:spLocks noChangeShapeType="1"/>
          </p:cNvSpPr>
          <p:nvPr/>
        </p:nvSpPr>
        <p:spPr bwMode="auto">
          <a:xfrm flipV="1">
            <a:off x="886665" y="3179061"/>
            <a:ext cx="0" cy="17329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60" name="Freeform 78"/>
          <p:cNvSpPr>
            <a:spLocks/>
          </p:cNvSpPr>
          <p:nvPr/>
        </p:nvSpPr>
        <p:spPr bwMode="auto">
          <a:xfrm>
            <a:off x="1552522" y="3009044"/>
            <a:ext cx="435607" cy="44308"/>
          </a:xfrm>
          <a:custGeom>
            <a:avLst/>
            <a:gdLst>
              <a:gd name="T0" fmla="*/ 2147483646 w 143"/>
              <a:gd name="T1" fmla="*/ 2147483646 h 43"/>
              <a:gd name="T2" fmla="*/ 0 w 143"/>
              <a:gd name="T3" fmla="*/ 0 h 43"/>
              <a:gd name="T4" fmla="*/ 0 w 143"/>
              <a:gd name="T5" fmla="*/ 2147483646 h 43"/>
              <a:gd name="T6" fmla="*/ 2147483646 w 143"/>
              <a:gd name="T7" fmla="*/ 2147483646 h 43"/>
              <a:gd name="T8" fmla="*/ 0 60000 65536"/>
              <a:gd name="T9" fmla="*/ 0 60000 65536"/>
              <a:gd name="T10" fmla="*/ 0 60000 65536"/>
              <a:gd name="T11" fmla="*/ 0 60000 65536"/>
              <a:gd name="T12" fmla="*/ 0 w 143"/>
              <a:gd name="T13" fmla="*/ 0 h 43"/>
              <a:gd name="T14" fmla="*/ 143 w 143"/>
              <a:gd name="T15" fmla="*/ 43 h 43"/>
            </a:gdLst>
            <a:ahLst/>
            <a:cxnLst>
              <a:cxn ang="T8">
                <a:pos x="T0" y="T1"/>
              </a:cxn>
              <a:cxn ang="T9">
                <a:pos x="T2" y="T3"/>
              </a:cxn>
              <a:cxn ang="T10">
                <a:pos x="T4" y="T5"/>
              </a:cxn>
              <a:cxn ang="T11">
                <a:pos x="T6" y="T7"/>
              </a:cxn>
            </a:cxnLst>
            <a:rect l="T12" t="T13" r="T14" b="T15"/>
            <a:pathLst>
              <a:path w="143" h="43">
                <a:moveTo>
                  <a:pt x="142" y="19"/>
                </a:moveTo>
                <a:lnTo>
                  <a:pt x="0" y="0"/>
                </a:lnTo>
                <a:lnTo>
                  <a:pt x="0" y="42"/>
                </a:lnTo>
                <a:lnTo>
                  <a:pt x="142" y="19"/>
                </a:lnTo>
              </a:path>
            </a:pathLst>
          </a:custGeom>
          <a:solidFill>
            <a:srgbClr val="000000"/>
          </a:solidFill>
          <a:ln w="9525" cap="rnd">
            <a:solidFill>
              <a:schemeClr val="bg2">
                <a:lumMod val="25000"/>
              </a:schemeClr>
            </a:solidFill>
            <a:round/>
            <a:headEnd/>
            <a:tailEnd/>
          </a:ln>
        </p:spPr>
        <p:txBody>
          <a:bodyPr/>
          <a:lstStyle/>
          <a:p>
            <a:endParaRPr lang="ko-KR" altLang="en-US" sz="2000" b="1">
              <a:latin typeface="Times New Roman" panose="02020603050405020304" pitchFamily="18" charset="0"/>
              <a:cs typeface="Times New Roman" panose="02020603050405020304" pitchFamily="18" charset="0"/>
            </a:endParaRPr>
          </a:p>
        </p:txBody>
      </p:sp>
      <p:grpSp>
        <p:nvGrpSpPr>
          <p:cNvPr id="61" name="Group 79"/>
          <p:cNvGrpSpPr>
            <a:grpSpLocks/>
          </p:cNvGrpSpPr>
          <p:nvPr/>
        </p:nvGrpSpPr>
        <p:grpSpPr bwMode="auto">
          <a:xfrm>
            <a:off x="1331880" y="3041801"/>
            <a:ext cx="219326" cy="137044"/>
            <a:chOff x="1747" y="3400"/>
            <a:chExt cx="72" cy="133"/>
          </a:xfrm>
        </p:grpSpPr>
        <p:sp>
          <p:nvSpPr>
            <p:cNvPr id="77" name="Freeform 80"/>
            <p:cNvSpPr>
              <a:spLocks/>
            </p:cNvSpPr>
            <p:nvPr/>
          </p:nvSpPr>
          <p:spPr bwMode="auto">
            <a:xfrm>
              <a:off x="1747" y="3400"/>
              <a:ext cx="72" cy="133"/>
            </a:xfrm>
            <a:custGeom>
              <a:avLst/>
              <a:gdLst>
                <a:gd name="T0" fmla="*/ 0 w 72"/>
                <a:gd name="T1" fmla="*/ 0 h 133"/>
                <a:gd name="T2" fmla="*/ 0 w 72"/>
                <a:gd name="T3" fmla="*/ 35 h 133"/>
                <a:gd name="T4" fmla="*/ 71 w 72"/>
                <a:gd name="T5" fmla="*/ 98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8"/>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2000" b="1">
                <a:latin typeface="Times New Roman" panose="02020603050405020304" pitchFamily="18" charset="0"/>
                <a:cs typeface="Times New Roman" panose="02020603050405020304" pitchFamily="18" charset="0"/>
              </a:endParaRPr>
            </a:p>
          </p:txBody>
        </p:sp>
        <p:sp>
          <p:nvSpPr>
            <p:cNvPr id="78" name="Freeform 81"/>
            <p:cNvSpPr>
              <a:spLocks/>
            </p:cNvSpPr>
            <p:nvPr/>
          </p:nvSpPr>
          <p:spPr bwMode="auto">
            <a:xfrm>
              <a:off x="1747" y="3400"/>
              <a:ext cx="72" cy="133"/>
            </a:xfrm>
            <a:custGeom>
              <a:avLst/>
              <a:gdLst>
                <a:gd name="T0" fmla="*/ 0 w 72"/>
                <a:gd name="T1" fmla="*/ 132 h 133"/>
                <a:gd name="T2" fmla="*/ 0 w 72"/>
                <a:gd name="T3" fmla="*/ 96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6"/>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2000" b="1">
                <a:latin typeface="Times New Roman" panose="02020603050405020304" pitchFamily="18" charset="0"/>
                <a:cs typeface="Times New Roman" panose="02020603050405020304" pitchFamily="18" charset="0"/>
              </a:endParaRPr>
            </a:p>
          </p:txBody>
        </p:sp>
      </p:grpSp>
      <p:sp>
        <p:nvSpPr>
          <p:cNvPr id="62" name="Line 60"/>
          <p:cNvSpPr>
            <a:spLocks noChangeShapeType="1"/>
          </p:cNvSpPr>
          <p:nvPr/>
        </p:nvSpPr>
        <p:spPr bwMode="auto">
          <a:xfrm flipV="1">
            <a:off x="1548939" y="3181637"/>
            <a:ext cx="0" cy="167956"/>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63" name="Line 83"/>
          <p:cNvSpPr>
            <a:spLocks noChangeShapeType="1"/>
          </p:cNvSpPr>
          <p:nvPr/>
        </p:nvSpPr>
        <p:spPr bwMode="auto">
          <a:xfrm flipV="1">
            <a:off x="871454" y="3184212"/>
            <a:ext cx="478949"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64" name="순서도: 수행의 시작/종료 63"/>
          <p:cNvSpPr/>
          <p:nvPr/>
        </p:nvSpPr>
        <p:spPr>
          <a:xfrm>
            <a:off x="979011" y="1951884"/>
            <a:ext cx="686047" cy="282579"/>
          </a:xfrm>
          <a:prstGeom prst="flowChartTerminator">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5" name="그룹 111"/>
          <p:cNvGrpSpPr/>
          <p:nvPr/>
        </p:nvGrpSpPr>
        <p:grpSpPr>
          <a:xfrm>
            <a:off x="3191419" y="3445305"/>
            <a:ext cx="335756" cy="169069"/>
            <a:chOff x="2778918" y="147638"/>
            <a:chExt cx="335756" cy="169069"/>
          </a:xfrm>
          <a:solidFill>
            <a:srgbClr val="00B0F0"/>
          </a:solidFill>
        </p:grpSpPr>
        <p:sp>
          <p:nvSpPr>
            <p:cNvPr id="74" name="직사각형 112"/>
            <p:cNvSpPr/>
            <p:nvPr/>
          </p:nvSpPr>
          <p:spPr>
            <a:xfrm>
              <a:off x="2778918" y="147638"/>
              <a:ext cx="335756" cy="169068"/>
            </a:xfrm>
            <a:prstGeom prst="rect">
              <a:avLst/>
            </a:prstGeom>
            <a:grpFill/>
            <a:ln w="635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75" name="직선 연결선 113"/>
            <p:cNvCxnSpPr/>
            <p:nvPr/>
          </p:nvCxnSpPr>
          <p:spPr>
            <a:xfrm>
              <a:off x="2778919" y="150018"/>
              <a:ext cx="333375" cy="161926"/>
            </a:xfrm>
            <a:prstGeom prst="line">
              <a:avLst/>
            </a:prstGeom>
            <a:grpFill/>
            <a:ln cap="sq">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6" name="직선 연결선 114"/>
            <p:cNvCxnSpPr/>
            <p:nvPr/>
          </p:nvCxnSpPr>
          <p:spPr>
            <a:xfrm flipH="1">
              <a:off x="2778919" y="154781"/>
              <a:ext cx="333375" cy="161926"/>
            </a:xfrm>
            <a:prstGeom prst="line">
              <a:avLst/>
            </a:prstGeom>
            <a:grpFill/>
            <a:ln cap="sq">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1024439" y="1978717"/>
            <a:ext cx="619080" cy="246221"/>
          </a:xfrm>
          <a:prstGeom prst="rect">
            <a:avLst/>
          </a:prstGeom>
          <a:noFill/>
        </p:spPr>
        <p:txBody>
          <a:bodyPr wrap="none" rtlCol="0">
            <a:spAutoFit/>
          </a:bodyPr>
          <a:lstStyle/>
          <a:p>
            <a:r>
              <a:rPr lang="en-US" altLang="ko-KR" sz="1000" b="1" dirty="0" smtClean="0">
                <a:latin typeface="Times New Roman" pitchFamily="18" charset="0"/>
                <a:cs typeface="Times New Roman" pitchFamily="18" charset="0"/>
              </a:rPr>
              <a:t>MK12B</a:t>
            </a:r>
            <a:endParaRPr lang="ko-KR" altLang="en-US" sz="1000" b="1" dirty="0">
              <a:latin typeface="Times New Roman" pitchFamily="18" charset="0"/>
              <a:cs typeface="Times New Roman" pitchFamily="18" charset="0"/>
            </a:endParaRPr>
          </a:p>
        </p:txBody>
      </p:sp>
      <p:cxnSp>
        <p:nvCxnSpPr>
          <p:cNvPr id="68" name="직선 화살표 연결선 67"/>
          <p:cNvCxnSpPr/>
          <p:nvPr/>
        </p:nvCxnSpPr>
        <p:spPr>
          <a:xfrm flipV="1">
            <a:off x="986339" y="2364032"/>
            <a:ext cx="673200" cy="298102"/>
          </a:xfrm>
          <a:prstGeom prst="straightConnector1">
            <a:avLst/>
          </a:prstGeom>
          <a:ln>
            <a:solidFill>
              <a:srgbClr val="002060"/>
            </a:solidFill>
            <a:headEnd type="none" w="med" len="med"/>
            <a:tailEnd type="stealth" w="med" len="med"/>
          </a:ln>
        </p:spPr>
        <p:style>
          <a:lnRef idx="3">
            <a:schemeClr val="accent2"/>
          </a:lnRef>
          <a:fillRef idx="0">
            <a:schemeClr val="accent2"/>
          </a:fillRef>
          <a:effectRef idx="2">
            <a:schemeClr val="accent2"/>
          </a:effectRef>
          <a:fontRef idx="minor">
            <a:schemeClr val="tx1"/>
          </a:fontRef>
        </p:style>
      </p:cxnSp>
      <p:sp>
        <p:nvSpPr>
          <p:cNvPr id="69" name="TextBox 68"/>
          <p:cNvSpPr txBox="1"/>
          <p:nvPr/>
        </p:nvSpPr>
        <p:spPr>
          <a:xfrm>
            <a:off x="1597217" y="2247812"/>
            <a:ext cx="965329" cy="246221"/>
          </a:xfrm>
          <a:prstGeom prst="rect">
            <a:avLst/>
          </a:prstGeom>
          <a:noFill/>
        </p:spPr>
        <p:txBody>
          <a:bodyPr wrap="none" rtlCol="0">
            <a:spAutoFit/>
          </a:bodyPr>
          <a:lstStyle/>
          <a:p>
            <a:r>
              <a:rPr lang="en-US" altLang="ko-KR" sz="1000" b="1" dirty="0" smtClean="0">
                <a:latin typeface="Times New Roman" pitchFamily="18" charset="0"/>
                <a:cs typeface="Times New Roman" pitchFamily="18" charset="0"/>
              </a:rPr>
              <a:t>Phase Control</a:t>
            </a:r>
            <a:endParaRPr lang="ko-KR" altLang="en-US" sz="1000" b="1" dirty="0">
              <a:latin typeface="Times New Roman" pitchFamily="18" charset="0"/>
              <a:cs typeface="Times New Roman" pitchFamily="18" charset="0"/>
            </a:endParaRPr>
          </a:p>
        </p:txBody>
      </p:sp>
      <p:sp>
        <p:nvSpPr>
          <p:cNvPr id="225" name="TextBox 224"/>
          <p:cNvSpPr txBox="1"/>
          <p:nvPr/>
        </p:nvSpPr>
        <p:spPr>
          <a:xfrm>
            <a:off x="1283104" y="260450"/>
            <a:ext cx="4083169" cy="523220"/>
          </a:xfrm>
          <a:prstGeom prst="rect">
            <a:avLst/>
          </a:prstGeom>
          <a:noFill/>
        </p:spPr>
        <p:txBody>
          <a:bodyPr wrap="none" rtlCol="0">
            <a:spAutoFit/>
          </a:bodyPr>
          <a:lstStyle/>
          <a:p>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Beam Diagnostic Area</a:t>
            </a:r>
            <a:endParaRPr lang="ko-KR" altLang="en-US" sz="2800" b="1" dirty="0">
              <a:latin typeface="Segoe UI Black" panose="020B0A02040204020203" pitchFamily="34" charset="0"/>
              <a:cs typeface="Segoe UI Black" panose="020B0A02040204020203" pitchFamily="34" charset="0"/>
            </a:endParaRPr>
          </a:p>
        </p:txBody>
      </p:sp>
      <p:sp>
        <p:nvSpPr>
          <p:cNvPr id="231" name="TextBox 230"/>
          <p:cNvSpPr txBox="1"/>
          <p:nvPr/>
        </p:nvSpPr>
        <p:spPr>
          <a:xfrm>
            <a:off x="415603" y="1412776"/>
            <a:ext cx="1832553" cy="369332"/>
          </a:xfrm>
          <a:prstGeom prst="rect">
            <a:avLst/>
          </a:prstGeom>
          <a:noFill/>
        </p:spPr>
        <p:txBody>
          <a:bodyPr wrap="none" rtlCol="0">
            <a:spAutoFit/>
          </a:bodyPr>
          <a:lstStyle/>
          <a:p>
            <a:r>
              <a:rPr lang="en-US" altLang="ko-KR" sz="1800" b="1" dirty="0" smtClean="0">
                <a:cs typeface="Times New Roman" pitchFamily="18" charset="0"/>
              </a:rPr>
              <a:t>End of the </a:t>
            </a:r>
            <a:r>
              <a:rPr lang="en-US" altLang="ko-KR" sz="1800" b="1" dirty="0" err="1" smtClean="0">
                <a:cs typeface="Times New Roman" pitchFamily="18" charset="0"/>
              </a:rPr>
              <a:t>Linac</a:t>
            </a:r>
            <a:endParaRPr lang="ko-KR" altLang="en-US" sz="1800" b="1" dirty="0">
              <a:cs typeface="Times New Roman" pitchFamily="18" charset="0"/>
            </a:endParaRPr>
          </a:p>
        </p:txBody>
      </p:sp>
      <p:sp>
        <p:nvSpPr>
          <p:cNvPr id="233" name="TextBox 232"/>
          <p:cNvSpPr txBox="1"/>
          <p:nvPr/>
        </p:nvSpPr>
        <p:spPr>
          <a:xfrm>
            <a:off x="4152977" y="1419880"/>
            <a:ext cx="3478388" cy="369332"/>
          </a:xfrm>
          <a:prstGeom prst="rect">
            <a:avLst/>
          </a:prstGeom>
          <a:noFill/>
        </p:spPr>
        <p:txBody>
          <a:bodyPr wrap="none" rtlCol="0">
            <a:spAutoFit/>
          </a:bodyPr>
          <a:lstStyle/>
          <a:p>
            <a:r>
              <a:rPr lang="en-US" altLang="ko-KR" sz="1800" b="1" dirty="0" smtClean="0">
                <a:cs typeface="Times New Roman" pitchFamily="18" charset="0"/>
              </a:rPr>
              <a:t>Start of the Beam Transport Line</a:t>
            </a:r>
            <a:endParaRPr lang="ko-KR" altLang="en-US" sz="1800" b="1" dirty="0">
              <a:cs typeface="Times New Roman" pitchFamily="18" charset="0"/>
            </a:endParaRPr>
          </a:p>
        </p:txBody>
      </p:sp>
      <p:sp>
        <p:nvSpPr>
          <p:cNvPr id="227" name="직사각형 226"/>
          <p:cNvSpPr/>
          <p:nvPr/>
        </p:nvSpPr>
        <p:spPr>
          <a:xfrm rot="21000000">
            <a:off x="4876960" y="3146811"/>
            <a:ext cx="3902400" cy="45719"/>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rot="21000000">
            <a:off x="6503315" y="2860404"/>
            <a:ext cx="473206" cy="2308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QD03</a:t>
            </a:r>
            <a:endParaRPr lang="ko-KR" altLang="en-US" sz="900" b="1" dirty="0">
              <a:latin typeface="Times New Roman" pitchFamily="18" charset="0"/>
              <a:cs typeface="Times New Roman" pitchFamily="18" charset="0"/>
            </a:endParaRPr>
          </a:p>
        </p:txBody>
      </p:sp>
      <p:grpSp>
        <p:nvGrpSpPr>
          <p:cNvPr id="19" name="그룹 334"/>
          <p:cNvGrpSpPr/>
          <p:nvPr/>
        </p:nvGrpSpPr>
        <p:grpSpPr>
          <a:xfrm rot="21000000">
            <a:off x="5455538" y="3361468"/>
            <a:ext cx="114411" cy="72003"/>
            <a:chOff x="3478539" y="200023"/>
            <a:chExt cx="114411" cy="72003"/>
          </a:xfrm>
        </p:grpSpPr>
        <p:sp>
          <p:nvSpPr>
            <p:cNvPr id="175" name="직사각형 174"/>
            <p:cNvSpPr/>
            <p:nvPr/>
          </p:nvSpPr>
          <p:spPr>
            <a:xfrm>
              <a:off x="3490131" y="212726"/>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6" name="직사각형 336"/>
            <p:cNvSpPr/>
            <p:nvPr/>
          </p:nvSpPr>
          <p:spPr>
            <a:xfrm>
              <a:off x="3578550" y="20002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7" name="직사각형 176"/>
            <p:cNvSpPr/>
            <p:nvPr/>
          </p:nvSpPr>
          <p:spPr>
            <a:xfrm>
              <a:off x="3478539" y="200026"/>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8" name="직사각형 338"/>
            <p:cNvSpPr/>
            <p:nvPr/>
          </p:nvSpPr>
          <p:spPr>
            <a:xfrm>
              <a:off x="3492841"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9" name="직사각형 339"/>
            <p:cNvSpPr/>
            <p:nvPr/>
          </p:nvSpPr>
          <p:spPr>
            <a:xfrm>
              <a:off x="3507128"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0" name="직사각형 340"/>
            <p:cNvSpPr/>
            <p:nvPr/>
          </p:nvSpPr>
          <p:spPr>
            <a:xfrm>
              <a:off x="3521429"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1" name="직사각형 180"/>
            <p:cNvSpPr/>
            <p:nvPr/>
          </p:nvSpPr>
          <p:spPr>
            <a:xfrm>
              <a:off x="3535716"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2" name="직사각형 181"/>
            <p:cNvSpPr/>
            <p:nvPr/>
          </p:nvSpPr>
          <p:spPr>
            <a:xfrm>
              <a:off x="3550004"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83" name="직사각형 182"/>
            <p:cNvSpPr/>
            <p:nvPr/>
          </p:nvSpPr>
          <p:spPr>
            <a:xfrm>
              <a:off x="3564291"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0" name="그룹 344"/>
          <p:cNvGrpSpPr/>
          <p:nvPr/>
        </p:nvGrpSpPr>
        <p:grpSpPr>
          <a:xfrm rot="21000000">
            <a:off x="5941751" y="3275737"/>
            <a:ext cx="114411" cy="72003"/>
            <a:chOff x="3478539" y="200023"/>
            <a:chExt cx="114411" cy="72003"/>
          </a:xfrm>
        </p:grpSpPr>
        <p:sp>
          <p:nvSpPr>
            <p:cNvPr id="166" name="직사각형 165"/>
            <p:cNvSpPr/>
            <p:nvPr/>
          </p:nvSpPr>
          <p:spPr>
            <a:xfrm>
              <a:off x="3490131" y="212726"/>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67" name="직사각형 166"/>
            <p:cNvSpPr/>
            <p:nvPr/>
          </p:nvSpPr>
          <p:spPr>
            <a:xfrm>
              <a:off x="3578550" y="20002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68" name="직사각형 167"/>
            <p:cNvSpPr/>
            <p:nvPr/>
          </p:nvSpPr>
          <p:spPr>
            <a:xfrm>
              <a:off x="3478539" y="200026"/>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69" name="직사각형 168"/>
            <p:cNvSpPr/>
            <p:nvPr/>
          </p:nvSpPr>
          <p:spPr>
            <a:xfrm>
              <a:off x="3492841"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0" name="직사각형 169"/>
            <p:cNvSpPr/>
            <p:nvPr/>
          </p:nvSpPr>
          <p:spPr>
            <a:xfrm>
              <a:off x="3507128"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1" name="직사각형 170"/>
            <p:cNvSpPr/>
            <p:nvPr/>
          </p:nvSpPr>
          <p:spPr>
            <a:xfrm>
              <a:off x="3521429"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2" name="직사각형 171"/>
            <p:cNvSpPr/>
            <p:nvPr/>
          </p:nvSpPr>
          <p:spPr>
            <a:xfrm>
              <a:off x="3535716"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3" name="직사각형 172"/>
            <p:cNvSpPr/>
            <p:nvPr/>
          </p:nvSpPr>
          <p:spPr>
            <a:xfrm>
              <a:off x="3550004"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74" name="직사각형 173"/>
            <p:cNvSpPr/>
            <p:nvPr/>
          </p:nvSpPr>
          <p:spPr>
            <a:xfrm>
              <a:off x="3564291"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1" name="그룹 354"/>
          <p:cNvGrpSpPr/>
          <p:nvPr/>
        </p:nvGrpSpPr>
        <p:grpSpPr>
          <a:xfrm rot="21000000">
            <a:off x="6053762" y="3231230"/>
            <a:ext cx="114411" cy="115200"/>
            <a:chOff x="4154801" y="180078"/>
            <a:chExt cx="114411" cy="115200"/>
          </a:xfrm>
        </p:grpSpPr>
        <p:sp>
          <p:nvSpPr>
            <p:cNvPr id="161" name="직사각형 160"/>
            <p:cNvSpPr/>
            <p:nvPr/>
          </p:nvSpPr>
          <p:spPr>
            <a:xfrm>
              <a:off x="4166393" y="217483"/>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62" name="타원 161"/>
            <p:cNvSpPr/>
            <p:nvPr/>
          </p:nvSpPr>
          <p:spPr>
            <a:xfrm>
              <a:off x="4190999" y="195258"/>
              <a:ext cx="45719" cy="85725"/>
            </a:xfrm>
            <a:prstGeom prst="ellipse">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63" name="직사각형 162"/>
            <p:cNvSpPr/>
            <p:nvPr/>
          </p:nvSpPr>
          <p:spPr>
            <a:xfrm>
              <a:off x="4254812" y="204780"/>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64" name="직사각형 163"/>
            <p:cNvSpPr/>
            <p:nvPr/>
          </p:nvSpPr>
          <p:spPr>
            <a:xfrm>
              <a:off x="4154801" y="20478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165" name="직선 연결선 164"/>
            <p:cNvCxnSpPr/>
            <p:nvPr/>
          </p:nvCxnSpPr>
          <p:spPr>
            <a:xfrm rot="16200000" flipH="1">
              <a:off x="4156022" y="236487"/>
              <a:ext cx="115200" cy="238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2" name="그룹 360"/>
          <p:cNvGrpSpPr/>
          <p:nvPr/>
        </p:nvGrpSpPr>
        <p:grpSpPr>
          <a:xfrm rot="21000000">
            <a:off x="6166814" y="3228898"/>
            <a:ext cx="114411" cy="85725"/>
            <a:chOff x="3845239" y="119062"/>
            <a:chExt cx="114411" cy="85725"/>
          </a:xfrm>
        </p:grpSpPr>
        <p:sp>
          <p:nvSpPr>
            <p:cNvPr id="157" name="직사각형 156"/>
            <p:cNvSpPr/>
            <p:nvPr/>
          </p:nvSpPr>
          <p:spPr>
            <a:xfrm>
              <a:off x="3856831" y="141287"/>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8" name="타원 157"/>
            <p:cNvSpPr/>
            <p:nvPr/>
          </p:nvSpPr>
          <p:spPr>
            <a:xfrm>
              <a:off x="3881437" y="119062"/>
              <a:ext cx="45719" cy="85725"/>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9" name="직사각형 158"/>
            <p:cNvSpPr/>
            <p:nvPr/>
          </p:nvSpPr>
          <p:spPr>
            <a:xfrm>
              <a:off x="3945250" y="128584"/>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60" name="직사각형 159"/>
            <p:cNvSpPr/>
            <p:nvPr/>
          </p:nvSpPr>
          <p:spPr>
            <a:xfrm>
              <a:off x="3845239" y="12858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3" name="그룹 373"/>
          <p:cNvGrpSpPr/>
          <p:nvPr/>
        </p:nvGrpSpPr>
        <p:grpSpPr>
          <a:xfrm rot="21000000">
            <a:off x="6269387" y="3071582"/>
            <a:ext cx="173944" cy="269426"/>
            <a:chOff x="6881344" y="159543"/>
            <a:chExt cx="173944" cy="269426"/>
          </a:xfrm>
        </p:grpSpPr>
        <p:sp>
          <p:nvSpPr>
            <p:cNvPr id="152" name="십자형 151"/>
            <p:cNvSpPr/>
            <p:nvPr/>
          </p:nvSpPr>
          <p:spPr>
            <a:xfrm>
              <a:off x="6896101" y="264320"/>
              <a:ext cx="145256" cy="150019"/>
            </a:xfrm>
            <a:prstGeom prst="plus">
              <a:avLst>
                <a:gd name="adj" fmla="val 3611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3" name="직사각형 152"/>
            <p:cNvSpPr/>
            <p:nvPr/>
          </p:nvSpPr>
          <p:spPr>
            <a:xfrm>
              <a:off x="6881344" y="304800"/>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4" name="직사각형 153"/>
            <p:cNvSpPr/>
            <p:nvPr/>
          </p:nvSpPr>
          <p:spPr>
            <a:xfrm>
              <a:off x="7040888" y="304800"/>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5" name="직사각형 154"/>
            <p:cNvSpPr/>
            <p:nvPr/>
          </p:nvSpPr>
          <p:spPr>
            <a:xfrm rot="16200000">
              <a:off x="6962307" y="385769"/>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6" name="직사각형 155"/>
            <p:cNvSpPr/>
            <p:nvPr/>
          </p:nvSpPr>
          <p:spPr>
            <a:xfrm>
              <a:off x="6946107" y="159543"/>
              <a:ext cx="45719" cy="114300"/>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4" name="그룹 379"/>
          <p:cNvGrpSpPr/>
          <p:nvPr/>
        </p:nvGrpSpPr>
        <p:grpSpPr>
          <a:xfrm rot="21000000">
            <a:off x="7017356" y="3086078"/>
            <a:ext cx="114411" cy="72003"/>
            <a:chOff x="3478539" y="200023"/>
            <a:chExt cx="114411" cy="72003"/>
          </a:xfrm>
        </p:grpSpPr>
        <p:sp>
          <p:nvSpPr>
            <p:cNvPr id="143" name="직사각형 380"/>
            <p:cNvSpPr/>
            <p:nvPr/>
          </p:nvSpPr>
          <p:spPr>
            <a:xfrm>
              <a:off x="3490131" y="212726"/>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4" name="직사각형 381"/>
            <p:cNvSpPr/>
            <p:nvPr/>
          </p:nvSpPr>
          <p:spPr>
            <a:xfrm>
              <a:off x="3578550" y="20002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5" name="직사각형 382"/>
            <p:cNvSpPr/>
            <p:nvPr/>
          </p:nvSpPr>
          <p:spPr>
            <a:xfrm>
              <a:off x="3478539" y="200026"/>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6" name="직사각형 383"/>
            <p:cNvSpPr/>
            <p:nvPr/>
          </p:nvSpPr>
          <p:spPr>
            <a:xfrm>
              <a:off x="3492841"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7" name="직사각형 146"/>
            <p:cNvSpPr/>
            <p:nvPr/>
          </p:nvSpPr>
          <p:spPr>
            <a:xfrm>
              <a:off x="3507128"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8" name="직사각형 147"/>
            <p:cNvSpPr/>
            <p:nvPr/>
          </p:nvSpPr>
          <p:spPr>
            <a:xfrm>
              <a:off x="3521429"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9" name="직사각형 148"/>
            <p:cNvSpPr/>
            <p:nvPr/>
          </p:nvSpPr>
          <p:spPr>
            <a:xfrm>
              <a:off x="3535716"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0" name="직사각형 149"/>
            <p:cNvSpPr/>
            <p:nvPr/>
          </p:nvSpPr>
          <p:spPr>
            <a:xfrm>
              <a:off x="3550004"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51" name="직사각형 150"/>
            <p:cNvSpPr/>
            <p:nvPr/>
          </p:nvSpPr>
          <p:spPr>
            <a:xfrm>
              <a:off x="3564291"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5" name="그룹 398"/>
          <p:cNvGrpSpPr/>
          <p:nvPr/>
        </p:nvGrpSpPr>
        <p:grpSpPr>
          <a:xfrm rot="21000000">
            <a:off x="7092103" y="2843978"/>
            <a:ext cx="207169" cy="293457"/>
            <a:chOff x="7255669" y="180978"/>
            <a:chExt cx="207169" cy="293457"/>
          </a:xfrm>
        </p:grpSpPr>
        <p:sp>
          <p:nvSpPr>
            <p:cNvPr id="136" name="왼쪽/오른쪽/위쪽 화살표 135"/>
            <p:cNvSpPr/>
            <p:nvPr/>
          </p:nvSpPr>
          <p:spPr>
            <a:xfrm>
              <a:off x="7255669" y="302426"/>
              <a:ext cx="207169" cy="157162"/>
            </a:xfrm>
            <a:prstGeom prst="leftRightUpArrow">
              <a:avLst>
                <a:gd name="adj1" fmla="val 25000"/>
                <a:gd name="adj2" fmla="val 15322"/>
                <a:gd name="adj3" fmla="val 25000"/>
              </a:avLst>
            </a:prstGeom>
            <a:solidFill>
              <a:schemeClr val="bg1"/>
            </a:solidFill>
            <a:ln w="635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7" name="직사각형 136"/>
            <p:cNvSpPr/>
            <p:nvPr/>
          </p:nvSpPr>
          <p:spPr>
            <a:xfrm>
              <a:off x="7271870" y="39767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8" name="직사각형 137"/>
            <p:cNvSpPr/>
            <p:nvPr/>
          </p:nvSpPr>
          <p:spPr>
            <a:xfrm>
              <a:off x="7257582" y="39767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9" name="직사각형 402"/>
            <p:cNvSpPr/>
            <p:nvPr/>
          </p:nvSpPr>
          <p:spPr>
            <a:xfrm>
              <a:off x="7440939" y="402435"/>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0" name="직사각형 139"/>
            <p:cNvSpPr/>
            <p:nvPr/>
          </p:nvSpPr>
          <p:spPr>
            <a:xfrm>
              <a:off x="7426651" y="402435"/>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41" name="직사각형 140"/>
            <p:cNvSpPr/>
            <p:nvPr/>
          </p:nvSpPr>
          <p:spPr>
            <a:xfrm>
              <a:off x="7336632" y="230986"/>
              <a:ext cx="45719" cy="114300"/>
            </a:xfrm>
            <a:prstGeom prst="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142" name="직선 연결선 141"/>
            <p:cNvCxnSpPr/>
            <p:nvPr/>
          </p:nvCxnSpPr>
          <p:spPr>
            <a:xfrm rot="16200000" flipH="1">
              <a:off x="7277098" y="247654"/>
              <a:ext cx="157164" cy="2381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그룹 406"/>
          <p:cNvGrpSpPr/>
          <p:nvPr/>
        </p:nvGrpSpPr>
        <p:grpSpPr>
          <a:xfrm rot="21000000">
            <a:off x="7903732" y="2922632"/>
            <a:ext cx="114411" cy="85725"/>
            <a:chOff x="3845239" y="119062"/>
            <a:chExt cx="114411" cy="85725"/>
          </a:xfrm>
        </p:grpSpPr>
        <p:sp>
          <p:nvSpPr>
            <p:cNvPr id="132" name="직사각형 131"/>
            <p:cNvSpPr/>
            <p:nvPr/>
          </p:nvSpPr>
          <p:spPr>
            <a:xfrm>
              <a:off x="3856831" y="141287"/>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3" name="타원 132"/>
            <p:cNvSpPr/>
            <p:nvPr/>
          </p:nvSpPr>
          <p:spPr>
            <a:xfrm>
              <a:off x="3881437" y="119062"/>
              <a:ext cx="45719" cy="85725"/>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4" name="직사각형 133"/>
            <p:cNvSpPr/>
            <p:nvPr/>
          </p:nvSpPr>
          <p:spPr>
            <a:xfrm>
              <a:off x="3945250" y="128584"/>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5" name="직사각형 134"/>
            <p:cNvSpPr/>
            <p:nvPr/>
          </p:nvSpPr>
          <p:spPr>
            <a:xfrm>
              <a:off x="3845239" y="12858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7" name="그룹 411"/>
          <p:cNvGrpSpPr/>
          <p:nvPr/>
        </p:nvGrpSpPr>
        <p:grpSpPr>
          <a:xfrm rot="21000000">
            <a:off x="8016358" y="2909927"/>
            <a:ext cx="114411" cy="72003"/>
            <a:chOff x="3478539" y="200023"/>
            <a:chExt cx="114411" cy="72003"/>
          </a:xfrm>
        </p:grpSpPr>
        <p:sp>
          <p:nvSpPr>
            <p:cNvPr id="123" name="직사각형 122"/>
            <p:cNvSpPr/>
            <p:nvPr/>
          </p:nvSpPr>
          <p:spPr>
            <a:xfrm>
              <a:off x="3490131" y="212726"/>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4" name="직사각형 123"/>
            <p:cNvSpPr/>
            <p:nvPr/>
          </p:nvSpPr>
          <p:spPr>
            <a:xfrm>
              <a:off x="3578550" y="20002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5" name="직사각형 124"/>
            <p:cNvSpPr/>
            <p:nvPr/>
          </p:nvSpPr>
          <p:spPr>
            <a:xfrm>
              <a:off x="3478539" y="200026"/>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6" name="직사각형 125"/>
            <p:cNvSpPr/>
            <p:nvPr/>
          </p:nvSpPr>
          <p:spPr>
            <a:xfrm>
              <a:off x="3492841"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7" name="직사각형 126"/>
            <p:cNvSpPr/>
            <p:nvPr/>
          </p:nvSpPr>
          <p:spPr>
            <a:xfrm>
              <a:off x="3507128"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8" name="직사각형 127"/>
            <p:cNvSpPr/>
            <p:nvPr/>
          </p:nvSpPr>
          <p:spPr>
            <a:xfrm>
              <a:off x="3521429"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9" name="직사각형 418"/>
            <p:cNvSpPr/>
            <p:nvPr/>
          </p:nvSpPr>
          <p:spPr>
            <a:xfrm>
              <a:off x="3535716"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0" name="직사각형 129"/>
            <p:cNvSpPr/>
            <p:nvPr/>
          </p:nvSpPr>
          <p:spPr>
            <a:xfrm>
              <a:off x="3550004"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31" name="직사각형 130"/>
            <p:cNvSpPr/>
            <p:nvPr/>
          </p:nvSpPr>
          <p:spPr>
            <a:xfrm>
              <a:off x="3564291"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8" name="그룹 421"/>
          <p:cNvGrpSpPr/>
          <p:nvPr/>
        </p:nvGrpSpPr>
        <p:grpSpPr>
          <a:xfrm rot="21000000">
            <a:off x="8097099" y="2736356"/>
            <a:ext cx="207169" cy="224397"/>
            <a:chOff x="5455444" y="221456"/>
            <a:chExt cx="207169" cy="224397"/>
          </a:xfrm>
        </p:grpSpPr>
        <p:sp>
          <p:nvSpPr>
            <p:cNvPr id="117" name="왼쪽/오른쪽/위쪽 화살표 116"/>
            <p:cNvSpPr/>
            <p:nvPr/>
          </p:nvSpPr>
          <p:spPr>
            <a:xfrm>
              <a:off x="5455444" y="273844"/>
              <a:ext cx="207169" cy="157162"/>
            </a:xfrm>
            <a:prstGeom prst="leftRightUpArrow">
              <a:avLst>
                <a:gd name="adj1" fmla="val 25000"/>
                <a:gd name="adj2" fmla="val 15322"/>
                <a:gd name="adj3" fmla="val 25000"/>
              </a:avLst>
            </a:prstGeom>
            <a:solidFill>
              <a:schemeClr val="bg1"/>
            </a:solidFill>
            <a:ln w="635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18" name="직사각형 117"/>
            <p:cNvSpPr/>
            <p:nvPr/>
          </p:nvSpPr>
          <p:spPr>
            <a:xfrm>
              <a:off x="5471645" y="369091"/>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19" name="직사각형 118"/>
            <p:cNvSpPr/>
            <p:nvPr/>
          </p:nvSpPr>
          <p:spPr>
            <a:xfrm>
              <a:off x="5457357" y="369091"/>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0" name="직사각형 119"/>
            <p:cNvSpPr/>
            <p:nvPr/>
          </p:nvSpPr>
          <p:spPr>
            <a:xfrm>
              <a:off x="5640714" y="37385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1" name="직사각형 120"/>
            <p:cNvSpPr/>
            <p:nvPr/>
          </p:nvSpPr>
          <p:spPr>
            <a:xfrm>
              <a:off x="5626426" y="37385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22" name="직사각형 121"/>
            <p:cNvSpPr/>
            <p:nvPr/>
          </p:nvSpPr>
          <p:spPr>
            <a:xfrm>
              <a:off x="5536407" y="221456"/>
              <a:ext cx="45719" cy="114300"/>
            </a:xfrm>
            <a:prstGeom prst="rect">
              <a:avLst/>
            </a:prstGeom>
            <a:solidFill>
              <a:schemeClr val="accent2">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sp>
        <p:nvSpPr>
          <p:cNvPr id="31" name="TextBox 30"/>
          <p:cNvSpPr txBox="1"/>
          <p:nvPr/>
        </p:nvSpPr>
        <p:spPr>
          <a:xfrm rot="21000000">
            <a:off x="4516084" y="3089868"/>
            <a:ext cx="520008" cy="230832"/>
          </a:xfrm>
          <a:prstGeom prst="rect">
            <a:avLst/>
          </a:prstGeom>
          <a:noFill/>
        </p:spPr>
        <p:txBody>
          <a:bodyPr wrap="square" rtlCol="0">
            <a:spAutoFit/>
          </a:bodyPr>
          <a:lstStyle/>
          <a:p>
            <a:r>
              <a:rPr lang="en-US" altLang="ko-KR" sz="900" b="1" dirty="0" smtClean="0">
                <a:latin typeface="Times New Roman" pitchFamily="18" charset="0"/>
                <a:cs typeface="Times New Roman" pitchFamily="18" charset="0"/>
              </a:rPr>
              <a:t>HB1</a:t>
            </a:r>
            <a:endParaRPr lang="ko-KR" altLang="en-US" sz="900" b="1" dirty="0">
              <a:latin typeface="Times New Roman" pitchFamily="18" charset="0"/>
              <a:cs typeface="Times New Roman" pitchFamily="18" charset="0"/>
            </a:endParaRPr>
          </a:p>
        </p:txBody>
      </p:sp>
      <p:sp>
        <p:nvSpPr>
          <p:cNvPr id="33" name="TextBox 32"/>
          <p:cNvSpPr txBox="1"/>
          <p:nvPr/>
        </p:nvSpPr>
        <p:spPr>
          <a:xfrm rot="21000000">
            <a:off x="6035420" y="2758477"/>
            <a:ext cx="646331" cy="2308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BTOTR2</a:t>
            </a:r>
            <a:endParaRPr lang="ko-KR" altLang="en-US" sz="900" b="1" dirty="0">
              <a:latin typeface="Times New Roman" pitchFamily="18" charset="0"/>
              <a:cs typeface="Times New Roman" pitchFamily="18" charset="0"/>
            </a:endParaRPr>
          </a:p>
        </p:txBody>
      </p:sp>
      <p:sp>
        <p:nvSpPr>
          <p:cNvPr id="34" name="TextBox 33"/>
          <p:cNvSpPr txBox="1"/>
          <p:nvPr/>
        </p:nvSpPr>
        <p:spPr>
          <a:xfrm rot="21000000">
            <a:off x="6946946" y="2666670"/>
            <a:ext cx="537327" cy="2308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HSLIT</a:t>
            </a:r>
            <a:endParaRPr lang="ko-KR" altLang="en-US" sz="900" b="1" dirty="0">
              <a:latin typeface="Times New Roman" pitchFamily="18" charset="0"/>
              <a:cs typeface="Times New Roman" pitchFamily="18" charset="0"/>
            </a:endParaRPr>
          </a:p>
        </p:txBody>
      </p:sp>
      <p:sp>
        <p:nvSpPr>
          <p:cNvPr id="36" name="TextBox 1288"/>
          <p:cNvSpPr txBox="1">
            <a:spLocks noChangeArrowheads="1"/>
          </p:cNvSpPr>
          <p:nvPr/>
        </p:nvSpPr>
        <p:spPr bwMode="auto">
          <a:xfrm rot="21000000">
            <a:off x="6011038" y="3307944"/>
            <a:ext cx="537327" cy="369332"/>
          </a:xfrm>
          <a:prstGeom prst="rect">
            <a:avLst/>
          </a:prstGeom>
          <a:noFill/>
          <a:ln w="9525">
            <a:noFill/>
            <a:miter lim="800000"/>
            <a:headEnd/>
            <a:tailEnd/>
          </a:ln>
        </p:spPr>
        <p:txBody>
          <a:bodyPr wrap="none">
            <a:spAutoFit/>
          </a:bodyPr>
          <a:lstStyle/>
          <a:p>
            <a:pPr algn="ctr"/>
            <a:r>
              <a:rPr kumimoji="0" lang="en-US" altLang="ko-KR" sz="900" b="1" dirty="0">
                <a:solidFill>
                  <a:srgbClr val="FF0000"/>
                </a:solidFill>
                <a:latin typeface="Arial" pitchFamily="34" charset="0"/>
                <a:ea typeface="맑은 고딕" pitchFamily="50" charset="-127"/>
                <a:cs typeface="Arial" pitchFamily="34" charset="0"/>
              </a:rPr>
              <a:t>BCM</a:t>
            </a:r>
          </a:p>
          <a:p>
            <a:pPr algn="ctr"/>
            <a:r>
              <a:rPr kumimoji="0" lang="en-US" altLang="ko-KR" sz="900" b="1" dirty="0">
                <a:solidFill>
                  <a:srgbClr val="FF0000"/>
                </a:solidFill>
                <a:latin typeface="Arial" pitchFamily="34" charset="0"/>
                <a:ea typeface="맑은 고딕" pitchFamily="50" charset="-127"/>
                <a:cs typeface="Arial" pitchFamily="34" charset="0"/>
              </a:rPr>
              <a:t>BTL#1</a:t>
            </a:r>
            <a:endParaRPr kumimoji="0" lang="ko-KR" altLang="en-US" sz="900" b="1" dirty="0">
              <a:solidFill>
                <a:srgbClr val="FF0000"/>
              </a:solidFill>
              <a:latin typeface="Arial" pitchFamily="34" charset="0"/>
              <a:ea typeface="맑은 고딕" pitchFamily="50" charset="-127"/>
              <a:cs typeface="Arial" pitchFamily="34" charset="0"/>
            </a:endParaRPr>
          </a:p>
        </p:txBody>
      </p:sp>
      <p:sp>
        <p:nvSpPr>
          <p:cNvPr id="39" name="TextBox 1296"/>
          <p:cNvSpPr txBox="1">
            <a:spLocks noChangeArrowheads="1"/>
          </p:cNvSpPr>
          <p:nvPr/>
        </p:nvSpPr>
        <p:spPr bwMode="auto">
          <a:xfrm rot="21000000">
            <a:off x="5625552" y="2712861"/>
            <a:ext cx="498855" cy="430887"/>
          </a:xfrm>
          <a:prstGeom prst="rect">
            <a:avLst/>
          </a:prstGeom>
          <a:noFill/>
          <a:ln w="9525">
            <a:noFill/>
            <a:miter lim="800000"/>
            <a:headEnd/>
            <a:tailEnd/>
          </a:ln>
        </p:spPr>
        <p:txBody>
          <a:bodyPr wrap="none">
            <a:spAutoFit/>
          </a:bodyPr>
          <a:lstStyle/>
          <a:p>
            <a:pPr algn="ctr"/>
            <a:r>
              <a:rPr kumimoji="0" lang="en-US" altLang="ko-KR" sz="1100" b="1" dirty="0">
                <a:solidFill>
                  <a:srgbClr val="002060"/>
                </a:solidFill>
                <a:latin typeface="Arial" pitchFamily="34" charset="0"/>
                <a:ea typeface="맑은 고딕" pitchFamily="50" charset="-127"/>
                <a:cs typeface="Arial" pitchFamily="34" charset="0"/>
              </a:rPr>
              <a:t>BPM</a:t>
            </a:r>
          </a:p>
          <a:p>
            <a:pPr algn="ctr"/>
            <a:r>
              <a:rPr kumimoji="0" lang="en-US" altLang="ko-KR" sz="1100" b="1" dirty="0">
                <a:solidFill>
                  <a:srgbClr val="002060"/>
                </a:solidFill>
                <a:latin typeface="Arial" pitchFamily="34" charset="0"/>
                <a:ea typeface="맑은 고딕" pitchFamily="50" charset="-127"/>
                <a:cs typeface="Arial" pitchFamily="34" charset="0"/>
              </a:rPr>
              <a:t>T02</a:t>
            </a:r>
            <a:endParaRPr kumimoji="0" lang="ko-KR" altLang="en-US" sz="1100" b="1" dirty="0">
              <a:solidFill>
                <a:srgbClr val="002060"/>
              </a:solidFill>
              <a:latin typeface="Arial" pitchFamily="34" charset="0"/>
              <a:ea typeface="맑은 고딕" pitchFamily="50" charset="-127"/>
              <a:cs typeface="Arial" pitchFamily="34" charset="0"/>
            </a:endParaRPr>
          </a:p>
        </p:txBody>
      </p:sp>
      <p:sp>
        <p:nvSpPr>
          <p:cNvPr id="40" name="TextBox 1325"/>
          <p:cNvSpPr txBox="1">
            <a:spLocks noChangeArrowheads="1"/>
          </p:cNvSpPr>
          <p:nvPr/>
        </p:nvSpPr>
        <p:spPr bwMode="auto">
          <a:xfrm rot="21000000">
            <a:off x="7901994" y="2454954"/>
            <a:ext cx="524504" cy="369332"/>
          </a:xfrm>
          <a:prstGeom prst="rect">
            <a:avLst/>
          </a:prstGeom>
          <a:noFill/>
          <a:ln w="9525">
            <a:noFill/>
            <a:miter lim="800000"/>
            <a:headEnd/>
            <a:tailEnd/>
          </a:ln>
        </p:spPr>
        <p:txBody>
          <a:bodyPr wrap="none">
            <a:spAutoFit/>
          </a:bodyPr>
          <a:lstStyle/>
          <a:p>
            <a:pPr algn="ctr"/>
            <a:r>
              <a:rPr kumimoji="0" lang="en-US" altLang="ko-KR" sz="900" b="1">
                <a:solidFill>
                  <a:srgbClr val="7030A0"/>
                </a:solidFill>
                <a:latin typeface="Arial" pitchFamily="34" charset="0"/>
                <a:ea typeface="맑은 고딕" pitchFamily="50" charset="-127"/>
                <a:cs typeface="Arial" pitchFamily="34" charset="0"/>
              </a:rPr>
              <a:t>BPRM</a:t>
            </a:r>
          </a:p>
          <a:p>
            <a:pPr algn="ctr"/>
            <a:r>
              <a:rPr kumimoji="0" lang="en-US" altLang="ko-KR" sz="900" b="1">
                <a:solidFill>
                  <a:srgbClr val="7030A0"/>
                </a:solidFill>
                <a:latin typeface="Arial" pitchFamily="34" charset="0"/>
                <a:ea typeface="맑은 고딕" pitchFamily="50" charset="-127"/>
                <a:cs typeface="Arial" pitchFamily="34" charset="0"/>
              </a:rPr>
              <a:t>No#5</a:t>
            </a:r>
            <a:endParaRPr kumimoji="0" lang="ko-KR" altLang="en-US" sz="900" b="1">
              <a:solidFill>
                <a:srgbClr val="7030A0"/>
              </a:solidFill>
              <a:latin typeface="Arial" pitchFamily="34" charset="0"/>
              <a:ea typeface="맑은 고딕" pitchFamily="50" charset="-127"/>
              <a:cs typeface="Arial" pitchFamily="34" charset="0"/>
            </a:endParaRPr>
          </a:p>
        </p:txBody>
      </p:sp>
      <p:grpSp>
        <p:nvGrpSpPr>
          <p:cNvPr id="41" name="그룹 1399"/>
          <p:cNvGrpSpPr/>
          <p:nvPr/>
        </p:nvGrpSpPr>
        <p:grpSpPr>
          <a:xfrm rot="21000000">
            <a:off x="7350330" y="3011497"/>
            <a:ext cx="145617" cy="95037"/>
            <a:chOff x="2778918" y="147638"/>
            <a:chExt cx="335756" cy="169069"/>
          </a:xfrm>
          <a:blipFill>
            <a:blip r:embed="rId3"/>
            <a:tile tx="0" ty="0" sx="100000" sy="100000" flip="none" algn="tl"/>
          </a:blipFill>
        </p:grpSpPr>
        <p:sp>
          <p:nvSpPr>
            <p:cNvPr id="104" name="직사각형 103"/>
            <p:cNvSpPr/>
            <p:nvPr/>
          </p:nvSpPr>
          <p:spPr>
            <a:xfrm>
              <a:off x="2778918" y="147638"/>
              <a:ext cx="335756" cy="16906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105" name="직선 연결선 104"/>
            <p:cNvCxnSpPr/>
            <p:nvPr/>
          </p:nvCxnSpPr>
          <p:spPr>
            <a:xfrm>
              <a:off x="2778919" y="150018"/>
              <a:ext cx="333375" cy="161926"/>
            </a:xfrm>
            <a:prstGeom prst="line">
              <a:avLst/>
            </a:prstGeom>
            <a:grpFill/>
            <a:ln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직선 연결선 105"/>
            <p:cNvCxnSpPr/>
            <p:nvPr/>
          </p:nvCxnSpPr>
          <p:spPr>
            <a:xfrm flipH="1">
              <a:off x="2778919" y="154781"/>
              <a:ext cx="333375" cy="161926"/>
            </a:xfrm>
            <a:prstGeom prst="line">
              <a:avLst/>
            </a:prstGeom>
            <a:grpFill/>
            <a:ln cap="sq">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그룹 1403"/>
          <p:cNvGrpSpPr/>
          <p:nvPr/>
        </p:nvGrpSpPr>
        <p:grpSpPr>
          <a:xfrm rot="21000000">
            <a:off x="7546445" y="2982429"/>
            <a:ext cx="207169" cy="172010"/>
            <a:chOff x="5762624" y="111917"/>
            <a:chExt cx="207169" cy="172010"/>
          </a:xfrm>
        </p:grpSpPr>
        <p:sp>
          <p:nvSpPr>
            <p:cNvPr id="98" name="왼쪽/오른쪽/위쪽 화살표 97"/>
            <p:cNvSpPr/>
            <p:nvPr/>
          </p:nvSpPr>
          <p:spPr>
            <a:xfrm flipV="1">
              <a:off x="5762624" y="126764"/>
              <a:ext cx="207169" cy="157163"/>
            </a:xfrm>
            <a:prstGeom prst="leftRightUpArrow">
              <a:avLst>
                <a:gd name="adj1" fmla="val 25000"/>
                <a:gd name="adj2" fmla="val 15322"/>
                <a:gd name="adj3" fmla="val 25000"/>
              </a:avLst>
            </a:prstGeom>
            <a:solidFill>
              <a:schemeClr val="bg1"/>
            </a:solidFill>
            <a:ln w="635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99" name="직사각형 98"/>
            <p:cNvSpPr/>
            <p:nvPr/>
          </p:nvSpPr>
          <p:spPr>
            <a:xfrm flipV="1">
              <a:off x="5778825" y="116679"/>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00" name="직사각형 99"/>
            <p:cNvSpPr/>
            <p:nvPr/>
          </p:nvSpPr>
          <p:spPr>
            <a:xfrm flipV="1">
              <a:off x="5764537" y="116679"/>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01" name="직사각형 100"/>
            <p:cNvSpPr/>
            <p:nvPr/>
          </p:nvSpPr>
          <p:spPr>
            <a:xfrm flipV="1">
              <a:off x="5947894" y="11191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02" name="직사각형 101"/>
            <p:cNvSpPr/>
            <p:nvPr/>
          </p:nvSpPr>
          <p:spPr>
            <a:xfrm flipV="1">
              <a:off x="5933606" y="11191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103" name="위쪽 화살표 102"/>
            <p:cNvSpPr/>
            <p:nvPr/>
          </p:nvSpPr>
          <p:spPr>
            <a:xfrm flipV="1">
              <a:off x="5845787" y="226219"/>
              <a:ext cx="45719" cy="47625"/>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sp>
        <p:nvSpPr>
          <p:cNvPr id="43" name="TextBox 42"/>
          <p:cNvSpPr txBox="1"/>
          <p:nvPr/>
        </p:nvSpPr>
        <p:spPr>
          <a:xfrm rot="21000000">
            <a:off x="7383800" y="2393282"/>
            <a:ext cx="825867" cy="3693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Fast Closing </a:t>
            </a:r>
          </a:p>
          <a:p>
            <a:r>
              <a:rPr lang="en-US" altLang="ko-KR" sz="900" b="1" dirty="0" smtClean="0">
                <a:latin typeface="Times New Roman" pitchFamily="18" charset="0"/>
                <a:cs typeface="Times New Roman" pitchFamily="18" charset="0"/>
              </a:rPr>
              <a:t>Shutter 2 ea</a:t>
            </a:r>
            <a:endParaRPr lang="ko-KR" altLang="en-US" sz="900" b="1" dirty="0">
              <a:latin typeface="Times New Roman" pitchFamily="18" charset="0"/>
              <a:cs typeface="Times New Roman" pitchFamily="18" charset="0"/>
            </a:endParaRPr>
          </a:p>
        </p:txBody>
      </p:sp>
      <p:grpSp>
        <p:nvGrpSpPr>
          <p:cNvPr id="44" name="그룹 1414"/>
          <p:cNvGrpSpPr/>
          <p:nvPr/>
        </p:nvGrpSpPr>
        <p:grpSpPr>
          <a:xfrm rot="21000000">
            <a:off x="7742036" y="2711819"/>
            <a:ext cx="141390" cy="336550"/>
            <a:chOff x="4012076" y="2828967"/>
            <a:chExt cx="141390" cy="336550"/>
          </a:xfrm>
        </p:grpSpPr>
        <p:grpSp>
          <p:nvGrpSpPr>
            <p:cNvPr id="88" name="그룹 766"/>
            <p:cNvGrpSpPr/>
            <p:nvPr/>
          </p:nvGrpSpPr>
          <p:grpSpPr>
            <a:xfrm>
              <a:off x="4012076" y="2828967"/>
              <a:ext cx="71540" cy="336550"/>
              <a:chOff x="4012076" y="2828967"/>
              <a:chExt cx="71540" cy="336550"/>
            </a:xfrm>
          </p:grpSpPr>
          <p:sp>
            <p:nvSpPr>
              <p:cNvPr id="94" name="직사각형 93"/>
              <p:cNvSpPr/>
              <p:nvPr/>
            </p:nvSpPr>
            <p:spPr>
              <a:xfrm>
                <a:off x="4025239" y="2924217"/>
                <a:ext cx="45719" cy="241300"/>
              </a:xfrm>
              <a:prstGeom prst="rect">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95" name="직사각형 94"/>
              <p:cNvSpPr/>
              <p:nvPr/>
            </p:nvSpPr>
            <p:spPr>
              <a:xfrm>
                <a:off x="4031589" y="2828967"/>
                <a:ext cx="28800" cy="171450"/>
              </a:xfrm>
              <a:prstGeom prst="rect">
                <a:avLst/>
              </a:prstGeom>
              <a:solidFill>
                <a:srgbClr val="FF0000"/>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96" name="직사각형 95"/>
              <p:cNvSpPr/>
              <p:nvPr/>
            </p:nvSpPr>
            <p:spPr>
              <a:xfrm>
                <a:off x="4012076" y="3071838"/>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97" name="직사각형 96"/>
              <p:cNvSpPr/>
              <p:nvPr/>
            </p:nvSpPr>
            <p:spPr>
              <a:xfrm>
                <a:off x="4069216" y="3071822"/>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89" name="그룹 767"/>
            <p:cNvGrpSpPr/>
            <p:nvPr/>
          </p:nvGrpSpPr>
          <p:grpSpPr>
            <a:xfrm>
              <a:off x="4081926" y="2828967"/>
              <a:ext cx="71540" cy="336550"/>
              <a:chOff x="4012076" y="2828967"/>
              <a:chExt cx="71540" cy="336550"/>
            </a:xfrm>
          </p:grpSpPr>
          <p:sp>
            <p:nvSpPr>
              <p:cNvPr id="90" name="직사각형 89"/>
              <p:cNvSpPr/>
              <p:nvPr/>
            </p:nvSpPr>
            <p:spPr>
              <a:xfrm>
                <a:off x="4025239" y="2924217"/>
                <a:ext cx="45719" cy="241300"/>
              </a:xfrm>
              <a:prstGeom prst="rect">
                <a:avLst/>
              </a:prstGeom>
              <a:solidFill>
                <a:schemeClr val="tx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91" name="직사각형 90"/>
              <p:cNvSpPr/>
              <p:nvPr/>
            </p:nvSpPr>
            <p:spPr>
              <a:xfrm>
                <a:off x="4031589" y="2828967"/>
                <a:ext cx="28800" cy="171450"/>
              </a:xfrm>
              <a:prstGeom prst="rect">
                <a:avLst/>
              </a:prstGeom>
              <a:solidFill>
                <a:srgbClr val="FF0000"/>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92" name="직사각형 91"/>
              <p:cNvSpPr/>
              <p:nvPr/>
            </p:nvSpPr>
            <p:spPr>
              <a:xfrm>
                <a:off x="4012076" y="3071838"/>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93" name="직사각형 92"/>
              <p:cNvSpPr/>
              <p:nvPr/>
            </p:nvSpPr>
            <p:spPr>
              <a:xfrm>
                <a:off x="4069216" y="3071822"/>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grpSp>
        <p:nvGrpSpPr>
          <p:cNvPr id="66" name="그룹 111"/>
          <p:cNvGrpSpPr/>
          <p:nvPr/>
        </p:nvGrpSpPr>
        <p:grpSpPr>
          <a:xfrm rot="21000000">
            <a:off x="6599096" y="3099434"/>
            <a:ext cx="335756" cy="169069"/>
            <a:chOff x="2778918" y="147638"/>
            <a:chExt cx="335756" cy="169069"/>
          </a:xfrm>
          <a:solidFill>
            <a:srgbClr val="00B0F0"/>
          </a:solidFill>
        </p:grpSpPr>
        <p:sp>
          <p:nvSpPr>
            <p:cNvPr id="71" name="직사각형 112"/>
            <p:cNvSpPr/>
            <p:nvPr/>
          </p:nvSpPr>
          <p:spPr>
            <a:xfrm>
              <a:off x="2778918" y="147638"/>
              <a:ext cx="335756" cy="169068"/>
            </a:xfrm>
            <a:prstGeom prst="rect">
              <a:avLst/>
            </a:prstGeom>
            <a:grpFill/>
            <a:ln w="6350">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72" name="직선 연결선 113"/>
            <p:cNvCxnSpPr/>
            <p:nvPr/>
          </p:nvCxnSpPr>
          <p:spPr>
            <a:xfrm>
              <a:off x="2778919" y="150018"/>
              <a:ext cx="333375" cy="161926"/>
            </a:xfrm>
            <a:prstGeom prst="line">
              <a:avLst/>
            </a:prstGeom>
            <a:grpFill/>
            <a:ln cap="sq">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3" name="직선 연결선 114"/>
            <p:cNvCxnSpPr/>
            <p:nvPr/>
          </p:nvCxnSpPr>
          <p:spPr>
            <a:xfrm flipH="1">
              <a:off x="2778919" y="154781"/>
              <a:ext cx="333375" cy="161926"/>
            </a:xfrm>
            <a:prstGeom prst="line">
              <a:avLst/>
            </a:prstGeom>
            <a:grpFill/>
            <a:ln cap="sq">
              <a:solidFill>
                <a:srgbClr val="00B0F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70" name="직선 화살표 연결선 69"/>
          <p:cNvCxnSpPr/>
          <p:nvPr/>
        </p:nvCxnSpPr>
        <p:spPr>
          <a:xfrm>
            <a:off x="6048920" y="2831514"/>
            <a:ext cx="60686" cy="362140"/>
          </a:xfrm>
          <a:prstGeom prst="straightConnector1">
            <a:avLst/>
          </a:prstGeom>
          <a:ln w="57150">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nvGrpSpPr>
          <p:cNvPr id="13" name="그룹 191"/>
          <p:cNvGrpSpPr/>
          <p:nvPr/>
        </p:nvGrpSpPr>
        <p:grpSpPr>
          <a:xfrm rot="21300000">
            <a:off x="4310606" y="3342911"/>
            <a:ext cx="700088" cy="330993"/>
            <a:chOff x="2778918" y="147638"/>
            <a:chExt cx="335756" cy="169069"/>
          </a:xfrm>
          <a:solidFill>
            <a:srgbClr val="FF0000"/>
          </a:solidFill>
        </p:grpSpPr>
        <p:sp>
          <p:nvSpPr>
            <p:cNvPr id="210" name="직사각형 192"/>
            <p:cNvSpPr/>
            <p:nvPr/>
          </p:nvSpPr>
          <p:spPr>
            <a:xfrm>
              <a:off x="2778918" y="147638"/>
              <a:ext cx="335756" cy="169068"/>
            </a:xfrm>
            <a:prstGeom prst="rect">
              <a:avLst/>
            </a:prstGeom>
            <a:grpFill/>
            <a:ln w="63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211" name="직선 연결선 193"/>
            <p:cNvCxnSpPr/>
            <p:nvPr/>
          </p:nvCxnSpPr>
          <p:spPr>
            <a:xfrm>
              <a:off x="2778919" y="150018"/>
              <a:ext cx="333375" cy="161926"/>
            </a:xfrm>
            <a:prstGeom prst="line">
              <a:avLst/>
            </a:prstGeom>
            <a:grpFill/>
            <a:ln cap="sq">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2" name="직선 연결선 194"/>
            <p:cNvCxnSpPr/>
            <p:nvPr/>
          </p:nvCxnSpPr>
          <p:spPr>
            <a:xfrm flipH="1">
              <a:off x="2778919" y="154781"/>
              <a:ext cx="333375" cy="161926"/>
            </a:xfrm>
            <a:prstGeom prst="line">
              <a:avLst/>
            </a:prstGeom>
            <a:grpFill/>
            <a:ln cap="sq">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33792" name="왼쪽으로 구부러진 화살표 33791"/>
          <p:cNvSpPr/>
          <p:nvPr/>
        </p:nvSpPr>
        <p:spPr bwMode="auto">
          <a:xfrm>
            <a:off x="5645999" y="3350580"/>
            <a:ext cx="137894" cy="238186"/>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230" name="Rectangle 28"/>
          <p:cNvSpPr>
            <a:spLocks noChangeArrowheads="1"/>
          </p:cNvSpPr>
          <p:nvPr/>
        </p:nvSpPr>
        <p:spPr bwMode="auto">
          <a:xfrm>
            <a:off x="5714747" y="3358137"/>
            <a:ext cx="339837"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10</a:t>
            </a:r>
            <a:r>
              <a:rPr lang="en-US" altLang="ko-KR" sz="900" b="1" baseline="30000"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o</a:t>
            </a:r>
            <a:endParaRPr lang="en-US" altLang="ko-KR" sz="900" b="1" baseline="30000"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32" name="Rectangle 28"/>
          <p:cNvSpPr>
            <a:spLocks noChangeArrowheads="1"/>
          </p:cNvSpPr>
          <p:nvPr/>
        </p:nvSpPr>
        <p:spPr bwMode="auto">
          <a:xfrm>
            <a:off x="7819377" y="2330006"/>
            <a:ext cx="397545"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180</a:t>
            </a:r>
            <a:r>
              <a:rPr lang="en-US" altLang="ko-KR" sz="900" b="1" baseline="30000"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o</a:t>
            </a:r>
            <a:endParaRPr lang="en-US" altLang="ko-KR" sz="900" b="1" baseline="30000"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3793" name="오른쪽 화살표 33792"/>
          <p:cNvSpPr/>
          <p:nvPr/>
        </p:nvSpPr>
        <p:spPr bwMode="auto">
          <a:xfrm rot="21000000">
            <a:off x="6760572" y="1990327"/>
            <a:ext cx="1348466" cy="22106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33795" name="오른쪽 화살표 33794"/>
          <p:cNvSpPr/>
          <p:nvPr/>
        </p:nvSpPr>
        <p:spPr bwMode="auto">
          <a:xfrm>
            <a:off x="851848" y="4007125"/>
            <a:ext cx="1415896"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357" name="직사각형 356"/>
          <p:cNvSpPr/>
          <p:nvPr/>
        </p:nvSpPr>
        <p:spPr>
          <a:xfrm rot="540000">
            <a:off x="5642198" y="4000483"/>
            <a:ext cx="3379117" cy="59525"/>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7" name="TextBox 246"/>
          <p:cNvSpPr txBox="1"/>
          <p:nvPr/>
        </p:nvSpPr>
        <p:spPr>
          <a:xfrm rot="300000">
            <a:off x="5042946" y="3962382"/>
            <a:ext cx="520008" cy="230832"/>
          </a:xfrm>
          <a:prstGeom prst="rect">
            <a:avLst/>
          </a:prstGeom>
          <a:noFill/>
        </p:spPr>
        <p:txBody>
          <a:bodyPr wrap="square" rtlCol="0">
            <a:spAutoFit/>
          </a:bodyPr>
          <a:lstStyle/>
          <a:p>
            <a:r>
              <a:rPr lang="en-US" altLang="ko-KR" sz="900" b="1" dirty="0" smtClean="0">
                <a:cs typeface="Times New Roman" pitchFamily="18" charset="0"/>
              </a:rPr>
              <a:t>BAS3</a:t>
            </a:r>
            <a:endParaRPr lang="ko-KR" altLang="en-US" sz="900" b="1" dirty="0">
              <a:latin typeface="Times New Roman" pitchFamily="18" charset="0"/>
              <a:cs typeface="Times New Roman" pitchFamily="18" charset="0"/>
            </a:endParaRPr>
          </a:p>
        </p:txBody>
      </p:sp>
      <p:grpSp>
        <p:nvGrpSpPr>
          <p:cNvPr id="259" name="그룹 191"/>
          <p:cNvGrpSpPr/>
          <p:nvPr/>
        </p:nvGrpSpPr>
        <p:grpSpPr>
          <a:xfrm rot="21300000">
            <a:off x="5017140" y="3564817"/>
            <a:ext cx="700088" cy="330993"/>
            <a:chOff x="2778918" y="147638"/>
            <a:chExt cx="335756" cy="169069"/>
          </a:xfrm>
          <a:solidFill>
            <a:srgbClr val="FF0000"/>
          </a:solidFill>
        </p:grpSpPr>
        <p:sp>
          <p:nvSpPr>
            <p:cNvPr id="264" name="직사각형 192"/>
            <p:cNvSpPr/>
            <p:nvPr/>
          </p:nvSpPr>
          <p:spPr>
            <a:xfrm rot="600000">
              <a:off x="2778918" y="147638"/>
              <a:ext cx="335756" cy="169068"/>
            </a:xfrm>
            <a:prstGeom prst="rect">
              <a:avLst/>
            </a:prstGeom>
            <a:grpFill/>
            <a:ln w="63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265" name="직선 연결선 193"/>
            <p:cNvCxnSpPr/>
            <p:nvPr/>
          </p:nvCxnSpPr>
          <p:spPr>
            <a:xfrm>
              <a:off x="2778919" y="150018"/>
              <a:ext cx="333375" cy="161926"/>
            </a:xfrm>
            <a:prstGeom prst="line">
              <a:avLst/>
            </a:prstGeom>
            <a:grpFill/>
            <a:ln cap="sq">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6" name="직선 연결선 194"/>
            <p:cNvCxnSpPr/>
            <p:nvPr/>
          </p:nvCxnSpPr>
          <p:spPr>
            <a:xfrm rot="600000" flipH="1">
              <a:off x="2778919" y="154781"/>
              <a:ext cx="333375" cy="161926"/>
            </a:xfrm>
            <a:prstGeom prst="line">
              <a:avLst/>
            </a:prstGeom>
            <a:grpFill/>
            <a:ln cap="sq">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237" name="그룹 334"/>
          <p:cNvGrpSpPr/>
          <p:nvPr/>
        </p:nvGrpSpPr>
        <p:grpSpPr>
          <a:xfrm rot="540000">
            <a:off x="7168653" y="3971721"/>
            <a:ext cx="114411" cy="72003"/>
            <a:chOff x="3478539" y="200023"/>
            <a:chExt cx="114411" cy="72003"/>
          </a:xfrm>
        </p:grpSpPr>
        <p:sp>
          <p:nvSpPr>
            <p:cNvPr id="347" name="직사각형 346"/>
            <p:cNvSpPr/>
            <p:nvPr/>
          </p:nvSpPr>
          <p:spPr>
            <a:xfrm>
              <a:off x="3490131" y="212726"/>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8" name="직사각형 336"/>
            <p:cNvSpPr/>
            <p:nvPr/>
          </p:nvSpPr>
          <p:spPr>
            <a:xfrm>
              <a:off x="3578550" y="20002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9" name="직사각형 348"/>
            <p:cNvSpPr/>
            <p:nvPr/>
          </p:nvSpPr>
          <p:spPr>
            <a:xfrm>
              <a:off x="3478539" y="200026"/>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50" name="직사각형 338"/>
            <p:cNvSpPr/>
            <p:nvPr/>
          </p:nvSpPr>
          <p:spPr>
            <a:xfrm>
              <a:off x="3492841"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51" name="직사각형 339"/>
            <p:cNvSpPr/>
            <p:nvPr/>
          </p:nvSpPr>
          <p:spPr>
            <a:xfrm>
              <a:off x="3507128"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52" name="직사각형 340"/>
            <p:cNvSpPr/>
            <p:nvPr/>
          </p:nvSpPr>
          <p:spPr>
            <a:xfrm>
              <a:off x="3521429"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53" name="직사각형 352"/>
            <p:cNvSpPr/>
            <p:nvPr/>
          </p:nvSpPr>
          <p:spPr>
            <a:xfrm>
              <a:off x="3535716"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54" name="직사각형 353"/>
            <p:cNvSpPr/>
            <p:nvPr/>
          </p:nvSpPr>
          <p:spPr>
            <a:xfrm>
              <a:off x="3550004"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55" name="직사각형 354"/>
            <p:cNvSpPr/>
            <p:nvPr/>
          </p:nvSpPr>
          <p:spPr>
            <a:xfrm>
              <a:off x="3564291"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38" name="그룹 344"/>
          <p:cNvGrpSpPr/>
          <p:nvPr/>
        </p:nvGrpSpPr>
        <p:grpSpPr>
          <a:xfrm rot="540000">
            <a:off x="7656287" y="4048956"/>
            <a:ext cx="114411" cy="72003"/>
            <a:chOff x="3478539" y="200023"/>
            <a:chExt cx="114411" cy="72003"/>
          </a:xfrm>
        </p:grpSpPr>
        <p:sp>
          <p:nvSpPr>
            <p:cNvPr id="338" name="직사각형 337"/>
            <p:cNvSpPr/>
            <p:nvPr/>
          </p:nvSpPr>
          <p:spPr>
            <a:xfrm>
              <a:off x="3490131" y="212726"/>
              <a:ext cx="88900"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39" name="직사각형 338"/>
            <p:cNvSpPr/>
            <p:nvPr/>
          </p:nvSpPr>
          <p:spPr>
            <a:xfrm>
              <a:off x="3578550" y="20002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0" name="직사각형 339"/>
            <p:cNvSpPr/>
            <p:nvPr/>
          </p:nvSpPr>
          <p:spPr>
            <a:xfrm>
              <a:off x="3478539" y="200026"/>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1" name="직사각형 340"/>
            <p:cNvSpPr/>
            <p:nvPr/>
          </p:nvSpPr>
          <p:spPr>
            <a:xfrm>
              <a:off x="3492841"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2" name="직사각형 341"/>
            <p:cNvSpPr/>
            <p:nvPr/>
          </p:nvSpPr>
          <p:spPr>
            <a:xfrm>
              <a:off x="3507128" y="211947"/>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3" name="직사각형 342"/>
            <p:cNvSpPr/>
            <p:nvPr/>
          </p:nvSpPr>
          <p:spPr>
            <a:xfrm>
              <a:off x="3521429"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4" name="직사각형 343"/>
            <p:cNvSpPr/>
            <p:nvPr/>
          </p:nvSpPr>
          <p:spPr>
            <a:xfrm>
              <a:off x="3535716"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5" name="직사각형 344"/>
            <p:cNvSpPr/>
            <p:nvPr/>
          </p:nvSpPr>
          <p:spPr>
            <a:xfrm>
              <a:off x="3550004"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46" name="직사각형 345"/>
            <p:cNvSpPr/>
            <p:nvPr/>
          </p:nvSpPr>
          <p:spPr>
            <a:xfrm>
              <a:off x="3564291" y="211963"/>
              <a:ext cx="14400" cy="5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39" name="그룹 354"/>
          <p:cNvGrpSpPr/>
          <p:nvPr/>
        </p:nvGrpSpPr>
        <p:grpSpPr>
          <a:xfrm rot="540000">
            <a:off x="7769654" y="4042165"/>
            <a:ext cx="114411" cy="115200"/>
            <a:chOff x="4154801" y="180078"/>
            <a:chExt cx="114411" cy="115200"/>
          </a:xfrm>
        </p:grpSpPr>
        <p:sp>
          <p:nvSpPr>
            <p:cNvPr id="333" name="직사각형 332"/>
            <p:cNvSpPr/>
            <p:nvPr/>
          </p:nvSpPr>
          <p:spPr>
            <a:xfrm>
              <a:off x="4166393" y="217483"/>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34" name="타원 333"/>
            <p:cNvSpPr/>
            <p:nvPr/>
          </p:nvSpPr>
          <p:spPr>
            <a:xfrm>
              <a:off x="4190999" y="195258"/>
              <a:ext cx="45719" cy="85725"/>
            </a:xfrm>
            <a:prstGeom prst="ellipse">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35" name="직사각형 334"/>
            <p:cNvSpPr/>
            <p:nvPr/>
          </p:nvSpPr>
          <p:spPr>
            <a:xfrm>
              <a:off x="4254812" y="204780"/>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36" name="직사각형 335"/>
            <p:cNvSpPr/>
            <p:nvPr/>
          </p:nvSpPr>
          <p:spPr>
            <a:xfrm>
              <a:off x="4154801" y="204783"/>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cxnSp>
          <p:nvCxnSpPr>
            <p:cNvPr id="337" name="직선 연결선 336"/>
            <p:cNvCxnSpPr/>
            <p:nvPr/>
          </p:nvCxnSpPr>
          <p:spPr>
            <a:xfrm rot="16200000" flipH="1">
              <a:off x="4156022" y="236487"/>
              <a:ext cx="115200" cy="238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40" name="그룹 360"/>
          <p:cNvGrpSpPr/>
          <p:nvPr/>
        </p:nvGrpSpPr>
        <p:grpSpPr>
          <a:xfrm rot="540000">
            <a:off x="7882104" y="4077569"/>
            <a:ext cx="114411" cy="85725"/>
            <a:chOff x="3845239" y="119062"/>
            <a:chExt cx="114411" cy="85725"/>
          </a:xfrm>
        </p:grpSpPr>
        <p:sp>
          <p:nvSpPr>
            <p:cNvPr id="329" name="직사각형 328"/>
            <p:cNvSpPr/>
            <p:nvPr/>
          </p:nvSpPr>
          <p:spPr>
            <a:xfrm>
              <a:off x="3856831" y="141287"/>
              <a:ext cx="88900" cy="4571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30" name="타원 329"/>
            <p:cNvSpPr/>
            <p:nvPr/>
          </p:nvSpPr>
          <p:spPr>
            <a:xfrm>
              <a:off x="3881437" y="119062"/>
              <a:ext cx="45719" cy="85725"/>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31" name="직사각형 330"/>
            <p:cNvSpPr/>
            <p:nvPr/>
          </p:nvSpPr>
          <p:spPr>
            <a:xfrm>
              <a:off x="3945250" y="128584"/>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32" name="직사각형 331"/>
            <p:cNvSpPr/>
            <p:nvPr/>
          </p:nvSpPr>
          <p:spPr>
            <a:xfrm>
              <a:off x="3845239" y="128587"/>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grpSp>
        <p:nvGrpSpPr>
          <p:cNvPr id="241" name="그룹 373"/>
          <p:cNvGrpSpPr/>
          <p:nvPr/>
        </p:nvGrpSpPr>
        <p:grpSpPr>
          <a:xfrm rot="540000">
            <a:off x="7998781" y="3966905"/>
            <a:ext cx="173944" cy="269426"/>
            <a:chOff x="6881344" y="159543"/>
            <a:chExt cx="173944" cy="269426"/>
          </a:xfrm>
        </p:grpSpPr>
        <p:sp>
          <p:nvSpPr>
            <p:cNvPr id="324" name="십자형 323"/>
            <p:cNvSpPr/>
            <p:nvPr/>
          </p:nvSpPr>
          <p:spPr>
            <a:xfrm>
              <a:off x="6896101" y="264320"/>
              <a:ext cx="145256" cy="150019"/>
            </a:xfrm>
            <a:prstGeom prst="plus">
              <a:avLst>
                <a:gd name="adj" fmla="val 3611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25" name="직사각형 324"/>
            <p:cNvSpPr/>
            <p:nvPr/>
          </p:nvSpPr>
          <p:spPr>
            <a:xfrm>
              <a:off x="6881344" y="304800"/>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26" name="직사각형 325"/>
            <p:cNvSpPr/>
            <p:nvPr/>
          </p:nvSpPr>
          <p:spPr>
            <a:xfrm>
              <a:off x="7040888" y="304800"/>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27" name="직사각형 326"/>
            <p:cNvSpPr/>
            <p:nvPr/>
          </p:nvSpPr>
          <p:spPr>
            <a:xfrm rot="16200000">
              <a:off x="6962307" y="385769"/>
              <a:ext cx="14400" cy="720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sp>
          <p:nvSpPr>
            <p:cNvPr id="328" name="직사각형 327"/>
            <p:cNvSpPr/>
            <p:nvPr/>
          </p:nvSpPr>
          <p:spPr>
            <a:xfrm>
              <a:off x="6946107" y="159543"/>
              <a:ext cx="45719" cy="114300"/>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a:p>
          </p:txBody>
        </p:sp>
      </p:grpSp>
      <p:sp>
        <p:nvSpPr>
          <p:cNvPr id="248" name="TextBox 247"/>
          <p:cNvSpPr txBox="1"/>
          <p:nvPr/>
        </p:nvSpPr>
        <p:spPr>
          <a:xfrm rot="540000">
            <a:off x="7838261" y="4259840"/>
            <a:ext cx="524503" cy="369332"/>
          </a:xfrm>
          <a:prstGeom prst="rect">
            <a:avLst/>
          </a:prstGeom>
          <a:noFill/>
        </p:spPr>
        <p:txBody>
          <a:bodyPr wrap="none" rtlCol="0">
            <a:spAutoFit/>
          </a:bodyPr>
          <a:lstStyle/>
          <a:p>
            <a:r>
              <a:rPr lang="en-US" altLang="ko-KR" sz="900" b="1" dirty="0" smtClean="0">
                <a:latin typeface="Times New Roman" pitchFamily="18" charset="0"/>
                <a:cs typeface="Times New Roman" pitchFamily="18" charset="0"/>
              </a:rPr>
              <a:t>BPRM</a:t>
            </a:r>
          </a:p>
          <a:p>
            <a:r>
              <a:rPr lang="en-US" altLang="ko-KR" sz="900" b="1" dirty="0" smtClean="0">
                <a:cs typeface="Times New Roman" pitchFamily="18" charset="0"/>
              </a:rPr>
              <a:t>BAS3</a:t>
            </a:r>
            <a:endParaRPr lang="ko-KR" altLang="en-US" sz="900" b="1" dirty="0">
              <a:latin typeface="Times New Roman" pitchFamily="18" charset="0"/>
              <a:cs typeface="Times New Roman" pitchFamily="18" charset="0"/>
            </a:endParaRPr>
          </a:p>
        </p:txBody>
      </p:sp>
      <p:sp>
        <p:nvSpPr>
          <p:cNvPr id="250" name="TextBox 1288"/>
          <p:cNvSpPr txBox="1">
            <a:spLocks noChangeArrowheads="1"/>
          </p:cNvSpPr>
          <p:nvPr/>
        </p:nvSpPr>
        <p:spPr bwMode="auto">
          <a:xfrm rot="540000">
            <a:off x="7693571" y="3662090"/>
            <a:ext cx="556563" cy="369332"/>
          </a:xfrm>
          <a:prstGeom prst="rect">
            <a:avLst/>
          </a:prstGeom>
          <a:noFill/>
          <a:ln w="9525">
            <a:noFill/>
            <a:miter lim="800000"/>
            <a:headEnd/>
            <a:tailEnd/>
          </a:ln>
        </p:spPr>
        <p:txBody>
          <a:bodyPr wrap="none">
            <a:spAutoFit/>
          </a:bodyPr>
          <a:lstStyle/>
          <a:p>
            <a:pPr algn="ctr"/>
            <a:r>
              <a:rPr kumimoji="0" lang="en-US" altLang="ko-KR" sz="900" b="1" dirty="0">
                <a:solidFill>
                  <a:srgbClr val="FF0000"/>
                </a:solidFill>
                <a:latin typeface="Arial" pitchFamily="34" charset="0"/>
                <a:ea typeface="맑은 고딕" pitchFamily="50" charset="-127"/>
                <a:cs typeface="Arial" pitchFamily="34" charset="0"/>
              </a:rPr>
              <a:t>BCM</a:t>
            </a:r>
          </a:p>
          <a:p>
            <a:pPr algn="ctr"/>
            <a:r>
              <a:rPr kumimoji="0" lang="en-US" altLang="ko-KR" sz="900" b="1" dirty="0" smtClean="0">
                <a:solidFill>
                  <a:srgbClr val="FF0000"/>
                </a:solidFill>
                <a:latin typeface="Arial" pitchFamily="34" charset="0"/>
                <a:ea typeface="맑은 고딕" pitchFamily="50" charset="-127"/>
                <a:cs typeface="Arial" pitchFamily="34" charset="0"/>
              </a:rPr>
              <a:t>BAS31</a:t>
            </a:r>
            <a:endParaRPr kumimoji="0" lang="ko-KR" altLang="en-US" sz="900" b="1" dirty="0">
              <a:solidFill>
                <a:srgbClr val="FF0000"/>
              </a:solidFill>
              <a:latin typeface="Arial" pitchFamily="34" charset="0"/>
              <a:ea typeface="맑은 고딕" pitchFamily="50" charset="-127"/>
              <a:cs typeface="Arial" pitchFamily="34" charset="0"/>
            </a:endParaRPr>
          </a:p>
        </p:txBody>
      </p:sp>
      <p:sp>
        <p:nvSpPr>
          <p:cNvPr id="251" name="TextBox 1296"/>
          <p:cNvSpPr txBox="1">
            <a:spLocks noChangeArrowheads="1"/>
          </p:cNvSpPr>
          <p:nvPr/>
        </p:nvSpPr>
        <p:spPr bwMode="auto">
          <a:xfrm rot="540000">
            <a:off x="7388243" y="4579217"/>
            <a:ext cx="562975" cy="430887"/>
          </a:xfrm>
          <a:prstGeom prst="rect">
            <a:avLst/>
          </a:prstGeom>
          <a:noFill/>
          <a:ln w="9525">
            <a:noFill/>
            <a:miter lim="800000"/>
            <a:headEnd/>
            <a:tailEnd/>
          </a:ln>
        </p:spPr>
        <p:txBody>
          <a:bodyPr wrap="none">
            <a:spAutoFit/>
          </a:bodyPr>
          <a:lstStyle/>
          <a:p>
            <a:pPr algn="ctr"/>
            <a:r>
              <a:rPr kumimoji="0" lang="en-US" altLang="ko-KR" sz="1100" b="1" dirty="0">
                <a:solidFill>
                  <a:srgbClr val="002060"/>
                </a:solidFill>
                <a:latin typeface="Arial" pitchFamily="34" charset="0"/>
                <a:ea typeface="맑은 고딕" pitchFamily="50" charset="-127"/>
                <a:cs typeface="Arial" pitchFamily="34" charset="0"/>
              </a:rPr>
              <a:t>BPM</a:t>
            </a:r>
          </a:p>
          <a:p>
            <a:pPr algn="ctr"/>
            <a:r>
              <a:rPr kumimoji="0" lang="en-US" altLang="ko-KR" sz="1100" b="1" dirty="0" smtClean="0">
                <a:solidFill>
                  <a:srgbClr val="002060"/>
                </a:solidFill>
                <a:latin typeface="Arial" pitchFamily="34" charset="0"/>
                <a:ea typeface="맑은 고딕" pitchFamily="50" charset="-127"/>
                <a:cs typeface="Arial" pitchFamily="34" charset="0"/>
              </a:rPr>
              <a:t>BAS3</a:t>
            </a:r>
            <a:endParaRPr kumimoji="0" lang="ko-KR" altLang="en-US" sz="1100" b="1" dirty="0">
              <a:solidFill>
                <a:srgbClr val="002060"/>
              </a:solidFill>
              <a:latin typeface="Arial" pitchFamily="34" charset="0"/>
              <a:ea typeface="맑은 고딕" pitchFamily="50" charset="-127"/>
              <a:cs typeface="Arial" pitchFamily="34" charset="0"/>
            </a:endParaRPr>
          </a:p>
        </p:txBody>
      </p:sp>
      <p:cxnSp>
        <p:nvCxnSpPr>
          <p:cNvPr id="258" name="직선 화살표 연결선 257"/>
          <p:cNvCxnSpPr/>
          <p:nvPr/>
        </p:nvCxnSpPr>
        <p:spPr>
          <a:xfrm flipH="1">
            <a:off x="7756064" y="4196752"/>
            <a:ext cx="51801" cy="355568"/>
          </a:xfrm>
          <a:prstGeom prst="straightConnector1">
            <a:avLst/>
          </a:prstGeom>
          <a:ln w="57150">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260" name="왼쪽으로 구부러진 화살표 259"/>
          <p:cNvSpPr/>
          <p:nvPr/>
        </p:nvSpPr>
        <p:spPr bwMode="auto">
          <a:xfrm rot="1140000">
            <a:off x="6862809" y="3682724"/>
            <a:ext cx="137894" cy="238186"/>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261" name="Rectangle 28"/>
          <p:cNvSpPr>
            <a:spLocks noChangeArrowheads="1"/>
          </p:cNvSpPr>
          <p:nvPr/>
        </p:nvSpPr>
        <p:spPr bwMode="auto">
          <a:xfrm rot="1140000">
            <a:off x="6992953" y="3679903"/>
            <a:ext cx="368691"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7.5</a:t>
            </a:r>
            <a:r>
              <a:rPr lang="en-US" altLang="ko-KR" sz="900" b="1" baseline="30000"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o</a:t>
            </a:r>
            <a:endParaRPr lang="en-US" altLang="ko-KR" sz="900" b="1" baseline="30000"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81" name="TextBox 280"/>
          <p:cNvSpPr txBox="1"/>
          <p:nvPr/>
        </p:nvSpPr>
        <p:spPr>
          <a:xfrm>
            <a:off x="3958029" y="4315355"/>
            <a:ext cx="2966646" cy="523220"/>
          </a:xfrm>
          <a:prstGeom prst="rect">
            <a:avLst/>
          </a:prstGeom>
          <a:noFill/>
        </p:spPr>
        <p:txBody>
          <a:bodyPr wrap="none" rtlCol="0">
            <a:spAutoFit/>
          </a:bodyPr>
          <a:lstStyle/>
          <a:p>
            <a:r>
              <a:rPr lang="en-US" altLang="ko-KR" sz="1400" b="1" dirty="0" smtClean="0">
                <a:cs typeface="Times New Roman" pitchFamily="18" charset="0"/>
              </a:rPr>
              <a:t>Designed for 2 GeV, 10</a:t>
            </a:r>
            <a:r>
              <a:rPr lang="en-US" altLang="ko-KR" sz="1400" b="1" baseline="30000" dirty="0" smtClean="0">
                <a:cs typeface="Times New Roman" pitchFamily="18" charset="0"/>
              </a:rPr>
              <a:t>o</a:t>
            </a:r>
            <a:r>
              <a:rPr lang="en-US" altLang="ko-KR" sz="1400" b="1" dirty="0" smtClean="0">
                <a:cs typeface="Times New Roman" pitchFamily="18" charset="0"/>
              </a:rPr>
              <a:t>  Beam</a:t>
            </a:r>
          </a:p>
          <a:p>
            <a:r>
              <a:rPr lang="en-US" altLang="ko-KR" sz="1400" b="1" dirty="0" smtClean="0">
                <a:cs typeface="Times New Roman" pitchFamily="18" charset="0"/>
              </a:rPr>
              <a:t>Non linear field for 3GeV, </a:t>
            </a:r>
            <a:r>
              <a:rPr lang="en-US" altLang="ko-KR" sz="1400" b="1" dirty="0">
                <a:cs typeface="Times New Roman" pitchFamily="18" charset="0"/>
              </a:rPr>
              <a:t>10</a:t>
            </a:r>
            <a:r>
              <a:rPr lang="en-US" altLang="ko-KR" sz="1400" b="1" baseline="30000" dirty="0">
                <a:cs typeface="Times New Roman" pitchFamily="18" charset="0"/>
              </a:rPr>
              <a:t>o</a:t>
            </a:r>
            <a:r>
              <a:rPr lang="en-US" altLang="ko-KR" sz="1400" b="1" dirty="0">
                <a:cs typeface="Times New Roman" pitchFamily="18" charset="0"/>
              </a:rPr>
              <a:t>  Beam</a:t>
            </a:r>
            <a:endParaRPr lang="ko-KR" altLang="en-US" sz="1400" b="1" dirty="0">
              <a:cs typeface="Times New Roman" pitchFamily="18" charset="0"/>
            </a:endParaRPr>
          </a:p>
        </p:txBody>
      </p:sp>
      <p:sp>
        <p:nvSpPr>
          <p:cNvPr id="4" name="아래쪽 화살표 3"/>
          <p:cNvSpPr/>
          <p:nvPr/>
        </p:nvSpPr>
        <p:spPr bwMode="auto">
          <a:xfrm>
            <a:off x="4660650" y="3822459"/>
            <a:ext cx="115438" cy="392545"/>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285" name="아래쪽 화살표 284"/>
          <p:cNvSpPr/>
          <p:nvPr/>
        </p:nvSpPr>
        <p:spPr bwMode="auto">
          <a:xfrm>
            <a:off x="5468505" y="4005481"/>
            <a:ext cx="115438" cy="392545"/>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33798" name="타원 33797"/>
          <p:cNvSpPr/>
          <p:nvPr/>
        </p:nvSpPr>
        <p:spPr bwMode="auto">
          <a:xfrm>
            <a:off x="5531471" y="2621770"/>
            <a:ext cx="1056737" cy="1082013"/>
          </a:xfrm>
          <a:prstGeom prst="ellipse">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289" name="타원 288"/>
          <p:cNvSpPr/>
          <p:nvPr/>
        </p:nvSpPr>
        <p:spPr bwMode="auto">
          <a:xfrm>
            <a:off x="7334652" y="3650528"/>
            <a:ext cx="1056737" cy="1082013"/>
          </a:xfrm>
          <a:prstGeom prst="ellipse">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290" name="TextBox 289"/>
          <p:cNvSpPr txBox="1"/>
          <p:nvPr/>
        </p:nvSpPr>
        <p:spPr>
          <a:xfrm>
            <a:off x="5023786" y="2305799"/>
            <a:ext cx="1885388" cy="307777"/>
          </a:xfrm>
          <a:prstGeom prst="rect">
            <a:avLst/>
          </a:prstGeom>
          <a:noFill/>
        </p:spPr>
        <p:txBody>
          <a:bodyPr wrap="none" rtlCol="0">
            <a:spAutoFit/>
          </a:bodyPr>
          <a:lstStyle/>
          <a:p>
            <a:r>
              <a:rPr lang="en-US" altLang="ko-KR" sz="1400" b="1" dirty="0" smtClean="0">
                <a:cs typeface="Times New Roman" pitchFamily="18" charset="0"/>
              </a:rPr>
              <a:t>Using on user </a:t>
            </a:r>
            <a:r>
              <a:rPr lang="en-US" altLang="ko-KR" sz="1400" b="1" dirty="0" err="1" smtClean="0">
                <a:cs typeface="Times New Roman" pitchFamily="18" charset="0"/>
              </a:rPr>
              <a:t>serveice</a:t>
            </a:r>
            <a:endParaRPr lang="ko-KR" altLang="en-US" sz="1400" b="1" dirty="0">
              <a:cs typeface="Times New Roman" pitchFamily="18" charset="0"/>
            </a:endParaRPr>
          </a:p>
        </p:txBody>
      </p:sp>
      <p:sp>
        <p:nvSpPr>
          <p:cNvPr id="291" name="TextBox 290"/>
          <p:cNvSpPr txBox="1"/>
          <p:nvPr/>
        </p:nvSpPr>
        <p:spPr>
          <a:xfrm>
            <a:off x="6820837" y="4941168"/>
            <a:ext cx="1668983" cy="307777"/>
          </a:xfrm>
          <a:prstGeom prst="rect">
            <a:avLst/>
          </a:prstGeom>
          <a:noFill/>
        </p:spPr>
        <p:txBody>
          <a:bodyPr wrap="none" rtlCol="0">
            <a:spAutoFit/>
          </a:bodyPr>
          <a:lstStyle/>
          <a:p>
            <a:r>
              <a:rPr lang="en-US" altLang="ko-KR" sz="1400" b="1" dirty="0" smtClean="0">
                <a:cs typeface="Times New Roman" pitchFamily="18" charset="0"/>
              </a:rPr>
              <a:t>Using on reference</a:t>
            </a:r>
            <a:endParaRPr lang="ko-KR" altLang="en-US" sz="1400" b="1" dirty="0">
              <a:cs typeface="Times New Roman" pitchFamily="18" charset="0"/>
            </a:endParaRPr>
          </a:p>
        </p:txBody>
      </p:sp>
    </p:spTree>
    <p:extLst>
      <p:ext uri="{BB962C8B-B14F-4D97-AF65-F5344CB8AC3E}">
        <p14:creationId xmlns:p14="http://schemas.microsoft.com/office/powerpoint/2010/main" val="17531200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1235299" y="179929"/>
            <a:ext cx="6340134" cy="523220"/>
          </a:xfrm>
          <a:prstGeom prst="rect">
            <a:avLst/>
          </a:prstGeom>
          <a:noFill/>
        </p:spPr>
        <p:txBody>
          <a:bodyPr wrap="none" rtlCol="0">
            <a:spAutoFit/>
          </a:bodyPr>
          <a:lstStyle/>
          <a:p>
            <a:r>
              <a:rPr lang="en-US" altLang="ko-KR" sz="2800" b="1" dirty="0" smtClean="0">
                <a:latin typeface="+mj-lt"/>
                <a:ea typeface="Segoe UI Black" panose="020B0A02040204020203" pitchFamily="34" charset="0"/>
                <a:cs typeface="Segoe UI Black" panose="020B0A02040204020203" pitchFamily="34" charset="0"/>
              </a:rPr>
              <a:t>Energy Maximization Program at BAS3</a:t>
            </a:r>
            <a:endParaRPr lang="ko-KR" altLang="en-US" sz="2800" b="1" dirty="0">
              <a:latin typeface="+mj-lt"/>
              <a:cs typeface="Segoe UI Black" panose="020B0A02040204020203" pitchFamily="34" charset="0"/>
            </a:endParaRPr>
          </a:p>
        </p:txBody>
      </p:sp>
      <p:sp>
        <p:nvSpPr>
          <p:cNvPr id="18" name="TextBox 17"/>
          <p:cNvSpPr txBox="1"/>
          <p:nvPr/>
        </p:nvSpPr>
        <p:spPr>
          <a:xfrm>
            <a:off x="749921" y="1385481"/>
            <a:ext cx="7508787" cy="2554545"/>
          </a:xfrm>
          <a:prstGeom prst="rect">
            <a:avLst/>
          </a:prstGeom>
          <a:noFill/>
        </p:spPr>
        <p:txBody>
          <a:bodyPr wrap="none" rtlCol="0">
            <a:spAutoFit/>
          </a:bodyPr>
          <a:lstStyle/>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Measure Reference Performances at BAS3 for Turn on </a:t>
            </a:r>
          </a:p>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Find peak phase of energy maximum</a:t>
            </a:r>
            <a:endParaRPr lang="en-US" altLang="ko-KR" sz="1600" dirty="0" smtClean="0">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a:buFontTx/>
              <a:buChar char="-"/>
            </a:pPr>
            <a:r>
              <a:rPr lang="en-US" altLang="ko-KR" sz="1600" dirty="0" smtClean="0">
                <a:latin typeface="Segoe UI Black" panose="020B0A02040204020203" pitchFamily="34" charset="0"/>
                <a:ea typeface="Segoe UI Black" panose="020B0A02040204020203" pitchFamily="34" charset="0"/>
                <a:cs typeface="Segoe UI Black" panose="020B0A02040204020203" pitchFamily="34" charset="0"/>
              </a:rPr>
              <a:t>Find equations related to energy and phase of all of M-K Modules.</a:t>
            </a:r>
            <a:endParaRPr lang="en-US" altLang="ko-KR" sz="1600" dirty="0">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Check additional amount of beam energy for energy feedback system</a:t>
            </a:r>
          </a:p>
          <a:p>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Minimize Energy Spread (usually 0ff crest about -3</a:t>
            </a:r>
            <a:r>
              <a:rPr lang="en-US" altLang="ko-KR" sz="1600" b="1" baseline="30000" dirty="0" smtClean="0">
                <a:latin typeface="Segoe UI Black" panose="020B0A02040204020203" pitchFamily="34" charset="0"/>
                <a:ea typeface="Segoe UI Black" panose="020B0A02040204020203" pitchFamily="34" charset="0"/>
                <a:cs typeface="Segoe UI Black" panose="020B0A02040204020203" pitchFamily="34" charset="0"/>
              </a:rPr>
              <a:t>o</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a:t>
            </a:r>
            <a:endParaRPr lang="en-US" altLang="ko-KR" sz="1600" b="1" dirty="0">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Use the equation of M-K12B:</a:t>
            </a:r>
          </a:p>
          <a:p>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to measure dispersion in the BTL, </a:t>
            </a:r>
          </a:p>
          <a:p>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to calibrate BPM02 and BTOTR2,</a:t>
            </a:r>
          </a:p>
          <a:p>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to measure </a:t>
            </a:r>
            <a:r>
              <a:rPr lang="en-US" altLang="ko-KR" sz="1600" b="1" dirty="0" err="1" smtClean="0">
                <a:latin typeface="Segoe UI Black" panose="020B0A02040204020203" pitchFamily="34" charset="0"/>
                <a:ea typeface="Segoe UI Black" panose="020B0A02040204020203" pitchFamily="34" charset="0"/>
                <a:cs typeface="Segoe UI Black" panose="020B0A02040204020203" pitchFamily="34" charset="0"/>
              </a:rPr>
              <a:t>linac</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energy stability</a:t>
            </a:r>
          </a:p>
          <a:p>
            <a:endParaRPr lang="en-US" altLang="ko-KR" sz="1600"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TextBox 18"/>
          <p:cNvSpPr txBox="1"/>
          <p:nvPr/>
        </p:nvSpPr>
        <p:spPr>
          <a:xfrm>
            <a:off x="537370" y="1004134"/>
            <a:ext cx="1013419" cy="338554"/>
          </a:xfrm>
          <a:prstGeom prst="rect">
            <a:avLst/>
          </a:prstGeom>
          <a:noFill/>
        </p:spPr>
        <p:txBody>
          <a:bodyPr wrap="none" rtlCol="0">
            <a:spAutoFit/>
          </a:bodyPr>
          <a:lstStyle/>
          <a:p>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Purpose</a:t>
            </a:r>
            <a:endParaRPr lang="ko-KR" altLang="en-US" sz="1600" b="1" dirty="0">
              <a:latin typeface="Segoe UI Black" panose="020B0A02040204020203" pitchFamily="34" charset="0"/>
              <a:cs typeface="Segoe UI Black" panose="020B0A02040204020203" pitchFamily="34" charset="0"/>
            </a:endParaRPr>
          </a:p>
        </p:txBody>
      </p:sp>
      <p:sp>
        <p:nvSpPr>
          <p:cNvPr id="20" name="TextBox 19"/>
          <p:cNvSpPr txBox="1"/>
          <p:nvPr/>
        </p:nvSpPr>
        <p:spPr>
          <a:xfrm>
            <a:off x="444308" y="3928315"/>
            <a:ext cx="1221809" cy="338554"/>
          </a:xfrm>
          <a:prstGeom prst="rect">
            <a:avLst/>
          </a:prstGeom>
          <a:noFill/>
        </p:spPr>
        <p:txBody>
          <a:bodyPr wrap="none" rtlCol="0">
            <a:spAutoFit/>
          </a:bodyPr>
          <a:lstStyle/>
          <a:p>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Algorithm</a:t>
            </a:r>
            <a:endParaRPr lang="ko-KR" altLang="en-US" sz="1600" b="1" dirty="0">
              <a:latin typeface="Segoe UI Black" panose="020B0A02040204020203" pitchFamily="34" charset="0"/>
              <a:cs typeface="Segoe UI Black" panose="020B0A02040204020203" pitchFamily="34" charset="0"/>
            </a:endParaRPr>
          </a:p>
        </p:txBody>
      </p:sp>
      <p:sp>
        <p:nvSpPr>
          <p:cNvPr id="21" name="TextBox 20"/>
          <p:cNvSpPr txBox="1"/>
          <p:nvPr/>
        </p:nvSpPr>
        <p:spPr>
          <a:xfrm>
            <a:off x="484140" y="4266869"/>
            <a:ext cx="5166799" cy="1077218"/>
          </a:xfrm>
          <a:prstGeom prst="rect">
            <a:avLst/>
          </a:prstGeom>
          <a:noFill/>
        </p:spPr>
        <p:txBody>
          <a:bodyPr wrap="none" rtlCol="0">
            <a:spAutoFit/>
          </a:bodyPr>
          <a:lstStyle/>
          <a:p>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Get beam energy </a:t>
            </a:r>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by changing RF phase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angle</a:t>
            </a:r>
          </a:p>
          <a:p>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Fit </a:t>
            </a:r>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sine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function with the data</a:t>
            </a:r>
          </a:p>
          <a:p>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Set phase angle on the crest</a:t>
            </a:r>
          </a:p>
          <a:p>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 It has some time to measure for whole phase</a:t>
            </a:r>
          </a:p>
        </p:txBody>
      </p:sp>
      <p:grpSp>
        <p:nvGrpSpPr>
          <p:cNvPr id="98" name="Group 4"/>
          <p:cNvGrpSpPr>
            <a:grpSpLocks noChangeAspect="1"/>
          </p:cNvGrpSpPr>
          <p:nvPr/>
        </p:nvGrpSpPr>
        <p:grpSpPr bwMode="auto">
          <a:xfrm>
            <a:off x="5777787" y="4168018"/>
            <a:ext cx="2970213" cy="2200273"/>
            <a:chOff x="5132" y="14860"/>
            <a:chExt cx="1871" cy="1386"/>
          </a:xfrm>
        </p:grpSpPr>
        <p:sp>
          <p:nvSpPr>
            <p:cNvPr id="99" name="AutoShape 3"/>
            <p:cNvSpPr>
              <a:spLocks noChangeAspect="1" noChangeArrowheads="1" noTextEdit="1"/>
            </p:cNvSpPr>
            <p:nvPr/>
          </p:nvSpPr>
          <p:spPr bwMode="auto">
            <a:xfrm>
              <a:off x="5132" y="14869"/>
              <a:ext cx="1871" cy="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800" b="1"/>
            </a:p>
          </p:txBody>
        </p:sp>
        <p:sp>
          <p:nvSpPr>
            <p:cNvPr id="100" name="Rectangle 5"/>
            <p:cNvSpPr>
              <a:spLocks noChangeArrowheads="1"/>
            </p:cNvSpPr>
            <p:nvPr/>
          </p:nvSpPr>
          <p:spPr bwMode="auto">
            <a:xfrm>
              <a:off x="5375" y="14970"/>
              <a:ext cx="1451" cy="10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01" name="Rectangle 6"/>
            <p:cNvSpPr>
              <a:spLocks noChangeArrowheads="1"/>
            </p:cNvSpPr>
            <p:nvPr/>
          </p:nvSpPr>
          <p:spPr bwMode="auto">
            <a:xfrm>
              <a:off x="5375" y="14970"/>
              <a:ext cx="1451" cy="1094"/>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2" name="Line 7"/>
            <p:cNvSpPr>
              <a:spLocks noChangeShapeType="1"/>
            </p:cNvSpPr>
            <p:nvPr/>
          </p:nvSpPr>
          <p:spPr bwMode="auto">
            <a:xfrm>
              <a:off x="5375" y="14970"/>
              <a:ext cx="14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3" name="Line 8"/>
            <p:cNvSpPr>
              <a:spLocks noChangeShapeType="1"/>
            </p:cNvSpPr>
            <p:nvPr/>
          </p:nvSpPr>
          <p:spPr bwMode="auto">
            <a:xfrm>
              <a:off x="5375" y="16064"/>
              <a:ext cx="14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4" name="Line 9"/>
            <p:cNvSpPr>
              <a:spLocks noChangeShapeType="1"/>
            </p:cNvSpPr>
            <p:nvPr/>
          </p:nvSpPr>
          <p:spPr bwMode="auto">
            <a:xfrm flipV="1">
              <a:off x="6826" y="14970"/>
              <a:ext cx="0" cy="109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5" name="Line 10"/>
            <p:cNvSpPr>
              <a:spLocks noChangeShapeType="1"/>
            </p:cNvSpPr>
            <p:nvPr/>
          </p:nvSpPr>
          <p:spPr bwMode="auto">
            <a:xfrm flipV="1">
              <a:off x="5375" y="14970"/>
              <a:ext cx="0" cy="109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6" name="Line 11"/>
            <p:cNvSpPr>
              <a:spLocks noChangeShapeType="1"/>
            </p:cNvSpPr>
            <p:nvPr/>
          </p:nvSpPr>
          <p:spPr bwMode="auto">
            <a:xfrm>
              <a:off x="5375" y="16064"/>
              <a:ext cx="14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7" name="Line 12"/>
            <p:cNvSpPr>
              <a:spLocks noChangeShapeType="1"/>
            </p:cNvSpPr>
            <p:nvPr/>
          </p:nvSpPr>
          <p:spPr bwMode="auto">
            <a:xfrm flipV="1">
              <a:off x="5375" y="14970"/>
              <a:ext cx="0" cy="109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8" name="Line 13"/>
            <p:cNvSpPr>
              <a:spLocks noChangeShapeType="1"/>
            </p:cNvSpPr>
            <p:nvPr/>
          </p:nvSpPr>
          <p:spPr bwMode="auto">
            <a:xfrm flipV="1">
              <a:off x="5375"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9" name="Line 14"/>
            <p:cNvSpPr>
              <a:spLocks noChangeShapeType="1"/>
            </p:cNvSpPr>
            <p:nvPr/>
          </p:nvSpPr>
          <p:spPr bwMode="auto">
            <a:xfrm>
              <a:off x="5375"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0" name="Rectangle 15"/>
            <p:cNvSpPr>
              <a:spLocks noChangeArrowheads="1"/>
            </p:cNvSpPr>
            <p:nvPr/>
          </p:nvSpPr>
          <p:spPr bwMode="auto">
            <a:xfrm>
              <a:off x="5368" y="1607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0" i="0" u="none" strike="noStrike" cap="none" normalizeH="0" baseline="0" dirty="0" smtClean="0">
                  <a:ln>
                    <a:noFill/>
                  </a:ln>
                  <a:solidFill>
                    <a:srgbClr val="000000"/>
                  </a:solidFill>
                  <a:effectLst/>
                  <a:latin typeface="Helvetica" charset="0"/>
                  <a:ea typeface="굴림" pitchFamily="50" charset="-127"/>
                  <a:cs typeface="굴림" pitchFamily="50" charset="-127"/>
                </a:rPr>
                <a:t>0</a:t>
              </a:r>
              <a:endParaRPr kumimoji="1" lang="ko-KR" altLang="ko-KR" sz="8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111" name="Line 16"/>
            <p:cNvSpPr>
              <a:spLocks noChangeShapeType="1"/>
            </p:cNvSpPr>
            <p:nvPr/>
          </p:nvSpPr>
          <p:spPr bwMode="auto">
            <a:xfrm flipV="1">
              <a:off x="5576"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2" name="Line 17"/>
            <p:cNvSpPr>
              <a:spLocks noChangeShapeType="1"/>
            </p:cNvSpPr>
            <p:nvPr/>
          </p:nvSpPr>
          <p:spPr bwMode="auto">
            <a:xfrm>
              <a:off x="5576"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3" name="Rectangle 18"/>
            <p:cNvSpPr>
              <a:spLocks noChangeArrowheads="1"/>
            </p:cNvSpPr>
            <p:nvPr/>
          </p:nvSpPr>
          <p:spPr bwMode="auto">
            <a:xfrm>
              <a:off x="5562" y="16070"/>
              <a:ext cx="7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14" name="Line 19"/>
            <p:cNvSpPr>
              <a:spLocks noChangeShapeType="1"/>
            </p:cNvSpPr>
            <p:nvPr/>
          </p:nvSpPr>
          <p:spPr bwMode="auto">
            <a:xfrm flipV="1">
              <a:off x="5778"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5" name="Line 20"/>
            <p:cNvSpPr>
              <a:spLocks noChangeShapeType="1"/>
            </p:cNvSpPr>
            <p:nvPr/>
          </p:nvSpPr>
          <p:spPr bwMode="auto">
            <a:xfrm>
              <a:off x="5778"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6" name="Rectangle 21"/>
            <p:cNvSpPr>
              <a:spLocks noChangeArrowheads="1"/>
            </p:cNvSpPr>
            <p:nvPr/>
          </p:nvSpPr>
          <p:spPr bwMode="auto">
            <a:xfrm>
              <a:off x="5757" y="16070"/>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dirty="0" smtClean="0">
                  <a:ln>
                    <a:noFill/>
                  </a:ln>
                  <a:solidFill>
                    <a:srgbClr val="000000"/>
                  </a:solidFill>
                  <a:effectLst/>
                  <a:latin typeface="Helvetica" charset="0"/>
                  <a:ea typeface="굴림" pitchFamily="50" charset="-127"/>
                  <a:cs typeface="굴림" pitchFamily="50" charset="-127"/>
                </a:rPr>
                <a:t>100</a:t>
              </a:r>
              <a:endParaRPr kumimoji="1" lang="ko-KR" altLang="ko-KR" sz="800" b="1" i="0" u="none" strike="noStrike" cap="none" normalizeH="0" baseline="0" dirty="0" smtClean="0">
                <a:ln>
                  <a:noFill/>
                </a:ln>
                <a:solidFill>
                  <a:schemeClr val="tx1"/>
                </a:solidFill>
                <a:effectLst/>
                <a:ea typeface="굴림" pitchFamily="50" charset="-127"/>
                <a:cs typeface="굴림" pitchFamily="50" charset="-127"/>
              </a:endParaRPr>
            </a:p>
          </p:txBody>
        </p:sp>
        <p:sp>
          <p:nvSpPr>
            <p:cNvPr id="117" name="Line 22"/>
            <p:cNvSpPr>
              <a:spLocks noChangeShapeType="1"/>
            </p:cNvSpPr>
            <p:nvPr/>
          </p:nvSpPr>
          <p:spPr bwMode="auto">
            <a:xfrm flipV="1">
              <a:off x="5979"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8" name="Line 23"/>
            <p:cNvSpPr>
              <a:spLocks noChangeShapeType="1"/>
            </p:cNvSpPr>
            <p:nvPr/>
          </p:nvSpPr>
          <p:spPr bwMode="auto">
            <a:xfrm>
              <a:off x="5979"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9" name="Rectangle 24"/>
            <p:cNvSpPr>
              <a:spLocks noChangeArrowheads="1"/>
            </p:cNvSpPr>
            <p:nvPr/>
          </p:nvSpPr>
          <p:spPr bwMode="auto">
            <a:xfrm>
              <a:off x="5959" y="16070"/>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20" name="Line 25"/>
            <p:cNvSpPr>
              <a:spLocks noChangeShapeType="1"/>
            </p:cNvSpPr>
            <p:nvPr/>
          </p:nvSpPr>
          <p:spPr bwMode="auto">
            <a:xfrm flipV="1">
              <a:off x="6181"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1" name="Line 26"/>
            <p:cNvSpPr>
              <a:spLocks noChangeShapeType="1"/>
            </p:cNvSpPr>
            <p:nvPr/>
          </p:nvSpPr>
          <p:spPr bwMode="auto">
            <a:xfrm>
              <a:off x="6181"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2" name="Rectangle 27"/>
            <p:cNvSpPr>
              <a:spLocks noChangeArrowheads="1"/>
            </p:cNvSpPr>
            <p:nvPr/>
          </p:nvSpPr>
          <p:spPr bwMode="auto">
            <a:xfrm>
              <a:off x="6160" y="16070"/>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23" name="Line 28"/>
            <p:cNvSpPr>
              <a:spLocks noChangeShapeType="1"/>
            </p:cNvSpPr>
            <p:nvPr/>
          </p:nvSpPr>
          <p:spPr bwMode="auto">
            <a:xfrm flipV="1">
              <a:off x="6382"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4" name="Line 29"/>
            <p:cNvSpPr>
              <a:spLocks noChangeShapeType="1"/>
            </p:cNvSpPr>
            <p:nvPr/>
          </p:nvSpPr>
          <p:spPr bwMode="auto">
            <a:xfrm>
              <a:off x="6382"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5" name="Rectangle 30"/>
            <p:cNvSpPr>
              <a:spLocks noChangeArrowheads="1"/>
            </p:cNvSpPr>
            <p:nvPr/>
          </p:nvSpPr>
          <p:spPr bwMode="auto">
            <a:xfrm>
              <a:off x="6362" y="16070"/>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250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26" name="Line 31"/>
            <p:cNvSpPr>
              <a:spLocks noChangeShapeType="1"/>
            </p:cNvSpPr>
            <p:nvPr/>
          </p:nvSpPr>
          <p:spPr bwMode="auto">
            <a:xfrm flipV="1">
              <a:off x="6584"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7" name="Line 32"/>
            <p:cNvSpPr>
              <a:spLocks noChangeShapeType="1"/>
            </p:cNvSpPr>
            <p:nvPr/>
          </p:nvSpPr>
          <p:spPr bwMode="auto">
            <a:xfrm>
              <a:off x="6584"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8" name="Rectangle 33"/>
            <p:cNvSpPr>
              <a:spLocks noChangeArrowheads="1"/>
            </p:cNvSpPr>
            <p:nvPr/>
          </p:nvSpPr>
          <p:spPr bwMode="auto">
            <a:xfrm>
              <a:off x="6563" y="16070"/>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300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29" name="Line 34"/>
            <p:cNvSpPr>
              <a:spLocks noChangeShapeType="1"/>
            </p:cNvSpPr>
            <p:nvPr/>
          </p:nvSpPr>
          <p:spPr bwMode="auto">
            <a:xfrm flipV="1">
              <a:off x="6785" y="16047"/>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0" name="Line 35"/>
            <p:cNvSpPr>
              <a:spLocks noChangeShapeType="1"/>
            </p:cNvSpPr>
            <p:nvPr/>
          </p:nvSpPr>
          <p:spPr bwMode="auto">
            <a:xfrm>
              <a:off x="6785" y="14970"/>
              <a:ext cx="0" cy="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1" name="Rectangle 36"/>
            <p:cNvSpPr>
              <a:spLocks noChangeArrowheads="1"/>
            </p:cNvSpPr>
            <p:nvPr/>
          </p:nvSpPr>
          <p:spPr bwMode="auto">
            <a:xfrm>
              <a:off x="6765" y="16070"/>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350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32" name="Line 37"/>
            <p:cNvSpPr>
              <a:spLocks noChangeShapeType="1"/>
            </p:cNvSpPr>
            <p:nvPr/>
          </p:nvSpPr>
          <p:spPr bwMode="auto">
            <a:xfrm>
              <a:off x="5375" y="16064"/>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3" name="Line 38"/>
            <p:cNvSpPr>
              <a:spLocks noChangeShapeType="1"/>
            </p:cNvSpPr>
            <p:nvPr/>
          </p:nvSpPr>
          <p:spPr bwMode="auto">
            <a:xfrm flipH="1">
              <a:off x="6810" y="16064"/>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4" name="Rectangle 39"/>
            <p:cNvSpPr>
              <a:spLocks noChangeArrowheads="1"/>
            </p:cNvSpPr>
            <p:nvPr/>
          </p:nvSpPr>
          <p:spPr bwMode="auto">
            <a:xfrm>
              <a:off x="5249" y="16028"/>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dirty="0" smtClean="0">
                  <a:ln>
                    <a:noFill/>
                  </a:ln>
                  <a:solidFill>
                    <a:srgbClr val="000000"/>
                  </a:solidFill>
                  <a:effectLst/>
                  <a:latin typeface="Helvetica" charset="0"/>
                  <a:ea typeface="굴림" pitchFamily="50" charset="-127"/>
                  <a:cs typeface="굴림" pitchFamily="50" charset="-127"/>
                </a:rPr>
                <a:t>-200</a:t>
              </a:r>
              <a:endParaRPr kumimoji="1" lang="ko-KR" altLang="ko-KR" sz="800" b="1" i="0" u="none" strike="noStrike" cap="none" normalizeH="0" baseline="0" dirty="0" smtClean="0">
                <a:ln>
                  <a:noFill/>
                </a:ln>
                <a:solidFill>
                  <a:schemeClr val="tx1"/>
                </a:solidFill>
                <a:effectLst/>
                <a:ea typeface="굴림" pitchFamily="50" charset="-127"/>
                <a:cs typeface="굴림" pitchFamily="50" charset="-127"/>
              </a:endParaRPr>
            </a:p>
          </p:txBody>
        </p:sp>
        <p:sp>
          <p:nvSpPr>
            <p:cNvPr id="135" name="Line 40"/>
            <p:cNvSpPr>
              <a:spLocks noChangeShapeType="1"/>
            </p:cNvSpPr>
            <p:nvPr/>
          </p:nvSpPr>
          <p:spPr bwMode="auto">
            <a:xfrm>
              <a:off x="5375" y="15926"/>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6" name="Line 41"/>
            <p:cNvSpPr>
              <a:spLocks noChangeShapeType="1"/>
            </p:cNvSpPr>
            <p:nvPr/>
          </p:nvSpPr>
          <p:spPr bwMode="auto">
            <a:xfrm flipH="1">
              <a:off x="6810" y="15926"/>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7" name="Rectangle 42"/>
            <p:cNvSpPr>
              <a:spLocks noChangeArrowheads="1"/>
            </p:cNvSpPr>
            <p:nvPr/>
          </p:nvSpPr>
          <p:spPr bwMode="auto">
            <a:xfrm>
              <a:off x="5249" y="15910"/>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38" name="Line 43"/>
            <p:cNvSpPr>
              <a:spLocks noChangeShapeType="1"/>
            </p:cNvSpPr>
            <p:nvPr/>
          </p:nvSpPr>
          <p:spPr bwMode="auto">
            <a:xfrm>
              <a:off x="5375" y="15790"/>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9" name="Line 44"/>
            <p:cNvSpPr>
              <a:spLocks noChangeShapeType="1"/>
            </p:cNvSpPr>
            <p:nvPr/>
          </p:nvSpPr>
          <p:spPr bwMode="auto">
            <a:xfrm flipH="1">
              <a:off x="6810" y="15790"/>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0" name="Rectangle 45"/>
            <p:cNvSpPr>
              <a:spLocks noChangeArrowheads="1"/>
            </p:cNvSpPr>
            <p:nvPr/>
          </p:nvSpPr>
          <p:spPr bwMode="auto">
            <a:xfrm>
              <a:off x="5249" y="15774"/>
              <a:ext cx="13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41" name="Line 46"/>
            <p:cNvSpPr>
              <a:spLocks noChangeShapeType="1"/>
            </p:cNvSpPr>
            <p:nvPr/>
          </p:nvSpPr>
          <p:spPr bwMode="auto">
            <a:xfrm>
              <a:off x="5375" y="15653"/>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2" name="Line 47"/>
            <p:cNvSpPr>
              <a:spLocks noChangeShapeType="1"/>
            </p:cNvSpPr>
            <p:nvPr/>
          </p:nvSpPr>
          <p:spPr bwMode="auto">
            <a:xfrm flipH="1">
              <a:off x="6810" y="15653"/>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3" name="Rectangle 48"/>
            <p:cNvSpPr>
              <a:spLocks noChangeArrowheads="1"/>
            </p:cNvSpPr>
            <p:nvPr/>
          </p:nvSpPr>
          <p:spPr bwMode="auto">
            <a:xfrm>
              <a:off x="5263" y="15636"/>
              <a:ext cx="9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44" name="Line 49"/>
            <p:cNvSpPr>
              <a:spLocks noChangeShapeType="1"/>
            </p:cNvSpPr>
            <p:nvPr/>
          </p:nvSpPr>
          <p:spPr bwMode="auto">
            <a:xfrm>
              <a:off x="5375" y="15517"/>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5" name="Line 50"/>
            <p:cNvSpPr>
              <a:spLocks noChangeShapeType="1"/>
            </p:cNvSpPr>
            <p:nvPr/>
          </p:nvSpPr>
          <p:spPr bwMode="auto">
            <a:xfrm flipH="1">
              <a:off x="6810" y="15517"/>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6" name="Rectangle 51"/>
            <p:cNvSpPr>
              <a:spLocks noChangeArrowheads="1"/>
            </p:cNvSpPr>
            <p:nvPr/>
          </p:nvSpPr>
          <p:spPr bwMode="auto">
            <a:xfrm>
              <a:off x="5283" y="15500"/>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dirty="0" smtClean="0">
                  <a:ln>
                    <a:noFill/>
                  </a:ln>
                  <a:solidFill>
                    <a:srgbClr val="000000"/>
                  </a:solidFill>
                  <a:effectLst/>
                  <a:latin typeface="Helvetica" charset="0"/>
                  <a:ea typeface="굴림" pitchFamily="50" charset="-127"/>
                  <a:cs typeface="굴림" pitchFamily="50" charset="-127"/>
                </a:rPr>
                <a:t>0</a:t>
              </a:r>
              <a:endParaRPr kumimoji="1" lang="ko-KR" altLang="ko-KR" sz="800" b="1" i="0" u="none" strike="noStrike" cap="none" normalizeH="0" baseline="0" dirty="0" smtClean="0">
                <a:ln>
                  <a:noFill/>
                </a:ln>
                <a:solidFill>
                  <a:schemeClr val="tx1"/>
                </a:solidFill>
                <a:effectLst/>
                <a:ea typeface="굴림" pitchFamily="50" charset="-127"/>
                <a:cs typeface="굴림" pitchFamily="50" charset="-127"/>
              </a:endParaRPr>
            </a:p>
          </p:txBody>
        </p:sp>
        <p:sp>
          <p:nvSpPr>
            <p:cNvPr id="147" name="Line 52"/>
            <p:cNvSpPr>
              <a:spLocks noChangeShapeType="1"/>
            </p:cNvSpPr>
            <p:nvPr/>
          </p:nvSpPr>
          <p:spPr bwMode="auto">
            <a:xfrm>
              <a:off x="5375" y="15379"/>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8" name="Line 53"/>
            <p:cNvSpPr>
              <a:spLocks noChangeShapeType="1"/>
            </p:cNvSpPr>
            <p:nvPr/>
          </p:nvSpPr>
          <p:spPr bwMode="auto">
            <a:xfrm flipH="1">
              <a:off x="6810" y="15379"/>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9" name="Rectangle 54"/>
            <p:cNvSpPr>
              <a:spLocks noChangeArrowheads="1"/>
            </p:cNvSpPr>
            <p:nvPr/>
          </p:nvSpPr>
          <p:spPr bwMode="auto">
            <a:xfrm>
              <a:off x="5272" y="15363"/>
              <a:ext cx="7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dirty="0" smtClean="0">
                  <a:ln>
                    <a:noFill/>
                  </a:ln>
                  <a:solidFill>
                    <a:srgbClr val="000000"/>
                  </a:solidFill>
                  <a:effectLst/>
                  <a:latin typeface="Helvetica" charset="0"/>
                  <a:ea typeface="굴림" pitchFamily="50" charset="-127"/>
                  <a:cs typeface="굴림" pitchFamily="50" charset="-127"/>
                </a:rPr>
                <a:t>50</a:t>
              </a:r>
              <a:endParaRPr kumimoji="1" lang="ko-KR" altLang="ko-KR" sz="800" b="1" i="0" u="none" strike="noStrike" cap="none" normalizeH="0" baseline="0" dirty="0" smtClean="0">
                <a:ln>
                  <a:noFill/>
                </a:ln>
                <a:solidFill>
                  <a:schemeClr val="tx1"/>
                </a:solidFill>
                <a:effectLst/>
                <a:ea typeface="굴림" pitchFamily="50" charset="-127"/>
                <a:cs typeface="굴림" pitchFamily="50" charset="-127"/>
              </a:endParaRPr>
            </a:p>
          </p:txBody>
        </p:sp>
        <p:sp>
          <p:nvSpPr>
            <p:cNvPr id="150" name="Line 55"/>
            <p:cNvSpPr>
              <a:spLocks noChangeShapeType="1"/>
            </p:cNvSpPr>
            <p:nvPr/>
          </p:nvSpPr>
          <p:spPr bwMode="auto">
            <a:xfrm>
              <a:off x="5375" y="15243"/>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1" name="Line 56"/>
            <p:cNvSpPr>
              <a:spLocks noChangeShapeType="1"/>
            </p:cNvSpPr>
            <p:nvPr/>
          </p:nvSpPr>
          <p:spPr bwMode="auto">
            <a:xfrm flipH="1">
              <a:off x="6810" y="15243"/>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2" name="Rectangle 57"/>
            <p:cNvSpPr>
              <a:spLocks noChangeArrowheads="1"/>
            </p:cNvSpPr>
            <p:nvPr/>
          </p:nvSpPr>
          <p:spPr bwMode="auto">
            <a:xfrm>
              <a:off x="5257" y="15227"/>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53" name="Line 58"/>
            <p:cNvSpPr>
              <a:spLocks noChangeShapeType="1"/>
            </p:cNvSpPr>
            <p:nvPr/>
          </p:nvSpPr>
          <p:spPr bwMode="auto">
            <a:xfrm>
              <a:off x="5375" y="15106"/>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4" name="Line 59"/>
            <p:cNvSpPr>
              <a:spLocks noChangeShapeType="1"/>
            </p:cNvSpPr>
            <p:nvPr/>
          </p:nvSpPr>
          <p:spPr bwMode="auto">
            <a:xfrm flipH="1">
              <a:off x="6810" y="15106"/>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5" name="Rectangle 60"/>
            <p:cNvSpPr>
              <a:spLocks noChangeArrowheads="1"/>
            </p:cNvSpPr>
            <p:nvPr/>
          </p:nvSpPr>
          <p:spPr bwMode="auto">
            <a:xfrm>
              <a:off x="5257" y="15089"/>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800" b="1" i="0" u="none" strike="noStrike" cap="none" normalizeH="0" baseline="0" smtClean="0">
                <a:ln>
                  <a:noFill/>
                </a:ln>
                <a:solidFill>
                  <a:schemeClr val="tx1"/>
                </a:solidFill>
                <a:effectLst/>
                <a:ea typeface="굴림" pitchFamily="50" charset="-127"/>
                <a:cs typeface="굴림" pitchFamily="50" charset="-127"/>
              </a:endParaRPr>
            </a:p>
          </p:txBody>
        </p:sp>
        <p:sp>
          <p:nvSpPr>
            <p:cNvPr id="156" name="Line 61"/>
            <p:cNvSpPr>
              <a:spLocks noChangeShapeType="1"/>
            </p:cNvSpPr>
            <p:nvPr/>
          </p:nvSpPr>
          <p:spPr bwMode="auto">
            <a:xfrm>
              <a:off x="5375" y="14970"/>
              <a:ext cx="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7" name="Line 62"/>
            <p:cNvSpPr>
              <a:spLocks noChangeShapeType="1"/>
            </p:cNvSpPr>
            <p:nvPr/>
          </p:nvSpPr>
          <p:spPr bwMode="auto">
            <a:xfrm flipH="1">
              <a:off x="6810" y="14970"/>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8" name="Rectangle 63"/>
            <p:cNvSpPr>
              <a:spLocks noChangeArrowheads="1"/>
            </p:cNvSpPr>
            <p:nvPr/>
          </p:nvSpPr>
          <p:spPr bwMode="auto">
            <a:xfrm>
              <a:off x="5257" y="14953"/>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dirty="0" smtClean="0">
                  <a:ln>
                    <a:noFill/>
                  </a:ln>
                  <a:solidFill>
                    <a:srgbClr val="000000"/>
                  </a:solidFill>
                  <a:effectLst/>
                  <a:latin typeface="Helvetica" charset="0"/>
                  <a:ea typeface="굴림" pitchFamily="50" charset="-127"/>
                  <a:cs typeface="굴림" pitchFamily="50" charset="-127"/>
                </a:rPr>
                <a:t>200</a:t>
              </a:r>
              <a:endParaRPr kumimoji="1" lang="ko-KR" altLang="ko-KR" sz="800" b="1" i="0" u="none" strike="noStrike" cap="none" normalizeH="0" baseline="0" dirty="0" smtClean="0">
                <a:ln>
                  <a:noFill/>
                </a:ln>
                <a:solidFill>
                  <a:schemeClr val="tx1"/>
                </a:solidFill>
                <a:effectLst/>
                <a:ea typeface="굴림" pitchFamily="50" charset="-127"/>
                <a:cs typeface="굴림" pitchFamily="50" charset="-127"/>
              </a:endParaRPr>
            </a:p>
          </p:txBody>
        </p:sp>
        <p:sp>
          <p:nvSpPr>
            <p:cNvPr id="159" name="Line 64"/>
            <p:cNvSpPr>
              <a:spLocks noChangeShapeType="1"/>
            </p:cNvSpPr>
            <p:nvPr/>
          </p:nvSpPr>
          <p:spPr bwMode="auto">
            <a:xfrm>
              <a:off x="5375" y="14970"/>
              <a:ext cx="14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0" name="Line 65"/>
            <p:cNvSpPr>
              <a:spLocks noChangeShapeType="1"/>
            </p:cNvSpPr>
            <p:nvPr/>
          </p:nvSpPr>
          <p:spPr bwMode="auto">
            <a:xfrm>
              <a:off x="5375" y="16064"/>
              <a:ext cx="14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1" name="Line 66"/>
            <p:cNvSpPr>
              <a:spLocks noChangeShapeType="1"/>
            </p:cNvSpPr>
            <p:nvPr/>
          </p:nvSpPr>
          <p:spPr bwMode="auto">
            <a:xfrm flipV="1">
              <a:off x="6826" y="14970"/>
              <a:ext cx="0" cy="109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2" name="Oval 68"/>
            <p:cNvSpPr>
              <a:spLocks noChangeArrowheads="1"/>
            </p:cNvSpPr>
            <p:nvPr/>
          </p:nvSpPr>
          <p:spPr bwMode="auto">
            <a:xfrm>
              <a:off x="5677" y="15276"/>
              <a:ext cx="16" cy="17"/>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3" name="Oval 69"/>
            <p:cNvSpPr>
              <a:spLocks noChangeArrowheads="1"/>
            </p:cNvSpPr>
            <p:nvPr/>
          </p:nvSpPr>
          <p:spPr bwMode="auto">
            <a:xfrm>
              <a:off x="5796" y="15126"/>
              <a:ext cx="17" cy="17"/>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4" name="Oval 70"/>
            <p:cNvSpPr>
              <a:spLocks noChangeArrowheads="1"/>
            </p:cNvSpPr>
            <p:nvPr/>
          </p:nvSpPr>
          <p:spPr bwMode="auto">
            <a:xfrm>
              <a:off x="5917" y="15089"/>
              <a:ext cx="17" cy="17"/>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5" name="Oval 71"/>
            <p:cNvSpPr>
              <a:spLocks noChangeArrowheads="1"/>
            </p:cNvSpPr>
            <p:nvPr/>
          </p:nvSpPr>
          <p:spPr bwMode="auto">
            <a:xfrm>
              <a:off x="6039" y="15180"/>
              <a:ext cx="16" cy="16"/>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6" name="Oval 72"/>
            <p:cNvSpPr>
              <a:spLocks noChangeArrowheads="1"/>
            </p:cNvSpPr>
            <p:nvPr/>
          </p:nvSpPr>
          <p:spPr bwMode="auto">
            <a:xfrm>
              <a:off x="6160" y="15359"/>
              <a:ext cx="16" cy="16"/>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7" name="Oval 73"/>
            <p:cNvSpPr>
              <a:spLocks noChangeArrowheads="1"/>
            </p:cNvSpPr>
            <p:nvPr/>
          </p:nvSpPr>
          <p:spPr bwMode="auto">
            <a:xfrm>
              <a:off x="6281" y="15574"/>
              <a:ext cx="17" cy="17"/>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8" name="Oval 74"/>
            <p:cNvSpPr>
              <a:spLocks noChangeArrowheads="1"/>
            </p:cNvSpPr>
            <p:nvPr/>
          </p:nvSpPr>
          <p:spPr bwMode="auto">
            <a:xfrm>
              <a:off x="6403" y="15792"/>
              <a:ext cx="16" cy="17"/>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9" name="Oval 75"/>
            <p:cNvSpPr>
              <a:spLocks noChangeArrowheads="1"/>
            </p:cNvSpPr>
            <p:nvPr/>
          </p:nvSpPr>
          <p:spPr bwMode="auto">
            <a:xfrm>
              <a:off x="6522" y="15904"/>
              <a:ext cx="16" cy="16"/>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0" name="Oval 76"/>
            <p:cNvSpPr>
              <a:spLocks noChangeArrowheads="1"/>
            </p:cNvSpPr>
            <p:nvPr/>
          </p:nvSpPr>
          <p:spPr bwMode="auto">
            <a:xfrm>
              <a:off x="6643" y="15926"/>
              <a:ext cx="17" cy="17"/>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1" name="Oval 77"/>
            <p:cNvSpPr>
              <a:spLocks noChangeArrowheads="1"/>
            </p:cNvSpPr>
            <p:nvPr/>
          </p:nvSpPr>
          <p:spPr bwMode="auto">
            <a:xfrm>
              <a:off x="6765" y="15850"/>
              <a:ext cx="16" cy="16"/>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2" name="Rectangle 78"/>
            <p:cNvSpPr>
              <a:spLocks noChangeArrowheads="1"/>
            </p:cNvSpPr>
            <p:nvPr/>
          </p:nvSpPr>
          <p:spPr bwMode="auto">
            <a:xfrm>
              <a:off x="5519" y="14860"/>
              <a:ext cx="11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MK12B Phase-Energy Relaton</a:t>
              </a:r>
              <a:endParaRPr kumimoji="1" lang="ko-KR" altLang="ko-KR" sz="10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173" name="Freeform 79"/>
            <p:cNvSpPr>
              <a:spLocks/>
            </p:cNvSpPr>
            <p:nvPr/>
          </p:nvSpPr>
          <p:spPr bwMode="auto">
            <a:xfrm>
              <a:off x="5576" y="15182"/>
              <a:ext cx="173" cy="275"/>
            </a:xfrm>
            <a:custGeom>
              <a:avLst/>
              <a:gdLst>
                <a:gd name="T0" fmla="*/ 2 w 173"/>
                <a:gd name="T1" fmla="*/ 271 h 275"/>
                <a:gd name="T2" fmla="*/ 4 w 173"/>
                <a:gd name="T3" fmla="*/ 265 h 275"/>
                <a:gd name="T4" fmla="*/ 8 w 173"/>
                <a:gd name="T5" fmla="*/ 257 h 275"/>
                <a:gd name="T6" fmla="*/ 12 w 173"/>
                <a:gd name="T7" fmla="*/ 251 h 275"/>
                <a:gd name="T8" fmla="*/ 17 w 173"/>
                <a:gd name="T9" fmla="*/ 244 h 275"/>
                <a:gd name="T10" fmla="*/ 21 w 173"/>
                <a:gd name="T11" fmla="*/ 238 h 275"/>
                <a:gd name="T12" fmla="*/ 23 w 173"/>
                <a:gd name="T13" fmla="*/ 230 h 275"/>
                <a:gd name="T14" fmla="*/ 27 w 173"/>
                <a:gd name="T15" fmla="*/ 224 h 275"/>
                <a:gd name="T16" fmla="*/ 31 w 173"/>
                <a:gd name="T17" fmla="*/ 218 h 275"/>
                <a:gd name="T18" fmla="*/ 35 w 173"/>
                <a:gd name="T19" fmla="*/ 211 h 275"/>
                <a:gd name="T20" fmla="*/ 37 w 173"/>
                <a:gd name="T21" fmla="*/ 205 h 275"/>
                <a:gd name="T22" fmla="*/ 41 w 173"/>
                <a:gd name="T23" fmla="*/ 199 h 275"/>
                <a:gd name="T24" fmla="*/ 45 w 173"/>
                <a:gd name="T25" fmla="*/ 191 h 275"/>
                <a:gd name="T26" fmla="*/ 49 w 173"/>
                <a:gd name="T27" fmla="*/ 185 h 275"/>
                <a:gd name="T28" fmla="*/ 52 w 173"/>
                <a:gd name="T29" fmla="*/ 179 h 275"/>
                <a:gd name="T30" fmla="*/ 56 w 173"/>
                <a:gd name="T31" fmla="*/ 172 h 275"/>
                <a:gd name="T32" fmla="*/ 60 w 173"/>
                <a:gd name="T33" fmla="*/ 166 h 275"/>
                <a:gd name="T34" fmla="*/ 64 w 173"/>
                <a:gd name="T35" fmla="*/ 160 h 275"/>
                <a:gd name="T36" fmla="*/ 68 w 173"/>
                <a:gd name="T37" fmla="*/ 154 h 275"/>
                <a:gd name="T38" fmla="*/ 70 w 173"/>
                <a:gd name="T39" fmla="*/ 148 h 275"/>
                <a:gd name="T40" fmla="*/ 74 w 173"/>
                <a:gd name="T41" fmla="*/ 142 h 275"/>
                <a:gd name="T42" fmla="*/ 78 w 173"/>
                <a:gd name="T43" fmla="*/ 135 h 275"/>
                <a:gd name="T44" fmla="*/ 82 w 173"/>
                <a:gd name="T45" fmla="*/ 129 h 275"/>
                <a:gd name="T46" fmla="*/ 84 w 173"/>
                <a:gd name="T47" fmla="*/ 123 h 275"/>
                <a:gd name="T48" fmla="*/ 91 w 173"/>
                <a:gd name="T49" fmla="*/ 117 h 275"/>
                <a:gd name="T50" fmla="*/ 93 w 173"/>
                <a:gd name="T51" fmla="*/ 111 h 275"/>
                <a:gd name="T52" fmla="*/ 97 w 173"/>
                <a:gd name="T53" fmla="*/ 105 h 275"/>
                <a:gd name="T54" fmla="*/ 101 w 173"/>
                <a:gd name="T55" fmla="*/ 98 h 275"/>
                <a:gd name="T56" fmla="*/ 107 w 173"/>
                <a:gd name="T57" fmla="*/ 90 h 275"/>
                <a:gd name="T58" fmla="*/ 111 w 173"/>
                <a:gd name="T59" fmla="*/ 84 h 275"/>
                <a:gd name="T60" fmla="*/ 113 w 173"/>
                <a:gd name="T61" fmla="*/ 78 h 275"/>
                <a:gd name="T62" fmla="*/ 119 w 173"/>
                <a:gd name="T63" fmla="*/ 72 h 275"/>
                <a:gd name="T64" fmla="*/ 126 w 173"/>
                <a:gd name="T65" fmla="*/ 63 h 275"/>
                <a:gd name="T66" fmla="*/ 130 w 173"/>
                <a:gd name="T67" fmla="*/ 57 h 275"/>
                <a:gd name="T68" fmla="*/ 134 w 173"/>
                <a:gd name="T69" fmla="*/ 51 h 275"/>
                <a:gd name="T70" fmla="*/ 140 w 173"/>
                <a:gd name="T71" fmla="*/ 43 h 275"/>
                <a:gd name="T72" fmla="*/ 144 w 173"/>
                <a:gd name="T73" fmla="*/ 37 h 275"/>
                <a:gd name="T74" fmla="*/ 148 w 173"/>
                <a:gd name="T75" fmla="*/ 30 h 275"/>
                <a:gd name="T76" fmla="*/ 152 w 173"/>
                <a:gd name="T77" fmla="*/ 24 h 275"/>
                <a:gd name="T78" fmla="*/ 161 w 173"/>
                <a:gd name="T79" fmla="*/ 16 h 275"/>
                <a:gd name="T80" fmla="*/ 165 w 173"/>
                <a:gd name="T81" fmla="*/ 10 h 275"/>
                <a:gd name="T82" fmla="*/ 169 w 173"/>
                <a:gd name="T83" fmla="*/ 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3" h="275">
                  <a:moveTo>
                    <a:pt x="0" y="275"/>
                  </a:moveTo>
                  <a:lnTo>
                    <a:pt x="0" y="273"/>
                  </a:lnTo>
                  <a:lnTo>
                    <a:pt x="2" y="271"/>
                  </a:lnTo>
                  <a:lnTo>
                    <a:pt x="2" y="269"/>
                  </a:lnTo>
                  <a:lnTo>
                    <a:pt x="4" y="267"/>
                  </a:lnTo>
                  <a:lnTo>
                    <a:pt x="4" y="265"/>
                  </a:lnTo>
                  <a:lnTo>
                    <a:pt x="6" y="263"/>
                  </a:lnTo>
                  <a:lnTo>
                    <a:pt x="8" y="259"/>
                  </a:lnTo>
                  <a:lnTo>
                    <a:pt x="8" y="257"/>
                  </a:lnTo>
                  <a:lnTo>
                    <a:pt x="10" y="255"/>
                  </a:lnTo>
                  <a:lnTo>
                    <a:pt x="10" y="253"/>
                  </a:lnTo>
                  <a:lnTo>
                    <a:pt x="12" y="251"/>
                  </a:lnTo>
                  <a:lnTo>
                    <a:pt x="15" y="248"/>
                  </a:lnTo>
                  <a:lnTo>
                    <a:pt x="15" y="246"/>
                  </a:lnTo>
                  <a:lnTo>
                    <a:pt x="17" y="244"/>
                  </a:lnTo>
                  <a:lnTo>
                    <a:pt x="17" y="242"/>
                  </a:lnTo>
                  <a:lnTo>
                    <a:pt x="19" y="240"/>
                  </a:lnTo>
                  <a:lnTo>
                    <a:pt x="21" y="238"/>
                  </a:lnTo>
                  <a:lnTo>
                    <a:pt x="21" y="236"/>
                  </a:lnTo>
                  <a:lnTo>
                    <a:pt x="23" y="234"/>
                  </a:lnTo>
                  <a:lnTo>
                    <a:pt x="23" y="230"/>
                  </a:lnTo>
                  <a:lnTo>
                    <a:pt x="25" y="228"/>
                  </a:lnTo>
                  <a:lnTo>
                    <a:pt x="25" y="226"/>
                  </a:lnTo>
                  <a:lnTo>
                    <a:pt x="27" y="224"/>
                  </a:lnTo>
                  <a:lnTo>
                    <a:pt x="29" y="222"/>
                  </a:lnTo>
                  <a:lnTo>
                    <a:pt x="29" y="220"/>
                  </a:lnTo>
                  <a:lnTo>
                    <a:pt x="31" y="218"/>
                  </a:lnTo>
                  <a:lnTo>
                    <a:pt x="31" y="216"/>
                  </a:lnTo>
                  <a:lnTo>
                    <a:pt x="33" y="214"/>
                  </a:lnTo>
                  <a:lnTo>
                    <a:pt x="35" y="211"/>
                  </a:lnTo>
                  <a:lnTo>
                    <a:pt x="35" y="209"/>
                  </a:lnTo>
                  <a:lnTo>
                    <a:pt x="37" y="207"/>
                  </a:lnTo>
                  <a:lnTo>
                    <a:pt x="37" y="205"/>
                  </a:lnTo>
                  <a:lnTo>
                    <a:pt x="39" y="203"/>
                  </a:lnTo>
                  <a:lnTo>
                    <a:pt x="41" y="201"/>
                  </a:lnTo>
                  <a:lnTo>
                    <a:pt x="41" y="199"/>
                  </a:lnTo>
                  <a:lnTo>
                    <a:pt x="43" y="197"/>
                  </a:lnTo>
                  <a:lnTo>
                    <a:pt x="43" y="195"/>
                  </a:lnTo>
                  <a:lnTo>
                    <a:pt x="45" y="191"/>
                  </a:lnTo>
                  <a:lnTo>
                    <a:pt x="47" y="189"/>
                  </a:lnTo>
                  <a:lnTo>
                    <a:pt x="47" y="187"/>
                  </a:lnTo>
                  <a:lnTo>
                    <a:pt x="49" y="185"/>
                  </a:lnTo>
                  <a:lnTo>
                    <a:pt x="49" y="183"/>
                  </a:lnTo>
                  <a:lnTo>
                    <a:pt x="52" y="181"/>
                  </a:lnTo>
                  <a:lnTo>
                    <a:pt x="52" y="179"/>
                  </a:lnTo>
                  <a:lnTo>
                    <a:pt x="54" y="177"/>
                  </a:lnTo>
                  <a:lnTo>
                    <a:pt x="56" y="174"/>
                  </a:lnTo>
                  <a:lnTo>
                    <a:pt x="56" y="172"/>
                  </a:lnTo>
                  <a:lnTo>
                    <a:pt x="58" y="170"/>
                  </a:lnTo>
                  <a:lnTo>
                    <a:pt x="58" y="168"/>
                  </a:lnTo>
                  <a:lnTo>
                    <a:pt x="60" y="166"/>
                  </a:lnTo>
                  <a:lnTo>
                    <a:pt x="62" y="164"/>
                  </a:lnTo>
                  <a:lnTo>
                    <a:pt x="62" y="162"/>
                  </a:lnTo>
                  <a:lnTo>
                    <a:pt x="64" y="160"/>
                  </a:lnTo>
                  <a:lnTo>
                    <a:pt x="64" y="158"/>
                  </a:lnTo>
                  <a:lnTo>
                    <a:pt x="66" y="156"/>
                  </a:lnTo>
                  <a:lnTo>
                    <a:pt x="68" y="154"/>
                  </a:lnTo>
                  <a:lnTo>
                    <a:pt x="68" y="152"/>
                  </a:lnTo>
                  <a:lnTo>
                    <a:pt x="70" y="150"/>
                  </a:lnTo>
                  <a:lnTo>
                    <a:pt x="70" y="148"/>
                  </a:lnTo>
                  <a:lnTo>
                    <a:pt x="72" y="146"/>
                  </a:lnTo>
                  <a:lnTo>
                    <a:pt x="72" y="144"/>
                  </a:lnTo>
                  <a:lnTo>
                    <a:pt x="74" y="142"/>
                  </a:lnTo>
                  <a:lnTo>
                    <a:pt x="76" y="139"/>
                  </a:lnTo>
                  <a:lnTo>
                    <a:pt x="76" y="137"/>
                  </a:lnTo>
                  <a:lnTo>
                    <a:pt x="78" y="135"/>
                  </a:lnTo>
                  <a:lnTo>
                    <a:pt x="78" y="133"/>
                  </a:lnTo>
                  <a:lnTo>
                    <a:pt x="80" y="131"/>
                  </a:lnTo>
                  <a:lnTo>
                    <a:pt x="82" y="129"/>
                  </a:lnTo>
                  <a:lnTo>
                    <a:pt x="82" y="127"/>
                  </a:lnTo>
                  <a:lnTo>
                    <a:pt x="84" y="125"/>
                  </a:lnTo>
                  <a:lnTo>
                    <a:pt x="84" y="123"/>
                  </a:lnTo>
                  <a:lnTo>
                    <a:pt x="86" y="121"/>
                  </a:lnTo>
                  <a:lnTo>
                    <a:pt x="89" y="119"/>
                  </a:lnTo>
                  <a:lnTo>
                    <a:pt x="91" y="117"/>
                  </a:lnTo>
                  <a:lnTo>
                    <a:pt x="91" y="115"/>
                  </a:lnTo>
                  <a:lnTo>
                    <a:pt x="93" y="113"/>
                  </a:lnTo>
                  <a:lnTo>
                    <a:pt x="93" y="111"/>
                  </a:lnTo>
                  <a:lnTo>
                    <a:pt x="95" y="109"/>
                  </a:lnTo>
                  <a:lnTo>
                    <a:pt x="97" y="107"/>
                  </a:lnTo>
                  <a:lnTo>
                    <a:pt x="97" y="105"/>
                  </a:lnTo>
                  <a:lnTo>
                    <a:pt x="99" y="102"/>
                  </a:lnTo>
                  <a:lnTo>
                    <a:pt x="99" y="100"/>
                  </a:lnTo>
                  <a:lnTo>
                    <a:pt x="101" y="98"/>
                  </a:lnTo>
                  <a:lnTo>
                    <a:pt x="105" y="94"/>
                  </a:lnTo>
                  <a:lnTo>
                    <a:pt x="105" y="92"/>
                  </a:lnTo>
                  <a:lnTo>
                    <a:pt x="107" y="90"/>
                  </a:lnTo>
                  <a:lnTo>
                    <a:pt x="109" y="88"/>
                  </a:lnTo>
                  <a:lnTo>
                    <a:pt x="109" y="86"/>
                  </a:lnTo>
                  <a:lnTo>
                    <a:pt x="111" y="84"/>
                  </a:lnTo>
                  <a:lnTo>
                    <a:pt x="111" y="82"/>
                  </a:lnTo>
                  <a:lnTo>
                    <a:pt x="113" y="80"/>
                  </a:lnTo>
                  <a:lnTo>
                    <a:pt x="113" y="78"/>
                  </a:lnTo>
                  <a:lnTo>
                    <a:pt x="115" y="76"/>
                  </a:lnTo>
                  <a:lnTo>
                    <a:pt x="117" y="74"/>
                  </a:lnTo>
                  <a:lnTo>
                    <a:pt x="119" y="72"/>
                  </a:lnTo>
                  <a:lnTo>
                    <a:pt x="119" y="70"/>
                  </a:lnTo>
                  <a:lnTo>
                    <a:pt x="121" y="68"/>
                  </a:lnTo>
                  <a:lnTo>
                    <a:pt x="126" y="63"/>
                  </a:lnTo>
                  <a:lnTo>
                    <a:pt x="126" y="61"/>
                  </a:lnTo>
                  <a:lnTo>
                    <a:pt x="128" y="59"/>
                  </a:lnTo>
                  <a:lnTo>
                    <a:pt x="130" y="57"/>
                  </a:lnTo>
                  <a:lnTo>
                    <a:pt x="130" y="55"/>
                  </a:lnTo>
                  <a:lnTo>
                    <a:pt x="132" y="53"/>
                  </a:lnTo>
                  <a:lnTo>
                    <a:pt x="134" y="51"/>
                  </a:lnTo>
                  <a:lnTo>
                    <a:pt x="134" y="49"/>
                  </a:lnTo>
                  <a:lnTo>
                    <a:pt x="136" y="47"/>
                  </a:lnTo>
                  <a:lnTo>
                    <a:pt x="140" y="43"/>
                  </a:lnTo>
                  <a:lnTo>
                    <a:pt x="140" y="41"/>
                  </a:lnTo>
                  <a:lnTo>
                    <a:pt x="142" y="39"/>
                  </a:lnTo>
                  <a:lnTo>
                    <a:pt x="144" y="37"/>
                  </a:lnTo>
                  <a:lnTo>
                    <a:pt x="146" y="35"/>
                  </a:lnTo>
                  <a:lnTo>
                    <a:pt x="146" y="33"/>
                  </a:lnTo>
                  <a:lnTo>
                    <a:pt x="148" y="30"/>
                  </a:lnTo>
                  <a:lnTo>
                    <a:pt x="150" y="28"/>
                  </a:lnTo>
                  <a:lnTo>
                    <a:pt x="152" y="26"/>
                  </a:lnTo>
                  <a:lnTo>
                    <a:pt x="152" y="24"/>
                  </a:lnTo>
                  <a:lnTo>
                    <a:pt x="154" y="22"/>
                  </a:lnTo>
                  <a:lnTo>
                    <a:pt x="156" y="20"/>
                  </a:lnTo>
                  <a:lnTo>
                    <a:pt x="161" y="16"/>
                  </a:lnTo>
                  <a:lnTo>
                    <a:pt x="161" y="14"/>
                  </a:lnTo>
                  <a:lnTo>
                    <a:pt x="163" y="12"/>
                  </a:lnTo>
                  <a:lnTo>
                    <a:pt x="165" y="10"/>
                  </a:lnTo>
                  <a:lnTo>
                    <a:pt x="169" y="6"/>
                  </a:lnTo>
                  <a:lnTo>
                    <a:pt x="167" y="6"/>
                  </a:lnTo>
                  <a:lnTo>
                    <a:pt x="169" y="6"/>
                  </a:lnTo>
                  <a:lnTo>
                    <a:pt x="173" y="2"/>
                  </a:lnTo>
                  <a:lnTo>
                    <a:pt x="173"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4" name="Freeform 80"/>
            <p:cNvSpPr>
              <a:spLocks/>
            </p:cNvSpPr>
            <p:nvPr/>
          </p:nvSpPr>
          <p:spPr bwMode="auto">
            <a:xfrm>
              <a:off x="5749" y="15091"/>
              <a:ext cx="259" cy="91"/>
            </a:xfrm>
            <a:custGeom>
              <a:avLst/>
              <a:gdLst>
                <a:gd name="T0" fmla="*/ 4 w 259"/>
                <a:gd name="T1" fmla="*/ 87 h 91"/>
                <a:gd name="T2" fmla="*/ 8 w 259"/>
                <a:gd name="T3" fmla="*/ 80 h 91"/>
                <a:gd name="T4" fmla="*/ 14 w 259"/>
                <a:gd name="T5" fmla="*/ 74 h 91"/>
                <a:gd name="T6" fmla="*/ 20 w 259"/>
                <a:gd name="T7" fmla="*/ 68 h 91"/>
                <a:gd name="T8" fmla="*/ 27 w 259"/>
                <a:gd name="T9" fmla="*/ 62 h 91"/>
                <a:gd name="T10" fmla="*/ 33 w 259"/>
                <a:gd name="T11" fmla="*/ 56 h 91"/>
                <a:gd name="T12" fmla="*/ 39 w 259"/>
                <a:gd name="T13" fmla="*/ 52 h 91"/>
                <a:gd name="T14" fmla="*/ 45 w 259"/>
                <a:gd name="T15" fmla="*/ 45 h 91"/>
                <a:gd name="T16" fmla="*/ 51 w 259"/>
                <a:gd name="T17" fmla="*/ 41 h 91"/>
                <a:gd name="T18" fmla="*/ 57 w 259"/>
                <a:gd name="T19" fmla="*/ 37 h 91"/>
                <a:gd name="T20" fmla="*/ 64 w 259"/>
                <a:gd name="T21" fmla="*/ 31 h 91"/>
                <a:gd name="T22" fmla="*/ 70 w 259"/>
                <a:gd name="T23" fmla="*/ 27 h 91"/>
                <a:gd name="T24" fmla="*/ 76 w 259"/>
                <a:gd name="T25" fmla="*/ 23 h 91"/>
                <a:gd name="T26" fmla="*/ 82 w 259"/>
                <a:gd name="T27" fmla="*/ 19 h 91"/>
                <a:gd name="T28" fmla="*/ 88 w 259"/>
                <a:gd name="T29" fmla="*/ 17 h 91"/>
                <a:gd name="T30" fmla="*/ 94 w 259"/>
                <a:gd name="T31" fmla="*/ 12 h 91"/>
                <a:gd name="T32" fmla="*/ 101 w 259"/>
                <a:gd name="T33" fmla="*/ 10 h 91"/>
                <a:gd name="T34" fmla="*/ 107 w 259"/>
                <a:gd name="T35" fmla="*/ 8 h 91"/>
                <a:gd name="T36" fmla="*/ 113 w 259"/>
                <a:gd name="T37" fmla="*/ 6 h 91"/>
                <a:gd name="T38" fmla="*/ 119 w 259"/>
                <a:gd name="T39" fmla="*/ 4 h 91"/>
                <a:gd name="T40" fmla="*/ 125 w 259"/>
                <a:gd name="T41" fmla="*/ 2 h 91"/>
                <a:gd name="T42" fmla="*/ 131 w 259"/>
                <a:gd name="T43" fmla="*/ 2 h 91"/>
                <a:gd name="T44" fmla="*/ 138 w 259"/>
                <a:gd name="T45" fmla="*/ 2 h 91"/>
                <a:gd name="T46" fmla="*/ 144 w 259"/>
                <a:gd name="T47" fmla="*/ 0 h 91"/>
                <a:gd name="T48" fmla="*/ 150 w 259"/>
                <a:gd name="T49" fmla="*/ 0 h 91"/>
                <a:gd name="T50" fmla="*/ 156 w 259"/>
                <a:gd name="T51" fmla="*/ 0 h 91"/>
                <a:gd name="T52" fmla="*/ 162 w 259"/>
                <a:gd name="T53" fmla="*/ 2 h 91"/>
                <a:gd name="T54" fmla="*/ 168 w 259"/>
                <a:gd name="T55" fmla="*/ 2 h 91"/>
                <a:gd name="T56" fmla="*/ 175 w 259"/>
                <a:gd name="T57" fmla="*/ 2 h 91"/>
                <a:gd name="T58" fmla="*/ 181 w 259"/>
                <a:gd name="T59" fmla="*/ 4 h 91"/>
                <a:gd name="T60" fmla="*/ 187 w 259"/>
                <a:gd name="T61" fmla="*/ 6 h 91"/>
                <a:gd name="T62" fmla="*/ 193 w 259"/>
                <a:gd name="T63" fmla="*/ 8 h 91"/>
                <a:gd name="T64" fmla="*/ 199 w 259"/>
                <a:gd name="T65" fmla="*/ 10 h 91"/>
                <a:gd name="T66" fmla="*/ 205 w 259"/>
                <a:gd name="T67" fmla="*/ 15 h 91"/>
                <a:gd name="T68" fmla="*/ 212 w 259"/>
                <a:gd name="T69" fmla="*/ 17 h 91"/>
                <a:gd name="T70" fmla="*/ 218 w 259"/>
                <a:gd name="T71" fmla="*/ 19 h 91"/>
                <a:gd name="T72" fmla="*/ 224 w 259"/>
                <a:gd name="T73" fmla="*/ 23 h 91"/>
                <a:gd name="T74" fmla="*/ 230 w 259"/>
                <a:gd name="T75" fmla="*/ 27 h 91"/>
                <a:gd name="T76" fmla="*/ 236 w 259"/>
                <a:gd name="T77" fmla="*/ 31 h 91"/>
                <a:gd name="T78" fmla="*/ 242 w 259"/>
                <a:gd name="T79" fmla="*/ 35 h 91"/>
                <a:gd name="T80" fmla="*/ 249 w 259"/>
                <a:gd name="T81" fmla="*/ 41 h 91"/>
                <a:gd name="T82" fmla="*/ 255 w 259"/>
                <a:gd name="T83"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91">
                  <a:moveTo>
                    <a:pt x="0" y="91"/>
                  </a:moveTo>
                  <a:lnTo>
                    <a:pt x="2" y="89"/>
                  </a:lnTo>
                  <a:lnTo>
                    <a:pt x="4" y="87"/>
                  </a:lnTo>
                  <a:lnTo>
                    <a:pt x="6" y="84"/>
                  </a:lnTo>
                  <a:lnTo>
                    <a:pt x="10" y="80"/>
                  </a:lnTo>
                  <a:lnTo>
                    <a:pt x="8" y="80"/>
                  </a:lnTo>
                  <a:lnTo>
                    <a:pt x="10" y="80"/>
                  </a:lnTo>
                  <a:lnTo>
                    <a:pt x="14" y="76"/>
                  </a:lnTo>
                  <a:lnTo>
                    <a:pt x="14" y="74"/>
                  </a:lnTo>
                  <a:lnTo>
                    <a:pt x="16" y="74"/>
                  </a:lnTo>
                  <a:lnTo>
                    <a:pt x="20" y="70"/>
                  </a:lnTo>
                  <a:lnTo>
                    <a:pt x="20" y="68"/>
                  </a:lnTo>
                  <a:lnTo>
                    <a:pt x="22" y="66"/>
                  </a:lnTo>
                  <a:lnTo>
                    <a:pt x="25" y="64"/>
                  </a:lnTo>
                  <a:lnTo>
                    <a:pt x="27" y="62"/>
                  </a:lnTo>
                  <a:lnTo>
                    <a:pt x="29" y="60"/>
                  </a:lnTo>
                  <a:lnTo>
                    <a:pt x="31" y="58"/>
                  </a:lnTo>
                  <a:lnTo>
                    <a:pt x="33" y="56"/>
                  </a:lnTo>
                  <a:lnTo>
                    <a:pt x="35" y="54"/>
                  </a:lnTo>
                  <a:lnTo>
                    <a:pt x="37" y="54"/>
                  </a:lnTo>
                  <a:lnTo>
                    <a:pt x="39" y="52"/>
                  </a:lnTo>
                  <a:lnTo>
                    <a:pt x="41" y="50"/>
                  </a:lnTo>
                  <a:lnTo>
                    <a:pt x="43" y="47"/>
                  </a:lnTo>
                  <a:lnTo>
                    <a:pt x="45" y="45"/>
                  </a:lnTo>
                  <a:lnTo>
                    <a:pt x="47" y="43"/>
                  </a:lnTo>
                  <a:lnTo>
                    <a:pt x="49" y="41"/>
                  </a:lnTo>
                  <a:lnTo>
                    <a:pt x="51" y="41"/>
                  </a:lnTo>
                  <a:lnTo>
                    <a:pt x="53" y="39"/>
                  </a:lnTo>
                  <a:lnTo>
                    <a:pt x="55" y="37"/>
                  </a:lnTo>
                  <a:lnTo>
                    <a:pt x="57" y="37"/>
                  </a:lnTo>
                  <a:lnTo>
                    <a:pt x="59" y="35"/>
                  </a:lnTo>
                  <a:lnTo>
                    <a:pt x="62" y="33"/>
                  </a:lnTo>
                  <a:lnTo>
                    <a:pt x="64" y="31"/>
                  </a:lnTo>
                  <a:lnTo>
                    <a:pt x="66" y="31"/>
                  </a:lnTo>
                  <a:lnTo>
                    <a:pt x="68" y="29"/>
                  </a:lnTo>
                  <a:lnTo>
                    <a:pt x="70" y="27"/>
                  </a:lnTo>
                  <a:lnTo>
                    <a:pt x="72" y="27"/>
                  </a:lnTo>
                  <a:lnTo>
                    <a:pt x="74" y="25"/>
                  </a:lnTo>
                  <a:lnTo>
                    <a:pt x="76" y="23"/>
                  </a:lnTo>
                  <a:lnTo>
                    <a:pt x="78" y="23"/>
                  </a:lnTo>
                  <a:lnTo>
                    <a:pt x="80" y="21"/>
                  </a:lnTo>
                  <a:lnTo>
                    <a:pt x="82" y="19"/>
                  </a:lnTo>
                  <a:lnTo>
                    <a:pt x="84" y="19"/>
                  </a:lnTo>
                  <a:lnTo>
                    <a:pt x="86" y="19"/>
                  </a:lnTo>
                  <a:lnTo>
                    <a:pt x="88" y="17"/>
                  </a:lnTo>
                  <a:lnTo>
                    <a:pt x="90" y="15"/>
                  </a:lnTo>
                  <a:lnTo>
                    <a:pt x="92" y="15"/>
                  </a:lnTo>
                  <a:lnTo>
                    <a:pt x="94" y="12"/>
                  </a:lnTo>
                  <a:lnTo>
                    <a:pt x="96" y="12"/>
                  </a:lnTo>
                  <a:lnTo>
                    <a:pt x="99" y="12"/>
                  </a:lnTo>
                  <a:lnTo>
                    <a:pt x="101" y="10"/>
                  </a:lnTo>
                  <a:lnTo>
                    <a:pt x="103" y="10"/>
                  </a:lnTo>
                  <a:lnTo>
                    <a:pt x="105" y="8"/>
                  </a:lnTo>
                  <a:lnTo>
                    <a:pt x="107" y="8"/>
                  </a:lnTo>
                  <a:lnTo>
                    <a:pt x="109" y="8"/>
                  </a:lnTo>
                  <a:lnTo>
                    <a:pt x="111" y="6"/>
                  </a:lnTo>
                  <a:lnTo>
                    <a:pt x="113" y="6"/>
                  </a:lnTo>
                  <a:lnTo>
                    <a:pt x="115" y="6"/>
                  </a:lnTo>
                  <a:lnTo>
                    <a:pt x="117" y="4"/>
                  </a:lnTo>
                  <a:lnTo>
                    <a:pt x="119" y="4"/>
                  </a:lnTo>
                  <a:lnTo>
                    <a:pt x="121" y="4"/>
                  </a:lnTo>
                  <a:lnTo>
                    <a:pt x="123" y="4"/>
                  </a:lnTo>
                  <a:lnTo>
                    <a:pt x="125" y="2"/>
                  </a:lnTo>
                  <a:lnTo>
                    <a:pt x="127" y="2"/>
                  </a:lnTo>
                  <a:lnTo>
                    <a:pt x="129" y="2"/>
                  </a:lnTo>
                  <a:lnTo>
                    <a:pt x="131" y="2"/>
                  </a:lnTo>
                  <a:lnTo>
                    <a:pt x="133" y="2"/>
                  </a:lnTo>
                  <a:lnTo>
                    <a:pt x="136" y="2"/>
                  </a:lnTo>
                  <a:lnTo>
                    <a:pt x="138" y="2"/>
                  </a:lnTo>
                  <a:lnTo>
                    <a:pt x="140" y="2"/>
                  </a:lnTo>
                  <a:lnTo>
                    <a:pt x="142" y="0"/>
                  </a:lnTo>
                  <a:lnTo>
                    <a:pt x="144" y="0"/>
                  </a:lnTo>
                  <a:lnTo>
                    <a:pt x="146" y="0"/>
                  </a:lnTo>
                  <a:lnTo>
                    <a:pt x="148" y="0"/>
                  </a:lnTo>
                  <a:lnTo>
                    <a:pt x="150" y="0"/>
                  </a:lnTo>
                  <a:lnTo>
                    <a:pt x="152" y="0"/>
                  </a:lnTo>
                  <a:lnTo>
                    <a:pt x="154" y="0"/>
                  </a:lnTo>
                  <a:lnTo>
                    <a:pt x="156" y="0"/>
                  </a:lnTo>
                  <a:lnTo>
                    <a:pt x="158" y="0"/>
                  </a:lnTo>
                  <a:lnTo>
                    <a:pt x="160" y="0"/>
                  </a:lnTo>
                  <a:lnTo>
                    <a:pt x="162" y="2"/>
                  </a:lnTo>
                  <a:lnTo>
                    <a:pt x="164" y="2"/>
                  </a:lnTo>
                  <a:lnTo>
                    <a:pt x="166" y="2"/>
                  </a:lnTo>
                  <a:lnTo>
                    <a:pt x="168" y="2"/>
                  </a:lnTo>
                  <a:lnTo>
                    <a:pt x="170" y="2"/>
                  </a:lnTo>
                  <a:lnTo>
                    <a:pt x="173" y="2"/>
                  </a:lnTo>
                  <a:lnTo>
                    <a:pt x="175" y="2"/>
                  </a:lnTo>
                  <a:lnTo>
                    <a:pt x="177" y="4"/>
                  </a:lnTo>
                  <a:lnTo>
                    <a:pt x="179" y="4"/>
                  </a:lnTo>
                  <a:lnTo>
                    <a:pt x="181" y="4"/>
                  </a:lnTo>
                  <a:lnTo>
                    <a:pt x="183" y="4"/>
                  </a:lnTo>
                  <a:lnTo>
                    <a:pt x="185" y="6"/>
                  </a:lnTo>
                  <a:lnTo>
                    <a:pt x="187" y="6"/>
                  </a:lnTo>
                  <a:lnTo>
                    <a:pt x="189" y="6"/>
                  </a:lnTo>
                  <a:lnTo>
                    <a:pt x="191" y="8"/>
                  </a:lnTo>
                  <a:lnTo>
                    <a:pt x="193" y="8"/>
                  </a:lnTo>
                  <a:lnTo>
                    <a:pt x="195" y="8"/>
                  </a:lnTo>
                  <a:lnTo>
                    <a:pt x="197" y="10"/>
                  </a:lnTo>
                  <a:lnTo>
                    <a:pt x="199" y="10"/>
                  </a:lnTo>
                  <a:lnTo>
                    <a:pt x="201" y="10"/>
                  </a:lnTo>
                  <a:lnTo>
                    <a:pt x="203" y="12"/>
                  </a:lnTo>
                  <a:lnTo>
                    <a:pt x="205" y="15"/>
                  </a:lnTo>
                  <a:lnTo>
                    <a:pt x="207" y="15"/>
                  </a:lnTo>
                  <a:lnTo>
                    <a:pt x="210" y="15"/>
                  </a:lnTo>
                  <a:lnTo>
                    <a:pt x="212" y="17"/>
                  </a:lnTo>
                  <a:lnTo>
                    <a:pt x="214" y="19"/>
                  </a:lnTo>
                  <a:lnTo>
                    <a:pt x="216" y="19"/>
                  </a:lnTo>
                  <a:lnTo>
                    <a:pt x="218" y="19"/>
                  </a:lnTo>
                  <a:lnTo>
                    <a:pt x="220" y="21"/>
                  </a:lnTo>
                  <a:lnTo>
                    <a:pt x="222" y="21"/>
                  </a:lnTo>
                  <a:lnTo>
                    <a:pt x="224" y="23"/>
                  </a:lnTo>
                  <a:lnTo>
                    <a:pt x="226" y="25"/>
                  </a:lnTo>
                  <a:lnTo>
                    <a:pt x="228" y="27"/>
                  </a:lnTo>
                  <a:lnTo>
                    <a:pt x="230" y="27"/>
                  </a:lnTo>
                  <a:lnTo>
                    <a:pt x="232" y="29"/>
                  </a:lnTo>
                  <a:lnTo>
                    <a:pt x="234" y="31"/>
                  </a:lnTo>
                  <a:lnTo>
                    <a:pt x="236" y="31"/>
                  </a:lnTo>
                  <a:lnTo>
                    <a:pt x="238" y="33"/>
                  </a:lnTo>
                  <a:lnTo>
                    <a:pt x="240" y="35"/>
                  </a:lnTo>
                  <a:lnTo>
                    <a:pt x="242" y="35"/>
                  </a:lnTo>
                  <a:lnTo>
                    <a:pt x="245" y="37"/>
                  </a:lnTo>
                  <a:lnTo>
                    <a:pt x="247" y="39"/>
                  </a:lnTo>
                  <a:lnTo>
                    <a:pt x="249" y="41"/>
                  </a:lnTo>
                  <a:lnTo>
                    <a:pt x="251" y="41"/>
                  </a:lnTo>
                  <a:lnTo>
                    <a:pt x="253" y="43"/>
                  </a:lnTo>
                  <a:lnTo>
                    <a:pt x="255" y="45"/>
                  </a:lnTo>
                  <a:lnTo>
                    <a:pt x="257" y="47"/>
                  </a:lnTo>
                  <a:lnTo>
                    <a:pt x="259" y="5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5" name="Freeform 81"/>
            <p:cNvSpPr>
              <a:spLocks/>
            </p:cNvSpPr>
            <p:nvPr/>
          </p:nvSpPr>
          <p:spPr bwMode="auto">
            <a:xfrm>
              <a:off x="6008" y="15141"/>
              <a:ext cx="187" cy="263"/>
            </a:xfrm>
            <a:custGeom>
              <a:avLst/>
              <a:gdLst>
                <a:gd name="T0" fmla="*/ 4 w 187"/>
                <a:gd name="T1" fmla="*/ 2 h 263"/>
                <a:gd name="T2" fmla="*/ 12 w 187"/>
                <a:gd name="T3" fmla="*/ 10 h 263"/>
                <a:gd name="T4" fmla="*/ 14 w 187"/>
                <a:gd name="T5" fmla="*/ 12 h 263"/>
                <a:gd name="T6" fmla="*/ 20 w 187"/>
                <a:gd name="T7" fmla="*/ 18 h 263"/>
                <a:gd name="T8" fmla="*/ 27 w 187"/>
                <a:gd name="T9" fmla="*/ 24 h 263"/>
                <a:gd name="T10" fmla="*/ 31 w 187"/>
                <a:gd name="T11" fmla="*/ 30 h 263"/>
                <a:gd name="T12" fmla="*/ 37 w 187"/>
                <a:gd name="T13" fmla="*/ 37 h 263"/>
                <a:gd name="T14" fmla="*/ 43 w 187"/>
                <a:gd name="T15" fmla="*/ 43 h 263"/>
                <a:gd name="T16" fmla="*/ 49 w 187"/>
                <a:gd name="T17" fmla="*/ 49 h 263"/>
                <a:gd name="T18" fmla="*/ 53 w 187"/>
                <a:gd name="T19" fmla="*/ 55 h 263"/>
                <a:gd name="T20" fmla="*/ 57 w 187"/>
                <a:gd name="T21" fmla="*/ 61 h 263"/>
                <a:gd name="T22" fmla="*/ 66 w 187"/>
                <a:gd name="T23" fmla="*/ 69 h 263"/>
                <a:gd name="T24" fmla="*/ 68 w 187"/>
                <a:gd name="T25" fmla="*/ 71 h 263"/>
                <a:gd name="T26" fmla="*/ 72 w 187"/>
                <a:gd name="T27" fmla="*/ 80 h 263"/>
                <a:gd name="T28" fmla="*/ 78 w 187"/>
                <a:gd name="T29" fmla="*/ 88 h 263"/>
                <a:gd name="T30" fmla="*/ 84 w 187"/>
                <a:gd name="T31" fmla="*/ 96 h 263"/>
                <a:gd name="T32" fmla="*/ 88 w 187"/>
                <a:gd name="T33" fmla="*/ 102 h 263"/>
                <a:gd name="T34" fmla="*/ 92 w 187"/>
                <a:gd name="T35" fmla="*/ 109 h 263"/>
                <a:gd name="T36" fmla="*/ 97 w 187"/>
                <a:gd name="T37" fmla="*/ 115 h 263"/>
                <a:gd name="T38" fmla="*/ 101 w 187"/>
                <a:gd name="T39" fmla="*/ 119 h 263"/>
                <a:gd name="T40" fmla="*/ 105 w 187"/>
                <a:gd name="T41" fmla="*/ 125 h 263"/>
                <a:gd name="T42" fmla="*/ 109 w 187"/>
                <a:gd name="T43" fmla="*/ 131 h 263"/>
                <a:gd name="T44" fmla="*/ 113 w 187"/>
                <a:gd name="T45" fmla="*/ 137 h 263"/>
                <a:gd name="T46" fmla="*/ 117 w 187"/>
                <a:gd name="T47" fmla="*/ 143 h 263"/>
                <a:gd name="T48" fmla="*/ 119 w 187"/>
                <a:gd name="T49" fmla="*/ 150 h 263"/>
                <a:gd name="T50" fmla="*/ 123 w 187"/>
                <a:gd name="T51" fmla="*/ 156 h 263"/>
                <a:gd name="T52" fmla="*/ 127 w 187"/>
                <a:gd name="T53" fmla="*/ 162 h 263"/>
                <a:gd name="T54" fmla="*/ 134 w 187"/>
                <a:gd name="T55" fmla="*/ 170 h 263"/>
                <a:gd name="T56" fmla="*/ 138 w 187"/>
                <a:gd name="T57" fmla="*/ 176 h 263"/>
                <a:gd name="T58" fmla="*/ 140 w 187"/>
                <a:gd name="T59" fmla="*/ 183 h 263"/>
                <a:gd name="T60" fmla="*/ 144 w 187"/>
                <a:gd name="T61" fmla="*/ 189 h 263"/>
                <a:gd name="T62" fmla="*/ 148 w 187"/>
                <a:gd name="T63" fmla="*/ 195 h 263"/>
                <a:gd name="T64" fmla="*/ 152 w 187"/>
                <a:gd name="T65" fmla="*/ 201 h 263"/>
                <a:gd name="T66" fmla="*/ 154 w 187"/>
                <a:gd name="T67" fmla="*/ 207 h 263"/>
                <a:gd name="T68" fmla="*/ 158 w 187"/>
                <a:gd name="T69" fmla="*/ 213 h 263"/>
                <a:gd name="T70" fmla="*/ 162 w 187"/>
                <a:gd name="T71" fmla="*/ 220 h 263"/>
                <a:gd name="T72" fmla="*/ 166 w 187"/>
                <a:gd name="T73" fmla="*/ 226 h 263"/>
                <a:gd name="T74" fmla="*/ 171 w 187"/>
                <a:gd name="T75" fmla="*/ 234 h 263"/>
                <a:gd name="T76" fmla="*/ 173 w 187"/>
                <a:gd name="T77" fmla="*/ 240 h 263"/>
                <a:gd name="T78" fmla="*/ 177 w 187"/>
                <a:gd name="T79" fmla="*/ 246 h 263"/>
                <a:gd name="T80" fmla="*/ 181 w 187"/>
                <a:gd name="T81" fmla="*/ 252 h 263"/>
                <a:gd name="T82" fmla="*/ 185 w 187"/>
                <a:gd name="T83" fmla="*/ 259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263">
                  <a:moveTo>
                    <a:pt x="0" y="0"/>
                  </a:moveTo>
                  <a:lnTo>
                    <a:pt x="2" y="2"/>
                  </a:lnTo>
                  <a:lnTo>
                    <a:pt x="4" y="2"/>
                  </a:lnTo>
                  <a:lnTo>
                    <a:pt x="6" y="4"/>
                  </a:lnTo>
                  <a:lnTo>
                    <a:pt x="8" y="6"/>
                  </a:lnTo>
                  <a:lnTo>
                    <a:pt x="12" y="10"/>
                  </a:lnTo>
                  <a:lnTo>
                    <a:pt x="10" y="10"/>
                  </a:lnTo>
                  <a:lnTo>
                    <a:pt x="12" y="10"/>
                  </a:lnTo>
                  <a:lnTo>
                    <a:pt x="14" y="12"/>
                  </a:lnTo>
                  <a:lnTo>
                    <a:pt x="16" y="14"/>
                  </a:lnTo>
                  <a:lnTo>
                    <a:pt x="18" y="16"/>
                  </a:lnTo>
                  <a:lnTo>
                    <a:pt x="20" y="18"/>
                  </a:lnTo>
                  <a:lnTo>
                    <a:pt x="23" y="20"/>
                  </a:lnTo>
                  <a:lnTo>
                    <a:pt x="25" y="22"/>
                  </a:lnTo>
                  <a:lnTo>
                    <a:pt x="27" y="24"/>
                  </a:lnTo>
                  <a:lnTo>
                    <a:pt x="29" y="26"/>
                  </a:lnTo>
                  <a:lnTo>
                    <a:pt x="33" y="30"/>
                  </a:lnTo>
                  <a:lnTo>
                    <a:pt x="31" y="30"/>
                  </a:lnTo>
                  <a:lnTo>
                    <a:pt x="33" y="30"/>
                  </a:lnTo>
                  <a:lnTo>
                    <a:pt x="37" y="34"/>
                  </a:lnTo>
                  <a:lnTo>
                    <a:pt x="37" y="37"/>
                  </a:lnTo>
                  <a:lnTo>
                    <a:pt x="39" y="39"/>
                  </a:lnTo>
                  <a:lnTo>
                    <a:pt x="41" y="41"/>
                  </a:lnTo>
                  <a:lnTo>
                    <a:pt x="43" y="43"/>
                  </a:lnTo>
                  <a:lnTo>
                    <a:pt x="45" y="45"/>
                  </a:lnTo>
                  <a:lnTo>
                    <a:pt x="47" y="47"/>
                  </a:lnTo>
                  <a:lnTo>
                    <a:pt x="49" y="49"/>
                  </a:lnTo>
                  <a:lnTo>
                    <a:pt x="49" y="51"/>
                  </a:lnTo>
                  <a:lnTo>
                    <a:pt x="51" y="53"/>
                  </a:lnTo>
                  <a:lnTo>
                    <a:pt x="53" y="55"/>
                  </a:lnTo>
                  <a:lnTo>
                    <a:pt x="55" y="57"/>
                  </a:lnTo>
                  <a:lnTo>
                    <a:pt x="57" y="59"/>
                  </a:lnTo>
                  <a:lnTo>
                    <a:pt x="57" y="61"/>
                  </a:lnTo>
                  <a:lnTo>
                    <a:pt x="60" y="63"/>
                  </a:lnTo>
                  <a:lnTo>
                    <a:pt x="62" y="65"/>
                  </a:lnTo>
                  <a:lnTo>
                    <a:pt x="66" y="69"/>
                  </a:lnTo>
                  <a:lnTo>
                    <a:pt x="64" y="69"/>
                  </a:lnTo>
                  <a:lnTo>
                    <a:pt x="66" y="69"/>
                  </a:lnTo>
                  <a:lnTo>
                    <a:pt x="68" y="71"/>
                  </a:lnTo>
                  <a:lnTo>
                    <a:pt x="68" y="74"/>
                  </a:lnTo>
                  <a:lnTo>
                    <a:pt x="72" y="78"/>
                  </a:lnTo>
                  <a:lnTo>
                    <a:pt x="72" y="80"/>
                  </a:lnTo>
                  <a:lnTo>
                    <a:pt x="74" y="82"/>
                  </a:lnTo>
                  <a:lnTo>
                    <a:pt x="78" y="86"/>
                  </a:lnTo>
                  <a:lnTo>
                    <a:pt x="78" y="88"/>
                  </a:lnTo>
                  <a:lnTo>
                    <a:pt x="80" y="90"/>
                  </a:lnTo>
                  <a:lnTo>
                    <a:pt x="84" y="94"/>
                  </a:lnTo>
                  <a:lnTo>
                    <a:pt x="84" y="96"/>
                  </a:lnTo>
                  <a:lnTo>
                    <a:pt x="86" y="98"/>
                  </a:lnTo>
                  <a:lnTo>
                    <a:pt x="88" y="100"/>
                  </a:lnTo>
                  <a:lnTo>
                    <a:pt x="88" y="102"/>
                  </a:lnTo>
                  <a:lnTo>
                    <a:pt x="90" y="104"/>
                  </a:lnTo>
                  <a:lnTo>
                    <a:pt x="92" y="106"/>
                  </a:lnTo>
                  <a:lnTo>
                    <a:pt x="92" y="109"/>
                  </a:lnTo>
                  <a:lnTo>
                    <a:pt x="94" y="111"/>
                  </a:lnTo>
                  <a:lnTo>
                    <a:pt x="97" y="113"/>
                  </a:lnTo>
                  <a:lnTo>
                    <a:pt x="97" y="115"/>
                  </a:lnTo>
                  <a:lnTo>
                    <a:pt x="101" y="119"/>
                  </a:lnTo>
                  <a:lnTo>
                    <a:pt x="99" y="119"/>
                  </a:lnTo>
                  <a:lnTo>
                    <a:pt x="101" y="119"/>
                  </a:lnTo>
                  <a:lnTo>
                    <a:pt x="103" y="121"/>
                  </a:lnTo>
                  <a:lnTo>
                    <a:pt x="103" y="123"/>
                  </a:lnTo>
                  <a:lnTo>
                    <a:pt x="105" y="125"/>
                  </a:lnTo>
                  <a:lnTo>
                    <a:pt x="105" y="127"/>
                  </a:lnTo>
                  <a:lnTo>
                    <a:pt x="107" y="129"/>
                  </a:lnTo>
                  <a:lnTo>
                    <a:pt x="109" y="131"/>
                  </a:lnTo>
                  <a:lnTo>
                    <a:pt x="109" y="133"/>
                  </a:lnTo>
                  <a:lnTo>
                    <a:pt x="111" y="135"/>
                  </a:lnTo>
                  <a:lnTo>
                    <a:pt x="113" y="137"/>
                  </a:lnTo>
                  <a:lnTo>
                    <a:pt x="113" y="139"/>
                  </a:lnTo>
                  <a:lnTo>
                    <a:pt x="115" y="141"/>
                  </a:lnTo>
                  <a:lnTo>
                    <a:pt x="117" y="143"/>
                  </a:lnTo>
                  <a:lnTo>
                    <a:pt x="117" y="146"/>
                  </a:lnTo>
                  <a:lnTo>
                    <a:pt x="119" y="148"/>
                  </a:lnTo>
                  <a:lnTo>
                    <a:pt x="119" y="150"/>
                  </a:lnTo>
                  <a:lnTo>
                    <a:pt x="121" y="152"/>
                  </a:lnTo>
                  <a:lnTo>
                    <a:pt x="123" y="154"/>
                  </a:lnTo>
                  <a:lnTo>
                    <a:pt x="123" y="156"/>
                  </a:lnTo>
                  <a:lnTo>
                    <a:pt x="125" y="158"/>
                  </a:lnTo>
                  <a:lnTo>
                    <a:pt x="125" y="160"/>
                  </a:lnTo>
                  <a:lnTo>
                    <a:pt x="127" y="162"/>
                  </a:lnTo>
                  <a:lnTo>
                    <a:pt x="131" y="166"/>
                  </a:lnTo>
                  <a:lnTo>
                    <a:pt x="131" y="168"/>
                  </a:lnTo>
                  <a:lnTo>
                    <a:pt x="134" y="170"/>
                  </a:lnTo>
                  <a:lnTo>
                    <a:pt x="134" y="172"/>
                  </a:lnTo>
                  <a:lnTo>
                    <a:pt x="136" y="174"/>
                  </a:lnTo>
                  <a:lnTo>
                    <a:pt x="138" y="176"/>
                  </a:lnTo>
                  <a:lnTo>
                    <a:pt x="138" y="178"/>
                  </a:lnTo>
                  <a:lnTo>
                    <a:pt x="140" y="180"/>
                  </a:lnTo>
                  <a:lnTo>
                    <a:pt x="140" y="183"/>
                  </a:lnTo>
                  <a:lnTo>
                    <a:pt x="142" y="185"/>
                  </a:lnTo>
                  <a:lnTo>
                    <a:pt x="144" y="187"/>
                  </a:lnTo>
                  <a:lnTo>
                    <a:pt x="144" y="189"/>
                  </a:lnTo>
                  <a:lnTo>
                    <a:pt x="146" y="191"/>
                  </a:lnTo>
                  <a:lnTo>
                    <a:pt x="146" y="193"/>
                  </a:lnTo>
                  <a:lnTo>
                    <a:pt x="148" y="195"/>
                  </a:lnTo>
                  <a:lnTo>
                    <a:pt x="150" y="197"/>
                  </a:lnTo>
                  <a:lnTo>
                    <a:pt x="150" y="199"/>
                  </a:lnTo>
                  <a:lnTo>
                    <a:pt x="152" y="201"/>
                  </a:lnTo>
                  <a:lnTo>
                    <a:pt x="152" y="203"/>
                  </a:lnTo>
                  <a:lnTo>
                    <a:pt x="154" y="205"/>
                  </a:lnTo>
                  <a:lnTo>
                    <a:pt x="154" y="207"/>
                  </a:lnTo>
                  <a:lnTo>
                    <a:pt x="156" y="209"/>
                  </a:lnTo>
                  <a:lnTo>
                    <a:pt x="158" y="211"/>
                  </a:lnTo>
                  <a:lnTo>
                    <a:pt x="158" y="213"/>
                  </a:lnTo>
                  <a:lnTo>
                    <a:pt x="160" y="215"/>
                  </a:lnTo>
                  <a:lnTo>
                    <a:pt x="160" y="218"/>
                  </a:lnTo>
                  <a:lnTo>
                    <a:pt x="162" y="220"/>
                  </a:lnTo>
                  <a:lnTo>
                    <a:pt x="164" y="222"/>
                  </a:lnTo>
                  <a:lnTo>
                    <a:pt x="164" y="224"/>
                  </a:lnTo>
                  <a:lnTo>
                    <a:pt x="166" y="226"/>
                  </a:lnTo>
                  <a:lnTo>
                    <a:pt x="166" y="228"/>
                  </a:lnTo>
                  <a:lnTo>
                    <a:pt x="168" y="232"/>
                  </a:lnTo>
                  <a:lnTo>
                    <a:pt x="171" y="234"/>
                  </a:lnTo>
                  <a:lnTo>
                    <a:pt x="171" y="236"/>
                  </a:lnTo>
                  <a:lnTo>
                    <a:pt x="173" y="238"/>
                  </a:lnTo>
                  <a:lnTo>
                    <a:pt x="173" y="240"/>
                  </a:lnTo>
                  <a:lnTo>
                    <a:pt x="175" y="242"/>
                  </a:lnTo>
                  <a:lnTo>
                    <a:pt x="175" y="244"/>
                  </a:lnTo>
                  <a:lnTo>
                    <a:pt x="177" y="246"/>
                  </a:lnTo>
                  <a:lnTo>
                    <a:pt x="179" y="248"/>
                  </a:lnTo>
                  <a:lnTo>
                    <a:pt x="179" y="250"/>
                  </a:lnTo>
                  <a:lnTo>
                    <a:pt x="181" y="252"/>
                  </a:lnTo>
                  <a:lnTo>
                    <a:pt x="181" y="255"/>
                  </a:lnTo>
                  <a:lnTo>
                    <a:pt x="183" y="257"/>
                  </a:lnTo>
                  <a:lnTo>
                    <a:pt x="185" y="259"/>
                  </a:lnTo>
                  <a:lnTo>
                    <a:pt x="185" y="261"/>
                  </a:lnTo>
                  <a:lnTo>
                    <a:pt x="187" y="263"/>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6" name="Freeform 82"/>
            <p:cNvSpPr>
              <a:spLocks/>
            </p:cNvSpPr>
            <p:nvPr/>
          </p:nvSpPr>
          <p:spPr bwMode="auto">
            <a:xfrm>
              <a:off x="6195" y="15404"/>
              <a:ext cx="154" cy="282"/>
            </a:xfrm>
            <a:custGeom>
              <a:avLst/>
              <a:gdLst>
                <a:gd name="T0" fmla="*/ 2 w 154"/>
                <a:gd name="T1" fmla="*/ 4 h 282"/>
                <a:gd name="T2" fmla="*/ 6 w 154"/>
                <a:gd name="T3" fmla="*/ 12 h 282"/>
                <a:gd name="T4" fmla="*/ 8 w 154"/>
                <a:gd name="T5" fmla="*/ 18 h 282"/>
                <a:gd name="T6" fmla="*/ 12 w 154"/>
                <a:gd name="T7" fmla="*/ 24 h 282"/>
                <a:gd name="T8" fmla="*/ 16 w 154"/>
                <a:gd name="T9" fmla="*/ 31 h 282"/>
                <a:gd name="T10" fmla="*/ 21 w 154"/>
                <a:gd name="T11" fmla="*/ 39 h 282"/>
                <a:gd name="T12" fmla="*/ 25 w 154"/>
                <a:gd name="T13" fmla="*/ 45 h 282"/>
                <a:gd name="T14" fmla="*/ 27 w 154"/>
                <a:gd name="T15" fmla="*/ 51 h 282"/>
                <a:gd name="T16" fmla="*/ 31 w 154"/>
                <a:gd name="T17" fmla="*/ 57 h 282"/>
                <a:gd name="T18" fmla="*/ 35 w 154"/>
                <a:gd name="T19" fmla="*/ 66 h 282"/>
                <a:gd name="T20" fmla="*/ 39 w 154"/>
                <a:gd name="T21" fmla="*/ 72 h 282"/>
                <a:gd name="T22" fmla="*/ 41 w 154"/>
                <a:gd name="T23" fmla="*/ 78 h 282"/>
                <a:gd name="T24" fmla="*/ 45 w 154"/>
                <a:gd name="T25" fmla="*/ 86 h 282"/>
                <a:gd name="T26" fmla="*/ 49 w 154"/>
                <a:gd name="T27" fmla="*/ 92 h 282"/>
                <a:gd name="T28" fmla="*/ 53 w 154"/>
                <a:gd name="T29" fmla="*/ 98 h 282"/>
                <a:gd name="T30" fmla="*/ 56 w 154"/>
                <a:gd name="T31" fmla="*/ 105 h 282"/>
                <a:gd name="T32" fmla="*/ 60 w 154"/>
                <a:gd name="T33" fmla="*/ 113 h 282"/>
                <a:gd name="T34" fmla="*/ 64 w 154"/>
                <a:gd name="T35" fmla="*/ 119 h 282"/>
                <a:gd name="T36" fmla="*/ 68 w 154"/>
                <a:gd name="T37" fmla="*/ 125 h 282"/>
                <a:gd name="T38" fmla="*/ 70 w 154"/>
                <a:gd name="T39" fmla="*/ 133 h 282"/>
                <a:gd name="T40" fmla="*/ 74 w 154"/>
                <a:gd name="T41" fmla="*/ 140 h 282"/>
                <a:gd name="T42" fmla="*/ 78 w 154"/>
                <a:gd name="T43" fmla="*/ 146 h 282"/>
                <a:gd name="T44" fmla="*/ 82 w 154"/>
                <a:gd name="T45" fmla="*/ 154 h 282"/>
                <a:gd name="T46" fmla="*/ 86 w 154"/>
                <a:gd name="T47" fmla="*/ 160 h 282"/>
                <a:gd name="T48" fmla="*/ 88 w 154"/>
                <a:gd name="T49" fmla="*/ 166 h 282"/>
                <a:gd name="T50" fmla="*/ 93 w 154"/>
                <a:gd name="T51" fmla="*/ 173 h 282"/>
                <a:gd name="T52" fmla="*/ 97 w 154"/>
                <a:gd name="T53" fmla="*/ 181 h 282"/>
                <a:gd name="T54" fmla="*/ 101 w 154"/>
                <a:gd name="T55" fmla="*/ 187 h 282"/>
                <a:gd name="T56" fmla="*/ 103 w 154"/>
                <a:gd name="T57" fmla="*/ 193 h 282"/>
                <a:gd name="T58" fmla="*/ 107 w 154"/>
                <a:gd name="T59" fmla="*/ 199 h 282"/>
                <a:gd name="T60" fmla="*/ 111 w 154"/>
                <a:gd name="T61" fmla="*/ 207 h 282"/>
                <a:gd name="T62" fmla="*/ 115 w 154"/>
                <a:gd name="T63" fmla="*/ 214 h 282"/>
                <a:gd name="T64" fmla="*/ 117 w 154"/>
                <a:gd name="T65" fmla="*/ 220 h 282"/>
                <a:gd name="T66" fmla="*/ 121 w 154"/>
                <a:gd name="T67" fmla="*/ 226 h 282"/>
                <a:gd name="T68" fmla="*/ 125 w 154"/>
                <a:gd name="T69" fmla="*/ 232 h 282"/>
                <a:gd name="T70" fmla="*/ 130 w 154"/>
                <a:gd name="T71" fmla="*/ 240 h 282"/>
                <a:gd name="T72" fmla="*/ 132 w 154"/>
                <a:gd name="T73" fmla="*/ 247 h 282"/>
                <a:gd name="T74" fmla="*/ 136 w 154"/>
                <a:gd name="T75" fmla="*/ 253 h 282"/>
                <a:gd name="T76" fmla="*/ 140 w 154"/>
                <a:gd name="T77" fmla="*/ 259 h 282"/>
                <a:gd name="T78" fmla="*/ 144 w 154"/>
                <a:gd name="T79" fmla="*/ 265 h 282"/>
                <a:gd name="T80" fmla="*/ 148 w 154"/>
                <a:gd name="T81" fmla="*/ 271 h 282"/>
                <a:gd name="T82" fmla="*/ 150 w 154"/>
                <a:gd name="T83" fmla="*/ 27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 h="282">
                  <a:moveTo>
                    <a:pt x="0" y="0"/>
                  </a:moveTo>
                  <a:lnTo>
                    <a:pt x="0" y="2"/>
                  </a:lnTo>
                  <a:lnTo>
                    <a:pt x="2" y="4"/>
                  </a:lnTo>
                  <a:lnTo>
                    <a:pt x="4" y="6"/>
                  </a:lnTo>
                  <a:lnTo>
                    <a:pt x="4" y="10"/>
                  </a:lnTo>
                  <a:lnTo>
                    <a:pt x="6" y="12"/>
                  </a:lnTo>
                  <a:lnTo>
                    <a:pt x="6" y="14"/>
                  </a:lnTo>
                  <a:lnTo>
                    <a:pt x="8" y="16"/>
                  </a:lnTo>
                  <a:lnTo>
                    <a:pt x="8" y="18"/>
                  </a:lnTo>
                  <a:lnTo>
                    <a:pt x="10" y="20"/>
                  </a:lnTo>
                  <a:lnTo>
                    <a:pt x="12" y="22"/>
                  </a:lnTo>
                  <a:lnTo>
                    <a:pt x="12" y="24"/>
                  </a:lnTo>
                  <a:lnTo>
                    <a:pt x="14" y="26"/>
                  </a:lnTo>
                  <a:lnTo>
                    <a:pt x="14" y="29"/>
                  </a:lnTo>
                  <a:lnTo>
                    <a:pt x="16" y="31"/>
                  </a:lnTo>
                  <a:lnTo>
                    <a:pt x="18" y="33"/>
                  </a:lnTo>
                  <a:lnTo>
                    <a:pt x="18" y="35"/>
                  </a:lnTo>
                  <a:lnTo>
                    <a:pt x="21" y="39"/>
                  </a:lnTo>
                  <a:lnTo>
                    <a:pt x="21" y="41"/>
                  </a:lnTo>
                  <a:lnTo>
                    <a:pt x="23" y="43"/>
                  </a:lnTo>
                  <a:lnTo>
                    <a:pt x="25" y="45"/>
                  </a:lnTo>
                  <a:lnTo>
                    <a:pt x="25" y="47"/>
                  </a:lnTo>
                  <a:lnTo>
                    <a:pt x="27" y="49"/>
                  </a:lnTo>
                  <a:lnTo>
                    <a:pt x="27" y="51"/>
                  </a:lnTo>
                  <a:lnTo>
                    <a:pt x="29" y="53"/>
                  </a:lnTo>
                  <a:lnTo>
                    <a:pt x="29" y="55"/>
                  </a:lnTo>
                  <a:lnTo>
                    <a:pt x="31" y="57"/>
                  </a:lnTo>
                  <a:lnTo>
                    <a:pt x="33" y="59"/>
                  </a:lnTo>
                  <a:lnTo>
                    <a:pt x="33" y="64"/>
                  </a:lnTo>
                  <a:lnTo>
                    <a:pt x="35" y="66"/>
                  </a:lnTo>
                  <a:lnTo>
                    <a:pt x="35" y="68"/>
                  </a:lnTo>
                  <a:lnTo>
                    <a:pt x="37" y="70"/>
                  </a:lnTo>
                  <a:lnTo>
                    <a:pt x="39" y="72"/>
                  </a:lnTo>
                  <a:lnTo>
                    <a:pt x="39" y="74"/>
                  </a:lnTo>
                  <a:lnTo>
                    <a:pt x="41" y="76"/>
                  </a:lnTo>
                  <a:lnTo>
                    <a:pt x="41" y="78"/>
                  </a:lnTo>
                  <a:lnTo>
                    <a:pt x="43" y="80"/>
                  </a:lnTo>
                  <a:lnTo>
                    <a:pt x="45" y="82"/>
                  </a:lnTo>
                  <a:lnTo>
                    <a:pt x="45" y="86"/>
                  </a:lnTo>
                  <a:lnTo>
                    <a:pt x="47" y="88"/>
                  </a:lnTo>
                  <a:lnTo>
                    <a:pt x="47" y="90"/>
                  </a:lnTo>
                  <a:lnTo>
                    <a:pt x="49" y="92"/>
                  </a:lnTo>
                  <a:lnTo>
                    <a:pt x="49" y="94"/>
                  </a:lnTo>
                  <a:lnTo>
                    <a:pt x="51" y="96"/>
                  </a:lnTo>
                  <a:lnTo>
                    <a:pt x="53" y="98"/>
                  </a:lnTo>
                  <a:lnTo>
                    <a:pt x="53" y="101"/>
                  </a:lnTo>
                  <a:lnTo>
                    <a:pt x="56" y="103"/>
                  </a:lnTo>
                  <a:lnTo>
                    <a:pt x="56" y="105"/>
                  </a:lnTo>
                  <a:lnTo>
                    <a:pt x="58" y="109"/>
                  </a:lnTo>
                  <a:lnTo>
                    <a:pt x="60" y="111"/>
                  </a:lnTo>
                  <a:lnTo>
                    <a:pt x="60" y="113"/>
                  </a:lnTo>
                  <a:lnTo>
                    <a:pt x="62" y="115"/>
                  </a:lnTo>
                  <a:lnTo>
                    <a:pt x="62" y="117"/>
                  </a:lnTo>
                  <a:lnTo>
                    <a:pt x="64" y="119"/>
                  </a:lnTo>
                  <a:lnTo>
                    <a:pt x="66" y="121"/>
                  </a:lnTo>
                  <a:lnTo>
                    <a:pt x="66" y="123"/>
                  </a:lnTo>
                  <a:lnTo>
                    <a:pt x="68" y="125"/>
                  </a:lnTo>
                  <a:lnTo>
                    <a:pt x="68" y="127"/>
                  </a:lnTo>
                  <a:lnTo>
                    <a:pt x="70" y="131"/>
                  </a:lnTo>
                  <a:lnTo>
                    <a:pt x="70" y="133"/>
                  </a:lnTo>
                  <a:lnTo>
                    <a:pt x="72" y="135"/>
                  </a:lnTo>
                  <a:lnTo>
                    <a:pt x="74" y="138"/>
                  </a:lnTo>
                  <a:lnTo>
                    <a:pt x="74" y="140"/>
                  </a:lnTo>
                  <a:lnTo>
                    <a:pt x="76" y="142"/>
                  </a:lnTo>
                  <a:lnTo>
                    <a:pt x="76" y="144"/>
                  </a:lnTo>
                  <a:lnTo>
                    <a:pt x="78" y="146"/>
                  </a:lnTo>
                  <a:lnTo>
                    <a:pt x="80" y="148"/>
                  </a:lnTo>
                  <a:lnTo>
                    <a:pt x="80" y="150"/>
                  </a:lnTo>
                  <a:lnTo>
                    <a:pt x="82" y="154"/>
                  </a:lnTo>
                  <a:lnTo>
                    <a:pt x="82" y="156"/>
                  </a:lnTo>
                  <a:lnTo>
                    <a:pt x="84" y="158"/>
                  </a:lnTo>
                  <a:lnTo>
                    <a:pt x="86" y="160"/>
                  </a:lnTo>
                  <a:lnTo>
                    <a:pt x="86" y="162"/>
                  </a:lnTo>
                  <a:lnTo>
                    <a:pt x="88" y="164"/>
                  </a:lnTo>
                  <a:lnTo>
                    <a:pt x="88" y="166"/>
                  </a:lnTo>
                  <a:lnTo>
                    <a:pt x="90" y="168"/>
                  </a:lnTo>
                  <a:lnTo>
                    <a:pt x="90" y="170"/>
                  </a:lnTo>
                  <a:lnTo>
                    <a:pt x="93" y="173"/>
                  </a:lnTo>
                  <a:lnTo>
                    <a:pt x="95" y="175"/>
                  </a:lnTo>
                  <a:lnTo>
                    <a:pt x="95" y="179"/>
                  </a:lnTo>
                  <a:lnTo>
                    <a:pt x="97" y="181"/>
                  </a:lnTo>
                  <a:lnTo>
                    <a:pt x="97" y="183"/>
                  </a:lnTo>
                  <a:lnTo>
                    <a:pt x="99" y="185"/>
                  </a:lnTo>
                  <a:lnTo>
                    <a:pt x="101" y="187"/>
                  </a:lnTo>
                  <a:lnTo>
                    <a:pt x="101" y="189"/>
                  </a:lnTo>
                  <a:lnTo>
                    <a:pt x="103" y="191"/>
                  </a:lnTo>
                  <a:lnTo>
                    <a:pt x="103" y="193"/>
                  </a:lnTo>
                  <a:lnTo>
                    <a:pt x="105" y="195"/>
                  </a:lnTo>
                  <a:lnTo>
                    <a:pt x="107" y="197"/>
                  </a:lnTo>
                  <a:lnTo>
                    <a:pt x="107" y="199"/>
                  </a:lnTo>
                  <a:lnTo>
                    <a:pt x="109" y="203"/>
                  </a:lnTo>
                  <a:lnTo>
                    <a:pt x="109" y="205"/>
                  </a:lnTo>
                  <a:lnTo>
                    <a:pt x="111" y="207"/>
                  </a:lnTo>
                  <a:lnTo>
                    <a:pt x="111" y="210"/>
                  </a:lnTo>
                  <a:lnTo>
                    <a:pt x="113" y="212"/>
                  </a:lnTo>
                  <a:lnTo>
                    <a:pt x="115" y="214"/>
                  </a:lnTo>
                  <a:lnTo>
                    <a:pt x="115" y="216"/>
                  </a:lnTo>
                  <a:lnTo>
                    <a:pt x="117" y="218"/>
                  </a:lnTo>
                  <a:lnTo>
                    <a:pt x="117" y="220"/>
                  </a:lnTo>
                  <a:lnTo>
                    <a:pt x="119" y="222"/>
                  </a:lnTo>
                  <a:lnTo>
                    <a:pt x="121" y="224"/>
                  </a:lnTo>
                  <a:lnTo>
                    <a:pt x="121" y="226"/>
                  </a:lnTo>
                  <a:lnTo>
                    <a:pt x="123" y="228"/>
                  </a:lnTo>
                  <a:lnTo>
                    <a:pt x="123" y="230"/>
                  </a:lnTo>
                  <a:lnTo>
                    <a:pt x="125" y="232"/>
                  </a:lnTo>
                  <a:lnTo>
                    <a:pt x="127" y="236"/>
                  </a:lnTo>
                  <a:lnTo>
                    <a:pt x="127" y="238"/>
                  </a:lnTo>
                  <a:lnTo>
                    <a:pt x="130" y="240"/>
                  </a:lnTo>
                  <a:lnTo>
                    <a:pt x="130" y="242"/>
                  </a:lnTo>
                  <a:lnTo>
                    <a:pt x="132" y="244"/>
                  </a:lnTo>
                  <a:lnTo>
                    <a:pt x="132" y="247"/>
                  </a:lnTo>
                  <a:lnTo>
                    <a:pt x="134" y="249"/>
                  </a:lnTo>
                  <a:lnTo>
                    <a:pt x="136" y="251"/>
                  </a:lnTo>
                  <a:lnTo>
                    <a:pt x="136" y="253"/>
                  </a:lnTo>
                  <a:lnTo>
                    <a:pt x="138" y="255"/>
                  </a:lnTo>
                  <a:lnTo>
                    <a:pt x="138" y="257"/>
                  </a:lnTo>
                  <a:lnTo>
                    <a:pt x="140" y="259"/>
                  </a:lnTo>
                  <a:lnTo>
                    <a:pt x="142" y="261"/>
                  </a:lnTo>
                  <a:lnTo>
                    <a:pt x="142" y="263"/>
                  </a:lnTo>
                  <a:lnTo>
                    <a:pt x="144" y="265"/>
                  </a:lnTo>
                  <a:lnTo>
                    <a:pt x="144" y="267"/>
                  </a:lnTo>
                  <a:lnTo>
                    <a:pt x="146" y="269"/>
                  </a:lnTo>
                  <a:lnTo>
                    <a:pt x="148" y="271"/>
                  </a:lnTo>
                  <a:lnTo>
                    <a:pt x="148" y="273"/>
                  </a:lnTo>
                  <a:lnTo>
                    <a:pt x="150" y="275"/>
                  </a:lnTo>
                  <a:lnTo>
                    <a:pt x="150" y="277"/>
                  </a:lnTo>
                  <a:lnTo>
                    <a:pt x="152" y="279"/>
                  </a:lnTo>
                  <a:lnTo>
                    <a:pt x="154" y="282"/>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7" name="Freeform 83"/>
            <p:cNvSpPr>
              <a:spLocks/>
            </p:cNvSpPr>
            <p:nvPr/>
          </p:nvSpPr>
          <p:spPr bwMode="auto">
            <a:xfrm>
              <a:off x="6349" y="15686"/>
              <a:ext cx="204" cy="240"/>
            </a:xfrm>
            <a:custGeom>
              <a:avLst/>
              <a:gdLst>
                <a:gd name="T0" fmla="*/ 2 w 204"/>
                <a:gd name="T1" fmla="*/ 4 h 240"/>
                <a:gd name="T2" fmla="*/ 4 w 204"/>
                <a:gd name="T3" fmla="*/ 10 h 240"/>
                <a:gd name="T4" fmla="*/ 8 w 204"/>
                <a:gd name="T5" fmla="*/ 16 h 240"/>
                <a:gd name="T6" fmla="*/ 13 w 204"/>
                <a:gd name="T7" fmla="*/ 22 h 240"/>
                <a:gd name="T8" fmla="*/ 17 w 204"/>
                <a:gd name="T9" fmla="*/ 28 h 240"/>
                <a:gd name="T10" fmla="*/ 21 w 204"/>
                <a:gd name="T11" fmla="*/ 34 h 240"/>
                <a:gd name="T12" fmla="*/ 23 w 204"/>
                <a:gd name="T13" fmla="*/ 41 h 240"/>
                <a:gd name="T14" fmla="*/ 27 w 204"/>
                <a:gd name="T15" fmla="*/ 47 h 240"/>
                <a:gd name="T16" fmla="*/ 33 w 204"/>
                <a:gd name="T17" fmla="*/ 55 h 240"/>
                <a:gd name="T18" fmla="*/ 35 w 204"/>
                <a:gd name="T19" fmla="*/ 57 h 240"/>
                <a:gd name="T20" fmla="*/ 37 w 204"/>
                <a:gd name="T21" fmla="*/ 63 h 240"/>
                <a:gd name="T22" fmla="*/ 41 w 204"/>
                <a:gd name="T23" fmla="*/ 69 h 240"/>
                <a:gd name="T24" fmla="*/ 47 w 204"/>
                <a:gd name="T25" fmla="*/ 78 h 240"/>
                <a:gd name="T26" fmla="*/ 50 w 204"/>
                <a:gd name="T27" fmla="*/ 80 h 240"/>
                <a:gd name="T28" fmla="*/ 52 w 204"/>
                <a:gd name="T29" fmla="*/ 86 h 240"/>
                <a:gd name="T30" fmla="*/ 58 w 204"/>
                <a:gd name="T31" fmla="*/ 94 h 240"/>
                <a:gd name="T32" fmla="*/ 62 w 204"/>
                <a:gd name="T33" fmla="*/ 100 h 240"/>
                <a:gd name="T34" fmla="*/ 68 w 204"/>
                <a:gd name="T35" fmla="*/ 109 h 240"/>
                <a:gd name="T36" fmla="*/ 72 w 204"/>
                <a:gd name="T37" fmla="*/ 115 h 240"/>
                <a:gd name="T38" fmla="*/ 76 w 204"/>
                <a:gd name="T39" fmla="*/ 121 h 240"/>
                <a:gd name="T40" fmla="*/ 82 w 204"/>
                <a:gd name="T41" fmla="*/ 127 h 240"/>
                <a:gd name="T42" fmla="*/ 87 w 204"/>
                <a:gd name="T43" fmla="*/ 133 h 240"/>
                <a:gd name="T44" fmla="*/ 91 w 204"/>
                <a:gd name="T45" fmla="*/ 139 h 240"/>
                <a:gd name="T46" fmla="*/ 95 w 204"/>
                <a:gd name="T47" fmla="*/ 143 h 240"/>
                <a:gd name="T48" fmla="*/ 99 w 204"/>
                <a:gd name="T49" fmla="*/ 150 h 240"/>
                <a:gd name="T50" fmla="*/ 105 w 204"/>
                <a:gd name="T51" fmla="*/ 156 h 240"/>
                <a:gd name="T52" fmla="*/ 109 w 204"/>
                <a:gd name="T53" fmla="*/ 162 h 240"/>
                <a:gd name="T54" fmla="*/ 113 w 204"/>
                <a:gd name="T55" fmla="*/ 168 h 240"/>
                <a:gd name="T56" fmla="*/ 119 w 204"/>
                <a:gd name="T57" fmla="*/ 174 h 240"/>
                <a:gd name="T58" fmla="*/ 126 w 204"/>
                <a:gd name="T59" fmla="*/ 180 h 240"/>
                <a:gd name="T60" fmla="*/ 132 w 204"/>
                <a:gd name="T61" fmla="*/ 187 h 240"/>
                <a:gd name="T62" fmla="*/ 138 w 204"/>
                <a:gd name="T63" fmla="*/ 193 h 240"/>
                <a:gd name="T64" fmla="*/ 144 w 204"/>
                <a:gd name="T65" fmla="*/ 199 h 240"/>
                <a:gd name="T66" fmla="*/ 150 w 204"/>
                <a:gd name="T67" fmla="*/ 203 h 240"/>
                <a:gd name="T68" fmla="*/ 156 w 204"/>
                <a:gd name="T69" fmla="*/ 209 h 240"/>
                <a:gd name="T70" fmla="*/ 163 w 204"/>
                <a:gd name="T71" fmla="*/ 213 h 240"/>
                <a:gd name="T72" fmla="*/ 169 w 204"/>
                <a:gd name="T73" fmla="*/ 220 h 240"/>
                <a:gd name="T74" fmla="*/ 175 w 204"/>
                <a:gd name="T75" fmla="*/ 224 h 240"/>
                <a:gd name="T76" fmla="*/ 181 w 204"/>
                <a:gd name="T77" fmla="*/ 228 h 240"/>
                <a:gd name="T78" fmla="*/ 187 w 204"/>
                <a:gd name="T79" fmla="*/ 232 h 240"/>
                <a:gd name="T80" fmla="*/ 193 w 204"/>
                <a:gd name="T81" fmla="*/ 236 h 240"/>
                <a:gd name="T82" fmla="*/ 200 w 204"/>
                <a:gd name="T83" fmla="*/ 23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 h="240">
                  <a:moveTo>
                    <a:pt x="0" y="0"/>
                  </a:moveTo>
                  <a:lnTo>
                    <a:pt x="0" y="2"/>
                  </a:lnTo>
                  <a:lnTo>
                    <a:pt x="2" y="4"/>
                  </a:lnTo>
                  <a:lnTo>
                    <a:pt x="2" y="6"/>
                  </a:lnTo>
                  <a:lnTo>
                    <a:pt x="4" y="8"/>
                  </a:lnTo>
                  <a:lnTo>
                    <a:pt x="4" y="10"/>
                  </a:lnTo>
                  <a:lnTo>
                    <a:pt x="6" y="12"/>
                  </a:lnTo>
                  <a:lnTo>
                    <a:pt x="8" y="14"/>
                  </a:lnTo>
                  <a:lnTo>
                    <a:pt x="8" y="16"/>
                  </a:lnTo>
                  <a:lnTo>
                    <a:pt x="10" y="18"/>
                  </a:lnTo>
                  <a:lnTo>
                    <a:pt x="10" y="20"/>
                  </a:lnTo>
                  <a:lnTo>
                    <a:pt x="13" y="22"/>
                  </a:lnTo>
                  <a:lnTo>
                    <a:pt x="15" y="24"/>
                  </a:lnTo>
                  <a:lnTo>
                    <a:pt x="15" y="26"/>
                  </a:lnTo>
                  <a:lnTo>
                    <a:pt x="17" y="28"/>
                  </a:lnTo>
                  <a:lnTo>
                    <a:pt x="17" y="30"/>
                  </a:lnTo>
                  <a:lnTo>
                    <a:pt x="19" y="32"/>
                  </a:lnTo>
                  <a:lnTo>
                    <a:pt x="21" y="34"/>
                  </a:lnTo>
                  <a:lnTo>
                    <a:pt x="21" y="37"/>
                  </a:lnTo>
                  <a:lnTo>
                    <a:pt x="23" y="39"/>
                  </a:lnTo>
                  <a:lnTo>
                    <a:pt x="23" y="41"/>
                  </a:lnTo>
                  <a:lnTo>
                    <a:pt x="25" y="43"/>
                  </a:lnTo>
                  <a:lnTo>
                    <a:pt x="25" y="45"/>
                  </a:lnTo>
                  <a:lnTo>
                    <a:pt x="27" y="47"/>
                  </a:lnTo>
                  <a:lnTo>
                    <a:pt x="29" y="49"/>
                  </a:lnTo>
                  <a:lnTo>
                    <a:pt x="29" y="51"/>
                  </a:lnTo>
                  <a:lnTo>
                    <a:pt x="33" y="55"/>
                  </a:lnTo>
                  <a:lnTo>
                    <a:pt x="31" y="55"/>
                  </a:lnTo>
                  <a:lnTo>
                    <a:pt x="33" y="55"/>
                  </a:lnTo>
                  <a:lnTo>
                    <a:pt x="35" y="57"/>
                  </a:lnTo>
                  <a:lnTo>
                    <a:pt x="35" y="59"/>
                  </a:lnTo>
                  <a:lnTo>
                    <a:pt x="37" y="61"/>
                  </a:lnTo>
                  <a:lnTo>
                    <a:pt x="37" y="63"/>
                  </a:lnTo>
                  <a:lnTo>
                    <a:pt x="39" y="65"/>
                  </a:lnTo>
                  <a:lnTo>
                    <a:pt x="41" y="67"/>
                  </a:lnTo>
                  <a:lnTo>
                    <a:pt x="41" y="69"/>
                  </a:lnTo>
                  <a:lnTo>
                    <a:pt x="43" y="71"/>
                  </a:lnTo>
                  <a:lnTo>
                    <a:pt x="43" y="74"/>
                  </a:lnTo>
                  <a:lnTo>
                    <a:pt x="47" y="78"/>
                  </a:lnTo>
                  <a:lnTo>
                    <a:pt x="45" y="78"/>
                  </a:lnTo>
                  <a:lnTo>
                    <a:pt x="47" y="78"/>
                  </a:lnTo>
                  <a:lnTo>
                    <a:pt x="50" y="80"/>
                  </a:lnTo>
                  <a:lnTo>
                    <a:pt x="50" y="82"/>
                  </a:lnTo>
                  <a:lnTo>
                    <a:pt x="52" y="84"/>
                  </a:lnTo>
                  <a:lnTo>
                    <a:pt x="52" y="86"/>
                  </a:lnTo>
                  <a:lnTo>
                    <a:pt x="54" y="88"/>
                  </a:lnTo>
                  <a:lnTo>
                    <a:pt x="58" y="92"/>
                  </a:lnTo>
                  <a:lnTo>
                    <a:pt x="58" y="94"/>
                  </a:lnTo>
                  <a:lnTo>
                    <a:pt x="60" y="96"/>
                  </a:lnTo>
                  <a:lnTo>
                    <a:pt x="62" y="98"/>
                  </a:lnTo>
                  <a:lnTo>
                    <a:pt x="62" y="100"/>
                  </a:lnTo>
                  <a:lnTo>
                    <a:pt x="66" y="104"/>
                  </a:lnTo>
                  <a:lnTo>
                    <a:pt x="66" y="106"/>
                  </a:lnTo>
                  <a:lnTo>
                    <a:pt x="68" y="109"/>
                  </a:lnTo>
                  <a:lnTo>
                    <a:pt x="70" y="111"/>
                  </a:lnTo>
                  <a:lnTo>
                    <a:pt x="70" y="113"/>
                  </a:lnTo>
                  <a:lnTo>
                    <a:pt x="72" y="115"/>
                  </a:lnTo>
                  <a:lnTo>
                    <a:pt x="74" y="117"/>
                  </a:lnTo>
                  <a:lnTo>
                    <a:pt x="76" y="119"/>
                  </a:lnTo>
                  <a:lnTo>
                    <a:pt x="76" y="121"/>
                  </a:lnTo>
                  <a:lnTo>
                    <a:pt x="78" y="123"/>
                  </a:lnTo>
                  <a:lnTo>
                    <a:pt x="80" y="125"/>
                  </a:lnTo>
                  <a:lnTo>
                    <a:pt x="82" y="127"/>
                  </a:lnTo>
                  <a:lnTo>
                    <a:pt x="82" y="129"/>
                  </a:lnTo>
                  <a:lnTo>
                    <a:pt x="84" y="131"/>
                  </a:lnTo>
                  <a:lnTo>
                    <a:pt x="87" y="133"/>
                  </a:lnTo>
                  <a:lnTo>
                    <a:pt x="87" y="135"/>
                  </a:lnTo>
                  <a:lnTo>
                    <a:pt x="89" y="137"/>
                  </a:lnTo>
                  <a:lnTo>
                    <a:pt x="91" y="139"/>
                  </a:lnTo>
                  <a:lnTo>
                    <a:pt x="95" y="143"/>
                  </a:lnTo>
                  <a:lnTo>
                    <a:pt x="93" y="143"/>
                  </a:lnTo>
                  <a:lnTo>
                    <a:pt x="95" y="143"/>
                  </a:lnTo>
                  <a:lnTo>
                    <a:pt x="97" y="146"/>
                  </a:lnTo>
                  <a:lnTo>
                    <a:pt x="97" y="148"/>
                  </a:lnTo>
                  <a:lnTo>
                    <a:pt x="99" y="150"/>
                  </a:lnTo>
                  <a:lnTo>
                    <a:pt x="101" y="152"/>
                  </a:lnTo>
                  <a:lnTo>
                    <a:pt x="103" y="154"/>
                  </a:lnTo>
                  <a:lnTo>
                    <a:pt x="105" y="156"/>
                  </a:lnTo>
                  <a:lnTo>
                    <a:pt x="105" y="158"/>
                  </a:lnTo>
                  <a:lnTo>
                    <a:pt x="107" y="160"/>
                  </a:lnTo>
                  <a:lnTo>
                    <a:pt x="109" y="162"/>
                  </a:lnTo>
                  <a:lnTo>
                    <a:pt x="111" y="164"/>
                  </a:lnTo>
                  <a:lnTo>
                    <a:pt x="115" y="168"/>
                  </a:lnTo>
                  <a:lnTo>
                    <a:pt x="113" y="168"/>
                  </a:lnTo>
                  <a:lnTo>
                    <a:pt x="115" y="168"/>
                  </a:lnTo>
                  <a:lnTo>
                    <a:pt x="119" y="172"/>
                  </a:lnTo>
                  <a:lnTo>
                    <a:pt x="119" y="174"/>
                  </a:lnTo>
                  <a:lnTo>
                    <a:pt x="122" y="176"/>
                  </a:lnTo>
                  <a:lnTo>
                    <a:pt x="124" y="178"/>
                  </a:lnTo>
                  <a:lnTo>
                    <a:pt x="126" y="180"/>
                  </a:lnTo>
                  <a:lnTo>
                    <a:pt x="128" y="183"/>
                  </a:lnTo>
                  <a:lnTo>
                    <a:pt x="130" y="185"/>
                  </a:lnTo>
                  <a:lnTo>
                    <a:pt x="132" y="187"/>
                  </a:lnTo>
                  <a:lnTo>
                    <a:pt x="134" y="189"/>
                  </a:lnTo>
                  <a:lnTo>
                    <a:pt x="136" y="191"/>
                  </a:lnTo>
                  <a:lnTo>
                    <a:pt x="138" y="193"/>
                  </a:lnTo>
                  <a:lnTo>
                    <a:pt x="140" y="195"/>
                  </a:lnTo>
                  <a:lnTo>
                    <a:pt x="142" y="197"/>
                  </a:lnTo>
                  <a:lnTo>
                    <a:pt x="144" y="199"/>
                  </a:lnTo>
                  <a:lnTo>
                    <a:pt x="146" y="201"/>
                  </a:lnTo>
                  <a:lnTo>
                    <a:pt x="148" y="203"/>
                  </a:lnTo>
                  <a:lnTo>
                    <a:pt x="150" y="203"/>
                  </a:lnTo>
                  <a:lnTo>
                    <a:pt x="154" y="207"/>
                  </a:lnTo>
                  <a:lnTo>
                    <a:pt x="154" y="209"/>
                  </a:lnTo>
                  <a:lnTo>
                    <a:pt x="156" y="209"/>
                  </a:lnTo>
                  <a:lnTo>
                    <a:pt x="159" y="211"/>
                  </a:lnTo>
                  <a:lnTo>
                    <a:pt x="161" y="213"/>
                  </a:lnTo>
                  <a:lnTo>
                    <a:pt x="163" y="213"/>
                  </a:lnTo>
                  <a:lnTo>
                    <a:pt x="165" y="215"/>
                  </a:lnTo>
                  <a:lnTo>
                    <a:pt x="167" y="218"/>
                  </a:lnTo>
                  <a:lnTo>
                    <a:pt x="169" y="220"/>
                  </a:lnTo>
                  <a:lnTo>
                    <a:pt x="171" y="222"/>
                  </a:lnTo>
                  <a:lnTo>
                    <a:pt x="173" y="222"/>
                  </a:lnTo>
                  <a:lnTo>
                    <a:pt x="175" y="224"/>
                  </a:lnTo>
                  <a:lnTo>
                    <a:pt x="177" y="226"/>
                  </a:lnTo>
                  <a:lnTo>
                    <a:pt x="179" y="226"/>
                  </a:lnTo>
                  <a:lnTo>
                    <a:pt x="181" y="228"/>
                  </a:lnTo>
                  <a:lnTo>
                    <a:pt x="183" y="230"/>
                  </a:lnTo>
                  <a:lnTo>
                    <a:pt x="185" y="230"/>
                  </a:lnTo>
                  <a:lnTo>
                    <a:pt x="187" y="232"/>
                  </a:lnTo>
                  <a:lnTo>
                    <a:pt x="189" y="234"/>
                  </a:lnTo>
                  <a:lnTo>
                    <a:pt x="191" y="234"/>
                  </a:lnTo>
                  <a:lnTo>
                    <a:pt x="193" y="236"/>
                  </a:lnTo>
                  <a:lnTo>
                    <a:pt x="196" y="236"/>
                  </a:lnTo>
                  <a:lnTo>
                    <a:pt x="198" y="238"/>
                  </a:lnTo>
                  <a:lnTo>
                    <a:pt x="200" y="238"/>
                  </a:lnTo>
                  <a:lnTo>
                    <a:pt x="202" y="240"/>
                  </a:lnTo>
                  <a:lnTo>
                    <a:pt x="204" y="24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8" name="Freeform 84"/>
            <p:cNvSpPr>
              <a:spLocks/>
            </p:cNvSpPr>
            <p:nvPr/>
          </p:nvSpPr>
          <p:spPr bwMode="auto">
            <a:xfrm>
              <a:off x="6553" y="15819"/>
              <a:ext cx="232" cy="122"/>
            </a:xfrm>
            <a:custGeom>
              <a:avLst/>
              <a:gdLst>
                <a:gd name="T0" fmla="*/ 2 w 232"/>
                <a:gd name="T1" fmla="*/ 109 h 122"/>
                <a:gd name="T2" fmla="*/ 6 w 232"/>
                <a:gd name="T3" fmla="*/ 111 h 122"/>
                <a:gd name="T4" fmla="*/ 10 w 232"/>
                <a:gd name="T5" fmla="*/ 111 h 122"/>
                <a:gd name="T6" fmla="*/ 14 w 232"/>
                <a:gd name="T7" fmla="*/ 113 h 122"/>
                <a:gd name="T8" fmla="*/ 18 w 232"/>
                <a:gd name="T9" fmla="*/ 115 h 122"/>
                <a:gd name="T10" fmla="*/ 22 w 232"/>
                <a:gd name="T11" fmla="*/ 115 h 122"/>
                <a:gd name="T12" fmla="*/ 26 w 232"/>
                <a:gd name="T13" fmla="*/ 117 h 122"/>
                <a:gd name="T14" fmla="*/ 31 w 232"/>
                <a:gd name="T15" fmla="*/ 117 h 122"/>
                <a:gd name="T16" fmla="*/ 35 w 232"/>
                <a:gd name="T17" fmla="*/ 119 h 122"/>
                <a:gd name="T18" fmla="*/ 39 w 232"/>
                <a:gd name="T19" fmla="*/ 119 h 122"/>
                <a:gd name="T20" fmla="*/ 43 w 232"/>
                <a:gd name="T21" fmla="*/ 119 h 122"/>
                <a:gd name="T22" fmla="*/ 47 w 232"/>
                <a:gd name="T23" fmla="*/ 122 h 122"/>
                <a:gd name="T24" fmla="*/ 51 w 232"/>
                <a:gd name="T25" fmla="*/ 122 h 122"/>
                <a:gd name="T26" fmla="*/ 55 w 232"/>
                <a:gd name="T27" fmla="*/ 122 h 122"/>
                <a:gd name="T28" fmla="*/ 59 w 232"/>
                <a:gd name="T29" fmla="*/ 122 h 122"/>
                <a:gd name="T30" fmla="*/ 63 w 232"/>
                <a:gd name="T31" fmla="*/ 122 h 122"/>
                <a:gd name="T32" fmla="*/ 68 w 232"/>
                <a:gd name="T33" fmla="*/ 119 h 122"/>
                <a:gd name="T34" fmla="*/ 72 w 232"/>
                <a:gd name="T35" fmla="*/ 119 h 122"/>
                <a:gd name="T36" fmla="*/ 76 w 232"/>
                <a:gd name="T37" fmla="*/ 119 h 122"/>
                <a:gd name="T38" fmla="*/ 80 w 232"/>
                <a:gd name="T39" fmla="*/ 119 h 122"/>
                <a:gd name="T40" fmla="*/ 84 w 232"/>
                <a:gd name="T41" fmla="*/ 117 h 122"/>
                <a:gd name="T42" fmla="*/ 88 w 232"/>
                <a:gd name="T43" fmla="*/ 117 h 122"/>
                <a:gd name="T44" fmla="*/ 92 w 232"/>
                <a:gd name="T45" fmla="*/ 115 h 122"/>
                <a:gd name="T46" fmla="*/ 96 w 232"/>
                <a:gd name="T47" fmla="*/ 115 h 122"/>
                <a:gd name="T48" fmla="*/ 100 w 232"/>
                <a:gd name="T49" fmla="*/ 113 h 122"/>
                <a:gd name="T50" fmla="*/ 105 w 232"/>
                <a:gd name="T51" fmla="*/ 111 h 122"/>
                <a:gd name="T52" fmla="*/ 109 w 232"/>
                <a:gd name="T53" fmla="*/ 109 h 122"/>
                <a:gd name="T54" fmla="*/ 113 w 232"/>
                <a:gd name="T55" fmla="*/ 107 h 122"/>
                <a:gd name="T56" fmla="*/ 117 w 232"/>
                <a:gd name="T57" fmla="*/ 107 h 122"/>
                <a:gd name="T58" fmla="*/ 121 w 232"/>
                <a:gd name="T59" fmla="*/ 103 h 122"/>
                <a:gd name="T60" fmla="*/ 125 w 232"/>
                <a:gd name="T61" fmla="*/ 101 h 122"/>
                <a:gd name="T62" fmla="*/ 129 w 232"/>
                <a:gd name="T63" fmla="*/ 99 h 122"/>
                <a:gd name="T64" fmla="*/ 133 w 232"/>
                <a:gd name="T65" fmla="*/ 97 h 122"/>
                <a:gd name="T66" fmla="*/ 137 w 232"/>
                <a:gd name="T67" fmla="*/ 95 h 122"/>
                <a:gd name="T68" fmla="*/ 142 w 232"/>
                <a:gd name="T69" fmla="*/ 91 h 122"/>
                <a:gd name="T70" fmla="*/ 146 w 232"/>
                <a:gd name="T71" fmla="*/ 89 h 122"/>
                <a:gd name="T72" fmla="*/ 150 w 232"/>
                <a:gd name="T73" fmla="*/ 85 h 122"/>
                <a:gd name="T74" fmla="*/ 154 w 232"/>
                <a:gd name="T75" fmla="*/ 82 h 122"/>
                <a:gd name="T76" fmla="*/ 158 w 232"/>
                <a:gd name="T77" fmla="*/ 80 h 122"/>
                <a:gd name="T78" fmla="*/ 162 w 232"/>
                <a:gd name="T79" fmla="*/ 76 h 122"/>
                <a:gd name="T80" fmla="*/ 166 w 232"/>
                <a:gd name="T81" fmla="*/ 72 h 122"/>
                <a:gd name="T82" fmla="*/ 170 w 232"/>
                <a:gd name="T83" fmla="*/ 68 h 122"/>
                <a:gd name="T84" fmla="*/ 175 w 232"/>
                <a:gd name="T85" fmla="*/ 64 h 122"/>
                <a:gd name="T86" fmla="*/ 179 w 232"/>
                <a:gd name="T87" fmla="*/ 62 h 122"/>
                <a:gd name="T88" fmla="*/ 185 w 232"/>
                <a:gd name="T89" fmla="*/ 56 h 122"/>
                <a:gd name="T90" fmla="*/ 185 w 232"/>
                <a:gd name="T91" fmla="*/ 56 h 122"/>
                <a:gd name="T92" fmla="*/ 191 w 232"/>
                <a:gd name="T93" fmla="*/ 50 h 122"/>
                <a:gd name="T94" fmla="*/ 193 w 232"/>
                <a:gd name="T95" fmla="*/ 47 h 122"/>
                <a:gd name="T96" fmla="*/ 197 w 232"/>
                <a:gd name="T97" fmla="*/ 41 h 122"/>
                <a:gd name="T98" fmla="*/ 201 w 232"/>
                <a:gd name="T99" fmla="*/ 37 h 122"/>
                <a:gd name="T100" fmla="*/ 205 w 232"/>
                <a:gd name="T101" fmla="*/ 33 h 122"/>
                <a:gd name="T102" fmla="*/ 212 w 232"/>
                <a:gd name="T103" fmla="*/ 27 h 122"/>
                <a:gd name="T104" fmla="*/ 214 w 232"/>
                <a:gd name="T105" fmla="*/ 23 h 122"/>
                <a:gd name="T106" fmla="*/ 220 w 232"/>
                <a:gd name="T107" fmla="*/ 17 h 122"/>
                <a:gd name="T108" fmla="*/ 220 w 232"/>
                <a:gd name="T109" fmla="*/ 17 h 122"/>
                <a:gd name="T110" fmla="*/ 224 w 232"/>
                <a:gd name="T111" fmla="*/ 10 h 122"/>
                <a:gd name="T112" fmla="*/ 228 w 232"/>
                <a:gd name="T113" fmla="*/ 6 h 122"/>
                <a:gd name="T114" fmla="*/ 230 w 232"/>
                <a:gd name="T115" fmla="*/ 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2" h="122">
                  <a:moveTo>
                    <a:pt x="0" y="107"/>
                  </a:moveTo>
                  <a:lnTo>
                    <a:pt x="2" y="109"/>
                  </a:lnTo>
                  <a:lnTo>
                    <a:pt x="4" y="109"/>
                  </a:lnTo>
                  <a:lnTo>
                    <a:pt x="6" y="111"/>
                  </a:lnTo>
                  <a:lnTo>
                    <a:pt x="8" y="111"/>
                  </a:lnTo>
                  <a:lnTo>
                    <a:pt x="10" y="111"/>
                  </a:lnTo>
                  <a:lnTo>
                    <a:pt x="12" y="113"/>
                  </a:lnTo>
                  <a:lnTo>
                    <a:pt x="14" y="113"/>
                  </a:lnTo>
                  <a:lnTo>
                    <a:pt x="16" y="113"/>
                  </a:lnTo>
                  <a:lnTo>
                    <a:pt x="18" y="115"/>
                  </a:lnTo>
                  <a:lnTo>
                    <a:pt x="20" y="115"/>
                  </a:lnTo>
                  <a:lnTo>
                    <a:pt x="22" y="115"/>
                  </a:lnTo>
                  <a:lnTo>
                    <a:pt x="24" y="117"/>
                  </a:lnTo>
                  <a:lnTo>
                    <a:pt x="26" y="117"/>
                  </a:lnTo>
                  <a:lnTo>
                    <a:pt x="29" y="117"/>
                  </a:lnTo>
                  <a:lnTo>
                    <a:pt x="31" y="117"/>
                  </a:lnTo>
                  <a:lnTo>
                    <a:pt x="33" y="119"/>
                  </a:lnTo>
                  <a:lnTo>
                    <a:pt x="35" y="119"/>
                  </a:lnTo>
                  <a:lnTo>
                    <a:pt x="37" y="119"/>
                  </a:lnTo>
                  <a:lnTo>
                    <a:pt x="39" y="119"/>
                  </a:lnTo>
                  <a:lnTo>
                    <a:pt x="41" y="119"/>
                  </a:lnTo>
                  <a:lnTo>
                    <a:pt x="43" y="119"/>
                  </a:lnTo>
                  <a:lnTo>
                    <a:pt x="45" y="119"/>
                  </a:lnTo>
                  <a:lnTo>
                    <a:pt x="47" y="122"/>
                  </a:lnTo>
                  <a:lnTo>
                    <a:pt x="49" y="122"/>
                  </a:lnTo>
                  <a:lnTo>
                    <a:pt x="51" y="122"/>
                  </a:lnTo>
                  <a:lnTo>
                    <a:pt x="53" y="122"/>
                  </a:lnTo>
                  <a:lnTo>
                    <a:pt x="55" y="122"/>
                  </a:lnTo>
                  <a:lnTo>
                    <a:pt x="57" y="122"/>
                  </a:lnTo>
                  <a:lnTo>
                    <a:pt x="59" y="122"/>
                  </a:lnTo>
                  <a:lnTo>
                    <a:pt x="61" y="122"/>
                  </a:lnTo>
                  <a:lnTo>
                    <a:pt x="63" y="122"/>
                  </a:lnTo>
                  <a:lnTo>
                    <a:pt x="66" y="122"/>
                  </a:lnTo>
                  <a:lnTo>
                    <a:pt x="68" y="119"/>
                  </a:lnTo>
                  <a:lnTo>
                    <a:pt x="70" y="119"/>
                  </a:lnTo>
                  <a:lnTo>
                    <a:pt x="72" y="119"/>
                  </a:lnTo>
                  <a:lnTo>
                    <a:pt x="74" y="119"/>
                  </a:lnTo>
                  <a:lnTo>
                    <a:pt x="76" y="119"/>
                  </a:lnTo>
                  <a:lnTo>
                    <a:pt x="78" y="119"/>
                  </a:lnTo>
                  <a:lnTo>
                    <a:pt x="80" y="119"/>
                  </a:lnTo>
                  <a:lnTo>
                    <a:pt x="82" y="117"/>
                  </a:lnTo>
                  <a:lnTo>
                    <a:pt x="84" y="117"/>
                  </a:lnTo>
                  <a:lnTo>
                    <a:pt x="86" y="117"/>
                  </a:lnTo>
                  <a:lnTo>
                    <a:pt x="88" y="117"/>
                  </a:lnTo>
                  <a:lnTo>
                    <a:pt x="90" y="115"/>
                  </a:lnTo>
                  <a:lnTo>
                    <a:pt x="92" y="115"/>
                  </a:lnTo>
                  <a:lnTo>
                    <a:pt x="94" y="115"/>
                  </a:lnTo>
                  <a:lnTo>
                    <a:pt x="96" y="115"/>
                  </a:lnTo>
                  <a:lnTo>
                    <a:pt x="98" y="113"/>
                  </a:lnTo>
                  <a:lnTo>
                    <a:pt x="100" y="113"/>
                  </a:lnTo>
                  <a:lnTo>
                    <a:pt x="103" y="113"/>
                  </a:lnTo>
                  <a:lnTo>
                    <a:pt x="105" y="111"/>
                  </a:lnTo>
                  <a:lnTo>
                    <a:pt x="107" y="111"/>
                  </a:lnTo>
                  <a:lnTo>
                    <a:pt x="109" y="109"/>
                  </a:lnTo>
                  <a:lnTo>
                    <a:pt x="111" y="109"/>
                  </a:lnTo>
                  <a:lnTo>
                    <a:pt x="113" y="107"/>
                  </a:lnTo>
                  <a:lnTo>
                    <a:pt x="115" y="107"/>
                  </a:lnTo>
                  <a:lnTo>
                    <a:pt x="117" y="107"/>
                  </a:lnTo>
                  <a:lnTo>
                    <a:pt x="119" y="105"/>
                  </a:lnTo>
                  <a:lnTo>
                    <a:pt x="121" y="103"/>
                  </a:lnTo>
                  <a:lnTo>
                    <a:pt x="123" y="103"/>
                  </a:lnTo>
                  <a:lnTo>
                    <a:pt x="125" y="101"/>
                  </a:lnTo>
                  <a:lnTo>
                    <a:pt x="127" y="101"/>
                  </a:lnTo>
                  <a:lnTo>
                    <a:pt x="129" y="99"/>
                  </a:lnTo>
                  <a:lnTo>
                    <a:pt x="131" y="99"/>
                  </a:lnTo>
                  <a:lnTo>
                    <a:pt x="133" y="97"/>
                  </a:lnTo>
                  <a:lnTo>
                    <a:pt x="135" y="95"/>
                  </a:lnTo>
                  <a:lnTo>
                    <a:pt x="137" y="95"/>
                  </a:lnTo>
                  <a:lnTo>
                    <a:pt x="140" y="93"/>
                  </a:lnTo>
                  <a:lnTo>
                    <a:pt x="142" y="91"/>
                  </a:lnTo>
                  <a:lnTo>
                    <a:pt x="144" y="91"/>
                  </a:lnTo>
                  <a:lnTo>
                    <a:pt x="146" y="89"/>
                  </a:lnTo>
                  <a:lnTo>
                    <a:pt x="148" y="87"/>
                  </a:lnTo>
                  <a:lnTo>
                    <a:pt x="150" y="85"/>
                  </a:lnTo>
                  <a:lnTo>
                    <a:pt x="152" y="85"/>
                  </a:lnTo>
                  <a:lnTo>
                    <a:pt x="154" y="82"/>
                  </a:lnTo>
                  <a:lnTo>
                    <a:pt x="156" y="80"/>
                  </a:lnTo>
                  <a:lnTo>
                    <a:pt x="158" y="80"/>
                  </a:lnTo>
                  <a:lnTo>
                    <a:pt x="160" y="78"/>
                  </a:lnTo>
                  <a:lnTo>
                    <a:pt x="162" y="76"/>
                  </a:lnTo>
                  <a:lnTo>
                    <a:pt x="164" y="74"/>
                  </a:lnTo>
                  <a:lnTo>
                    <a:pt x="166" y="72"/>
                  </a:lnTo>
                  <a:lnTo>
                    <a:pt x="168" y="70"/>
                  </a:lnTo>
                  <a:lnTo>
                    <a:pt x="170" y="68"/>
                  </a:lnTo>
                  <a:lnTo>
                    <a:pt x="172" y="66"/>
                  </a:lnTo>
                  <a:lnTo>
                    <a:pt x="175" y="64"/>
                  </a:lnTo>
                  <a:lnTo>
                    <a:pt x="177" y="62"/>
                  </a:lnTo>
                  <a:lnTo>
                    <a:pt x="179" y="62"/>
                  </a:lnTo>
                  <a:lnTo>
                    <a:pt x="181" y="60"/>
                  </a:lnTo>
                  <a:lnTo>
                    <a:pt x="185" y="56"/>
                  </a:lnTo>
                  <a:lnTo>
                    <a:pt x="183" y="56"/>
                  </a:lnTo>
                  <a:lnTo>
                    <a:pt x="185" y="56"/>
                  </a:lnTo>
                  <a:lnTo>
                    <a:pt x="187" y="54"/>
                  </a:lnTo>
                  <a:lnTo>
                    <a:pt x="191" y="50"/>
                  </a:lnTo>
                  <a:lnTo>
                    <a:pt x="191" y="47"/>
                  </a:lnTo>
                  <a:lnTo>
                    <a:pt x="193" y="47"/>
                  </a:lnTo>
                  <a:lnTo>
                    <a:pt x="197" y="43"/>
                  </a:lnTo>
                  <a:lnTo>
                    <a:pt x="197" y="41"/>
                  </a:lnTo>
                  <a:lnTo>
                    <a:pt x="199" y="39"/>
                  </a:lnTo>
                  <a:lnTo>
                    <a:pt x="201" y="37"/>
                  </a:lnTo>
                  <a:lnTo>
                    <a:pt x="203" y="35"/>
                  </a:lnTo>
                  <a:lnTo>
                    <a:pt x="205" y="33"/>
                  </a:lnTo>
                  <a:lnTo>
                    <a:pt x="207" y="31"/>
                  </a:lnTo>
                  <a:lnTo>
                    <a:pt x="212" y="27"/>
                  </a:lnTo>
                  <a:lnTo>
                    <a:pt x="212" y="25"/>
                  </a:lnTo>
                  <a:lnTo>
                    <a:pt x="214" y="23"/>
                  </a:lnTo>
                  <a:lnTo>
                    <a:pt x="216" y="21"/>
                  </a:lnTo>
                  <a:lnTo>
                    <a:pt x="220" y="17"/>
                  </a:lnTo>
                  <a:lnTo>
                    <a:pt x="218" y="17"/>
                  </a:lnTo>
                  <a:lnTo>
                    <a:pt x="220" y="17"/>
                  </a:lnTo>
                  <a:lnTo>
                    <a:pt x="224" y="13"/>
                  </a:lnTo>
                  <a:lnTo>
                    <a:pt x="224" y="10"/>
                  </a:lnTo>
                  <a:lnTo>
                    <a:pt x="226" y="8"/>
                  </a:lnTo>
                  <a:lnTo>
                    <a:pt x="228" y="6"/>
                  </a:lnTo>
                  <a:lnTo>
                    <a:pt x="230" y="4"/>
                  </a:lnTo>
                  <a:lnTo>
                    <a:pt x="230" y="2"/>
                  </a:lnTo>
                  <a:lnTo>
                    <a:pt x="232"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9" name="Rectangle 85"/>
            <p:cNvSpPr>
              <a:spLocks noChangeArrowheads="1"/>
            </p:cNvSpPr>
            <p:nvPr/>
          </p:nvSpPr>
          <p:spPr bwMode="auto">
            <a:xfrm>
              <a:off x="5492" y="16149"/>
              <a:ext cx="11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Klystron Phase Angle(degree)</a:t>
              </a:r>
              <a:endParaRPr kumimoji="1" lang="ko-KR" altLang="ko-KR" sz="10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180" name="Rectangle 86"/>
            <p:cNvSpPr>
              <a:spLocks noChangeArrowheads="1"/>
            </p:cNvSpPr>
            <p:nvPr/>
          </p:nvSpPr>
          <p:spPr bwMode="auto">
            <a:xfrm rot="16200000">
              <a:off x="4741" y="15453"/>
              <a:ext cx="9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Measured Energy (MeV)</a:t>
              </a:r>
              <a:endParaRPr kumimoji="1" lang="ko-KR" altLang="ko-KR" sz="10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181" name="Rectangle 88"/>
            <p:cNvSpPr>
              <a:spLocks noChangeArrowheads="1"/>
            </p:cNvSpPr>
            <p:nvPr/>
          </p:nvSpPr>
          <p:spPr bwMode="auto">
            <a:xfrm>
              <a:off x="6824" y="14953"/>
              <a:ext cx="23"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300" b="0" i="0" u="none" strike="noStrike" cap="none" normalizeH="0" baseline="0" smtClean="0">
                  <a:ln>
                    <a:noFill/>
                  </a:ln>
                  <a:solidFill>
                    <a:srgbClr val="000000"/>
                  </a:solidFill>
                  <a:effectLst/>
                  <a:latin typeface="Helvetica" charset="0"/>
                  <a:ea typeface="굴림" pitchFamily="50" charset="-127"/>
                  <a:cs typeface="굴림" pitchFamily="50"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82" name="Rectangle 89"/>
            <p:cNvSpPr>
              <a:spLocks noChangeArrowheads="1"/>
            </p:cNvSpPr>
            <p:nvPr/>
          </p:nvSpPr>
          <p:spPr bwMode="auto">
            <a:xfrm>
              <a:off x="5402" y="15611"/>
              <a:ext cx="143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굴림" pitchFamily="50" charset="-127"/>
                  <a:ea typeface="굴림" pitchFamily="50" charset="-127"/>
                  <a:cs typeface="굴림" pitchFamily="50" charset="-127"/>
                </a:defRPr>
              </a:lvl1pPr>
              <a:lvl2pPr marL="457200">
                <a:defRPr kumimoji="1">
                  <a:solidFill>
                    <a:schemeClr val="tx1"/>
                  </a:solidFill>
                  <a:latin typeface="굴림" pitchFamily="50" charset="-127"/>
                  <a:ea typeface="굴림" pitchFamily="50" charset="-127"/>
                  <a:cs typeface="굴림" pitchFamily="50" charset="-127"/>
                </a:defRPr>
              </a:lvl2pPr>
              <a:lvl3pPr marL="914400">
                <a:defRPr kumimoji="1">
                  <a:solidFill>
                    <a:schemeClr val="tx1"/>
                  </a:solidFill>
                  <a:latin typeface="굴림" pitchFamily="50" charset="-127"/>
                  <a:ea typeface="굴림" pitchFamily="50" charset="-127"/>
                  <a:cs typeface="굴림" pitchFamily="50" charset="-127"/>
                </a:defRPr>
              </a:lvl3pPr>
              <a:lvl4pPr marL="1371600">
                <a:defRPr kumimoji="1">
                  <a:solidFill>
                    <a:schemeClr val="tx1"/>
                  </a:solidFill>
                  <a:latin typeface="굴림" pitchFamily="50" charset="-127"/>
                  <a:ea typeface="굴림" pitchFamily="50" charset="-127"/>
                  <a:cs typeface="굴림" pitchFamily="50" charset="-127"/>
                </a:defRPr>
              </a:lvl4pPr>
              <a:lvl5pPr marL="1828800">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100" b="1" i="0" u="none" strike="noStrike" cap="none" normalizeH="0" baseline="0" dirty="0" smtClean="0">
                  <a:ln>
                    <a:noFill/>
                  </a:ln>
                  <a:solidFill>
                    <a:srgbClr val="000000"/>
                  </a:solidFill>
                  <a:effectLst/>
                  <a:latin typeface="Helvetica" charset="0"/>
                  <a:ea typeface="굴림" pitchFamily="50" charset="-127"/>
                  <a:cs typeface="굴림" pitchFamily="50" charset="-127"/>
                </a:rPr>
                <a:t>155.0426sin(0.017821X + -0.75292)</a:t>
              </a:r>
              <a:endParaRPr kumimoji="1" lang="ko-KR" altLang="ko-KR" sz="11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183" name="Rectangle 90"/>
            <p:cNvSpPr>
              <a:spLocks noChangeArrowheads="1"/>
            </p:cNvSpPr>
            <p:nvPr/>
          </p:nvSpPr>
          <p:spPr bwMode="auto">
            <a:xfrm>
              <a:off x="6567" y="14984"/>
              <a:ext cx="247" cy="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4" name="Rectangle 91"/>
            <p:cNvSpPr>
              <a:spLocks noChangeArrowheads="1"/>
            </p:cNvSpPr>
            <p:nvPr/>
          </p:nvSpPr>
          <p:spPr bwMode="auto">
            <a:xfrm>
              <a:off x="6567" y="14984"/>
              <a:ext cx="247" cy="48"/>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grpSp>
    </p:spTree>
    <p:extLst>
      <p:ext uri="{BB962C8B-B14F-4D97-AF65-F5344CB8AC3E}">
        <p14:creationId xmlns:p14="http://schemas.microsoft.com/office/powerpoint/2010/main" val="2781594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460" y="1700808"/>
            <a:ext cx="4399140" cy="329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63854" y="5148480"/>
            <a:ext cx="5218352" cy="584775"/>
          </a:xfrm>
          <a:prstGeom prst="rect">
            <a:avLst/>
          </a:prstGeom>
          <a:noFill/>
        </p:spPr>
        <p:txBody>
          <a:bodyPr wrap="none" rtlCol="0">
            <a:spAutoFit/>
          </a:bodyPr>
          <a:lstStyle/>
          <a:p>
            <a:r>
              <a:rPr lang="en-US" altLang="ko-KR" sz="1600" b="1" dirty="0" smtClean="0"/>
              <a:t>E (MeV) = 3280.5 – 7.540X for OTR peak energy</a:t>
            </a:r>
          </a:p>
          <a:p>
            <a:r>
              <a:rPr lang="en-US" altLang="ko-KR" sz="1600" b="1" dirty="0" smtClean="0"/>
              <a:t>Energy Spread = 0.257 %/mm  for OTR beam size</a:t>
            </a:r>
            <a:endParaRPr lang="ko-KR" altLang="en-US" sz="1600" b="1" dirty="0"/>
          </a:p>
        </p:txBody>
      </p:sp>
      <p:sp>
        <p:nvSpPr>
          <p:cNvPr id="5" name="TextBox 4"/>
          <p:cNvSpPr txBox="1"/>
          <p:nvPr/>
        </p:nvSpPr>
        <p:spPr>
          <a:xfrm>
            <a:off x="1235299" y="5271591"/>
            <a:ext cx="2856872" cy="338554"/>
          </a:xfrm>
          <a:prstGeom prst="rect">
            <a:avLst/>
          </a:prstGeom>
          <a:noFill/>
        </p:spPr>
        <p:txBody>
          <a:bodyPr wrap="none" rtlCol="0">
            <a:spAutoFit/>
          </a:bodyPr>
          <a:lstStyle/>
          <a:p>
            <a:r>
              <a:rPr lang="en-US" altLang="ko-KR" sz="1600" b="1" dirty="0" smtClean="0"/>
              <a:t>E (MeV) = 6.508X + 2956.5</a:t>
            </a:r>
            <a:endParaRPr lang="ko-KR" altLang="en-US" sz="16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30305"/>
            <a:ext cx="432048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87624" y="179929"/>
            <a:ext cx="7867859"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Calibration Factor for BTL Diagnostics</a:t>
            </a:r>
            <a:endParaRPr lang="ko-KR" altLang="en-US" sz="3200" b="1" dirty="0">
              <a:latin typeface="Segoe UI Black" panose="020B0A02040204020203" pitchFamily="34" charset="0"/>
              <a:cs typeface="Segoe UI Black" panose="020B0A02040204020203" pitchFamily="34" charset="0"/>
            </a:endParaRPr>
          </a:p>
        </p:txBody>
      </p:sp>
      <p:pic>
        <p:nvPicPr>
          <p:cNvPr id="8" name="그림 7" descr="로고[흰배경].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4844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5299" y="179929"/>
            <a:ext cx="5553123"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M-K Performance Analysis</a:t>
            </a:r>
            <a:endParaRPr lang="ko-KR" altLang="en-US" sz="3200" b="1" dirty="0">
              <a:latin typeface="Segoe UI Black" panose="020B0A02040204020203" pitchFamily="34" charset="0"/>
              <a:cs typeface="Segoe UI Black" panose="020B0A02040204020203" pitchFamily="34" charset="0"/>
            </a:endParaRPr>
          </a:p>
        </p:txBody>
      </p:sp>
      <p:pic>
        <p:nvPicPr>
          <p:cNvPr id="4"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6194" y="5474662"/>
            <a:ext cx="6312947" cy="954107"/>
          </a:xfrm>
          <a:prstGeom prst="rect">
            <a:avLst/>
          </a:prstGeom>
          <a:noFill/>
        </p:spPr>
        <p:txBody>
          <a:bodyPr wrap="none" rtlCol="0">
            <a:spAutoFit/>
          </a:bodyPr>
          <a:lstStyle/>
          <a:p>
            <a:pPr marL="342900" indent="-342900">
              <a:buFont typeface="Arial" charset="0"/>
              <a:buChar char="•"/>
            </a:pPr>
            <a:r>
              <a:rPr lang="en-US" altLang="ko-KR" sz="1400" b="1" dirty="0" smtClean="0"/>
              <a:t>MK01: measure at BAS1 not using energy maximizing program 1.</a:t>
            </a:r>
          </a:p>
          <a:p>
            <a:pPr marL="342900" indent="-342900">
              <a:buFont typeface="Arial" charset="0"/>
              <a:buChar char="•"/>
            </a:pPr>
            <a:r>
              <a:rPr lang="en-US" altLang="ko-KR" sz="1400" b="1" dirty="0" smtClean="0"/>
              <a:t>MK02A: Not possible cause of too low energy to transmit to the end of </a:t>
            </a:r>
            <a:r>
              <a:rPr lang="en-US" altLang="ko-KR" sz="1400" b="1" dirty="0" err="1" smtClean="0"/>
              <a:t>linac</a:t>
            </a:r>
            <a:endParaRPr lang="en-US" altLang="ko-KR" sz="1400" b="1" dirty="0" smtClean="0"/>
          </a:p>
          <a:p>
            <a:pPr marL="342900" indent="-342900">
              <a:buFont typeface="Arial" charset="0"/>
              <a:buChar char="•"/>
            </a:pPr>
            <a:r>
              <a:rPr lang="en-US" altLang="ko-KR" sz="1400" b="1" dirty="0" smtClean="0"/>
              <a:t>Focusing on SLED Factor for performance check.</a:t>
            </a:r>
          </a:p>
          <a:p>
            <a:pPr marL="342900" indent="-342900">
              <a:buFont typeface="Arial" charset="0"/>
              <a:buChar char="•"/>
            </a:pPr>
            <a:endParaRPr lang="ko-KR" altLang="en-US" sz="1400" b="1" dirty="0"/>
          </a:p>
        </p:txBody>
      </p:sp>
      <p:graphicFrame>
        <p:nvGraphicFramePr>
          <p:cNvPr id="6" name="표 5"/>
          <p:cNvGraphicFramePr>
            <a:graphicFrameLocks noGrp="1"/>
          </p:cNvGraphicFramePr>
          <p:nvPr>
            <p:extLst>
              <p:ext uri="{D42A27DB-BD31-4B8C-83A1-F6EECF244321}">
                <p14:modId xmlns:p14="http://schemas.microsoft.com/office/powerpoint/2010/main" val="1724415791"/>
              </p:ext>
            </p:extLst>
          </p:nvPr>
        </p:nvGraphicFramePr>
        <p:xfrm>
          <a:off x="190500" y="1643063"/>
          <a:ext cx="8763000" cy="3564612"/>
        </p:xfrm>
        <a:graphic>
          <a:graphicData uri="http://schemas.openxmlformats.org/drawingml/2006/table">
            <a:tbl>
              <a:tblPr>
                <a:tableStyleId>{638B1855-1B75-4FBE-930C-398BA8C253C6}</a:tableStyleId>
              </a:tblPr>
              <a:tblGrid>
                <a:gridCol w="655987"/>
                <a:gridCol w="470331"/>
                <a:gridCol w="915907"/>
                <a:gridCol w="1039678"/>
                <a:gridCol w="1039678"/>
                <a:gridCol w="841644"/>
                <a:gridCol w="779758"/>
                <a:gridCol w="878775"/>
                <a:gridCol w="891153"/>
                <a:gridCol w="1250089"/>
              </a:tblGrid>
              <a:tr h="334182">
                <a:tc>
                  <a:txBody>
                    <a:bodyPr/>
                    <a:lstStyle/>
                    <a:p>
                      <a:pPr algn="ctr" fontAlgn="ctr"/>
                      <a:r>
                        <a:rPr lang="en-US" sz="1000" u="none" strike="noStrike">
                          <a:effectLst/>
                        </a:rPr>
                        <a:t>MKname</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dirty="0" smtClean="0">
                          <a:effectLst/>
                        </a:rPr>
                        <a:t>HV(kV</a:t>
                      </a:r>
                      <a:r>
                        <a:rPr lang="en-US" sz="1000" u="none" strike="noStrike" dirty="0">
                          <a:effectLst/>
                        </a:rPr>
                        <a:t>)</a:t>
                      </a:r>
                      <a:endParaRPr lang="en-US" sz="1000" b="1" i="0" u="none" strike="noStrike" dirty="0">
                        <a:solidFill>
                          <a:srgbClr val="000000"/>
                        </a:solidFill>
                        <a:effectLst/>
                        <a:latin typeface="맑은 고딕"/>
                      </a:endParaRPr>
                    </a:p>
                  </a:txBody>
                  <a:tcPr marL="7426" marR="7426" marT="7426" marB="0" anchor="ctr"/>
                </a:tc>
                <a:tc>
                  <a:txBody>
                    <a:bodyPr/>
                    <a:lstStyle/>
                    <a:p>
                      <a:pPr algn="ctr" fontAlgn="ctr"/>
                      <a:r>
                        <a:rPr lang="en-US" sz="1000" u="none" strike="noStrike">
                          <a:effectLst/>
                        </a:rPr>
                        <a:t>Rfpower(MW)</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a:effectLst/>
                        </a:rPr>
                        <a:t>Calc. Energy</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a:effectLst/>
                        </a:rPr>
                        <a:t>Measure Energy</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a:effectLst/>
                        </a:rPr>
                        <a:t>SLED Factor</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a:effectLst/>
                        </a:rPr>
                        <a:t>Peak Phase</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a:effectLst/>
                        </a:rPr>
                        <a:t>Res. Energy</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a:effectLst/>
                        </a:rPr>
                        <a:t>Total Energy</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sz="1000" u="none" strike="noStrike">
                          <a:effectLst/>
                        </a:rPr>
                        <a:t>Deviation to Avg.(%)</a:t>
                      </a:r>
                      <a:endParaRPr lang="en-US"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MK02B</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36.0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35.1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83.79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107.726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1.29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140.4</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2911.23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3018.96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-0.21</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MK03</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40.0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55.3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148.73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231.598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1.56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349.9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2792.83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3024.42</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-0.03</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MK04</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60.4</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155.43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240.540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1.55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209.3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2781.73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3022.27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-0.10</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MK05</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58.6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153.10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268.426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1.75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240.0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2755.75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3024.17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-0.03</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MK06</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57.5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151.66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206.569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1.36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319.8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2824.23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3030.80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0.18</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MK07</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51.8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143.94</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268.761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1.87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234.3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2768.99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3037.75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0.41</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MK08</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64.9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161.12</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261.991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347.1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2756.88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3018.88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-0.21</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MK09A</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49.7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99.70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162.620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165.8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2857.78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3020.40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-0.16</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MK09B</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52.8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102.76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165.101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143.1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2860.10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3025.20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0.00</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MK10A</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53.3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103.25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181.447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1.76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312.3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2846.61</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3028.05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0.09</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MK10B</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45.2</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95.08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151.642</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1.59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276.7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2874.08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3025.72</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0.02</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MK11A</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38.5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43.3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93.06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171.090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1.84</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189.4</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2846.40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3017.49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-0.26</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MK11B</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39.5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63.8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112.96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200.119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1.77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317.0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2833.65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3033.77</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0.28</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MK12A</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40.0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61.6</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111.00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199.733</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1.80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109.2</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2822.80</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3022.54</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-0.09</a:t>
                      </a:r>
                      <a:endParaRPr lang="en-US" altLang="ko-KR" sz="1000" b="1" i="0" u="none" strike="noStrike">
                        <a:solidFill>
                          <a:srgbClr val="000000"/>
                        </a:solidFill>
                        <a:effectLst/>
                        <a:latin typeface="맑은 고딕"/>
                      </a:endParaRPr>
                    </a:p>
                  </a:txBody>
                  <a:tcPr marL="7426" marR="7426" marT="7426" marB="0" anchor="ctr"/>
                </a:tc>
              </a:tr>
              <a:tr h="215362">
                <a:tc>
                  <a:txBody>
                    <a:bodyPr/>
                    <a:lstStyle/>
                    <a:p>
                      <a:pPr algn="ctr" fontAlgn="ctr"/>
                      <a:r>
                        <a:rPr lang="en-US" sz="1000" u="none" strike="noStrike">
                          <a:effectLst/>
                        </a:rPr>
                        <a:t>MK12B</a:t>
                      </a:r>
                      <a:endParaRPr lang="en-US"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38.5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47.8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97.78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168.434</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1.72</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66.8</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2859.25</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a:effectLst/>
                        </a:rPr>
                        <a:t>3027.69</a:t>
                      </a:r>
                      <a:endParaRPr lang="en-US" altLang="ko-KR" sz="1000" b="1" i="0" u="none" strike="noStrike">
                        <a:solidFill>
                          <a:srgbClr val="000000"/>
                        </a:solidFill>
                        <a:effectLst/>
                        <a:latin typeface="맑은 고딕"/>
                      </a:endParaRPr>
                    </a:p>
                  </a:txBody>
                  <a:tcPr marL="7426" marR="7426" marT="7426" marB="0" anchor="ctr"/>
                </a:tc>
                <a:tc>
                  <a:txBody>
                    <a:bodyPr/>
                    <a:lstStyle/>
                    <a:p>
                      <a:pPr algn="ctr" fontAlgn="ctr"/>
                      <a:r>
                        <a:rPr lang="en-US" altLang="ko-KR" sz="1000" u="none" strike="noStrike" dirty="0">
                          <a:effectLst/>
                        </a:rPr>
                        <a:t>0.08</a:t>
                      </a:r>
                      <a:endParaRPr lang="en-US" altLang="ko-KR" sz="1000" b="1" i="0" u="none" strike="noStrike" dirty="0">
                        <a:solidFill>
                          <a:srgbClr val="000000"/>
                        </a:solidFill>
                        <a:effectLst/>
                        <a:latin typeface="맑은 고딕"/>
                      </a:endParaRPr>
                    </a:p>
                  </a:txBody>
                  <a:tcPr marL="7426" marR="7426" marT="7426" marB="0" anchor="ctr"/>
                </a:tc>
              </a:tr>
            </a:tbl>
          </a:graphicData>
        </a:graphic>
      </p:graphicFrame>
    </p:spTree>
    <p:extLst>
      <p:ext uri="{BB962C8B-B14F-4D97-AF65-F5344CB8AC3E}">
        <p14:creationId xmlns:p14="http://schemas.microsoft.com/office/powerpoint/2010/main" val="1130345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060848"/>
            <a:ext cx="4067944" cy="2747781"/>
          </a:xfrm>
          <a:prstGeom prst="rect">
            <a:avLst/>
          </a:prstGeom>
        </p:spPr>
      </p:pic>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409" y="2060847"/>
            <a:ext cx="4071055" cy="2747781"/>
          </a:xfrm>
          <a:prstGeom prst="rect">
            <a:avLst/>
          </a:prstGeom>
        </p:spPr>
      </p:pic>
      <p:sp>
        <p:nvSpPr>
          <p:cNvPr id="10" name="TextBox 9"/>
          <p:cNvSpPr txBox="1"/>
          <p:nvPr/>
        </p:nvSpPr>
        <p:spPr>
          <a:xfrm>
            <a:off x="1235298" y="179929"/>
            <a:ext cx="5136901" cy="584775"/>
          </a:xfrm>
          <a:prstGeom prst="rect">
            <a:avLst/>
          </a:prstGeom>
          <a:noFill/>
        </p:spPr>
        <p:txBody>
          <a:bodyPr wrap="squar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Minimize Energy Spread </a:t>
            </a:r>
            <a:endParaRPr lang="ko-KR" altLang="en-US" sz="3200" b="1" dirty="0">
              <a:latin typeface="Segoe UI Black" panose="020B0A02040204020203" pitchFamily="34" charset="0"/>
              <a:cs typeface="Segoe UI Black" panose="020B0A02040204020203" pitchFamily="34" charset="0"/>
            </a:endParaRPr>
          </a:p>
        </p:txBody>
      </p:sp>
      <p:sp>
        <p:nvSpPr>
          <p:cNvPr id="11" name="TextBox 10"/>
          <p:cNvSpPr txBox="1"/>
          <p:nvPr/>
        </p:nvSpPr>
        <p:spPr>
          <a:xfrm>
            <a:off x="1250779" y="1326052"/>
            <a:ext cx="2366353" cy="338554"/>
          </a:xfrm>
          <a:prstGeom prst="rect">
            <a:avLst/>
          </a:prstGeom>
          <a:noFill/>
        </p:spPr>
        <p:txBody>
          <a:bodyPr wrap="none" rtlCol="0">
            <a:spAutoFit/>
          </a:bodyPr>
          <a:lstStyle/>
          <a:p>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All of Phase On Crest </a:t>
            </a:r>
            <a:endParaRPr lang="ko-KR" altLang="en-US" sz="1600" b="1" dirty="0">
              <a:latin typeface="Segoe UI Black" panose="020B0A02040204020203" pitchFamily="34" charset="0"/>
              <a:cs typeface="Segoe UI Black" panose="020B0A02040204020203" pitchFamily="34" charset="0"/>
            </a:endParaRPr>
          </a:p>
        </p:txBody>
      </p:sp>
      <p:pic>
        <p:nvPicPr>
          <p:cNvPr id="12" name="그림 7" descr="로고[흰배경].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436096" y="1470901"/>
            <a:ext cx="2137124" cy="338554"/>
          </a:xfrm>
          <a:prstGeom prst="rect">
            <a:avLst/>
          </a:prstGeom>
          <a:noFill/>
        </p:spPr>
        <p:txBody>
          <a:bodyPr wrap="none" rtlCol="0">
            <a:spAutoFit/>
          </a:bodyPr>
          <a:lstStyle/>
          <a:p>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Off Crest about -3</a:t>
            </a:r>
            <a:r>
              <a:rPr lang="en-US" altLang="ko-KR" sz="1600" b="1" baseline="30000" dirty="0" smtClean="0">
                <a:latin typeface="Segoe UI Black" panose="020B0A02040204020203" pitchFamily="34" charset="0"/>
                <a:ea typeface="Segoe UI Black" panose="020B0A02040204020203" pitchFamily="34" charset="0"/>
                <a:cs typeface="Segoe UI Black" panose="020B0A02040204020203" pitchFamily="34" charset="0"/>
              </a:rPr>
              <a:t>o</a:t>
            </a:r>
            <a:endParaRPr lang="ko-KR" altLang="en-US" sz="1600" b="1" baseline="30000" dirty="0">
              <a:latin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123650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5299" y="179929"/>
            <a:ext cx="6813084" cy="523220"/>
          </a:xfrm>
          <a:prstGeom prst="rect">
            <a:avLst/>
          </a:prstGeom>
          <a:noFill/>
        </p:spPr>
        <p:txBody>
          <a:bodyPr wrap="none" rtlCol="0">
            <a:spAutoFit/>
          </a:bodyPr>
          <a:lstStyle/>
          <a:p>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Energy Maximization Program at BTL</a:t>
            </a:r>
            <a:endParaRPr lang="ko-KR" altLang="en-US" sz="2800" b="1" dirty="0">
              <a:latin typeface="Segoe UI Black" panose="020B0A02040204020203" pitchFamily="34" charset="0"/>
              <a:cs typeface="Segoe UI Black" panose="020B0A02040204020203" pitchFamily="34" charset="0"/>
            </a:endParaRPr>
          </a:p>
        </p:txBody>
      </p:sp>
      <p:sp>
        <p:nvSpPr>
          <p:cNvPr id="3" name="TextBox 2"/>
          <p:cNvSpPr txBox="1"/>
          <p:nvPr/>
        </p:nvSpPr>
        <p:spPr>
          <a:xfrm>
            <a:off x="746551" y="1173411"/>
            <a:ext cx="7778091" cy="1323439"/>
          </a:xfrm>
          <a:prstGeom prst="rect">
            <a:avLst/>
          </a:prstGeom>
          <a:noFill/>
        </p:spPr>
        <p:txBody>
          <a:bodyPr wrap="none" rtlCol="0">
            <a:spAutoFit/>
          </a:bodyPr>
          <a:lstStyle/>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It is possible to find peak phase at BPMT02 in user service   </a:t>
            </a:r>
          </a:p>
          <a:p>
            <a:r>
              <a:rPr lang="en-US" altLang="ko-KR" sz="16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 Sometimes we have trouble in an MK module in user service</a:t>
            </a:r>
          </a:p>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Reduce time to measure at BTL </a:t>
            </a:r>
          </a:p>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Use 2</a:t>
            </a:r>
            <a:r>
              <a:rPr lang="en-US" altLang="ko-KR" sz="1600" b="1" baseline="30000" dirty="0" smtClean="0">
                <a:latin typeface="Segoe UI Black" panose="020B0A02040204020203" pitchFamily="34" charset="0"/>
                <a:ea typeface="Segoe UI Black" panose="020B0A02040204020203" pitchFamily="34" charset="0"/>
                <a:cs typeface="Segoe UI Black" panose="020B0A02040204020203" pitchFamily="34" charset="0"/>
              </a:rPr>
              <a:t>nd</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order linear fitting instead of sine curve fitting at BTL</a:t>
            </a:r>
          </a:p>
          <a:p>
            <a:pPr marL="285750" indent="-285750">
              <a:buFontTx/>
              <a:buChar char="-"/>
            </a:pP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It is possible using linear magnetic field at BTL in change of small energy</a:t>
            </a:r>
          </a:p>
        </p:txBody>
      </p:sp>
      <p:sp>
        <p:nvSpPr>
          <p:cNvPr id="4" name="TextBox 3"/>
          <p:cNvSpPr txBox="1"/>
          <p:nvPr/>
        </p:nvSpPr>
        <p:spPr>
          <a:xfrm>
            <a:off x="532434" y="840909"/>
            <a:ext cx="1013419" cy="338554"/>
          </a:xfrm>
          <a:prstGeom prst="rect">
            <a:avLst/>
          </a:prstGeom>
          <a:noFill/>
        </p:spPr>
        <p:txBody>
          <a:bodyPr wrap="none" rtlCol="0">
            <a:spAutoFit/>
          </a:bodyPr>
          <a:lstStyle/>
          <a:p>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Purpose</a:t>
            </a:r>
            <a:endParaRPr lang="ko-KR" altLang="en-US" sz="1600" b="1" dirty="0">
              <a:latin typeface="Segoe UI Black" panose="020B0A02040204020203" pitchFamily="34" charset="0"/>
              <a:cs typeface="Segoe UI Black" panose="020B0A02040204020203" pitchFamily="34" charset="0"/>
            </a:endParaRPr>
          </a:p>
        </p:txBody>
      </p:sp>
      <p:pic>
        <p:nvPicPr>
          <p:cNvPr id="5"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6514" y="3214704"/>
            <a:ext cx="4032448" cy="3310640"/>
          </a:xfrm>
          <a:prstGeom prst="rect">
            <a:avLst/>
          </a:prstGeom>
        </p:spPr>
      </p:pic>
      <p:pic>
        <p:nvPicPr>
          <p:cNvPr id="7" name="그림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233" y="3748196"/>
            <a:ext cx="3129951" cy="2780928"/>
          </a:xfrm>
          <a:prstGeom prst="rect">
            <a:avLst/>
          </a:prstGeom>
        </p:spPr>
      </p:pic>
      <p:sp>
        <p:nvSpPr>
          <p:cNvPr id="8" name="TextBox 7"/>
          <p:cNvSpPr txBox="1"/>
          <p:nvPr/>
        </p:nvSpPr>
        <p:spPr>
          <a:xfrm>
            <a:off x="360090" y="2670978"/>
            <a:ext cx="3816424" cy="1077218"/>
          </a:xfrm>
          <a:prstGeom prst="rect">
            <a:avLst/>
          </a:prstGeom>
          <a:noFill/>
        </p:spPr>
        <p:txBody>
          <a:bodyPr wrap="square" rtlCol="0">
            <a:spAutoFit/>
          </a:bodyPr>
          <a:lstStyle/>
          <a:p>
            <a:pPr algn="ct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Old </a:t>
            </a:r>
            <a:r>
              <a:rPr lang="en-US" altLang="ko-KR" sz="1600" b="1" dirty="0" err="1" smtClean="0">
                <a:latin typeface="Segoe UI Black" panose="020B0A02040204020203" pitchFamily="34" charset="0"/>
                <a:ea typeface="Segoe UI Black" panose="020B0A02040204020203" pitchFamily="34" charset="0"/>
                <a:cs typeface="Segoe UI Black" panose="020B0A02040204020203" pitchFamily="34" charset="0"/>
              </a:rPr>
              <a:t>vr</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of Energy maximize program (only at BAS3)</a:t>
            </a:r>
          </a:p>
          <a:p>
            <a:pPr algn="ct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It is possible for one stop process, but operators prefer to new one.</a:t>
            </a:r>
            <a:endParaRPr lang="ko-KR" altLang="en-US" sz="1600" b="1" dirty="0">
              <a:latin typeface="Segoe UI Black" panose="020B0A02040204020203" pitchFamily="34" charset="0"/>
              <a:cs typeface="Segoe UI Black" panose="020B0A02040204020203" pitchFamily="34" charset="0"/>
            </a:endParaRPr>
          </a:p>
        </p:txBody>
      </p:sp>
      <p:sp>
        <p:nvSpPr>
          <p:cNvPr id="11" name="TextBox 10"/>
          <p:cNvSpPr txBox="1"/>
          <p:nvPr/>
        </p:nvSpPr>
        <p:spPr>
          <a:xfrm>
            <a:off x="4378202" y="2566632"/>
            <a:ext cx="3530719" cy="584775"/>
          </a:xfrm>
          <a:prstGeom prst="rect">
            <a:avLst/>
          </a:prstGeom>
          <a:noFill/>
        </p:spPr>
        <p:txBody>
          <a:bodyPr wrap="square" rtlCol="0">
            <a:spAutoFit/>
          </a:bodyPr>
          <a:lstStyle/>
          <a:p>
            <a:pPr algn="ct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New </a:t>
            </a:r>
            <a:r>
              <a:rPr lang="en-US" altLang="ko-KR" sz="1600" b="1" dirty="0" err="1" smtClean="0">
                <a:latin typeface="Segoe UI Black" panose="020B0A02040204020203" pitchFamily="34" charset="0"/>
                <a:ea typeface="Segoe UI Black" panose="020B0A02040204020203" pitchFamily="34" charset="0"/>
                <a:cs typeface="Segoe UI Black" panose="020B0A02040204020203" pitchFamily="34" charset="0"/>
              </a:rPr>
              <a:t>vr</a:t>
            </a:r>
            <a:r>
              <a:rPr lang="en-US" altLang="ko-KR" sz="1600" b="1" dirty="0" smtClean="0">
                <a:latin typeface="Segoe UI Black" panose="020B0A02040204020203" pitchFamily="34" charset="0"/>
                <a:ea typeface="Segoe UI Black" panose="020B0A02040204020203" pitchFamily="34" charset="0"/>
                <a:cs typeface="Segoe UI Black" panose="020B0A02040204020203" pitchFamily="34" charset="0"/>
              </a:rPr>
              <a:t>. of Energy maximize program (possible at BPMT02)</a:t>
            </a:r>
            <a:endParaRPr lang="ko-KR" altLang="en-US" sz="1600" b="1" dirty="0">
              <a:latin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5922970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450"/>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35299" y="179929"/>
            <a:ext cx="5458546"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Energy Feedback Program</a:t>
            </a:r>
            <a:endParaRPr lang="ko-KR" altLang="en-US" sz="3200" b="1" dirty="0">
              <a:latin typeface="Segoe UI Black" panose="020B0A02040204020203" pitchFamily="34" charset="0"/>
              <a:cs typeface="Segoe UI Black" panose="020B0A02040204020203" pitchFamily="34" charset="0"/>
            </a:endParaRP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700808"/>
            <a:ext cx="4856473" cy="4584609"/>
          </a:xfrm>
          <a:prstGeom prst="rect">
            <a:avLst/>
          </a:prstGeom>
        </p:spPr>
      </p:pic>
      <p:grpSp>
        <p:nvGrpSpPr>
          <p:cNvPr id="2" name="Group 7"/>
          <p:cNvGrpSpPr>
            <a:grpSpLocks noChangeAspect="1"/>
          </p:cNvGrpSpPr>
          <p:nvPr/>
        </p:nvGrpSpPr>
        <p:grpSpPr bwMode="auto">
          <a:xfrm>
            <a:off x="5435600" y="1684338"/>
            <a:ext cx="3611563" cy="2757487"/>
            <a:chOff x="3424" y="1061"/>
            <a:chExt cx="2275" cy="1737"/>
          </a:xfrm>
        </p:grpSpPr>
        <p:sp>
          <p:nvSpPr>
            <p:cNvPr id="4" name="AutoShape 6"/>
            <p:cNvSpPr>
              <a:spLocks noChangeAspect="1" noChangeArrowheads="1" noTextEdit="1"/>
            </p:cNvSpPr>
            <p:nvPr/>
          </p:nvSpPr>
          <p:spPr bwMode="auto">
            <a:xfrm>
              <a:off x="3424" y="1071"/>
              <a:ext cx="2275" cy="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sz="800"/>
            </a:p>
          </p:txBody>
        </p:sp>
        <p:sp>
          <p:nvSpPr>
            <p:cNvPr id="7" name="Rectangle 8"/>
            <p:cNvSpPr>
              <a:spLocks noChangeArrowheads="1"/>
            </p:cNvSpPr>
            <p:nvPr/>
          </p:nvSpPr>
          <p:spPr bwMode="auto">
            <a:xfrm>
              <a:off x="3721" y="1198"/>
              <a:ext cx="1762" cy="13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 name="Rectangle 9"/>
            <p:cNvSpPr>
              <a:spLocks noChangeArrowheads="1"/>
            </p:cNvSpPr>
            <p:nvPr/>
          </p:nvSpPr>
          <p:spPr bwMode="auto">
            <a:xfrm>
              <a:off x="3721" y="1198"/>
              <a:ext cx="1762" cy="1382"/>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9" name="Line 10"/>
            <p:cNvSpPr>
              <a:spLocks noChangeShapeType="1"/>
            </p:cNvSpPr>
            <p:nvPr/>
          </p:nvSpPr>
          <p:spPr bwMode="auto">
            <a:xfrm>
              <a:off x="3721" y="1198"/>
              <a:ext cx="176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 name="Line 11"/>
            <p:cNvSpPr>
              <a:spLocks noChangeShapeType="1"/>
            </p:cNvSpPr>
            <p:nvPr/>
          </p:nvSpPr>
          <p:spPr bwMode="auto">
            <a:xfrm>
              <a:off x="3721" y="2580"/>
              <a:ext cx="176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 name="Line 12"/>
            <p:cNvSpPr>
              <a:spLocks noChangeShapeType="1"/>
            </p:cNvSpPr>
            <p:nvPr/>
          </p:nvSpPr>
          <p:spPr bwMode="auto">
            <a:xfrm flipV="1">
              <a:off x="5483" y="1198"/>
              <a:ext cx="0" cy="13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 name="Line 13"/>
            <p:cNvSpPr>
              <a:spLocks noChangeShapeType="1"/>
            </p:cNvSpPr>
            <p:nvPr/>
          </p:nvSpPr>
          <p:spPr bwMode="auto">
            <a:xfrm flipV="1">
              <a:off x="3721" y="1198"/>
              <a:ext cx="0" cy="13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 name="Line 14"/>
            <p:cNvSpPr>
              <a:spLocks noChangeShapeType="1"/>
            </p:cNvSpPr>
            <p:nvPr/>
          </p:nvSpPr>
          <p:spPr bwMode="auto">
            <a:xfrm>
              <a:off x="3721" y="2580"/>
              <a:ext cx="176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 name="Line 15"/>
            <p:cNvSpPr>
              <a:spLocks noChangeShapeType="1"/>
            </p:cNvSpPr>
            <p:nvPr/>
          </p:nvSpPr>
          <p:spPr bwMode="auto">
            <a:xfrm flipV="1">
              <a:off x="3721" y="1198"/>
              <a:ext cx="0" cy="13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 name="Line 16"/>
            <p:cNvSpPr>
              <a:spLocks noChangeShapeType="1"/>
            </p:cNvSpPr>
            <p:nvPr/>
          </p:nvSpPr>
          <p:spPr bwMode="auto">
            <a:xfrm flipV="1">
              <a:off x="3721"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Line 17"/>
            <p:cNvSpPr>
              <a:spLocks noChangeShapeType="1"/>
            </p:cNvSpPr>
            <p:nvPr/>
          </p:nvSpPr>
          <p:spPr bwMode="auto">
            <a:xfrm>
              <a:off x="3721"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 name="Rectangle 18"/>
            <p:cNvSpPr>
              <a:spLocks noChangeArrowheads="1"/>
            </p:cNvSpPr>
            <p:nvPr/>
          </p:nvSpPr>
          <p:spPr bwMode="auto">
            <a:xfrm>
              <a:off x="3714" y="2587"/>
              <a:ext cx="31"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8" name="Line 19"/>
            <p:cNvSpPr>
              <a:spLocks noChangeShapeType="1"/>
            </p:cNvSpPr>
            <p:nvPr/>
          </p:nvSpPr>
          <p:spPr bwMode="auto">
            <a:xfrm flipV="1">
              <a:off x="3965"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 name="Line 20"/>
            <p:cNvSpPr>
              <a:spLocks noChangeShapeType="1"/>
            </p:cNvSpPr>
            <p:nvPr/>
          </p:nvSpPr>
          <p:spPr bwMode="auto">
            <a:xfrm>
              <a:off x="3965"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 name="Rectangle 21"/>
            <p:cNvSpPr>
              <a:spLocks noChangeArrowheads="1"/>
            </p:cNvSpPr>
            <p:nvPr/>
          </p:nvSpPr>
          <p:spPr bwMode="auto">
            <a:xfrm>
              <a:off x="3948" y="2587"/>
              <a:ext cx="48"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dirty="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21" name="Line 22"/>
            <p:cNvSpPr>
              <a:spLocks noChangeShapeType="1"/>
            </p:cNvSpPr>
            <p:nvPr/>
          </p:nvSpPr>
          <p:spPr bwMode="auto">
            <a:xfrm flipV="1">
              <a:off x="4209"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 name="Line 23"/>
            <p:cNvSpPr>
              <a:spLocks noChangeShapeType="1"/>
            </p:cNvSpPr>
            <p:nvPr/>
          </p:nvSpPr>
          <p:spPr bwMode="auto">
            <a:xfrm>
              <a:off x="4209"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 name="Rectangle 24"/>
            <p:cNvSpPr>
              <a:spLocks noChangeArrowheads="1"/>
            </p:cNvSpPr>
            <p:nvPr/>
          </p:nvSpPr>
          <p:spPr bwMode="auto">
            <a:xfrm>
              <a:off x="4186" y="2587"/>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4" name="Line 25"/>
            <p:cNvSpPr>
              <a:spLocks noChangeShapeType="1"/>
            </p:cNvSpPr>
            <p:nvPr/>
          </p:nvSpPr>
          <p:spPr bwMode="auto">
            <a:xfrm flipV="1">
              <a:off x="4454"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 name="Line 26"/>
            <p:cNvSpPr>
              <a:spLocks noChangeShapeType="1"/>
            </p:cNvSpPr>
            <p:nvPr/>
          </p:nvSpPr>
          <p:spPr bwMode="auto">
            <a:xfrm>
              <a:off x="4454"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6" name="Rectangle 27"/>
            <p:cNvSpPr>
              <a:spLocks noChangeArrowheads="1"/>
            </p:cNvSpPr>
            <p:nvPr/>
          </p:nvSpPr>
          <p:spPr bwMode="auto">
            <a:xfrm>
              <a:off x="4430" y="2587"/>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7" name="Line 28"/>
            <p:cNvSpPr>
              <a:spLocks noChangeShapeType="1"/>
            </p:cNvSpPr>
            <p:nvPr/>
          </p:nvSpPr>
          <p:spPr bwMode="auto">
            <a:xfrm flipV="1">
              <a:off x="4698"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8" name="Line 29"/>
            <p:cNvSpPr>
              <a:spLocks noChangeShapeType="1"/>
            </p:cNvSpPr>
            <p:nvPr/>
          </p:nvSpPr>
          <p:spPr bwMode="auto">
            <a:xfrm>
              <a:off x="4698"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9" name="Rectangle 30"/>
            <p:cNvSpPr>
              <a:spLocks noChangeArrowheads="1"/>
            </p:cNvSpPr>
            <p:nvPr/>
          </p:nvSpPr>
          <p:spPr bwMode="auto">
            <a:xfrm>
              <a:off x="4674" y="2587"/>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30" name="Line 31"/>
            <p:cNvSpPr>
              <a:spLocks noChangeShapeType="1"/>
            </p:cNvSpPr>
            <p:nvPr/>
          </p:nvSpPr>
          <p:spPr bwMode="auto">
            <a:xfrm flipV="1">
              <a:off x="4945"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1" name="Line 32"/>
            <p:cNvSpPr>
              <a:spLocks noChangeShapeType="1"/>
            </p:cNvSpPr>
            <p:nvPr/>
          </p:nvSpPr>
          <p:spPr bwMode="auto">
            <a:xfrm>
              <a:off x="4945"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2" name="Rectangle 33"/>
            <p:cNvSpPr>
              <a:spLocks noChangeArrowheads="1"/>
            </p:cNvSpPr>
            <p:nvPr/>
          </p:nvSpPr>
          <p:spPr bwMode="auto">
            <a:xfrm>
              <a:off x="4921" y="2587"/>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250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33" name="Line 34"/>
            <p:cNvSpPr>
              <a:spLocks noChangeShapeType="1"/>
            </p:cNvSpPr>
            <p:nvPr/>
          </p:nvSpPr>
          <p:spPr bwMode="auto">
            <a:xfrm flipV="1">
              <a:off x="5189"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4" name="Line 35"/>
            <p:cNvSpPr>
              <a:spLocks noChangeShapeType="1"/>
            </p:cNvSpPr>
            <p:nvPr/>
          </p:nvSpPr>
          <p:spPr bwMode="auto">
            <a:xfrm>
              <a:off x="5189"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5" name="Rectangle 36"/>
            <p:cNvSpPr>
              <a:spLocks noChangeArrowheads="1"/>
            </p:cNvSpPr>
            <p:nvPr/>
          </p:nvSpPr>
          <p:spPr bwMode="auto">
            <a:xfrm>
              <a:off x="5165" y="2587"/>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300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36" name="Line 37"/>
            <p:cNvSpPr>
              <a:spLocks noChangeShapeType="1"/>
            </p:cNvSpPr>
            <p:nvPr/>
          </p:nvSpPr>
          <p:spPr bwMode="auto">
            <a:xfrm flipV="1">
              <a:off x="5433" y="2561"/>
              <a:ext cx="0" cy="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7" name="Line 38"/>
            <p:cNvSpPr>
              <a:spLocks noChangeShapeType="1"/>
            </p:cNvSpPr>
            <p:nvPr/>
          </p:nvSpPr>
          <p:spPr bwMode="auto">
            <a:xfrm>
              <a:off x="5433" y="1198"/>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8" name="Rectangle 39"/>
            <p:cNvSpPr>
              <a:spLocks noChangeArrowheads="1"/>
            </p:cNvSpPr>
            <p:nvPr/>
          </p:nvSpPr>
          <p:spPr bwMode="auto">
            <a:xfrm>
              <a:off x="5409" y="2587"/>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350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39" name="Line 40"/>
            <p:cNvSpPr>
              <a:spLocks noChangeShapeType="1"/>
            </p:cNvSpPr>
            <p:nvPr/>
          </p:nvSpPr>
          <p:spPr bwMode="auto">
            <a:xfrm>
              <a:off x="3721" y="2580"/>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0" name="Line 41"/>
            <p:cNvSpPr>
              <a:spLocks noChangeShapeType="1"/>
            </p:cNvSpPr>
            <p:nvPr/>
          </p:nvSpPr>
          <p:spPr bwMode="auto">
            <a:xfrm flipH="1">
              <a:off x="5464" y="2580"/>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 name="Rectangle 42"/>
            <p:cNvSpPr>
              <a:spLocks noChangeArrowheads="1"/>
            </p:cNvSpPr>
            <p:nvPr/>
          </p:nvSpPr>
          <p:spPr bwMode="auto">
            <a:xfrm>
              <a:off x="3652" y="2561"/>
              <a:ext cx="66"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dirty="0" smtClean="0">
                  <a:ln>
                    <a:noFill/>
                  </a:ln>
                  <a:solidFill>
                    <a:srgbClr val="000000"/>
                  </a:solidFill>
                  <a:effectLst/>
                  <a:latin typeface="Helvetica" charset="0"/>
                  <a:ea typeface="굴림" pitchFamily="50" charset="-127"/>
                  <a:cs typeface="굴림" pitchFamily="50" charset="-127"/>
                </a:rPr>
                <a:t>-200</a:t>
              </a:r>
              <a:endParaRPr kumimoji="1" lang="ko-KR" altLang="ko-KR" sz="4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42" name="Line 43"/>
            <p:cNvSpPr>
              <a:spLocks noChangeShapeType="1"/>
            </p:cNvSpPr>
            <p:nvPr/>
          </p:nvSpPr>
          <p:spPr bwMode="auto">
            <a:xfrm>
              <a:off x="3721" y="2405"/>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3" name="Line 44"/>
            <p:cNvSpPr>
              <a:spLocks noChangeShapeType="1"/>
            </p:cNvSpPr>
            <p:nvPr/>
          </p:nvSpPr>
          <p:spPr bwMode="auto">
            <a:xfrm flipH="1">
              <a:off x="5464" y="2405"/>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4" name="Rectangle 45"/>
            <p:cNvSpPr>
              <a:spLocks noChangeArrowheads="1"/>
            </p:cNvSpPr>
            <p:nvPr/>
          </p:nvSpPr>
          <p:spPr bwMode="auto">
            <a:xfrm>
              <a:off x="3652" y="2386"/>
              <a:ext cx="74"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5" name="Line 46"/>
            <p:cNvSpPr>
              <a:spLocks noChangeShapeType="1"/>
            </p:cNvSpPr>
            <p:nvPr/>
          </p:nvSpPr>
          <p:spPr bwMode="auto">
            <a:xfrm>
              <a:off x="3721" y="2233"/>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6" name="Line 47"/>
            <p:cNvSpPr>
              <a:spLocks noChangeShapeType="1"/>
            </p:cNvSpPr>
            <p:nvPr/>
          </p:nvSpPr>
          <p:spPr bwMode="auto">
            <a:xfrm flipH="1">
              <a:off x="5464" y="2233"/>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7" name="Rectangle 48"/>
            <p:cNvSpPr>
              <a:spLocks noChangeArrowheads="1"/>
            </p:cNvSpPr>
            <p:nvPr/>
          </p:nvSpPr>
          <p:spPr bwMode="auto">
            <a:xfrm>
              <a:off x="3652" y="2214"/>
              <a:ext cx="74"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8" name="Line 49"/>
            <p:cNvSpPr>
              <a:spLocks noChangeShapeType="1"/>
            </p:cNvSpPr>
            <p:nvPr/>
          </p:nvSpPr>
          <p:spPr bwMode="auto">
            <a:xfrm>
              <a:off x="3721" y="2060"/>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9" name="Line 50"/>
            <p:cNvSpPr>
              <a:spLocks noChangeShapeType="1"/>
            </p:cNvSpPr>
            <p:nvPr/>
          </p:nvSpPr>
          <p:spPr bwMode="auto">
            <a:xfrm flipH="1">
              <a:off x="5464" y="2060"/>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0" name="Rectangle 51"/>
            <p:cNvSpPr>
              <a:spLocks noChangeArrowheads="1"/>
            </p:cNvSpPr>
            <p:nvPr/>
          </p:nvSpPr>
          <p:spPr bwMode="auto">
            <a:xfrm>
              <a:off x="3668" y="2041"/>
              <a:ext cx="58"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51" name="Line 52"/>
            <p:cNvSpPr>
              <a:spLocks noChangeShapeType="1"/>
            </p:cNvSpPr>
            <p:nvPr/>
          </p:nvSpPr>
          <p:spPr bwMode="auto">
            <a:xfrm>
              <a:off x="3721" y="1888"/>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2" name="Line 53"/>
            <p:cNvSpPr>
              <a:spLocks noChangeShapeType="1"/>
            </p:cNvSpPr>
            <p:nvPr/>
          </p:nvSpPr>
          <p:spPr bwMode="auto">
            <a:xfrm flipH="1">
              <a:off x="5464" y="1888"/>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3" name="Rectangle 54"/>
            <p:cNvSpPr>
              <a:spLocks noChangeArrowheads="1"/>
            </p:cNvSpPr>
            <p:nvPr/>
          </p:nvSpPr>
          <p:spPr bwMode="auto">
            <a:xfrm>
              <a:off x="3695" y="1869"/>
              <a:ext cx="31"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54" name="Line 55"/>
            <p:cNvSpPr>
              <a:spLocks noChangeShapeType="1"/>
            </p:cNvSpPr>
            <p:nvPr/>
          </p:nvSpPr>
          <p:spPr bwMode="auto">
            <a:xfrm>
              <a:off x="3721" y="1715"/>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5" name="Line 56"/>
            <p:cNvSpPr>
              <a:spLocks noChangeShapeType="1"/>
            </p:cNvSpPr>
            <p:nvPr/>
          </p:nvSpPr>
          <p:spPr bwMode="auto">
            <a:xfrm flipH="1">
              <a:off x="5464" y="1715"/>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6" name="Rectangle 57"/>
            <p:cNvSpPr>
              <a:spLocks noChangeArrowheads="1"/>
            </p:cNvSpPr>
            <p:nvPr/>
          </p:nvSpPr>
          <p:spPr bwMode="auto">
            <a:xfrm>
              <a:off x="3678" y="1696"/>
              <a:ext cx="48"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57" name="Line 58"/>
            <p:cNvSpPr>
              <a:spLocks noChangeShapeType="1"/>
            </p:cNvSpPr>
            <p:nvPr/>
          </p:nvSpPr>
          <p:spPr bwMode="auto">
            <a:xfrm>
              <a:off x="3721" y="1543"/>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8" name="Line 59"/>
            <p:cNvSpPr>
              <a:spLocks noChangeShapeType="1"/>
            </p:cNvSpPr>
            <p:nvPr/>
          </p:nvSpPr>
          <p:spPr bwMode="auto">
            <a:xfrm flipH="1">
              <a:off x="5464" y="1543"/>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9" name="Rectangle 60"/>
            <p:cNvSpPr>
              <a:spLocks noChangeArrowheads="1"/>
            </p:cNvSpPr>
            <p:nvPr/>
          </p:nvSpPr>
          <p:spPr bwMode="auto">
            <a:xfrm>
              <a:off x="3661" y="1524"/>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60" name="Line 61"/>
            <p:cNvSpPr>
              <a:spLocks noChangeShapeType="1"/>
            </p:cNvSpPr>
            <p:nvPr/>
          </p:nvSpPr>
          <p:spPr bwMode="auto">
            <a:xfrm>
              <a:off x="3721" y="1370"/>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1" name="Line 62"/>
            <p:cNvSpPr>
              <a:spLocks noChangeShapeType="1"/>
            </p:cNvSpPr>
            <p:nvPr/>
          </p:nvSpPr>
          <p:spPr bwMode="auto">
            <a:xfrm flipH="1">
              <a:off x="5464" y="1370"/>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2" name="Rectangle 63"/>
            <p:cNvSpPr>
              <a:spLocks noChangeArrowheads="1"/>
            </p:cNvSpPr>
            <p:nvPr/>
          </p:nvSpPr>
          <p:spPr bwMode="auto">
            <a:xfrm>
              <a:off x="3661" y="1351"/>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63" name="Line 64"/>
            <p:cNvSpPr>
              <a:spLocks noChangeShapeType="1"/>
            </p:cNvSpPr>
            <p:nvPr/>
          </p:nvSpPr>
          <p:spPr bwMode="auto">
            <a:xfrm>
              <a:off x="3721" y="1198"/>
              <a:ext cx="1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48" name="Line 65"/>
            <p:cNvSpPr>
              <a:spLocks noChangeShapeType="1"/>
            </p:cNvSpPr>
            <p:nvPr/>
          </p:nvSpPr>
          <p:spPr bwMode="auto">
            <a:xfrm flipH="1">
              <a:off x="5464" y="1198"/>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49" name="Rectangle 66"/>
            <p:cNvSpPr>
              <a:spLocks noChangeArrowheads="1"/>
            </p:cNvSpPr>
            <p:nvPr/>
          </p:nvSpPr>
          <p:spPr bwMode="auto">
            <a:xfrm>
              <a:off x="3661" y="1179"/>
              <a:ext cx="6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dirty="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2050" name="Line 67"/>
            <p:cNvSpPr>
              <a:spLocks noChangeShapeType="1"/>
            </p:cNvSpPr>
            <p:nvPr/>
          </p:nvSpPr>
          <p:spPr bwMode="auto">
            <a:xfrm>
              <a:off x="3721" y="1198"/>
              <a:ext cx="176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1" name="Line 68"/>
            <p:cNvSpPr>
              <a:spLocks noChangeShapeType="1"/>
            </p:cNvSpPr>
            <p:nvPr/>
          </p:nvSpPr>
          <p:spPr bwMode="auto">
            <a:xfrm>
              <a:off x="3721" y="2580"/>
              <a:ext cx="176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3" name="Line 69"/>
            <p:cNvSpPr>
              <a:spLocks noChangeShapeType="1"/>
            </p:cNvSpPr>
            <p:nvPr/>
          </p:nvSpPr>
          <p:spPr bwMode="auto">
            <a:xfrm flipV="1">
              <a:off x="5483" y="1198"/>
              <a:ext cx="0" cy="13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4" name="Line 70"/>
            <p:cNvSpPr>
              <a:spLocks noChangeShapeType="1"/>
            </p:cNvSpPr>
            <p:nvPr/>
          </p:nvSpPr>
          <p:spPr bwMode="auto">
            <a:xfrm flipV="1">
              <a:off x="3721" y="1198"/>
              <a:ext cx="0" cy="138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5" name="Oval 71"/>
            <p:cNvSpPr>
              <a:spLocks noChangeArrowheads="1"/>
            </p:cNvSpPr>
            <p:nvPr/>
          </p:nvSpPr>
          <p:spPr bwMode="auto">
            <a:xfrm>
              <a:off x="5278" y="1785"/>
              <a:ext cx="19"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6" name="Oval 72"/>
            <p:cNvSpPr>
              <a:spLocks noChangeArrowheads="1"/>
            </p:cNvSpPr>
            <p:nvPr/>
          </p:nvSpPr>
          <p:spPr bwMode="auto">
            <a:xfrm>
              <a:off x="5424" y="1524"/>
              <a:ext cx="19"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7" name="Oval 73"/>
            <p:cNvSpPr>
              <a:spLocks noChangeArrowheads="1"/>
            </p:cNvSpPr>
            <p:nvPr/>
          </p:nvSpPr>
          <p:spPr bwMode="auto">
            <a:xfrm>
              <a:off x="3807" y="1334"/>
              <a:ext cx="19" cy="20"/>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8" name="Oval 74"/>
            <p:cNvSpPr>
              <a:spLocks noChangeArrowheads="1"/>
            </p:cNvSpPr>
            <p:nvPr/>
          </p:nvSpPr>
          <p:spPr bwMode="auto">
            <a:xfrm>
              <a:off x="3956" y="1339"/>
              <a:ext cx="19"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9" name="Oval 75"/>
            <p:cNvSpPr>
              <a:spLocks noChangeArrowheads="1"/>
            </p:cNvSpPr>
            <p:nvPr/>
          </p:nvSpPr>
          <p:spPr bwMode="auto">
            <a:xfrm>
              <a:off x="4102" y="1445"/>
              <a:ext cx="19"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0" name="Oval 76"/>
            <p:cNvSpPr>
              <a:spLocks noChangeArrowheads="1"/>
            </p:cNvSpPr>
            <p:nvPr/>
          </p:nvSpPr>
          <p:spPr bwMode="auto">
            <a:xfrm>
              <a:off x="4248" y="1706"/>
              <a:ext cx="19"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1" name="Oval 77"/>
            <p:cNvSpPr>
              <a:spLocks noChangeArrowheads="1"/>
            </p:cNvSpPr>
            <p:nvPr/>
          </p:nvSpPr>
          <p:spPr bwMode="auto">
            <a:xfrm>
              <a:off x="4396" y="1984"/>
              <a:ext cx="19"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2" name="Oval 78"/>
            <p:cNvSpPr>
              <a:spLocks noChangeArrowheads="1"/>
            </p:cNvSpPr>
            <p:nvPr/>
          </p:nvSpPr>
          <p:spPr bwMode="auto">
            <a:xfrm>
              <a:off x="4542" y="2245"/>
              <a:ext cx="20"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3" name="Oval 79"/>
            <p:cNvSpPr>
              <a:spLocks noChangeArrowheads="1"/>
            </p:cNvSpPr>
            <p:nvPr/>
          </p:nvSpPr>
          <p:spPr bwMode="auto">
            <a:xfrm>
              <a:off x="4688" y="2415"/>
              <a:ext cx="20"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4" name="Oval 80"/>
            <p:cNvSpPr>
              <a:spLocks noChangeArrowheads="1"/>
            </p:cNvSpPr>
            <p:nvPr/>
          </p:nvSpPr>
          <p:spPr bwMode="auto">
            <a:xfrm>
              <a:off x="4837" y="2422"/>
              <a:ext cx="19" cy="19"/>
            </a:xfrm>
            <a:prstGeom prst="ellipse">
              <a:avLst/>
            </a:pr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5" name="Rectangle 81"/>
            <p:cNvSpPr>
              <a:spLocks noChangeArrowheads="1"/>
            </p:cNvSpPr>
            <p:nvPr/>
          </p:nvSpPr>
          <p:spPr bwMode="auto">
            <a:xfrm>
              <a:off x="3874" y="1061"/>
              <a:ext cx="141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200" b="1" i="0" u="none" strike="noStrike" cap="none" normalizeH="0" baseline="0" dirty="0" smtClean="0">
                  <a:ln>
                    <a:noFill/>
                  </a:ln>
                  <a:solidFill>
                    <a:srgbClr val="000000"/>
                  </a:solidFill>
                  <a:effectLst/>
                  <a:latin typeface="Helvetica" charset="0"/>
                  <a:ea typeface="굴림" pitchFamily="50" charset="-127"/>
                  <a:cs typeface="굴림" pitchFamily="50" charset="-127"/>
                </a:rPr>
                <a:t>MK12B Phase-Energy Relation</a:t>
              </a:r>
              <a:endParaRPr kumimoji="1" lang="ko-KR" altLang="ko-KR" sz="12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2066" name="Freeform 82"/>
            <p:cNvSpPr>
              <a:spLocks/>
            </p:cNvSpPr>
            <p:nvPr/>
          </p:nvSpPr>
          <p:spPr bwMode="auto">
            <a:xfrm>
              <a:off x="3721" y="1325"/>
              <a:ext cx="295" cy="117"/>
            </a:xfrm>
            <a:custGeom>
              <a:avLst/>
              <a:gdLst>
                <a:gd name="T0" fmla="*/ 2 w 295"/>
                <a:gd name="T1" fmla="*/ 112 h 117"/>
                <a:gd name="T2" fmla="*/ 10 w 295"/>
                <a:gd name="T3" fmla="*/ 105 h 117"/>
                <a:gd name="T4" fmla="*/ 14 w 295"/>
                <a:gd name="T5" fmla="*/ 101 h 117"/>
                <a:gd name="T6" fmla="*/ 19 w 295"/>
                <a:gd name="T7" fmla="*/ 93 h 117"/>
                <a:gd name="T8" fmla="*/ 24 w 295"/>
                <a:gd name="T9" fmla="*/ 89 h 117"/>
                <a:gd name="T10" fmla="*/ 31 w 295"/>
                <a:gd name="T11" fmla="*/ 81 h 117"/>
                <a:gd name="T12" fmla="*/ 38 w 295"/>
                <a:gd name="T13" fmla="*/ 74 h 117"/>
                <a:gd name="T14" fmla="*/ 45 w 295"/>
                <a:gd name="T15" fmla="*/ 67 h 117"/>
                <a:gd name="T16" fmla="*/ 53 w 295"/>
                <a:gd name="T17" fmla="*/ 60 h 117"/>
                <a:gd name="T18" fmla="*/ 60 w 295"/>
                <a:gd name="T19" fmla="*/ 55 h 117"/>
                <a:gd name="T20" fmla="*/ 67 w 295"/>
                <a:gd name="T21" fmla="*/ 48 h 117"/>
                <a:gd name="T22" fmla="*/ 74 w 295"/>
                <a:gd name="T23" fmla="*/ 43 h 117"/>
                <a:gd name="T24" fmla="*/ 81 w 295"/>
                <a:gd name="T25" fmla="*/ 38 h 117"/>
                <a:gd name="T26" fmla="*/ 89 w 295"/>
                <a:gd name="T27" fmla="*/ 33 h 117"/>
                <a:gd name="T28" fmla="*/ 96 w 295"/>
                <a:gd name="T29" fmla="*/ 29 h 117"/>
                <a:gd name="T30" fmla="*/ 103 w 295"/>
                <a:gd name="T31" fmla="*/ 24 h 117"/>
                <a:gd name="T32" fmla="*/ 110 w 295"/>
                <a:gd name="T33" fmla="*/ 19 h 117"/>
                <a:gd name="T34" fmla="*/ 117 w 295"/>
                <a:gd name="T35" fmla="*/ 17 h 117"/>
                <a:gd name="T36" fmla="*/ 124 w 295"/>
                <a:gd name="T37" fmla="*/ 14 h 117"/>
                <a:gd name="T38" fmla="*/ 132 w 295"/>
                <a:gd name="T39" fmla="*/ 9 h 117"/>
                <a:gd name="T40" fmla="*/ 139 w 295"/>
                <a:gd name="T41" fmla="*/ 7 h 117"/>
                <a:gd name="T42" fmla="*/ 146 w 295"/>
                <a:gd name="T43" fmla="*/ 7 h 117"/>
                <a:gd name="T44" fmla="*/ 153 w 295"/>
                <a:gd name="T45" fmla="*/ 5 h 117"/>
                <a:gd name="T46" fmla="*/ 160 w 295"/>
                <a:gd name="T47" fmla="*/ 2 h 117"/>
                <a:gd name="T48" fmla="*/ 168 w 295"/>
                <a:gd name="T49" fmla="*/ 2 h 117"/>
                <a:gd name="T50" fmla="*/ 175 w 295"/>
                <a:gd name="T51" fmla="*/ 2 h 117"/>
                <a:gd name="T52" fmla="*/ 182 w 295"/>
                <a:gd name="T53" fmla="*/ 0 h 117"/>
                <a:gd name="T54" fmla="*/ 189 w 295"/>
                <a:gd name="T55" fmla="*/ 0 h 117"/>
                <a:gd name="T56" fmla="*/ 196 w 295"/>
                <a:gd name="T57" fmla="*/ 2 h 117"/>
                <a:gd name="T58" fmla="*/ 204 w 295"/>
                <a:gd name="T59" fmla="*/ 2 h 117"/>
                <a:gd name="T60" fmla="*/ 211 w 295"/>
                <a:gd name="T61" fmla="*/ 2 h 117"/>
                <a:gd name="T62" fmla="*/ 218 w 295"/>
                <a:gd name="T63" fmla="*/ 5 h 117"/>
                <a:gd name="T64" fmla="*/ 225 w 295"/>
                <a:gd name="T65" fmla="*/ 7 h 117"/>
                <a:gd name="T66" fmla="*/ 232 w 295"/>
                <a:gd name="T67" fmla="*/ 9 h 117"/>
                <a:gd name="T68" fmla="*/ 239 w 295"/>
                <a:gd name="T69" fmla="*/ 12 h 117"/>
                <a:gd name="T70" fmla="*/ 247 w 295"/>
                <a:gd name="T71" fmla="*/ 14 h 117"/>
                <a:gd name="T72" fmla="*/ 254 w 295"/>
                <a:gd name="T73" fmla="*/ 17 h 117"/>
                <a:gd name="T74" fmla="*/ 261 w 295"/>
                <a:gd name="T75" fmla="*/ 21 h 117"/>
                <a:gd name="T76" fmla="*/ 268 w 295"/>
                <a:gd name="T77" fmla="*/ 24 h 117"/>
                <a:gd name="T78" fmla="*/ 275 w 295"/>
                <a:gd name="T79" fmla="*/ 31 h 117"/>
                <a:gd name="T80" fmla="*/ 283 w 295"/>
                <a:gd name="T81" fmla="*/ 36 h 117"/>
                <a:gd name="T82" fmla="*/ 290 w 295"/>
                <a:gd name="T83" fmla="*/ 4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5" h="117">
                  <a:moveTo>
                    <a:pt x="0" y="117"/>
                  </a:moveTo>
                  <a:lnTo>
                    <a:pt x="0" y="115"/>
                  </a:lnTo>
                  <a:lnTo>
                    <a:pt x="2" y="112"/>
                  </a:lnTo>
                  <a:lnTo>
                    <a:pt x="5" y="110"/>
                  </a:lnTo>
                  <a:lnTo>
                    <a:pt x="7" y="108"/>
                  </a:lnTo>
                  <a:lnTo>
                    <a:pt x="10" y="105"/>
                  </a:lnTo>
                  <a:lnTo>
                    <a:pt x="14" y="101"/>
                  </a:lnTo>
                  <a:lnTo>
                    <a:pt x="12" y="101"/>
                  </a:lnTo>
                  <a:lnTo>
                    <a:pt x="14" y="101"/>
                  </a:lnTo>
                  <a:lnTo>
                    <a:pt x="17" y="98"/>
                  </a:lnTo>
                  <a:lnTo>
                    <a:pt x="17" y="96"/>
                  </a:lnTo>
                  <a:lnTo>
                    <a:pt x="19" y="93"/>
                  </a:lnTo>
                  <a:lnTo>
                    <a:pt x="22" y="93"/>
                  </a:lnTo>
                  <a:lnTo>
                    <a:pt x="24" y="91"/>
                  </a:lnTo>
                  <a:lnTo>
                    <a:pt x="24" y="89"/>
                  </a:lnTo>
                  <a:lnTo>
                    <a:pt x="26" y="86"/>
                  </a:lnTo>
                  <a:lnTo>
                    <a:pt x="29" y="84"/>
                  </a:lnTo>
                  <a:lnTo>
                    <a:pt x="31" y="81"/>
                  </a:lnTo>
                  <a:lnTo>
                    <a:pt x="33" y="79"/>
                  </a:lnTo>
                  <a:lnTo>
                    <a:pt x="36" y="77"/>
                  </a:lnTo>
                  <a:lnTo>
                    <a:pt x="38" y="74"/>
                  </a:lnTo>
                  <a:lnTo>
                    <a:pt x="41" y="72"/>
                  </a:lnTo>
                  <a:lnTo>
                    <a:pt x="43" y="69"/>
                  </a:lnTo>
                  <a:lnTo>
                    <a:pt x="45" y="67"/>
                  </a:lnTo>
                  <a:lnTo>
                    <a:pt x="48" y="65"/>
                  </a:lnTo>
                  <a:lnTo>
                    <a:pt x="50" y="62"/>
                  </a:lnTo>
                  <a:lnTo>
                    <a:pt x="53" y="60"/>
                  </a:lnTo>
                  <a:lnTo>
                    <a:pt x="55" y="57"/>
                  </a:lnTo>
                  <a:lnTo>
                    <a:pt x="57" y="57"/>
                  </a:lnTo>
                  <a:lnTo>
                    <a:pt x="60" y="55"/>
                  </a:lnTo>
                  <a:lnTo>
                    <a:pt x="62" y="53"/>
                  </a:lnTo>
                  <a:lnTo>
                    <a:pt x="65" y="50"/>
                  </a:lnTo>
                  <a:lnTo>
                    <a:pt x="67" y="48"/>
                  </a:lnTo>
                  <a:lnTo>
                    <a:pt x="69" y="48"/>
                  </a:lnTo>
                  <a:lnTo>
                    <a:pt x="72" y="45"/>
                  </a:lnTo>
                  <a:lnTo>
                    <a:pt x="74" y="43"/>
                  </a:lnTo>
                  <a:lnTo>
                    <a:pt x="77" y="41"/>
                  </a:lnTo>
                  <a:lnTo>
                    <a:pt x="79" y="38"/>
                  </a:lnTo>
                  <a:lnTo>
                    <a:pt x="81" y="38"/>
                  </a:lnTo>
                  <a:lnTo>
                    <a:pt x="84" y="36"/>
                  </a:lnTo>
                  <a:lnTo>
                    <a:pt x="86" y="33"/>
                  </a:lnTo>
                  <a:lnTo>
                    <a:pt x="89" y="33"/>
                  </a:lnTo>
                  <a:lnTo>
                    <a:pt x="91" y="31"/>
                  </a:lnTo>
                  <a:lnTo>
                    <a:pt x="93" y="31"/>
                  </a:lnTo>
                  <a:lnTo>
                    <a:pt x="96" y="29"/>
                  </a:lnTo>
                  <a:lnTo>
                    <a:pt x="98" y="26"/>
                  </a:lnTo>
                  <a:lnTo>
                    <a:pt x="101" y="24"/>
                  </a:lnTo>
                  <a:lnTo>
                    <a:pt x="103" y="24"/>
                  </a:lnTo>
                  <a:lnTo>
                    <a:pt x="105" y="24"/>
                  </a:lnTo>
                  <a:lnTo>
                    <a:pt x="108" y="21"/>
                  </a:lnTo>
                  <a:lnTo>
                    <a:pt x="110" y="19"/>
                  </a:lnTo>
                  <a:lnTo>
                    <a:pt x="113" y="19"/>
                  </a:lnTo>
                  <a:lnTo>
                    <a:pt x="115" y="17"/>
                  </a:lnTo>
                  <a:lnTo>
                    <a:pt x="117" y="17"/>
                  </a:lnTo>
                  <a:lnTo>
                    <a:pt x="120" y="14"/>
                  </a:lnTo>
                  <a:lnTo>
                    <a:pt x="122" y="14"/>
                  </a:lnTo>
                  <a:lnTo>
                    <a:pt x="124" y="14"/>
                  </a:lnTo>
                  <a:lnTo>
                    <a:pt x="127" y="12"/>
                  </a:lnTo>
                  <a:lnTo>
                    <a:pt x="129" y="12"/>
                  </a:lnTo>
                  <a:lnTo>
                    <a:pt x="132" y="9"/>
                  </a:lnTo>
                  <a:lnTo>
                    <a:pt x="134" y="9"/>
                  </a:lnTo>
                  <a:lnTo>
                    <a:pt x="136" y="9"/>
                  </a:lnTo>
                  <a:lnTo>
                    <a:pt x="139" y="7"/>
                  </a:lnTo>
                  <a:lnTo>
                    <a:pt x="141" y="7"/>
                  </a:lnTo>
                  <a:lnTo>
                    <a:pt x="144" y="7"/>
                  </a:lnTo>
                  <a:lnTo>
                    <a:pt x="146" y="7"/>
                  </a:lnTo>
                  <a:lnTo>
                    <a:pt x="148" y="5"/>
                  </a:lnTo>
                  <a:lnTo>
                    <a:pt x="151" y="5"/>
                  </a:lnTo>
                  <a:lnTo>
                    <a:pt x="153" y="5"/>
                  </a:lnTo>
                  <a:lnTo>
                    <a:pt x="156" y="5"/>
                  </a:lnTo>
                  <a:lnTo>
                    <a:pt x="158" y="2"/>
                  </a:lnTo>
                  <a:lnTo>
                    <a:pt x="160" y="2"/>
                  </a:lnTo>
                  <a:lnTo>
                    <a:pt x="163" y="2"/>
                  </a:lnTo>
                  <a:lnTo>
                    <a:pt x="165" y="2"/>
                  </a:lnTo>
                  <a:lnTo>
                    <a:pt x="168" y="2"/>
                  </a:lnTo>
                  <a:lnTo>
                    <a:pt x="170" y="2"/>
                  </a:lnTo>
                  <a:lnTo>
                    <a:pt x="172" y="2"/>
                  </a:lnTo>
                  <a:lnTo>
                    <a:pt x="175" y="2"/>
                  </a:lnTo>
                  <a:lnTo>
                    <a:pt x="177" y="2"/>
                  </a:lnTo>
                  <a:lnTo>
                    <a:pt x="180" y="0"/>
                  </a:lnTo>
                  <a:lnTo>
                    <a:pt x="182" y="0"/>
                  </a:lnTo>
                  <a:lnTo>
                    <a:pt x="184" y="0"/>
                  </a:lnTo>
                  <a:lnTo>
                    <a:pt x="187" y="0"/>
                  </a:lnTo>
                  <a:lnTo>
                    <a:pt x="189" y="0"/>
                  </a:lnTo>
                  <a:lnTo>
                    <a:pt x="192" y="2"/>
                  </a:lnTo>
                  <a:lnTo>
                    <a:pt x="194" y="2"/>
                  </a:lnTo>
                  <a:lnTo>
                    <a:pt x="196" y="2"/>
                  </a:lnTo>
                  <a:lnTo>
                    <a:pt x="199" y="2"/>
                  </a:lnTo>
                  <a:lnTo>
                    <a:pt x="201" y="2"/>
                  </a:lnTo>
                  <a:lnTo>
                    <a:pt x="204" y="2"/>
                  </a:lnTo>
                  <a:lnTo>
                    <a:pt x="206" y="2"/>
                  </a:lnTo>
                  <a:lnTo>
                    <a:pt x="208" y="2"/>
                  </a:lnTo>
                  <a:lnTo>
                    <a:pt x="211" y="2"/>
                  </a:lnTo>
                  <a:lnTo>
                    <a:pt x="213" y="5"/>
                  </a:lnTo>
                  <a:lnTo>
                    <a:pt x="215" y="5"/>
                  </a:lnTo>
                  <a:lnTo>
                    <a:pt x="218" y="5"/>
                  </a:lnTo>
                  <a:lnTo>
                    <a:pt x="220" y="5"/>
                  </a:lnTo>
                  <a:lnTo>
                    <a:pt x="223" y="7"/>
                  </a:lnTo>
                  <a:lnTo>
                    <a:pt x="225" y="7"/>
                  </a:lnTo>
                  <a:lnTo>
                    <a:pt x="227" y="7"/>
                  </a:lnTo>
                  <a:lnTo>
                    <a:pt x="230" y="7"/>
                  </a:lnTo>
                  <a:lnTo>
                    <a:pt x="232" y="9"/>
                  </a:lnTo>
                  <a:lnTo>
                    <a:pt x="235" y="9"/>
                  </a:lnTo>
                  <a:lnTo>
                    <a:pt x="237" y="9"/>
                  </a:lnTo>
                  <a:lnTo>
                    <a:pt x="239" y="12"/>
                  </a:lnTo>
                  <a:lnTo>
                    <a:pt x="242" y="12"/>
                  </a:lnTo>
                  <a:lnTo>
                    <a:pt x="244" y="14"/>
                  </a:lnTo>
                  <a:lnTo>
                    <a:pt x="247" y="14"/>
                  </a:lnTo>
                  <a:lnTo>
                    <a:pt x="249" y="14"/>
                  </a:lnTo>
                  <a:lnTo>
                    <a:pt x="251" y="17"/>
                  </a:lnTo>
                  <a:lnTo>
                    <a:pt x="254" y="17"/>
                  </a:lnTo>
                  <a:lnTo>
                    <a:pt x="256" y="19"/>
                  </a:lnTo>
                  <a:lnTo>
                    <a:pt x="259" y="21"/>
                  </a:lnTo>
                  <a:lnTo>
                    <a:pt x="261" y="21"/>
                  </a:lnTo>
                  <a:lnTo>
                    <a:pt x="263" y="24"/>
                  </a:lnTo>
                  <a:lnTo>
                    <a:pt x="266" y="24"/>
                  </a:lnTo>
                  <a:lnTo>
                    <a:pt x="268" y="24"/>
                  </a:lnTo>
                  <a:lnTo>
                    <a:pt x="271" y="26"/>
                  </a:lnTo>
                  <a:lnTo>
                    <a:pt x="273" y="29"/>
                  </a:lnTo>
                  <a:lnTo>
                    <a:pt x="275" y="31"/>
                  </a:lnTo>
                  <a:lnTo>
                    <a:pt x="278" y="31"/>
                  </a:lnTo>
                  <a:lnTo>
                    <a:pt x="280" y="33"/>
                  </a:lnTo>
                  <a:lnTo>
                    <a:pt x="283" y="36"/>
                  </a:lnTo>
                  <a:lnTo>
                    <a:pt x="285" y="36"/>
                  </a:lnTo>
                  <a:lnTo>
                    <a:pt x="287" y="38"/>
                  </a:lnTo>
                  <a:lnTo>
                    <a:pt x="290" y="41"/>
                  </a:lnTo>
                  <a:lnTo>
                    <a:pt x="292" y="41"/>
                  </a:lnTo>
                  <a:lnTo>
                    <a:pt x="295" y="43"/>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7" name="Freeform 83"/>
            <p:cNvSpPr>
              <a:spLocks/>
            </p:cNvSpPr>
            <p:nvPr/>
          </p:nvSpPr>
          <p:spPr bwMode="auto">
            <a:xfrm>
              <a:off x="4016" y="1368"/>
              <a:ext cx="234" cy="328"/>
            </a:xfrm>
            <a:custGeom>
              <a:avLst/>
              <a:gdLst>
                <a:gd name="T0" fmla="*/ 4 w 234"/>
                <a:gd name="T1" fmla="*/ 5 h 328"/>
                <a:gd name="T2" fmla="*/ 11 w 234"/>
                <a:gd name="T3" fmla="*/ 10 h 328"/>
                <a:gd name="T4" fmla="*/ 19 w 234"/>
                <a:gd name="T5" fmla="*/ 17 h 328"/>
                <a:gd name="T6" fmla="*/ 26 w 234"/>
                <a:gd name="T7" fmla="*/ 22 h 328"/>
                <a:gd name="T8" fmla="*/ 33 w 234"/>
                <a:gd name="T9" fmla="*/ 29 h 328"/>
                <a:gd name="T10" fmla="*/ 40 w 234"/>
                <a:gd name="T11" fmla="*/ 36 h 328"/>
                <a:gd name="T12" fmla="*/ 47 w 234"/>
                <a:gd name="T13" fmla="*/ 43 h 328"/>
                <a:gd name="T14" fmla="*/ 52 w 234"/>
                <a:gd name="T15" fmla="*/ 50 h 328"/>
                <a:gd name="T16" fmla="*/ 59 w 234"/>
                <a:gd name="T17" fmla="*/ 55 h 328"/>
                <a:gd name="T18" fmla="*/ 64 w 234"/>
                <a:gd name="T19" fmla="*/ 62 h 328"/>
                <a:gd name="T20" fmla="*/ 74 w 234"/>
                <a:gd name="T21" fmla="*/ 72 h 328"/>
                <a:gd name="T22" fmla="*/ 76 w 234"/>
                <a:gd name="T23" fmla="*/ 74 h 328"/>
                <a:gd name="T24" fmla="*/ 81 w 234"/>
                <a:gd name="T25" fmla="*/ 81 h 328"/>
                <a:gd name="T26" fmla="*/ 86 w 234"/>
                <a:gd name="T27" fmla="*/ 89 h 328"/>
                <a:gd name="T28" fmla="*/ 93 w 234"/>
                <a:gd name="T29" fmla="*/ 96 h 328"/>
                <a:gd name="T30" fmla="*/ 98 w 234"/>
                <a:gd name="T31" fmla="*/ 103 h 328"/>
                <a:gd name="T32" fmla="*/ 102 w 234"/>
                <a:gd name="T33" fmla="*/ 110 h 328"/>
                <a:gd name="T34" fmla="*/ 107 w 234"/>
                <a:gd name="T35" fmla="*/ 117 h 328"/>
                <a:gd name="T36" fmla="*/ 114 w 234"/>
                <a:gd name="T37" fmla="*/ 125 h 328"/>
                <a:gd name="T38" fmla="*/ 119 w 234"/>
                <a:gd name="T39" fmla="*/ 132 h 328"/>
                <a:gd name="T40" fmla="*/ 124 w 234"/>
                <a:gd name="T41" fmla="*/ 139 h 328"/>
                <a:gd name="T42" fmla="*/ 129 w 234"/>
                <a:gd name="T43" fmla="*/ 146 h 328"/>
                <a:gd name="T44" fmla="*/ 134 w 234"/>
                <a:gd name="T45" fmla="*/ 156 h 328"/>
                <a:gd name="T46" fmla="*/ 138 w 234"/>
                <a:gd name="T47" fmla="*/ 163 h 328"/>
                <a:gd name="T48" fmla="*/ 143 w 234"/>
                <a:gd name="T49" fmla="*/ 170 h 328"/>
                <a:gd name="T50" fmla="*/ 150 w 234"/>
                <a:gd name="T51" fmla="*/ 177 h 328"/>
                <a:gd name="T52" fmla="*/ 155 w 234"/>
                <a:gd name="T53" fmla="*/ 187 h 328"/>
                <a:gd name="T54" fmla="*/ 160 w 234"/>
                <a:gd name="T55" fmla="*/ 194 h 328"/>
                <a:gd name="T56" fmla="*/ 165 w 234"/>
                <a:gd name="T57" fmla="*/ 204 h 328"/>
                <a:gd name="T58" fmla="*/ 170 w 234"/>
                <a:gd name="T59" fmla="*/ 211 h 328"/>
                <a:gd name="T60" fmla="*/ 174 w 234"/>
                <a:gd name="T61" fmla="*/ 220 h 328"/>
                <a:gd name="T62" fmla="*/ 179 w 234"/>
                <a:gd name="T63" fmla="*/ 230 h 328"/>
                <a:gd name="T64" fmla="*/ 186 w 234"/>
                <a:gd name="T65" fmla="*/ 237 h 328"/>
                <a:gd name="T66" fmla="*/ 191 w 234"/>
                <a:gd name="T67" fmla="*/ 247 h 328"/>
                <a:gd name="T68" fmla="*/ 196 w 234"/>
                <a:gd name="T69" fmla="*/ 256 h 328"/>
                <a:gd name="T70" fmla="*/ 201 w 234"/>
                <a:gd name="T71" fmla="*/ 263 h 328"/>
                <a:gd name="T72" fmla="*/ 205 w 234"/>
                <a:gd name="T73" fmla="*/ 273 h 328"/>
                <a:gd name="T74" fmla="*/ 210 w 234"/>
                <a:gd name="T75" fmla="*/ 283 h 328"/>
                <a:gd name="T76" fmla="*/ 215 w 234"/>
                <a:gd name="T77" fmla="*/ 292 h 328"/>
                <a:gd name="T78" fmla="*/ 222 w 234"/>
                <a:gd name="T79" fmla="*/ 302 h 328"/>
                <a:gd name="T80" fmla="*/ 227 w 234"/>
                <a:gd name="T81" fmla="*/ 311 h 328"/>
                <a:gd name="T82" fmla="*/ 232 w 234"/>
                <a:gd name="T83" fmla="*/ 32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4" h="328">
                  <a:moveTo>
                    <a:pt x="0" y="0"/>
                  </a:moveTo>
                  <a:lnTo>
                    <a:pt x="2" y="2"/>
                  </a:lnTo>
                  <a:lnTo>
                    <a:pt x="4" y="5"/>
                  </a:lnTo>
                  <a:lnTo>
                    <a:pt x="7" y="5"/>
                  </a:lnTo>
                  <a:lnTo>
                    <a:pt x="9" y="7"/>
                  </a:lnTo>
                  <a:lnTo>
                    <a:pt x="11" y="10"/>
                  </a:lnTo>
                  <a:lnTo>
                    <a:pt x="14" y="12"/>
                  </a:lnTo>
                  <a:lnTo>
                    <a:pt x="16" y="14"/>
                  </a:lnTo>
                  <a:lnTo>
                    <a:pt x="19" y="17"/>
                  </a:lnTo>
                  <a:lnTo>
                    <a:pt x="21" y="17"/>
                  </a:lnTo>
                  <a:lnTo>
                    <a:pt x="23" y="19"/>
                  </a:lnTo>
                  <a:lnTo>
                    <a:pt x="26" y="22"/>
                  </a:lnTo>
                  <a:lnTo>
                    <a:pt x="28" y="24"/>
                  </a:lnTo>
                  <a:lnTo>
                    <a:pt x="31" y="26"/>
                  </a:lnTo>
                  <a:lnTo>
                    <a:pt x="33" y="29"/>
                  </a:lnTo>
                  <a:lnTo>
                    <a:pt x="35" y="31"/>
                  </a:lnTo>
                  <a:lnTo>
                    <a:pt x="38" y="34"/>
                  </a:lnTo>
                  <a:lnTo>
                    <a:pt x="40" y="36"/>
                  </a:lnTo>
                  <a:lnTo>
                    <a:pt x="43" y="38"/>
                  </a:lnTo>
                  <a:lnTo>
                    <a:pt x="45" y="41"/>
                  </a:lnTo>
                  <a:lnTo>
                    <a:pt x="47" y="43"/>
                  </a:lnTo>
                  <a:lnTo>
                    <a:pt x="50" y="46"/>
                  </a:lnTo>
                  <a:lnTo>
                    <a:pt x="55" y="50"/>
                  </a:lnTo>
                  <a:lnTo>
                    <a:pt x="52" y="50"/>
                  </a:lnTo>
                  <a:lnTo>
                    <a:pt x="55" y="50"/>
                  </a:lnTo>
                  <a:lnTo>
                    <a:pt x="57" y="53"/>
                  </a:lnTo>
                  <a:lnTo>
                    <a:pt x="59" y="55"/>
                  </a:lnTo>
                  <a:lnTo>
                    <a:pt x="59" y="58"/>
                  </a:lnTo>
                  <a:lnTo>
                    <a:pt x="62" y="60"/>
                  </a:lnTo>
                  <a:lnTo>
                    <a:pt x="64" y="62"/>
                  </a:lnTo>
                  <a:lnTo>
                    <a:pt x="67" y="65"/>
                  </a:lnTo>
                  <a:lnTo>
                    <a:pt x="69" y="67"/>
                  </a:lnTo>
                  <a:lnTo>
                    <a:pt x="74" y="72"/>
                  </a:lnTo>
                  <a:lnTo>
                    <a:pt x="71" y="72"/>
                  </a:lnTo>
                  <a:lnTo>
                    <a:pt x="74" y="72"/>
                  </a:lnTo>
                  <a:lnTo>
                    <a:pt x="76" y="74"/>
                  </a:lnTo>
                  <a:lnTo>
                    <a:pt x="76" y="77"/>
                  </a:lnTo>
                  <a:lnTo>
                    <a:pt x="79" y="79"/>
                  </a:lnTo>
                  <a:lnTo>
                    <a:pt x="81" y="81"/>
                  </a:lnTo>
                  <a:lnTo>
                    <a:pt x="83" y="84"/>
                  </a:lnTo>
                  <a:lnTo>
                    <a:pt x="83" y="86"/>
                  </a:lnTo>
                  <a:lnTo>
                    <a:pt x="86" y="89"/>
                  </a:lnTo>
                  <a:lnTo>
                    <a:pt x="88" y="91"/>
                  </a:lnTo>
                  <a:lnTo>
                    <a:pt x="91" y="93"/>
                  </a:lnTo>
                  <a:lnTo>
                    <a:pt x="93" y="96"/>
                  </a:lnTo>
                  <a:lnTo>
                    <a:pt x="95" y="98"/>
                  </a:lnTo>
                  <a:lnTo>
                    <a:pt x="95" y="101"/>
                  </a:lnTo>
                  <a:lnTo>
                    <a:pt x="98" y="103"/>
                  </a:lnTo>
                  <a:lnTo>
                    <a:pt x="100" y="105"/>
                  </a:lnTo>
                  <a:lnTo>
                    <a:pt x="102" y="108"/>
                  </a:lnTo>
                  <a:lnTo>
                    <a:pt x="102" y="110"/>
                  </a:lnTo>
                  <a:lnTo>
                    <a:pt x="105" y="113"/>
                  </a:lnTo>
                  <a:lnTo>
                    <a:pt x="107" y="115"/>
                  </a:lnTo>
                  <a:lnTo>
                    <a:pt x="107" y="117"/>
                  </a:lnTo>
                  <a:lnTo>
                    <a:pt x="110" y="120"/>
                  </a:lnTo>
                  <a:lnTo>
                    <a:pt x="112" y="122"/>
                  </a:lnTo>
                  <a:lnTo>
                    <a:pt x="114" y="125"/>
                  </a:lnTo>
                  <a:lnTo>
                    <a:pt x="114" y="127"/>
                  </a:lnTo>
                  <a:lnTo>
                    <a:pt x="117" y="129"/>
                  </a:lnTo>
                  <a:lnTo>
                    <a:pt x="119" y="132"/>
                  </a:lnTo>
                  <a:lnTo>
                    <a:pt x="119" y="134"/>
                  </a:lnTo>
                  <a:lnTo>
                    <a:pt x="122" y="137"/>
                  </a:lnTo>
                  <a:lnTo>
                    <a:pt x="124" y="139"/>
                  </a:lnTo>
                  <a:lnTo>
                    <a:pt x="126" y="141"/>
                  </a:lnTo>
                  <a:lnTo>
                    <a:pt x="126" y="144"/>
                  </a:lnTo>
                  <a:lnTo>
                    <a:pt x="129" y="146"/>
                  </a:lnTo>
                  <a:lnTo>
                    <a:pt x="131" y="149"/>
                  </a:lnTo>
                  <a:lnTo>
                    <a:pt x="131" y="151"/>
                  </a:lnTo>
                  <a:lnTo>
                    <a:pt x="134" y="156"/>
                  </a:lnTo>
                  <a:lnTo>
                    <a:pt x="136" y="158"/>
                  </a:lnTo>
                  <a:lnTo>
                    <a:pt x="138" y="161"/>
                  </a:lnTo>
                  <a:lnTo>
                    <a:pt x="138" y="163"/>
                  </a:lnTo>
                  <a:lnTo>
                    <a:pt x="141" y="165"/>
                  </a:lnTo>
                  <a:lnTo>
                    <a:pt x="143" y="168"/>
                  </a:lnTo>
                  <a:lnTo>
                    <a:pt x="143" y="170"/>
                  </a:lnTo>
                  <a:lnTo>
                    <a:pt x="146" y="172"/>
                  </a:lnTo>
                  <a:lnTo>
                    <a:pt x="148" y="175"/>
                  </a:lnTo>
                  <a:lnTo>
                    <a:pt x="150" y="177"/>
                  </a:lnTo>
                  <a:lnTo>
                    <a:pt x="150" y="182"/>
                  </a:lnTo>
                  <a:lnTo>
                    <a:pt x="153" y="184"/>
                  </a:lnTo>
                  <a:lnTo>
                    <a:pt x="155" y="187"/>
                  </a:lnTo>
                  <a:lnTo>
                    <a:pt x="155" y="189"/>
                  </a:lnTo>
                  <a:lnTo>
                    <a:pt x="158" y="192"/>
                  </a:lnTo>
                  <a:lnTo>
                    <a:pt x="160" y="194"/>
                  </a:lnTo>
                  <a:lnTo>
                    <a:pt x="162" y="199"/>
                  </a:lnTo>
                  <a:lnTo>
                    <a:pt x="162" y="201"/>
                  </a:lnTo>
                  <a:lnTo>
                    <a:pt x="165" y="204"/>
                  </a:lnTo>
                  <a:lnTo>
                    <a:pt x="167" y="206"/>
                  </a:lnTo>
                  <a:lnTo>
                    <a:pt x="167" y="208"/>
                  </a:lnTo>
                  <a:lnTo>
                    <a:pt x="170" y="211"/>
                  </a:lnTo>
                  <a:lnTo>
                    <a:pt x="172" y="216"/>
                  </a:lnTo>
                  <a:lnTo>
                    <a:pt x="174" y="218"/>
                  </a:lnTo>
                  <a:lnTo>
                    <a:pt x="174" y="220"/>
                  </a:lnTo>
                  <a:lnTo>
                    <a:pt x="177" y="223"/>
                  </a:lnTo>
                  <a:lnTo>
                    <a:pt x="179" y="225"/>
                  </a:lnTo>
                  <a:lnTo>
                    <a:pt x="179" y="230"/>
                  </a:lnTo>
                  <a:lnTo>
                    <a:pt x="182" y="232"/>
                  </a:lnTo>
                  <a:lnTo>
                    <a:pt x="184" y="235"/>
                  </a:lnTo>
                  <a:lnTo>
                    <a:pt x="186" y="237"/>
                  </a:lnTo>
                  <a:lnTo>
                    <a:pt x="186" y="242"/>
                  </a:lnTo>
                  <a:lnTo>
                    <a:pt x="189" y="244"/>
                  </a:lnTo>
                  <a:lnTo>
                    <a:pt x="191" y="247"/>
                  </a:lnTo>
                  <a:lnTo>
                    <a:pt x="191" y="249"/>
                  </a:lnTo>
                  <a:lnTo>
                    <a:pt x="193" y="252"/>
                  </a:lnTo>
                  <a:lnTo>
                    <a:pt x="196" y="256"/>
                  </a:lnTo>
                  <a:lnTo>
                    <a:pt x="198" y="259"/>
                  </a:lnTo>
                  <a:lnTo>
                    <a:pt x="198" y="261"/>
                  </a:lnTo>
                  <a:lnTo>
                    <a:pt x="201" y="263"/>
                  </a:lnTo>
                  <a:lnTo>
                    <a:pt x="203" y="268"/>
                  </a:lnTo>
                  <a:lnTo>
                    <a:pt x="203" y="271"/>
                  </a:lnTo>
                  <a:lnTo>
                    <a:pt x="205" y="273"/>
                  </a:lnTo>
                  <a:lnTo>
                    <a:pt x="208" y="278"/>
                  </a:lnTo>
                  <a:lnTo>
                    <a:pt x="210" y="280"/>
                  </a:lnTo>
                  <a:lnTo>
                    <a:pt x="210" y="283"/>
                  </a:lnTo>
                  <a:lnTo>
                    <a:pt x="213" y="285"/>
                  </a:lnTo>
                  <a:lnTo>
                    <a:pt x="215" y="290"/>
                  </a:lnTo>
                  <a:lnTo>
                    <a:pt x="215" y="292"/>
                  </a:lnTo>
                  <a:lnTo>
                    <a:pt x="217" y="295"/>
                  </a:lnTo>
                  <a:lnTo>
                    <a:pt x="220" y="299"/>
                  </a:lnTo>
                  <a:lnTo>
                    <a:pt x="222" y="302"/>
                  </a:lnTo>
                  <a:lnTo>
                    <a:pt x="222" y="304"/>
                  </a:lnTo>
                  <a:lnTo>
                    <a:pt x="225" y="309"/>
                  </a:lnTo>
                  <a:lnTo>
                    <a:pt x="227" y="311"/>
                  </a:lnTo>
                  <a:lnTo>
                    <a:pt x="227" y="314"/>
                  </a:lnTo>
                  <a:lnTo>
                    <a:pt x="229" y="319"/>
                  </a:lnTo>
                  <a:lnTo>
                    <a:pt x="232" y="321"/>
                  </a:lnTo>
                  <a:lnTo>
                    <a:pt x="234" y="323"/>
                  </a:lnTo>
                  <a:lnTo>
                    <a:pt x="234" y="328"/>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8" name="Freeform 84"/>
            <p:cNvSpPr>
              <a:spLocks/>
            </p:cNvSpPr>
            <p:nvPr/>
          </p:nvSpPr>
          <p:spPr bwMode="auto">
            <a:xfrm>
              <a:off x="4250" y="1696"/>
              <a:ext cx="218" cy="419"/>
            </a:xfrm>
            <a:custGeom>
              <a:avLst/>
              <a:gdLst>
                <a:gd name="T0" fmla="*/ 5 w 218"/>
                <a:gd name="T1" fmla="*/ 5 h 419"/>
                <a:gd name="T2" fmla="*/ 10 w 218"/>
                <a:gd name="T3" fmla="*/ 15 h 419"/>
                <a:gd name="T4" fmla="*/ 15 w 218"/>
                <a:gd name="T5" fmla="*/ 24 h 419"/>
                <a:gd name="T6" fmla="*/ 19 w 218"/>
                <a:gd name="T7" fmla="*/ 34 h 419"/>
                <a:gd name="T8" fmla="*/ 24 w 218"/>
                <a:gd name="T9" fmla="*/ 43 h 419"/>
                <a:gd name="T10" fmla="*/ 29 w 218"/>
                <a:gd name="T11" fmla="*/ 55 h 419"/>
                <a:gd name="T12" fmla="*/ 36 w 218"/>
                <a:gd name="T13" fmla="*/ 65 h 419"/>
                <a:gd name="T14" fmla="*/ 41 w 218"/>
                <a:gd name="T15" fmla="*/ 74 h 419"/>
                <a:gd name="T16" fmla="*/ 46 w 218"/>
                <a:gd name="T17" fmla="*/ 84 h 419"/>
                <a:gd name="T18" fmla="*/ 50 w 218"/>
                <a:gd name="T19" fmla="*/ 94 h 419"/>
                <a:gd name="T20" fmla="*/ 55 w 218"/>
                <a:gd name="T21" fmla="*/ 103 h 419"/>
                <a:gd name="T22" fmla="*/ 60 w 218"/>
                <a:gd name="T23" fmla="*/ 115 h 419"/>
                <a:gd name="T24" fmla="*/ 67 w 218"/>
                <a:gd name="T25" fmla="*/ 125 h 419"/>
                <a:gd name="T26" fmla="*/ 72 w 218"/>
                <a:gd name="T27" fmla="*/ 134 h 419"/>
                <a:gd name="T28" fmla="*/ 77 w 218"/>
                <a:gd name="T29" fmla="*/ 144 h 419"/>
                <a:gd name="T30" fmla="*/ 82 w 218"/>
                <a:gd name="T31" fmla="*/ 156 h 419"/>
                <a:gd name="T32" fmla="*/ 86 w 218"/>
                <a:gd name="T33" fmla="*/ 165 h 419"/>
                <a:gd name="T34" fmla="*/ 91 w 218"/>
                <a:gd name="T35" fmla="*/ 175 h 419"/>
                <a:gd name="T36" fmla="*/ 96 w 218"/>
                <a:gd name="T37" fmla="*/ 185 h 419"/>
                <a:gd name="T38" fmla="*/ 103 w 218"/>
                <a:gd name="T39" fmla="*/ 197 h 419"/>
                <a:gd name="T40" fmla="*/ 108 w 218"/>
                <a:gd name="T41" fmla="*/ 206 h 419"/>
                <a:gd name="T42" fmla="*/ 113 w 218"/>
                <a:gd name="T43" fmla="*/ 216 h 419"/>
                <a:gd name="T44" fmla="*/ 118 w 218"/>
                <a:gd name="T45" fmla="*/ 225 h 419"/>
                <a:gd name="T46" fmla="*/ 122 w 218"/>
                <a:gd name="T47" fmla="*/ 237 h 419"/>
                <a:gd name="T48" fmla="*/ 127 w 218"/>
                <a:gd name="T49" fmla="*/ 247 h 419"/>
                <a:gd name="T50" fmla="*/ 132 w 218"/>
                <a:gd name="T51" fmla="*/ 256 h 419"/>
                <a:gd name="T52" fmla="*/ 139 w 218"/>
                <a:gd name="T53" fmla="*/ 266 h 419"/>
                <a:gd name="T54" fmla="*/ 144 w 218"/>
                <a:gd name="T55" fmla="*/ 278 h 419"/>
                <a:gd name="T56" fmla="*/ 149 w 218"/>
                <a:gd name="T57" fmla="*/ 288 h 419"/>
                <a:gd name="T58" fmla="*/ 153 w 218"/>
                <a:gd name="T59" fmla="*/ 297 h 419"/>
                <a:gd name="T60" fmla="*/ 158 w 218"/>
                <a:gd name="T61" fmla="*/ 307 h 419"/>
                <a:gd name="T62" fmla="*/ 163 w 218"/>
                <a:gd name="T63" fmla="*/ 316 h 419"/>
                <a:gd name="T64" fmla="*/ 168 w 218"/>
                <a:gd name="T65" fmla="*/ 328 h 419"/>
                <a:gd name="T66" fmla="*/ 175 w 218"/>
                <a:gd name="T67" fmla="*/ 338 h 419"/>
                <a:gd name="T68" fmla="*/ 180 w 218"/>
                <a:gd name="T69" fmla="*/ 347 h 419"/>
                <a:gd name="T70" fmla="*/ 185 w 218"/>
                <a:gd name="T71" fmla="*/ 357 h 419"/>
                <a:gd name="T72" fmla="*/ 189 w 218"/>
                <a:gd name="T73" fmla="*/ 367 h 419"/>
                <a:gd name="T74" fmla="*/ 194 w 218"/>
                <a:gd name="T75" fmla="*/ 376 h 419"/>
                <a:gd name="T76" fmla="*/ 199 w 218"/>
                <a:gd name="T77" fmla="*/ 386 h 419"/>
                <a:gd name="T78" fmla="*/ 204 w 218"/>
                <a:gd name="T79" fmla="*/ 395 h 419"/>
                <a:gd name="T80" fmla="*/ 211 w 218"/>
                <a:gd name="T81" fmla="*/ 405 h 419"/>
                <a:gd name="T82" fmla="*/ 216 w 218"/>
                <a:gd name="T83" fmla="*/ 41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 h="419">
                  <a:moveTo>
                    <a:pt x="0" y="0"/>
                  </a:moveTo>
                  <a:lnTo>
                    <a:pt x="3" y="3"/>
                  </a:lnTo>
                  <a:lnTo>
                    <a:pt x="5" y="5"/>
                  </a:lnTo>
                  <a:lnTo>
                    <a:pt x="5" y="10"/>
                  </a:lnTo>
                  <a:lnTo>
                    <a:pt x="7" y="12"/>
                  </a:lnTo>
                  <a:lnTo>
                    <a:pt x="10" y="15"/>
                  </a:lnTo>
                  <a:lnTo>
                    <a:pt x="12" y="19"/>
                  </a:lnTo>
                  <a:lnTo>
                    <a:pt x="12" y="22"/>
                  </a:lnTo>
                  <a:lnTo>
                    <a:pt x="15" y="24"/>
                  </a:lnTo>
                  <a:lnTo>
                    <a:pt x="17" y="29"/>
                  </a:lnTo>
                  <a:lnTo>
                    <a:pt x="17" y="31"/>
                  </a:lnTo>
                  <a:lnTo>
                    <a:pt x="19" y="34"/>
                  </a:lnTo>
                  <a:lnTo>
                    <a:pt x="22" y="38"/>
                  </a:lnTo>
                  <a:lnTo>
                    <a:pt x="24" y="41"/>
                  </a:lnTo>
                  <a:lnTo>
                    <a:pt x="24" y="43"/>
                  </a:lnTo>
                  <a:lnTo>
                    <a:pt x="27" y="48"/>
                  </a:lnTo>
                  <a:lnTo>
                    <a:pt x="29" y="50"/>
                  </a:lnTo>
                  <a:lnTo>
                    <a:pt x="29" y="55"/>
                  </a:lnTo>
                  <a:lnTo>
                    <a:pt x="31" y="58"/>
                  </a:lnTo>
                  <a:lnTo>
                    <a:pt x="34" y="60"/>
                  </a:lnTo>
                  <a:lnTo>
                    <a:pt x="36" y="65"/>
                  </a:lnTo>
                  <a:lnTo>
                    <a:pt x="36" y="67"/>
                  </a:lnTo>
                  <a:lnTo>
                    <a:pt x="39" y="72"/>
                  </a:lnTo>
                  <a:lnTo>
                    <a:pt x="41" y="74"/>
                  </a:lnTo>
                  <a:lnTo>
                    <a:pt x="41" y="77"/>
                  </a:lnTo>
                  <a:lnTo>
                    <a:pt x="43" y="82"/>
                  </a:lnTo>
                  <a:lnTo>
                    <a:pt x="46" y="84"/>
                  </a:lnTo>
                  <a:lnTo>
                    <a:pt x="48" y="86"/>
                  </a:lnTo>
                  <a:lnTo>
                    <a:pt x="48" y="91"/>
                  </a:lnTo>
                  <a:lnTo>
                    <a:pt x="50" y="94"/>
                  </a:lnTo>
                  <a:lnTo>
                    <a:pt x="53" y="98"/>
                  </a:lnTo>
                  <a:lnTo>
                    <a:pt x="55" y="101"/>
                  </a:lnTo>
                  <a:lnTo>
                    <a:pt x="55" y="103"/>
                  </a:lnTo>
                  <a:lnTo>
                    <a:pt x="58" y="108"/>
                  </a:lnTo>
                  <a:lnTo>
                    <a:pt x="60" y="110"/>
                  </a:lnTo>
                  <a:lnTo>
                    <a:pt x="60" y="115"/>
                  </a:lnTo>
                  <a:lnTo>
                    <a:pt x="62" y="118"/>
                  </a:lnTo>
                  <a:lnTo>
                    <a:pt x="65" y="120"/>
                  </a:lnTo>
                  <a:lnTo>
                    <a:pt x="67" y="125"/>
                  </a:lnTo>
                  <a:lnTo>
                    <a:pt x="67" y="127"/>
                  </a:lnTo>
                  <a:lnTo>
                    <a:pt x="70" y="132"/>
                  </a:lnTo>
                  <a:lnTo>
                    <a:pt x="72" y="134"/>
                  </a:lnTo>
                  <a:lnTo>
                    <a:pt x="72" y="139"/>
                  </a:lnTo>
                  <a:lnTo>
                    <a:pt x="74" y="141"/>
                  </a:lnTo>
                  <a:lnTo>
                    <a:pt x="77" y="144"/>
                  </a:lnTo>
                  <a:lnTo>
                    <a:pt x="79" y="149"/>
                  </a:lnTo>
                  <a:lnTo>
                    <a:pt x="79" y="151"/>
                  </a:lnTo>
                  <a:lnTo>
                    <a:pt x="82" y="156"/>
                  </a:lnTo>
                  <a:lnTo>
                    <a:pt x="84" y="158"/>
                  </a:lnTo>
                  <a:lnTo>
                    <a:pt x="84" y="161"/>
                  </a:lnTo>
                  <a:lnTo>
                    <a:pt x="86" y="165"/>
                  </a:lnTo>
                  <a:lnTo>
                    <a:pt x="89" y="168"/>
                  </a:lnTo>
                  <a:lnTo>
                    <a:pt x="91" y="173"/>
                  </a:lnTo>
                  <a:lnTo>
                    <a:pt x="91" y="175"/>
                  </a:lnTo>
                  <a:lnTo>
                    <a:pt x="94" y="180"/>
                  </a:lnTo>
                  <a:lnTo>
                    <a:pt x="96" y="182"/>
                  </a:lnTo>
                  <a:lnTo>
                    <a:pt x="96" y="185"/>
                  </a:lnTo>
                  <a:lnTo>
                    <a:pt x="98" y="189"/>
                  </a:lnTo>
                  <a:lnTo>
                    <a:pt x="101" y="192"/>
                  </a:lnTo>
                  <a:lnTo>
                    <a:pt x="103" y="197"/>
                  </a:lnTo>
                  <a:lnTo>
                    <a:pt x="103" y="199"/>
                  </a:lnTo>
                  <a:lnTo>
                    <a:pt x="106" y="204"/>
                  </a:lnTo>
                  <a:lnTo>
                    <a:pt x="108" y="206"/>
                  </a:lnTo>
                  <a:lnTo>
                    <a:pt x="108" y="209"/>
                  </a:lnTo>
                  <a:lnTo>
                    <a:pt x="110" y="213"/>
                  </a:lnTo>
                  <a:lnTo>
                    <a:pt x="113" y="216"/>
                  </a:lnTo>
                  <a:lnTo>
                    <a:pt x="115" y="221"/>
                  </a:lnTo>
                  <a:lnTo>
                    <a:pt x="115" y="223"/>
                  </a:lnTo>
                  <a:lnTo>
                    <a:pt x="118" y="225"/>
                  </a:lnTo>
                  <a:lnTo>
                    <a:pt x="120" y="230"/>
                  </a:lnTo>
                  <a:lnTo>
                    <a:pt x="120" y="232"/>
                  </a:lnTo>
                  <a:lnTo>
                    <a:pt x="122" y="237"/>
                  </a:lnTo>
                  <a:lnTo>
                    <a:pt x="125" y="240"/>
                  </a:lnTo>
                  <a:lnTo>
                    <a:pt x="127" y="244"/>
                  </a:lnTo>
                  <a:lnTo>
                    <a:pt x="127" y="247"/>
                  </a:lnTo>
                  <a:lnTo>
                    <a:pt x="130" y="249"/>
                  </a:lnTo>
                  <a:lnTo>
                    <a:pt x="132" y="254"/>
                  </a:lnTo>
                  <a:lnTo>
                    <a:pt x="132" y="256"/>
                  </a:lnTo>
                  <a:lnTo>
                    <a:pt x="134" y="261"/>
                  </a:lnTo>
                  <a:lnTo>
                    <a:pt x="137" y="264"/>
                  </a:lnTo>
                  <a:lnTo>
                    <a:pt x="139" y="266"/>
                  </a:lnTo>
                  <a:lnTo>
                    <a:pt x="139" y="271"/>
                  </a:lnTo>
                  <a:lnTo>
                    <a:pt x="141" y="273"/>
                  </a:lnTo>
                  <a:lnTo>
                    <a:pt x="144" y="278"/>
                  </a:lnTo>
                  <a:lnTo>
                    <a:pt x="144" y="280"/>
                  </a:lnTo>
                  <a:lnTo>
                    <a:pt x="146" y="283"/>
                  </a:lnTo>
                  <a:lnTo>
                    <a:pt x="149" y="288"/>
                  </a:lnTo>
                  <a:lnTo>
                    <a:pt x="151" y="290"/>
                  </a:lnTo>
                  <a:lnTo>
                    <a:pt x="151" y="295"/>
                  </a:lnTo>
                  <a:lnTo>
                    <a:pt x="153" y="297"/>
                  </a:lnTo>
                  <a:lnTo>
                    <a:pt x="156" y="300"/>
                  </a:lnTo>
                  <a:lnTo>
                    <a:pt x="156" y="304"/>
                  </a:lnTo>
                  <a:lnTo>
                    <a:pt x="158" y="307"/>
                  </a:lnTo>
                  <a:lnTo>
                    <a:pt x="161" y="312"/>
                  </a:lnTo>
                  <a:lnTo>
                    <a:pt x="163" y="314"/>
                  </a:lnTo>
                  <a:lnTo>
                    <a:pt x="163" y="316"/>
                  </a:lnTo>
                  <a:lnTo>
                    <a:pt x="165" y="321"/>
                  </a:lnTo>
                  <a:lnTo>
                    <a:pt x="168" y="324"/>
                  </a:lnTo>
                  <a:lnTo>
                    <a:pt x="168" y="328"/>
                  </a:lnTo>
                  <a:lnTo>
                    <a:pt x="170" y="331"/>
                  </a:lnTo>
                  <a:lnTo>
                    <a:pt x="173" y="333"/>
                  </a:lnTo>
                  <a:lnTo>
                    <a:pt x="175" y="338"/>
                  </a:lnTo>
                  <a:lnTo>
                    <a:pt x="175" y="340"/>
                  </a:lnTo>
                  <a:lnTo>
                    <a:pt x="177" y="343"/>
                  </a:lnTo>
                  <a:lnTo>
                    <a:pt x="180" y="347"/>
                  </a:lnTo>
                  <a:lnTo>
                    <a:pt x="180" y="350"/>
                  </a:lnTo>
                  <a:lnTo>
                    <a:pt x="182" y="352"/>
                  </a:lnTo>
                  <a:lnTo>
                    <a:pt x="185" y="357"/>
                  </a:lnTo>
                  <a:lnTo>
                    <a:pt x="187" y="359"/>
                  </a:lnTo>
                  <a:lnTo>
                    <a:pt x="187" y="364"/>
                  </a:lnTo>
                  <a:lnTo>
                    <a:pt x="189" y="367"/>
                  </a:lnTo>
                  <a:lnTo>
                    <a:pt x="192" y="369"/>
                  </a:lnTo>
                  <a:lnTo>
                    <a:pt x="192" y="374"/>
                  </a:lnTo>
                  <a:lnTo>
                    <a:pt x="194" y="376"/>
                  </a:lnTo>
                  <a:lnTo>
                    <a:pt x="197" y="379"/>
                  </a:lnTo>
                  <a:lnTo>
                    <a:pt x="199" y="383"/>
                  </a:lnTo>
                  <a:lnTo>
                    <a:pt x="199" y="386"/>
                  </a:lnTo>
                  <a:lnTo>
                    <a:pt x="201" y="388"/>
                  </a:lnTo>
                  <a:lnTo>
                    <a:pt x="204" y="393"/>
                  </a:lnTo>
                  <a:lnTo>
                    <a:pt x="204" y="395"/>
                  </a:lnTo>
                  <a:lnTo>
                    <a:pt x="206" y="398"/>
                  </a:lnTo>
                  <a:lnTo>
                    <a:pt x="209" y="403"/>
                  </a:lnTo>
                  <a:lnTo>
                    <a:pt x="211" y="405"/>
                  </a:lnTo>
                  <a:lnTo>
                    <a:pt x="211" y="407"/>
                  </a:lnTo>
                  <a:lnTo>
                    <a:pt x="213" y="412"/>
                  </a:lnTo>
                  <a:lnTo>
                    <a:pt x="216" y="415"/>
                  </a:lnTo>
                  <a:lnTo>
                    <a:pt x="216" y="417"/>
                  </a:lnTo>
                  <a:lnTo>
                    <a:pt x="218" y="419"/>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69" name="Freeform 85"/>
            <p:cNvSpPr>
              <a:spLocks/>
            </p:cNvSpPr>
            <p:nvPr/>
          </p:nvSpPr>
          <p:spPr bwMode="auto">
            <a:xfrm>
              <a:off x="4468" y="2115"/>
              <a:ext cx="237" cy="307"/>
            </a:xfrm>
            <a:custGeom>
              <a:avLst/>
              <a:gdLst>
                <a:gd name="T0" fmla="*/ 5 w 237"/>
                <a:gd name="T1" fmla="*/ 7 h 307"/>
                <a:gd name="T2" fmla="*/ 10 w 237"/>
                <a:gd name="T3" fmla="*/ 17 h 307"/>
                <a:gd name="T4" fmla="*/ 14 w 237"/>
                <a:gd name="T5" fmla="*/ 27 h 307"/>
                <a:gd name="T6" fmla="*/ 19 w 237"/>
                <a:gd name="T7" fmla="*/ 34 h 307"/>
                <a:gd name="T8" fmla="*/ 24 w 237"/>
                <a:gd name="T9" fmla="*/ 43 h 307"/>
                <a:gd name="T10" fmla="*/ 29 w 237"/>
                <a:gd name="T11" fmla="*/ 53 h 307"/>
                <a:gd name="T12" fmla="*/ 36 w 237"/>
                <a:gd name="T13" fmla="*/ 63 h 307"/>
                <a:gd name="T14" fmla="*/ 41 w 237"/>
                <a:gd name="T15" fmla="*/ 70 h 307"/>
                <a:gd name="T16" fmla="*/ 46 w 237"/>
                <a:gd name="T17" fmla="*/ 79 h 307"/>
                <a:gd name="T18" fmla="*/ 50 w 237"/>
                <a:gd name="T19" fmla="*/ 87 h 307"/>
                <a:gd name="T20" fmla="*/ 55 w 237"/>
                <a:gd name="T21" fmla="*/ 96 h 307"/>
                <a:gd name="T22" fmla="*/ 60 w 237"/>
                <a:gd name="T23" fmla="*/ 103 h 307"/>
                <a:gd name="T24" fmla="*/ 65 w 237"/>
                <a:gd name="T25" fmla="*/ 113 h 307"/>
                <a:gd name="T26" fmla="*/ 72 w 237"/>
                <a:gd name="T27" fmla="*/ 120 h 307"/>
                <a:gd name="T28" fmla="*/ 77 w 237"/>
                <a:gd name="T29" fmla="*/ 127 h 307"/>
                <a:gd name="T30" fmla="*/ 82 w 237"/>
                <a:gd name="T31" fmla="*/ 137 h 307"/>
                <a:gd name="T32" fmla="*/ 86 w 237"/>
                <a:gd name="T33" fmla="*/ 144 h 307"/>
                <a:gd name="T34" fmla="*/ 91 w 237"/>
                <a:gd name="T35" fmla="*/ 151 h 307"/>
                <a:gd name="T36" fmla="*/ 96 w 237"/>
                <a:gd name="T37" fmla="*/ 158 h 307"/>
                <a:gd name="T38" fmla="*/ 101 w 237"/>
                <a:gd name="T39" fmla="*/ 166 h 307"/>
                <a:gd name="T40" fmla="*/ 108 w 237"/>
                <a:gd name="T41" fmla="*/ 173 h 307"/>
                <a:gd name="T42" fmla="*/ 113 w 237"/>
                <a:gd name="T43" fmla="*/ 180 h 307"/>
                <a:gd name="T44" fmla="*/ 117 w 237"/>
                <a:gd name="T45" fmla="*/ 187 h 307"/>
                <a:gd name="T46" fmla="*/ 122 w 237"/>
                <a:gd name="T47" fmla="*/ 194 h 307"/>
                <a:gd name="T48" fmla="*/ 127 w 237"/>
                <a:gd name="T49" fmla="*/ 202 h 307"/>
                <a:gd name="T50" fmla="*/ 132 w 237"/>
                <a:gd name="T51" fmla="*/ 209 h 307"/>
                <a:gd name="T52" fmla="*/ 137 w 237"/>
                <a:gd name="T53" fmla="*/ 213 h 307"/>
                <a:gd name="T54" fmla="*/ 144 w 237"/>
                <a:gd name="T55" fmla="*/ 221 h 307"/>
                <a:gd name="T56" fmla="*/ 149 w 237"/>
                <a:gd name="T57" fmla="*/ 228 h 307"/>
                <a:gd name="T58" fmla="*/ 156 w 237"/>
                <a:gd name="T59" fmla="*/ 235 h 307"/>
                <a:gd name="T60" fmla="*/ 161 w 237"/>
                <a:gd name="T61" fmla="*/ 242 h 307"/>
                <a:gd name="T62" fmla="*/ 168 w 237"/>
                <a:gd name="T63" fmla="*/ 247 h 307"/>
                <a:gd name="T64" fmla="*/ 173 w 237"/>
                <a:gd name="T65" fmla="*/ 254 h 307"/>
                <a:gd name="T66" fmla="*/ 180 w 237"/>
                <a:gd name="T67" fmla="*/ 261 h 307"/>
                <a:gd name="T68" fmla="*/ 187 w 237"/>
                <a:gd name="T69" fmla="*/ 269 h 307"/>
                <a:gd name="T70" fmla="*/ 192 w 237"/>
                <a:gd name="T71" fmla="*/ 273 h 307"/>
                <a:gd name="T72" fmla="*/ 196 w 237"/>
                <a:gd name="T73" fmla="*/ 278 h 307"/>
                <a:gd name="T74" fmla="*/ 204 w 237"/>
                <a:gd name="T75" fmla="*/ 283 h 307"/>
                <a:gd name="T76" fmla="*/ 211 w 237"/>
                <a:gd name="T77" fmla="*/ 288 h 307"/>
                <a:gd name="T78" fmla="*/ 218 w 237"/>
                <a:gd name="T79" fmla="*/ 295 h 307"/>
                <a:gd name="T80" fmla="*/ 225 w 237"/>
                <a:gd name="T81" fmla="*/ 300 h 307"/>
                <a:gd name="T82" fmla="*/ 232 w 237"/>
                <a:gd name="T83" fmla="*/ 30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7" h="307">
                  <a:moveTo>
                    <a:pt x="0" y="0"/>
                  </a:moveTo>
                  <a:lnTo>
                    <a:pt x="3" y="5"/>
                  </a:lnTo>
                  <a:lnTo>
                    <a:pt x="5" y="7"/>
                  </a:lnTo>
                  <a:lnTo>
                    <a:pt x="5" y="10"/>
                  </a:lnTo>
                  <a:lnTo>
                    <a:pt x="7" y="15"/>
                  </a:lnTo>
                  <a:lnTo>
                    <a:pt x="10" y="17"/>
                  </a:lnTo>
                  <a:lnTo>
                    <a:pt x="10" y="19"/>
                  </a:lnTo>
                  <a:lnTo>
                    <a:pt x="12" y="22"/>
                  </a:lnTo>
                  <a:lnTo>
                    <a:pt x="14" y="27"/>
                  </a:lnTo>
                  <a:lnTo>
                    <a:pt x="17" y="29"/>
                  </a:lnTo>
                  <a:lnTo>
                    <a:pt x="17" y="31"/>
                  </a:lnTo>
                  <a:lnTo>
                    <a:pt x="19" y="34"/>
                  </a:lnTo>
                  <a:lnTo>
                    <a:pt x="22" y="39"/>
                  </a:lnTo>
                  <a:lnTo>
                    <a:pt x="24" y="41"/>
                  </a:lnTo>
                  <a:lnTo>
                    <a:pt x="24" y="43"/>
                  </a:lnTo>
                  <a:lnTo>
                    <a:pt x="26" y="46"/>
                  </a:lnTo>
                  <a:lnTo>
                    <a:pt x="29" y="51"/>
                  </a:lnTo>
                  <a:lnTo>
                    <a:pt x="29" y="53"/>
                  </a:lnTo>
                  <a:lnTo>
                    <a:pt x="31" y="55"/>
                  </a:lnTo>
                  <a:lnTo>
                    <a:pt x="34" y="58"/>
                  </a:lnTo>
                  <a:lnTo>
                    <a:pt x="36" y="63"/>
                  </a:lnTo>
                  <a:lnTo>
                    <a:pt x="36" y="65"/>
                  </a:lnTo>
                  <a:lnTo>
                    <a:pt x="38" y="67"/>
                  </a:lnTo>
                  <a:lnTo>
                    <a:pt x="41" y="70"/>
                  </a:lnTo>
                  <a:lnTo>
                    <a:pt x="41" y="72"/>
                  </a:lnTo>
                  <a:lnTo>
                    <a:pt x="43" y="77"/>
                  </a:lnTo>
                  <a:lnTo>
                    <a:pt x="46" y="79"/>
                  </a:lnTo>
                  <a:lnTo>
                    <a:pt x="48" y="82"/>
                  </a:lnTo>
                  <a:lnTo>
                    <a:pt x="48" y="84"/>
                  </a:lnTo>
                  <a:lnTo>
                    <a:pt x="50" y="87"/>
                  </a:lnTo>
                  <a:lnTo>
                    <a:pt x="53" y="91"/>
                  </a:lnTo>
                  <a:lnTo>
                    <a:pt x="53" y="94"/>
                  </a:lnTo>
                  <a:lnTo>
                    <a:pt x="55" y="96"/>
                  </a:lnTo>
                  <a:lnTo>
                    <a:pt x="58" y="99"/>
                  </a:lnTo>
                  <a:lnTo>
                    <a:pt x="60" y="101"/>
                  </a:lnTo>
                  <a:lnTo>
                    <a:pt x="60" y="103"/>
                  </a:lnTo>
                  <a:lnTo>
                    <a:pt x="62" y="108"/>
                  </a:lnTo>
                  <a:lnTo>
                    <a:pt x="65" y="110"/>
                  </a:lnTo>
                  <a:lnTo>
                    <a:pt x="65" y="113"/>
                  </a:lnTo>
                  <a:lnTo>
                    <a:pt x="67" y="115"/>
                  </a:lnTo>
                  <a:lnTo>
                    <a:pt x="70" y="118"/>
                  </a:lnTo>
                  <a:lnTo>
                    <a:pt x="72" y="120"/>
                  </a:lnTo>
                  <a:lnTo>
                    <a:pt x="72" y="122"/>
                  </a:lnTo>
                  <a:lnTo>
                    <a:pt x="74" y="125"/>
                  </a:lnTo>
                  <a:lnTo>
                    <a:pt x="77" y="127"/>
                  </a:lnTo>
                  <a:lnTo>
                    <a:pt x="77" y="132"/>
                  </a:lnTo>
                  <a:lnTo>
                    <a:pt x="79" y="134"/>
                  </a:lnTo>
                  <a:lnTo>
                    <a:pt x="82" y="137"/>
                  </a:lnTo>
                  <a:lnTo>
                    <a:pt x="84" y="139"/>
                  </a:lnTo>
                  <a:lnTo>
                    <a:pt x="84" y="142"/>
                  </a:lnTo>
                  <a:lnTo>
                    <a:pt x="86" y="144"/>
                  </a:lnTo>
                  <a:lnTo>
                    <a:pt x="89" y="146"/>
                  </a:lnTo>
                  <a:lnTo>
                    <a:pt x="89" y="149"/>
                  </a:lnTo>
                  <a:lnTo>
                    <a:pt x="91" y="151"/>
                  </a:lnTo>
                  <a:lnTo>
                    <a:pt x="94" y="154"/>
                  </a:lnTo>
                  <a:lnTo>
                    <a:pt x="96" y="156"/>
                  </a:lnTo>
                  <a:lnTo>
                    <a:pt x="96" y="158"/>
                  </a:lnTo>
                  <a:lnTo>
                    <a:pt x="98" y="161"/>
                  </a:lnTo>
                  <a:lnTo>
                    <a:pt x="101" y="163"/>
                  </a:lnTo>
                  <a:lnTo>
                    <a:pt x="101" y="166"/>
                  </a:lnTo>
                  <a:lnTo>
                    <a:pt x="103" y="168"/>
                  </a:lnTo>
                  <a:lnTo>
                    <a:pt x="105" y="170"/>
                  </a:lnTo>
                  <a:lnTo>
                    <a:pt x="108" y="173"/>
                  </a:lnTo>
                  <a:lnTo>
                    <a:pt x="108" y="175"/>
                  </a:lnTo>
                  <a:lnTo>
                    <a:pt x="110" y="178"/>
                  </a:lnTo>
                  <a:lnTo>
                    <a:pt x="113" y="180"/>
                  </a:lnTo>
                  <a:lnTo>
                    <a:pt x="113" y="182"/>
                  </a:lnTo>
                  <a:lnTo>
                    <a:pt x="115" y="185"/>
                  </a:lnTo>
                  <a:lnTo>
                    <a:pt x="117" y="187"/>
                  </a:lnTo>
                  <a:lnTo>
                    <a:pt x="120" y="190"/>
                  </a:lnTo>
                  <a:lnTo>
                    <a:pt x="120" y="192"/>
                  </a:lnTo>
                  <a:lnTo>
                    <a:pt x="122" y="194"/>
                  </a:lnTo>
                  <a:lnTo>
                    <a:pt x="125" y="197"/>
                  </a:lnTo>
                  <a:lnTo>
                    <a:pt x="125" y="199"/>
                  </a:lnTo>
                  <a:lnTo>
                    <a:pt x="127" y="202"/>
                  </a:lnTo>
                  <a:lnTo>
                    <a:pt x="129" y="204"/>
                  </a:lnTo>
                  <a:lnTo>
                    <a:pt x="134" y="209"/>
                  </a:lnTo>
                  <a:lnTo>
                    <a:pt x="132" y="209"/>
                  </a:lnTo>
                  <a:lnTo>
                    <a:pt x="134" y="209"/>
                  </a:lnTo>
                  <a:lnTo>
                    <a:pt x="137" y="211"/>
                  </a:lnTo>
                  <a:lnTo>
                    <a:pt x="137" y="213"/>
                  </a:lnTo>
                  <a:lnTo>
                    <a:pt x="139" y="216"/>
                  </a:lnTo>
                  <a:lnTo>
                    <a:pt x="141" y="218"/>
                  </a:lnTo>
                  <a:lnTo>
                    <a:pt x="144" y="221"/>
                  </a:lnTo>
                  <a:lnTo>
                    <a:pt x="144" y="223"/>
                  </a:lnTo>
                  <a:lnTo>
                    <a:pt x="146" y="225"/>
                  </a:lnTo>
                  <a:lnTo>
                    <a:pt x="149" y="228"/>
                  </a:lnTo>
                  <a:lnTo>
                    <a:pt x="151" y="230"/>
                  </a:lnTo>
                  <a:lnTo>
                    <a:pt x="153" y="233"/>
                  </a:lnTo>
                  <a:lnTo>
                    <a:pt x="156" y="235"/>
                  </a:lnTo>
                  <a:lnTo>
                    <a:pt x="158" y="237"/>
                  </a:lnTo>
                  <a:lnTo>
                    <a:pt x="161" y="240"/>
                  </a:lnTo>
                  <a:lnTo>
                    <a:pt x="161" y="242"/>
                  </a:lnTo>
                  <a:lnTo>
                    <a:pt x="163" y="245"/>
                  </a:lnTo>
                  <a:lnTo>
                    <a:pt x="165" y="245"/>
                  </a:lnTo>
                  <a:lnTo>
                    <a:pt x="168" y="247"/>
                  </a:lnTo>
                  <a:lnTo>
                    <a:pt x="168" y="249"/>
                  </a:lnTo>
                  <a:lnTo>
                    <a:pt x="170" y="252"/>
                  </a:lnTo>
                  <a:lnTo>
                    <a:pt x="173" y="254"/>
                  </a:lnTo>
                  <a:lnTo>
                    <a:pt x="175" y="257"/>
                  </a:lnTo>
                  <a:lnTo>
                    <a:pt x="177" y="259"/>
                  </a:lnTo>
                  <a:lnTo>
                    <a:pt x="180" y="261"/>
                  </a:lnTo>
                  <a:lnTo>
                    <a:pt x="182" y="264"/>
                  </a:lnTo>
                  <a:lnTo>
                    <a:pt x="185" y="266"/>
                  </a:lnTo>
                  <a:lnTo>
                    <a:pt x="187" y="269"/>
                  </a:lnTo>
                  <a:lnTo>
                    <a:pt x="189" y="269"/>
                  </a:lnTo>
                  <a:lnTo>
                    <a:pt x="194" y="273"/>
                  </a:lnTo>
                  <a:lnTo>
                    <a:pt x="192" y="273"/>
                  </a:lnTo>
                  <a:lnTo>
                    <a:pt x="194" y="273"/>
                  </a:lnTo>
                  <a:lnTo>
                    <a:pt x="199" y="278"/>
                  </a:lnTo>
                  <a:lnTo>
                    <a:pt x="196" y="278"/>
                  </a:lnTo>
                  <a:lnTo>
                    <a:pt x="199" y="278"/>
                  </a:lnTo>
                  <a:lnTo>
                    <a:pt x="201" y="281"/>
                  </a:lnTo>
                  <a:lnTo>
                    <a:pt x="204" y="283"/>
                  </a:lnTo>
                  <a:lnTo>
                    <a:pt x="206" y="285"/>
                  </a:lnTo>
                  <a:lnTo>
                    <a:pt x="208" y="288"/>
                  </a:lnTo>
                  <a:lnTo>
                    <a:pt x="211" y="288"/>
                  </a:lnTo>
                  <a:lnTo>
                    <a:pt x="213" y="290"/>
                  </a:lnTo>
                  <a:lnTo>
                    <a:pt x="216" y="293"/>
                  </a:lnTo>
                  <a:lnTo>
                    <a:pt x="218" y="295"/>
                  </a:lnTo>
                  <a:lnTo>
                    <a:pt x="220" y="295"/>
                  </a:lnTo>
                  <a:lnTo>
                    <a:pt x="223" y="297"/>
                  </a:lnTo>
                  <a:lnTo>
                    <a:pt x="225" y="300"/>
                  </a:lnTo>
                  <a:lnTo>
                    <a:pt x="228" y="302"/>
                  </a:lnTo>
                  <a:lnTo>
                    <a:pt x="230" y="302"/>
                  </a:lnTo>
                  <a:lnTo>
                    <a:pt x="232" y="304"/>
                  </a:lnTo>
                  <a:lnTo>
                    <a:pt x="235" y="304"/>
                  </a:lnTo>
                  <a:lnTo>
                    <a:pt x="237" y="30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70" name="Freeform 86"/>
            <p:cNvSpPr>
              <a:spLocks/>
            </p:cNvSpPr>
            <p:nvPr/>
          </p:nvSpPr>
          <p:spPr bwMode="auto">
            <a:xfrm>
              <a:off x="4705" y="2309"/>
              <a:ext cx="295" cy="142"/>
            </a:xfrm>
            <a:custGeom>
              <a:avLst/>
              <a:gdLst>
                <a:gd name="T0" fmla="*/ 5 w 295"/>
                <a:gd name="T1" fmla="*/ 115 h 142"/>
                <a:gd name="T2" fmla="*/ 12 w 295"/>
                <a:gd name="T3" fmla="*/ 120 h 142"/>
                <a:gd name="T4" fmla="*/ 19 w 295"/>
                <a:gd name="T5" fmla="*/ 122 h 142"/>
                <a:gd name="T6" fmla="*/ 27 w 295"/>
                <a:gd name="T7" fmla="*/ 127 h 142"/>
                <a:gd name="T8" fmla="*/ 34 w 295"/>
                <a:gd name="T9" fmla="*/ 130 h 142"/>
                <a:gd name="T10" fmla="*/ 41 w 295"/>
                <a:gd name="T11" fmla="*/ 132 h 142"/>
                <a:gd name="T12" fmla="*/ 48 w 295"/>
                <a:gd name="T13" fmla="*/ 134 h 142"/>
                <a:gd name="T14" fmla="*/ 55 w 295"/>
                <a:gd name="T15" fmla="*/ 137 h 142"/>
                <a:gd name="T16" fmla="*/ 62 w 295"/>
                <a:gd name="T17" fmla="*/ 139 h 142"/>
                <a:gd name="T18" fmla="*/ 70 w 295"/>
                <a:gd name="T19" fmla="*/ 139 h 142"/>
                <a:gd name="T20" fmla="*/ 77 w 295"/>
                <a:gd name="T21" fmla="*/ 139 h 142"/>
                <a:gd name="T22" fmla="*/ 84 w 295"/>
                <a:gd name="T23" fmla="*/ 142 h 142"/>
                <a:gd name="T24" fmla="*/ 91 w 295"/>
                <a:gd name="T25" fmla="*/ 142 h 142"/>
                <a:gd name="T26" fmla="*/ 98 w 295"/>
                <a:gd name="T27" fmla="*/ 139 h 142"/>
                <a:gd name="T28" fmla="*/ 106 w 295"/>
                <a:gd name="T29" fmla="*/ 139 h 142"/>
                <a:gd name="T30" fmla="*/ 113 w 295"/>
                <a:gd name="T31" fmla="*/ 139 h 142"/>
                <a:gd name="T32" fmla="*/ 120 w 295"/>
                <a:gd name="T33" fmla="*/ 137 h 142"/>
                <a:gd name="T34" fmla="*/ 127 w 295"/>
                <a:gd name="T35" fmla="*/ 137 h 142"/>
                <a:gd name="T36" fmla="*/ 134 w 295"/>
                <a:gd name="T37" fmla="*/ 132 h 142"/>
                <a:gd name="T38" fmla="*/ 141 w 295"/>
                <a:gd name="T39" fmla="*/ 132 h 142"/>
                <a:gd name="T40" fmla="*/ 149 w 295"/>
                <a:gd name="T41" fmla="*/ 127 h 142"/>
                <a:gd name="T42" fmla="*/ 156 w 295"/>
                <a:gd name="T43" fmla="*/ 125 h 142"/>
                <a:gd name="T44" fmla="*/ 163 w 295"/>
                <a:gd name="T45" fmla="*/ 122 h 142"/>
                <a:gd name="T46" fmla="*/ 170 w 295"/>
                <a:gd name="T47" fmla="*/ 118 h 142"/>
                <a:gd name="T48" fmla="*/ 177 w 295"/>
                <a:gd name="T49" fmla="*/ 113 h 142"/>
                <a:gd name="T50" fmla="*/ 185 w 295"/>
                <a:gd name="T51" fmla="*/ 108 h 142"/>
                <a:gd name="T52" fmla="*/ 192 w 295"/>
                <a:gd name="T53" fmla="*/ 103 h 142"/>
                <a:gd name="T54" fmla="*/ 199 w 295"/>
                <a:gd name="T55" fmla="*/ 99 h 142"/>
                <a:gd name="T56" fmla="*/ 206 w 295"/>
                <a:gd name="T57" fmla="*/ 94 h 142"/>
                <a:gd name="T58" fmla="*/ 213 w 295"/>
                <a:gd name="T59" fmla="*/ 87 h 142"/>
                <a:gd name="T60" fmla="*/ 221 w 295"/>
                <a:gd name="T61" fmla="*/ 82 h 142"/>
                <a:gd name="T62" fmla="*/ 228 w 295"/>
                <a:gd name="T63" fmla="*/ 75 h 142"/>
                <a:gd name="T64" fmla="*/ 235 w 295"/>
                <a:gd name="T65" fmla="*/ 67 h 142"/>
                <a:gd name="T66" fmla="*/ 242 w 295"/>
                <a:gd name="T67" fmla="*/ 60 h 142"/>
                <a:gd name="T68" fmla="*/ 249 w 295"/>
                <a:gd name="T69" fmla="*/ 53 h 142"/>
                <a:gd name="T70" fmla="*/ 256 w 295"/>
                <a:gd name="T71" fmla="*/ 46 h 142"/>
                <a:gd name="T72" fmla="*/ 261 w 295"/>
                <a:gd name="T73" fmla="*/ 39 h 142"/>
                <a:gd name="T74" fmla="*/ 268 w 295"/>
                <a:gd name="T75" fmla="*/ 34 h 142"/>
                <a:gd name="T76" fmla="*/ 273 w 295"/>
                <a:gd name="T77" fmla="*/ 27 h 142"/>
                <a:gd name="T78" fmla="*/ 278 w 295"/>
                <a:gd name="T79" fmla="*/ 22 h 142"/>
                <a:gd name="T80" fmla="*/ 283 w 295"/>
                <a:gd name="T81" fmla="*/ 15 h 142"/>
                <a:gd name="T82" fmla="*/ 288 w 295"/>
                <a:gd name="T83"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5" h="142">
                  <a:moveTo>
                    <a:pt x="0" y="113"/>
                  </a:moveTo>
                  <a:lnTo>
                    <a:pt x="3" y="115"/>
                  </a:lnTo>
                  <a:lnTo>
                    <a:pt x="5" y="115"/>
                  </a:lnTo>
                  <a:lnTo>
                    <a:pt x="7" y="118"/>
                  </a:lnTo>
                  <a:lnTo>
                    <a:pt x="10" y="118"/>
                  </a:lnTo>
                  <a:lnTo>
                    <a:pt x="12" y="120"/>
                  </a:lnTo>
                  <a:lnTo>
                    <a:pt x="15" y="122"/>
                  </a:lnTo>
                  <a:lnTo>
                    <a:pt x="17" y="122"/>
                  </a:lnTo>
                  <a:lnTo>
                    <a:pt x="19" y="122"/>
                  </a:lnTo>
                  <a:lnTo>
                    <a:pt x="22" y="125"/>
                  </a:lnTo>
                  <a:lnTo>
                    <a:pt x="24" y="125"/>
                  </a:lnTo>
                  <a:lnTo>
                    <a:pt x="27" y="127"/>
                  </a:lnTo>
                  <a:lnTo>
                    <a:pt x="29" y="127"/>
                  </a:lnTo>
                  <a:lnTo>
                    <a:pt x="31" y="130"/>
                  </a:lnTo>
                  <a:lnTo>
                    <a:pt x="34" y="130"/>
                  </a:lnTo>
                  <a:lnTo>
                    <a:pt x="36" y="130"/>
                  </a:lnTo>
                  <a:lnTo>
                    <a:pt x="39" y="132"/>
                  </a:lnTo>
                  <a:lnTo>
                    <a:pt x="41" y="132"/>
                  </a:lnTo>
                  <a:lnTo>
                    <a:pt x="43" y="132"/>
                  </a:lnTo>
                  <a:lnTo>
                    <a:pt x="46" y="134"/>
                  </a:lnTo>
                  <a:lnTo>
                    <a:pt x="48" y="134"/>
                  </a:lnTo>
                  <a:lnTo>
                    <a:pt x="50" y="134"/>
                  </a:lnTo>
                  <a:lnTo>
                    <a:pt x="53" y="137"/>
                  </a:lnTo>
                  <a:lnTo>
                    <a:pt x="55" y="137"/>
                  </a:lnTo>
                  <a:lnTo>
                    <a:pt x="58" y="137"/>
                  </a:lnTo>
                  <a:lnTo>
                    <a:pt x="60" y="137"/>
                  </a:lnTo>
                  <a:lnTo>
                    <a:pt x="62" y="139"/>
                  </a:lnTo>
                  <a:lnTo>
                    <a:pt x="65" y="139"/>
                  </a:lnTo>
                  <a:lnTo>
                    <a:pt x="67" y="139"/>
                  </a:lnTo>
                  <a:lnTo>
                    <a:pt x="70" y="139"/>
                  </a:lnTo>
                  <a:lnTo>
                    <a:pt x="72" y="139"/>
                  </a:lnTo>
                  <a:lnTo>
                    <a:pt x="74" y="139"/>
                  </a:lnTo>
                  <a:lnTo>
                    <a:pt x="77" y="139"/>
                  </a:lnTo>
                  <a:lnTo>
                    <a:pt x="79" y="139"/>
                  </a:lnTo>
                  <a:lnTo>
                    <a:pt x="82" y="139"/>
                  </a:lnTo>
                  <a:lnTo>
                    <a:pt x="84" y="142"/>
                  </a:lnTo>
                  <a:lnTo>
                    <a:pt x="86" y="142"/>
                  </a:lnTo>
                  <a:lnTo>
                    <a:pt x="89" y="142"/>
                  </a:lnTo>
                  <a:lnTo>
                    <a:pt x="91" y="142"/>
                  </a:lnTo>
                  <a:lnTo>
                    <a:pt x="94" y="142"/>
                  </a:lnTo>
                  <a:lnTo>
                    <a:pt x="96" y="142"/>
                  </a:lnTo>
                  <a:lnTo>
                    <a:pt x="98" y="139"/>
                  </a:lnTo>
                  <a:lnTo>
                    <a:pt x="101" y="139"/>
                  </a:lnTo>
                  <a:lnTo>
                    <a:pt x="103" y="139"/>
                  </a:lnTo>
                  <a:lnTo>
                    <a:pt x="106" y="139"/>
                  </a:lnTo>
                  <a:lnTo>
                    <a:pt x="108" y="139"/>
                  </a:lnTo>
                  <a:lnTo>
                    <a:pt x="110" y="139"/>
                  </a:lnTo>
                  <a:lnTo>
                    <a:pt x="113" y="139"/>
                  </a:lnTo>
                  <a:lnTo>
                    <a:pt x="115" y="139"/>
                  </a:lnTo>
                  <a:lnTo>
                    <a:pt x="118" y="137"/>
                  </a:lnTo>
                  <a:lnTo>
                    <a:pt x="120" y="137"/>
                  </a:lnTo>
                  <a:lnTo>
                    <a:pt x="122" y="137"/>
                  </a:lnTo>
                  <a:lnTo>
                    <a:pt x="125" y="137"/>
                  </a:lnTo>
                  <a:lnTo>
                    <a:pt x="127" y="137"/>
                  </a:lnTo>
                  <a:lnTo>
                    <a:pt x="130" y="134"/>
                  </a:lnTo>
                  <a:lnTo>
                    <a:pt x="132" y="134"/>
                  </a:lnTo>
                  <a:lnTo>
                    <a:pt x="134" y="132"/>
                  </a:lnTo>
                  <a:lnTo>
                    <a:pt x="137" y="132"/>
                  </a:lnTo>
                  <a:lnTo>
                    <a:pt x="139" y="132"/>
                  </a:lnTo>
                  <a:lnTo>
                    <a:pt x="141" y="132"/>
                  </a:lnTo>
                  <a:lnTo>
                    <a:pt x="144" y="130"/>
                  </a:lnTo>
                  <a:lnTo>
                    <a:pt x="146" y="130"/>
                  </a:lnTo>
                  <a:lnTo>
                    <a:pt x="149" y="127"/>
                  </a:lnTo>
                  <a:lnTo>
                    <a:pt x="151" y="127"/>
                  </a:lnTo>
                  <a:lnTo>
                    <a:pt x="153" y="125"/>
                  </a:lnTo>
                  <a:lnTo>
                    <a:pt x="156" y="125"/>
                  </a:lnTo>
                  <a:lnTo>
                    <a:pt x="158" y="122"/>
                  </a:lnTo>
                  <a:lnTo>
                    <a:pt x="161" y="122"/>
                  </a:lnTo>
                  <a:lnTo>
                    <a:pt x="163" y="122"/>
                  </a:lnTo>
                  <a:lnTo>
                    <a:pt x="165" y="120"/>
                  </a:lnTo>
                  <a:lnTo>
                    <a:pt x="168" y="120"/>
                  </a:lnTo>
                  <a:lnTo>
                    <a:pt x="170" y="118"/>
                  </a:lnTo>
                  <a:lnTo>
                    <a:pt x="173" y="115"/>
                  </a:lnTo>
                  <a:lnTo>
                    <a:pt x="175" y="115"/>
                  </a:lnTo>
                  <a:lnTo>
                    <a:pt x="177" y="113"/>
                  </a:lnTo>
                  <a:lnTo>
                    <a:pt x="180" y="113"/>
                  </a:lnTo>
                  <a:lnTo>
                    <a:pt x="182" y="110"/>
                  </a:lnTo>
                  <a:lnTo>
                    <a:pt x="185" y="108"/>
                  </a:lnTo>
                  <a:lnTo>
                    <a:pt x="187" y="108"/>
                  </a:lnTo>
                  <a:lnTo>
                    <a:pt x="189" y="106"/>
                  </a:lnTo>
                  <a:lnTo>
                    <a:pt x="192" y="103"/>
                  </a:lnTo>
                  <a:lnTo>
                    <a:pt x="194" y="103"/>
                  </a:lnTo>
                  <a:lnTo>
                    <a:pt x="197" y="101"/>
                  </a:lnTo>
                  <a:lnTo>
                    <a:pt x="199" y="99"/>
                  </a:lnTo>
                  <a:lnTo>
                    <a:pt x="201" y="96"/>
                  </a:lnTo>
                  <a:lnTo>
                    <a:pt x="204" y="96"/>
                  </a:lnTo>
                  <a:lnTo>
                    <a:pt x="206" y="94"/>
                  </a:lnTo>
                  <a:lnTo>
                    <a:pt x="209" y="91"/>
                  </a:lnTo>
                  <a:lnTo>
                    <a:pt x="211" y="89"/>
                  </a:lnTo>
                  <a:lnTo>
                    <a:pt x="213" y="87"/>
                  </a:lnTo>
                  <a:lnTo>
                    <a:pt x="216" y="87"/>
                  </a:lnTo>
                  <a:lnTo>
                    <a:pt x="218" y="84"/>
                  </a:lnTo>
                  <a:lnTo>
                    <a:pt x="221" y="82"/>
                  </a:lnTo>
                  <a:lnTo>
                    <a:pt x="223" y="79"/>
                  </a:lnTo>
                  <a:lnTo>
                    <a:pt x="225" y="77"/>
                  </a:lnTo>
                  <a:lnTo>
                    <a:pt x="228" y="75"/>
                  </a:lnTo>
                  <a:lnTo>
                    <a:pt x="230" y="72"/>
                  </a:lnTo>
                  <a:lnTo>
                    <a:pt x="232" y="70"/>
                  </a:lnTo>
                  <a:lnTo>
                    <a:pt x="235" y="67"/>
                  </a:lnTo>
                  <a:lnTo>
                    <a:pt x="237" y="65"/>
                  </a:lnTo>
                  <a:lnTo>
                    <a:pt x="240" y="63"/>
                  </a:lnTo>
                  <a:lnTo>
                    <a:pt x="242" y="60"/>
                  </a:lnTo>
                  <a:lnTo>
                    <a:pt x="244" y="58"/>
                  </a:lnTo>
                  <a:lnTo>
                    <a:pt x="247" y="55"/>
                  </a:lnTo>
                  <a:lnTo>
                    <a:pt x="249" y="53"/>
                  </a:lnTo>
                  <a:lnTo>
                    <a:pt x="252" y="51"/>
                  </a:lnTo>
                  <a:lnTo>
                    <a:pt x="254" y="48"/>
                  </a:lnTo>
                  <a:lnTo>
                    <a:pt x="256" y="46"/>
                  </a:lnTo>
                  <a:lnTo>
                    <a:pt x="259" y="43"/>
                  </a:lnTo>
                  <a:lnTo>
                    <a:pt x="261" y="41"/>
                  </a:lnTo>
                  <a:lnTo>
                    <a:pt x="261" y="39"/>
                  </a:lnTo>
                  <a:lnTo>
                    <a:pt x="264" y="36"/>
                  </a:lnTo>
                  <a:lnTo>
                    <a:pt x="266" y="36"/>
                  </a:lnTo>
                  <a:lnTo>
                    <a:pt x="268" y="34"/>
                  </a:lnTo>
                  <a:lnTo>
                    <a:pt x="268" y="31"/>
                  </a:lnTo>
                  <a:lnTo>
                    <a:pt x="271" y="29"/>
                  </a:lnTo>
                  <a:lnTo>
                    <a:pt x="273" y="27"/>
                  </a:lnTo>
                  <a:lnTo>
                    <a:pt x="273" y="24"/>
                  </a:lnTo>
                  <a:lnTo>
                    <a:pt x="276" y="22"/>
                  </a:lnTo>
                  <a:lnTo>
                    <a:pt x="278" y="22"/>
                  </a:lnTo>
                  <a:lnTo>
                    <a:pt x="280" y="19"/>
                  </a:lnTo>
                  <a:lnTo>
                    <a:pt x="280" y="17"/>
                  </a:lnTo>
                  <a:lnTo>
                    <a:pt x="283" y="15"/>
                  </a:lnTo>
                  <a:lnTo>
                    <a:pt x="285" y="12"/>
                  </a:lnTo>
                  <a:lnTo>
                    <a:pt x="285" y="10"/>
                  </a:lnTo>
                  <a:lnTo>
                    <a:pt x="288" y="8"/>
                  </a:lnTo>
                  <a:lnTo>
                    <a:pt x="290" y="5"/>
                  </a:lnTo>
                  <a:lnTo>
                    <a:pt x="29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71" name="Freeform 87"/>
            <p:cNvSpPr>
              <a:spLocks/>
            </p:cNvSpPr>
            <p:nvPr/>
          </p:nvSpPr>
          <p:spPr bwMode="auto">
            <a:xfrm>
              <a:off x="4997" y="1938"/>
              <a:ext cx="216" cy="371"/>
            </a:xfrm>
            <a:custGeom>
              <a:avLst/>
              <a:gdLst>
                <a:gd name="T0" fmla="*/ 3 w 216"/>
                <a:gd name="T1" fmla="*/ 371 h 371"/>
                <a:gd name="T2" fmla="*/ 8 w 216"/>
                <a:gd name="T3" fmla="*/ 364 h 371"/>
                <a:gd name="T4" fmla="*/ 12 w 216"/>
                <a:gd name="T5" fmla="*/ 357 h 371"/>
                <a:gd name="T6" fmla="*/ 17 w 216"/>
                <a:gd name="T7" fmla="*/ 350 h 371"/>
                <a:gd name="T8" fmla="*/ 24 w 216"/>
                <a:gd name="T9" fmla="*/ 343 h 371"/>
                <a:gd name="T10" fmla="*/ 29 w 216"/>
                <a:gd name="T11" fmla="*/ 335 h 371"/>
                <a:gd name="T12" fmla="*/ 34 w 216"/>
                <a:gd name="T13" fmla="*/ 328 h 371"/>
                <a:gd name="T14" fmla="*/ 39 w 216"/>
                <a:gd name="T15" fmla="*/ 319 h 371"/>
                <a:gd name="T16" fmla="*/ 43 w 216"/>
                <a:gd name="T17" fmla="*/ 311 h 371"/>
                <a:gd name="T18" fmla="*/ 48 w 216"/>
                <a:gd name="T19" fmla="*/ 304 h 371"/>
                <a:gd name="T20" fmla="*/ 53 w 216"/>
                <a:gd name="T21" fmla="*/ 297 h 371"/>
                <a:gd name="T22" fmla="*/ 60 w 216"/>
                <a:gd name="T23" fmla="*/ 287 h 371"/>
                <a:gd name="T24" fmla="*/ 65 w 216"/>
                <a:gd name="T25" fmla="*/ 280 h 371"/>
                <a:gd name="T26" fmla="*/ 70 w 216"/>
                <a:gd name="T27" fmla="*/ 271 h 371"/>
                <a:gd name="T28" fmla="*/ 75 w 216"/>
                <a:gd name="T29" fmla="*/ 264 h 371"/>
                <a:gd name="T30" fmla="*/ 79 w 216"/>
                <a:gd name="T31" fmla="*/ 254 h 371"/>
                <a:gd name="T32" fmla="*/ 84 w 216"/>
                <a:gd name="T33" fmla="*/ 247 h 371"/>
                <a:gd name="T34" fmla="*/ 91 w 216"/>
                <a:gd name="T35" fmla="*/ 237 h 371"/>
                <a:gd name="T36" fmla="*/ 96 w 216"/>
                <a:gd name="T37" fmla="*/ 228 h 371"/>
                <a:gd name="T38" fmla="*/ 101 w 216"/>
                <a:gd name="T39" fmla="*/ 220 h 371"/>
                <a:gd name="T40" fmla="*/ 106 w 216"/>
                <a:gd name="T41" fmla="*/ 211 h 371"/>
                <a:gd name="T42" fmla="*/ 111 w 216"/>
                <a:gd name="T43" fmla="*/ 201 h 371"/>
                <a:gd name="T44" fmla="*/ 115 w 216"/>
                <a:gd name="T45" fmla="*/ 192 h 371"/>
                <a:gd name="T46" fmla="*/ 120 w 216"/>
                <a:gd name="T47" fmla="*/ 182 h 371"/>
                <a:gd name="T48" fmla="*/ 127 w 216"/>
                <a:gd name="T49" fmla="*/ 173 h 371"/>
                <a:gd name="T50" fmla="*/ 132 w 216"/>
                <a:gd name="T51" fmla="*/ 163 h 371"/>
                <a:gd name="T52" fmla="*/ 137 w 216"/>
                <a:gd name="T53" fmla="*/ 153 h 371"/>
                <a:gd name="T54" fmla="*/ 142 w 216"/>
                <a:gd name="T55" fmla="*/ 146 h 371"/>
                <a:gd name="T56" fmla="*/ 146 w 216"/>
                <a:gd name="T57" fmla="*/ 137 h 371"/>
                <a:gd name="T58" fmla="*/ 151 w 216"/>
                <a:gd name="T59" fmla="*/ 125 h 371"/>
                <a:gd name="T60" fmla="*/ 156 w 216"/>
                <a:gd name="T61" fmla="*/ 115 h 371"/>
                <a:gd name="T62" fmla="*/ 163 w 216"/>
                <a:gd name="T63" fmla="*/ 105 h 371"/>
                <a:gd name="T64" fmla="*/ 168 w 216"/>
                <a:gd name="T65" fmla="*/ 96 h 371"/>
                <a:gd name="T66" fmla="*/ 173 w 216"/>
                <a:gd name="T67" fmla="*/ 86 h 371"/>
                <a:gd name="T68" fmla="*/ 178 w 216"/>
                <a:gd name="T69" fmla="*/ 77 h 371"/>
                <a:gd name="T70" fmla="*/ 182 w 216"/>
                <a:gd name="T71" fmla="*/ 67 h 371"/>
                <a:gd name="T72" fmla="*/ 187 w 216"/>
                <a:gd name="T73" fmla="*/ 58 h 371"/>
                <a:gd name="T74" fmla="*/ 192 w 216"/>
                <a:gd name="T75" fmla="*/ 46 h 371"/>
                <a:gd name="T76" fmla="*/ 199 w 216"/>
                <a:gd name="T77" fmla="*/ 36 h 371"/>
                <a:gd name="T78" fmla="*/ 204 w 216"/>
                <a:gd name="T79" fmla="*/ 26 h 371"/>
                <a:gd name="T80" fmla="*/ 209 w 216"/>
                <a:gd name="T81" fmla="*/ 17 h 371"/>
                <a:gd name="T82" fmla="*/ 213 w 216"/>
                <a:gd name="T83" fmla="*/ 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371">
                  <a:moveTo>
                    <a:pt x="3" y="371"/>
                  </a:moveTo>
                  <a:lnTo>
                    <a:pt x="0" y="371"/>
                  </a:lnTo>
                  <a:lnTo>
                    <a:pt x="3" y="371"/>
                  </a:lnTo>
                  <a:lnTo>
                    <a:pt x="5" y="369"/>
                  </a:lnTo>
                  <a:lnTo>
                    <a:pt x="5" y="367"/>
                  </a:lnTo>
                  <a:lnTo>
                    <a:pt x="8" y="364"/>
                  </a:lnTo>
                  <a:lnTo>
                    <a:pt x="10" y="362"/>
                  </a:lnTo>
                  <a:lnTo>
                    <a:pt x="12" y="359"/>
                  </a:lnTo>
                  <a:lnTo>
                    <a:pt x="12" y="357"/>
                  </a:lnTo>
                  <a:lnTo>
                    <a:pt x="15" y="355"/>
                  </a:lnTo>
                  <a:lnTo>
                    <a:pt x="17" y="352"/>
                  </a:lnTo>
                  <a:lnTo>
                    <a:pt x="17" y="350"/>
                  </a:lnTo>
                  <a:lnTo>
                    <a:pt x="20" y="347"/>
                  </a:lnTo>
                  <a:lnTo>
                    <a:pt x="22" y="345"/>
                  </a:lnTo>
                  <a:lnTo>
                    <a:pt x="24" y="343"/>
                  </a:lnTo>
                  <a:lnTo>
                    <a:pt x="24" y="340"/>
                  </a:lnTo>
                  <a:lnTo>
                    <a:pt x="27" y="338"/>
                  </a:lnTo>
                  <a:lnTo>
                    <a:pt x="29" y="335"/>
                  </a:lnTo>
                  <a:lnTo>
                    <a:pt x="29" y="333"/>
                  </a:lnTo>
                  <a:lnTo>
                    <a:pt x="31" y="331"/>
                  </a:lnTo>
                  <a:lnTo>
                    <a:pt x="34" y="328"/>
                  </a:lnTo>
                  <a:lnTo>
                    <a:pt x="36" y="323"/>
                  </a:lnTo>
                  <a:lnTo>
                    <a:pt x="36" y="321"/>
                  </a:lnTo>
                  <a:lnTo>
                    <a:pt x="39" y="319"/>
                  </a:lnTo>
                  <a:lnTo>
                    <a:pt x="41" y="316"/>
                  </a:lnTo>
                  <a:lnTo>
                    <a:pt x="41" y="314"/>
                  </a:lnTo>
                  <a:lnTo>
                    <a:pt x="43" y="311"/>
                  </a:lnTo>
                  <a:lnTo>
                    <a:pt x="46" y="309"/>
                  </a:lnTo>
                  <a:lnTo>
                    <a:pt x="48" y="307"/>
                  </a:lnTo>
                  <a:lnTo>
                    <a:pt x="48" y="304"/>
                  </a:lnTo>
                  <a:lnTo>
                    <a:pt x="51" y="302"/>
                  </a:lnTo>
                  <a:lnTo>
                    <a:pt x="53" y="299"/>
                  </a:lnTo>
                  <a:lnTo>
                    <a:pt x="53" y="297"/>
                  </a:lnTo>
                  <a:lnTo>
                    <a:pt x="55" y="292"/>
                  </a:lnTo>
                  <a:lnTo>
                    <a:pt x="58" y="290"/>
                  </a:lnTo>
                  <a:lnTo>
                    <a:pt x="60" y="287"/>
                  </a:lnTo>
                  <a:lnTo>
                    <a:pt x="60" y="285"/>
                  </a:lnTo>
                  <a:lnTo>
                    <a:pt x="63" y="283"/>
                  </a:lnTo>
                  <a:lnTo>
                    <a:pt x="65" y="280"/>
                  </a:lnTo>
                  <a:lnTo>
                    <a:pt x="65" y="278"/>
                  </a:lnTo>
                  <a:lnTo>
                    <a:pt x="67" y="273"/>
                  </a:lnTo>
                  <a:lnTo>
                    <a:pt x="70" y="271"/>
                  </a:lnTo>
                  <a:lnTo>
                    <a:pt x="72" y="268"/>
                  </a:lnTo>
                  <a:lnTo>
                    <a:pt x="72" y="266"/>
                  </a:lnTo>
                  <a:lnTo>
                    <a:pt x="75" y="264"/>
                  </a:lnTo>
                  <a:lnTo>
                    <a:pt x="77" y="261"/>
                  </a:lnTo>
                  <a:lnTo>
                    <a:pt x="79" y="256"/>
                  </a:lnTo>
                  <a:lnTo>
                    <a:pt x="79" y="254"/>
                  </a:lnTo>
                  <a:lnTo>
                    <a:pt x="82" y="252"/>
                  </a:lnTo>
                  <a:lnTo>
                    <a:pt x="84" y="249"/>
                  </a:lnTo>
                  <a:lnTo>
                    <a:pt x="84" y="247"/>
                  </a:lnTo>
                  <a:lnTo>
                    <a:pt x="87" y="242"/>
                  </a:lnTo>
                  <a:lnTo>
                    <a:pt x="89" y="240"/>
                  </a:lnTo>
                  <a:lnTo>
                    <a:pt x="91" y="237"/>
                  </a:lnTo>
                  <a:lnTo>
                    <a:pt x="91" y="235"/>
                  </a:lnTo>
                  <a:lnTo>
                    <a:pt x="94" y="230"/>
                  </a:lnTo>
                  <a:lnTo>
                    <a:pt x="96" y="228"/>
                  </a:lnTo>
                  <a:lnTo>
                    <a:pt x="96" y="225"/>
                  </a:lnTo>
                  <a:lnTo>
                    <a:pt x="99" y="223"/>
                  </a:lnTo>
                  <a:lnTo>
                    <a:pt x="101" y="220"/>
                  </a:lnTo>
                  <a:lnTo>
                    <a:pt x="103" y="216"/>
                  </a:lnTo>
                  <a:lnTo>
                    <a:pt x="103" y="213"/>
                  </a:lnTo>
                  <a:lnTo>
                    <a:pt x="106" y="211"/>
                  </a:lnTo>
                  <a:lnTo>
                    <a:pt x="108" y="206"/>
                  </a:lnTo>
                  <a:lnTo>
                    <a:pt x="108" y="204"/>
                  </a:lnTo>
                  <a:lnTo>
                    <a:pt x="111" y="201"/>
                  </a:lnTo>
                  <a:lnTo>
                    <a:pt x="113" y="199"/>
                  </a:lnTo>
                  <a:lnTo>
                    <a:pt x="115" y="194"/>
                  </a:lnTo>
                  <a:lnTo>
                    <a:pt x="115" y="192"/>
                  </a:lnTo>
                  <a:lnTo>
                    <a:pt x="118" y="189"/>
                  </a:lnTo>
                  <a:lnTo>
                    <a:pt x="120" y="187"/>
                  </a:lnTo>
                  <a:lnTo>
                    <a:pt x="120" y="182"/>
                  </a:lnTo>
                  <a:lnTo>
                    <a:pt x="122" y="180"/>
                  </a:lnTo>
                  <a:lnTo>
                    <a:pt x="125" y="177"/>
                  </a:lnTo>
                  <a:lnTo>
                    <a:pt x="127" y="173"/>
                  </a:lnTo>
                  <a:lnTo>
                    <a:pt x="127" y="170"/>
                  </a:lnTo>
                  <a:lnTo>
                    <a:pt x="130" y="168"/>
                  </a:lnTo>
                  <a:lnTo>
                    <a:pt x="132" y="163"/>
                  </a:lnTo>
                  <a:lnTo>
                    <a:pt x="132" y="161"/>
                  </a:lnTo>
                  <a:lnTo>
                    <a:pt x="134" y="158"/>
                  </a:lnTo>
                  <a:lnTo>
                    <a:pt x="137" y="153"/>
                  </a:lnTo>
                  <a:lnTo>
                    <a:pt x="139" y="151"/>
                  </a:lnTo>
                  <a:lnTo>
                    <a:pt x="139" y="149"/>
                  </a:lnTo>
                  <a:lnTo>
                    <a:pt x="142" y="146"/>
                  </a:lnTo>
                  <a:lnTo>
                    <a:pt x="144" y="141"/>
                  </a:lnTo>
                  <a:lnTo>
                    <a:pt x="144" y="139"/>
                  </a:lnTo>
                  <a:lnTo>
                    <a:pt x="146" y="137"/>
                  </a:lnTo>
                  <a:lnTo>
                    <a:pt x="149" y="132"/>
                  </a:lnTo>
                  <a:lnTo>
                    <a:pt x="151" y="129"/>
                  </a:lnTo>
                  <a:lnTo>
                    <a:pt x="151" y="125"/>
                  </a:lnTo>
                  <a:lnTo>
                    <a:pt x="154" y="122"/>
                  </a:lnTo>
                  <a:lnTo>
                    <a:pt x="156" y="120"/>
                  </a:lnTo>
                  <a:lnTo>
                    <a:pt x="156" y="115"/>
                  </a:lnTo>
                  <a:lnTo>
                    <a:pt x="158" y="113"/>
                  </a:lnTo>
                  <a:lnTo>
                    <a:pt x="161" y="110"/>
                  </a:lnTo>
                  <a:lnTo>
                    <a:pt x="163" y="105"/>
                  </a:lnTo>
                  <a:lnTo>
                    <a:pt x="163" y="103"/>
                  </a:lnTo>
                  <a:lnTo>
                    <a:pt x="166" y="101"/>
                  </a:lnTo>
                  <a:lnTo>
                    <a:pt x="168" y="96"/>
                  </a:lnTo>
                  <a:lnTo>
                    <a:pt x="168" y="93"/>
                  </a:lnTo>
                  <a:lnTo>
                    <a:pt x="170" y="89"/>
                  </a:lnTo>
                  <a:lnTo>
                    <a:pt x="173" y="86"/>
                  </a:lnTo>
                  <a:lnTo>
                    <a:pt x="175" y="84"/>
                  </a:lnTo>
                  <a:lnTo>
                    <a:pt x="175" y="79"/>
                  </a:lnTo>
                  <a:lnTo>
                    <a:pt x="178" y="77"/>
                  </a:lnTo>
                  <a:lnTo>
                    <a:pt x="180" y="74"/>
                  </a:lnTo>
                  <a:lnTo>
                    <a:pt x="180" y="70"/>
                  </a:lnTo>
                  <a:lnTo>
                    <a:pt x="182" y="67"/>
                  </a:lnTo>
                  <a:lnTo>
                    <a:pt x="185" y="62"/>
                  </a:lnTo>
                  <a:lnTo>
                    <a:pt x="187" y="60"/>
                  </a:lnTo>
                  <a:lnTo>
                    <a:pt x="187" y="58"/>
                  </a:lnTo>
                  <a:lnTo>
                    <a:pt x="190" y="53"/>
                  </a:lnTo>
                  <a:lnTo>
                    <a:pt x="192" y="50"/>
                  </a:lnTo>
                  <a:lnTo>
                    <a:pt x="192" y="46"/>
                  </a:lnTo>
                  <a:lnTo>
                    <a:pt x="194" y="43"/>
                  </a:lnTo>
                  <a:lnTo>
                    <a:pt x="197" y="41"/>
                  </a:lnTo>
                  <a:lnTo>
                    <a:pt x="199" y="36"/>
                  </a:lnTo>
                  <a:lnTo>
                    <a:pt x="199" y="34"/>
                  </a:lnTo>
                  <a:lnTo>
                    <a:pt x="202" y="29"/>
                  </a:lnTo>
                  <a:lnTo>
                    <a:pt x="204" y="26"/>
                  </a:lnTo>
                  <a:lnTo>
                    <a:pt x="204" y="24"/>
                  </a:lnTo>
                  <a:lnTo>
                    <a:pt x="206" y="19"/>
                  </a:lnTo>
                  <a:lnTo>
                    <a:pt x="209" y="17"/>
                  </a:lnTo>
                  <a:lnTo>
                    <a:pt x="211" y="12"/>
                  </a:lnTo>
                  <a:lnTo>
                    <a:pt x="211" y="10"/>
                  </a:lnTo>
                  <a:lnTo>
                    <a:pt x="213" y="7"/>
                  </a:lnTo>
                  <a:lnTo>
                    <a:pt x="216" y="2"/>
                  </a:lnTo>
                  <a:lnTo>
                    <a:pt x="21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72" name="Freeform 88"/>
            <p:cNvSpPr>
              <a:spLocks/>
            </p:cNvSpPr>
            <p:nvPr/>
          </p:nvSpPr>
          <p:spPr bwMode="auto">
            <a:xfrm>
              <a:off x="5213" y="1533"/>
              <a:ext cx="218" cy="405"/>
            </a:xfrm>
            <a:custGeom>
              <a:avLst/>
              <a:gdLst>
                <a:gd name="T0" fmla="*/ 5 w 218"/>
                <a:gd name="T1" fmla="*/ 398 h 405"/>
                <a:gd name="T2" fmla="*/ 9 w 218"/>
                <a:gd name="T3" fmla="*/ 388 h 405"/>
                <a:gd name="T4" fmla="*/ 14 w 218"/>
                <a:gd name="T5" fmla="*/ 376 h 405"/>
                <a:gd name="T6" fmla="*/ 19 w 218"/>
                <a:gd name="T7" fmla="*/ 367 h 405"/>
                <a:gd name="T8" fmla="*/ 24 w 218"/>
                <a:gd name="T9" fmla="*/ 357 h 405"/>
                <a:gd name="T10" fmla="*/ 31 w 218"/>
                <a:gd name="T11" fmla="*/ 348 h 405"/>
                <a:gd name="T12" fmla="*/ 36 w 218"/>
                <a:gd name="T13" fmla="*/ 336 h 405"/>
                <a:gd name="T14" fmla="*/ 41 w 218"/>
                <a:gd name="T15" fmla="*/ 326 h 405"/>
                <a:gd name="T16" fmla="*/ 45 w 218"/>
                <a:gd name="T17" fmla="*/ 316 h 405"/>
                <a:gd name="T18" fmla="*/ 50 w 218"/>
                <a:gd name="T19" fmla="*/ 307 h 405"/>
                <a:gd name="T20" fmla="*/ 55 w 218"/>
                <a:gd name="T21" fmla="*/ 295 h 405"/>
                <a:gd name="T22" fmla="*/ 62 w 218"/>
                <a:gd name="T23" fmla="*/ 285 h 405"/>
                <a:gd name="T24" fmla="*/ 67 w 218"/>
                <a:gd name="T25" fmla="*/ 276 h 405"/>
                <a:gd name="T26" fmla="*/ 72 w 218"/>
                <a:gd name="T27" fmla="*/ 266 h 405"/>
                <a:gd name="T28" fmla="*/ 77 w 218"/>
                <a:gd name="T29" fmla="*/ 254 h 405"/>
                <a:gd name="T30" fmla="*/ 81 w 218"/>
                <a:gd name="T31" fmla="*/ 245 h 405"/>
                <a:gd name="T32" fmla="*/ 86 w 218"/>
                <a:gd name="T33" fmla="*/ 235 h 405"/>
                <a:gd name="T34" fmla="*/ 91 w 218"/>
                <a:gd name="T35" fmla="*/ 225 h 405"/>
                <a:gd name="T36" fmla="*/ 98 w 218"/>
                <a:gd name="T37" fmla="*/ 216 h 405"/>
                <a:gd name="T38" fmla="*/ 103 w 218"/>
                <a:gd name="T39" fmla="*/ 206 h 405"/>
                <a:gd name="T40" fmla="*/ 108 w 218"/>
                <a:gd name="T41" fmla="*/ 197 h 405"/>
                <a:gd name="T42" fmla="*/ 112 w 218"/>
                <a:gd name="T43" fmla="*/ 187 h 405"/>
                <a:gd name="T44" fmla="*/ 117 w 218"/>
                <a:gd name="T45" fmla="*/ 175 h 405"/>
                <a:gd name="T46" fmla="*/ 122 w 218"/>
                <a:gd name="T47" fmla="*/ 166 h 405"/>
                <a:gd name="T48" fmla="*/ 127 w 218"/>
                <a:gd name="T49" fmla="*/ 156 h 405"/>
                <a:gd name="T50" fmla="*/ 134 w 218"/>
                <a:gd name="T51" fmla="*/ 146 h 405"/>
                <a:gd name="T52" fmla="*/ 139 w 218"/>
                <a:gd name="T53" fmla="*/ 139 h 405"/>
                <a:gd name="T54" fmla="*/ 144 w 218"/>
                <a:gd name="T55" fmla="*/ 130 h 405"/>
                <a:gd name="T56" fmla="*/ 148 w 218"/>
                <a:gd name="T57" fmla="*/ 120 h 405"/>
                <a:gd name="T58" fmla="*/ 153 w 218"/>
                <a:gd name="T59" fmla="*/ 110 h 405"/>
                <a:gd name="T60" fmla="*/ 158 w 218"/>
                <a:gd name="T61" fmla="*/ 101 h 405"/>
                <a:gd name="T62" fmla="*/ 163 w 218"/>
                <a:gd name="T63" fmla="*/ 91 h 405"/>
                <a:gd name="T64" fmla="*/ 170 w 218"/>
                <a:gd name="T65" fmla="*/ 84 h 405"/>
                <a:gd name="T66" fmla="*/ 175 w 218"/>
                <a:gd name="T67" fmla="*/ 75 h 405"/>
                <a:gd name="T68" fmla="*/ 179 w 218"/>
                <a:gd name="T69" fmla="*/ 65 h 405"/>
                <a:gd name="T70" fmla="*/ 184 w 218"/>
                <a:gd name="T71" fmla="*/ 55 h 405"/>
                <a:gd name="T72" fmla="*/ 189 w 218"/>
                <a:gd name="T73" fmla="*/ 48 h 405"/>
                <a:gd name="T74" fmla="*/ 194 w 218"/>
                <a:gd name="T75" fmla="*/ 39 h 405"/>
                <a:gd name="T76" fmla="*/ 199 w 218"/>
                <a:gd name="T77" fmla="*/ 31 h 405"/>
                <a:gd name="T78" fmla="*/ 206 w 218"/>
                <a:gd name="T79" fmla="*/ 22 h 405"/>
                <a:gd name="T80" fmla="*/ 211 w 218"/>
                <a:gd name="T81" fmla="*/ 15 h 405"/>
                <a:gd name="T82" fmla="*/ 215 w 218"/>
                <a:gd name="T83" fmla="*/ 7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 h="405">
                  <a:moveTo>
                    <a:pt x="0" y="405"/>
                  </a:moveTo>
                  <a:lnTo>
                    <a:pt x="2" y="400"/>
                  </a:lnTo>
                  <a:lnTo>
                    <a:pt x="5" y="398"/>
                  </a:lnTo>
                  <a:lnTo>
                    <a:pt x="7" y="393"/>
                  </a:lnTo>
                  <a:lnTo>
                    <a:pt x="7" y="391"/>
                  </a:lnTo>
                  <a:lnTo>
                    <a:pt x="9" y="388"/>
                  </a:lnTo>
                  <a:lnTo>
                    <a:pt x="12" y="384"/>
                  </a:lnTo>
                  <a:lnTo>
                    <a:pt x="12" y="381"/>
                  </a:lnTo>
                  <a:lnTo>
                    <a:pt x="14" y="376"/>
                  </a:lnTo>
                  <a:lnTo>
                    <a:pt x="17" y="374"/>
                  </a:lnTo>
                  <a:lnTo>
                    <a:pt x="19" y="372"/>
                  </a:lnTo>
                  <a:lnTo>
                    <a:pt x="19" y="367"/>
                  </a:lnTo>
                  <a:lnTo>
                    <a:pt x="21" y="364"/>
                  </a:lnTo>
                  <a:lnTo>
                    <a:pt x="24" y="360"/>
                  </a:lnTo>
                  <a:lnTo>
                    <a:pt x="24" y="357"/>
                  </a:lnTo>
                  <a:lnTo>
                    <a:pt x="26" y="352"/>
                  </a:lnTo>
                  <a:lnTo>
                    <a:pt x="29" y="350"/>
                  </a:lnTo>
                  <a:lnTo>
                    <a:pt x="31" y="348"/>
                  </a:lnTo>
                  <a:lnTo>
                    <a:pt x="31" y="343"/>
                  </a:lnTo>
                  <a:lnTo>
                    <a:pt x="33" y="340"/>
                  </a:lnTo>
                  <a:lnTo>
                    <a:pt x="36" y="336"/>
                  </a:lnTo>
                  <a:lnTo>
                    <a:pt x="36" y="333"/>
                  </a:lnTo>
                  <a:lnTo>
                    <a:pt x="38" y="331"/>
                  </a:lnTo>
                  <a:lnTo>
                    <a:pt x="41" y="326"/>
                  </a:lnTo>
                  <a:lnTo>
                    <a:pt x="43" y="324"/>
                  </a:lnTo>
                  <a:lnTo>
                    <a:pt x="43" y="319"/>
                  </a:lnTo>
                  <a:lnTo>
                    <a:pt x="45" y="316"/>
                  </a:lnTo>
                  <a:lnTo>
                    <a:pt x="48" y="312"/>
                  </a:lnTo>
                  <a:lnTo>
                    <a:pt x="50" y="309"/>
                  </a:lnTo>
                  <a:lnTo>
                    <a:pt x="50" y="307"/>
                  </a:lnTo>
                  <a:lnTo>
                    <a:pt x="53" y="302"/>
                  </a:lnTo>
                  <a:lnTo>
                    <a:pt x="55" y="300"/>
                  </a:lnTo>
                  <a:lnTo>
                    <a:pt x="55" y="295"/>
                  </a:lnTo>
                  <a:lnTo>
                    <a:pt x="57" y="292"/>
                  </a:lnTo>
                  <a:lnTo>
                    <a:pt x="60" y="290"/>
                  </a:lnTo>
                  <a:lnTo>
                    <a:pt x="62" y="285"/>
                  </a:lnTo>
                  <a:lnTo>
                    <a:pt x="62" y="283"/>
                  </a:lnTo>
                  <a:lnTo>
                    <a:pt x="65" y="278"/>
                  </a:lnTo>
                  <a:lnTo>
                    <a:pt x="67" y="276"/>
                  </a:lnTo>
                  <a:lnTo>
                    <a:pt x="67" y="271"/>
                  </a:lnTo>
                  <a:lnTo>
                    <a:pt x="69" y="269"/>
                  </a:lnTo>
                  <a:lnTo>
                    <a:pt x="72" y="266"/>
                  </a:lnTo>
                  <a:lnTo>
                    <a:pt x="74" y="261"/>
                  </a:lnTo>
                  <a:lnTo>
                    <a:pt x="74" y="259"/>
                  </a:lnTo>
                  <a:lnTo>
                    <a:pt x="77" y="254"/>
                  </a:lnTo>
                  <a:lnTo>
                    <a:pt x="79" y="252"/>
                  </a:lnTo>
                  <a:lnTo>
                    <a:pt x="79" y="249"/>
                  </a:lnTo>
                  <a:lnTo>
                    <a:pt x="81" y="245"/>
                  </a:lnTo>
                  <a:lnTo>
                    <a:pt x="84" y="242"/>
                  </a:lnTo>
                  <a:lnTo>
                    <a:pt x="86" y="237"/>
                  </a:lnTo>
                  <a:lnTo>
                    <a:pt x="86" y="235"/>
                  </a:lnTo>
                  <a:lnTo>
                    <a:pt x="88" y="233"/>
                  </a:lnTo>
                  <a:lnTo>
                    <a:pt x="91" y="228"/>
                  </a:lnTo>
                  <a:lnTo>
                    <a:pt x="91" y="225"/>
                  </a:lnTo>
                  <a:lnTo>
                    <a:pt x="93" y="223"/>
                  </a:lnTo>
                  <a:lnTo>
                    <a:pt x="96" y="218"/>
                  </a:lnTo>
                  <a:lnTo>
                    <a:pt x="98" y="216"/>
                  </a:lnTo>
                  <a:lnTo>
                    <a:pt x="98" y="211"/>
                  </a:lnTo>
                  <a:lnTo>
                    <a:pt x="100" y="209"/>
                  </a:lnTo>
                  <a:lnTo>
                    <a:pt x="103" y="206"/>
                  </a:lnTo>
                  <a:lnTo>
                    <a:pt x="103" y="201"/>
                  </a:lnTo>
                  <a:lnTo>
                    <a:pt x="105" y="199"/>
                  </a:lnTo>
                  <a:lnTo>
                    <a:pt x="108" y="197"/>
                  </a:lnTo>
                  <a:lnTo>
                    <a:pt x="110" y="192"/>
                  </a:lnTo>
                  <a:lnTo>
                    <a:pt x="110" y="190"/>
                  </a:lnTo>
                  <a:lnTo>
                    <a:pt x="112" y="187"/>
                  </a:lnTo>
                  <a:lnTo>
                    <a:pt x="115" y="182"/>
                  </a:lnTo>
                  <a:lnTo>
                    <a:pt x="115" y="180"/>
                  </a:lnTo>
                  <a:lnTo>
                    <a:pt x="117" y="175"/>
                  </a:lnTo>
                  <a:lnTo>
                    <a:pt x="120" y="173"/>
                  </a:lnTo>
                  <a:lnTo>
                    <a:pt x="122" y="170"/>
                  </a:lnTo>
                  <a:lnTo>
                    <a:pt x="122" y="166"/>
                  </a:lnTo>
                  <a:lnTo>
                    <a:pt x="124" y="163"/>
                  </a:lnTo>
                  <a:lnTo>
                    <a:pt x="127" y="161"/>
                  </a:lnTo>
                  <a:lnTo>
                    <a:pt x="127" y="156"/>
                  </a:lnTo>
                  <a:lnTo>
                    <a:pt x="129" y="154"/>
                  </a:lnTo>
                  <a:lnTo>
                    <a:pt x="132" y="151"/>
                  </a:lnTo>
                  <a:lnTo>
                    <a:pt x="134" y="146"/>
                  </a:lnTo>
                  <a:lnTo>
                    <a:pt x="134" y="144"/>
                  </a:lnTo>
                  <a:lnTo>
                    <a:pt x="136" y="142"/>
                  </a:lnTo>
                  <a:lnTo>
                    <a:pt x="139" y="139"/>
                  </a:lnTo>
                  <a:lnTo>
                    <a:pt x="139" y="134"/>
                  </a:lnTo>
                  <a:lnTo>
                    <a:pt x="141" y="132"/>
                  </a:lnTo>
                  <a:lnTo>
                    <a:pt x="144" y="130"/>
                  </a:lnTo>
                  <a:lnTo>
                    <a:pt x="146" y="125"/>
                  </a:lnTo>
                  <a:lnTo>
                    <a:pt x="146" y="122"/>
                  </a:lnTo>
                  <a:lnTo>
                    <a:pt x="148" y="120"/>
                  </a:lnTo>
                  <a:lnTo>
                    <a:pt x="151" y="115"/>
                  </a:lnTo>
                  <a:lnTo>
                    <a:pt x="151" y="113"/>
                  </a:lnTo>
                  <a:lnTo>
                    <a:pt x="153" y="110"/>
                  </a:lnTo>
                  <a:lnTo>
                    <a:pt x="156" y="108"/>
                  </a:lnTo>
                  <a:lnTo>
                    <a:pt x="158" y="103"/>
                  </a:lnTo>
                  <a:lnTo>
                    <a:pt x="158" y="101"/>
                  </a:lnTo>
                  <a:lnTo>
                    <a:pt x="160" y="98"/>
                  </a:lnTo>
                  <a:lnTo>
                    <a:pt x="163" y="96"/>
                  </a:lnTo>
                  <a:lnTo>
                    <a:pt x="163" y="91"/>
                  </a:lnTo>
                  <a:lnTo>
                    <a:pt x="165" y="89"/>
                  </a:lnTo>
                  <a:lnTo>
                    <a:pt x="168" y="87"/>
                  </a:lnTo>
                  <a:lnTo>
                    <a:pt x="170" y="84"/>
                  </a:lnTo>
                  <a:lnTo>
                    <a:pt x="170" y="79"/>
                  </a:lnTo>
                  <a:lnTo>
                    <a:pt x="172" y="77"/>
                  </a:lnTo>
                  <a:lnTo>
                    <a:pt x="175" y="75"/>
                  </a:lnTo>
                  <a:lnTo>
                    <a:pt x="175" y="72"/>
                  </a:lnTo>
                  <a:lnTo>
                    <a:pt x="177" y="67"/>
                  </a:lnTo>
                  <a:lnTo>
                    <a:pt x="179" y="65"/>
                  </a:lnTo>
                  <a:lnTo>
                    <a:pt x="182" y="63"/>
                  </a:lnTo>
                  <a:lnTo>
                    <a:pt x="182" y="60"/>
                  </a:lnTo>
                  <a:lnTo>
                    <a:pt x="184" y="55"/>
                  </a:lnTo>
                  <a:lnTo>
                    <a:pt x="187" y="53"/>
                  </a:lnTo>
                  <a:lnTo>
                    <a:pt x="187" y="51"/>
                  </a:lnTo>
                  <a:lnTo>
                    <a:pt x="189" y="48"/>
                  </a:lnTo>
                  <a:lnTo>
                    <a:pt x="191" y="46"/>
                  </a:lnTo>
                  <a:lnTo>
                    <a:pt x="194" y="43"/>
                  </a:lnTo>
                  <a:lnTo>
                    <a:pt x="194" y="39"/>
                  </a:lnTo>
                  <a:lnTo>
                    <a:pt x="196" y="36"/>
                  </a:lnTo>
                  <a:lnTo>
                    <a:pt x="199" y="34"/>
                  </a:lnTo>
                  <a:lnTo>
                    <a:pt x="199" y="31"/>
                  </a:lnTo>
                  <a:lnTo>
                    <a:pt x="201" y="29"/>
                  </a:lnTo>
                  <a:lnTo>
                    <a:pt x="203" y="27"/>
                  </a:lnTo>
                  <a:lnTo>
                    <a:pt x="206" y="22"/>
                  </a:lnTo>
                  <a:lnTo>
                    <a:pt x="206" y="19"/>
                  </a:lnTo>
                  <a:lnTo>
                    <a:pt x="208" y="17"/>
                  </a:lnTo>
                  <a:lnTo>
                    <a:pt x="211" y="15"/>
                  </a:lnTo>
                  <a:lnTo>
                    <a:pt x="211" y="12"/>
                  </a:lnTo>
                  <a:lnTo>
                    <a:pt x="213" y="10"/>
                  </a:lnTo>
                  <a:lnTo>
                    <a:pt x="215" y="7"/>
                  </a:lnTo>
                  <a:lnTo>
                    <a:pt x="218" y="3"/>
                  </a:lnTo>
                  <a:lnTo>
                    <a:pt x="218"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73" name="Line 89"/>
            <p:cNvSpPr>
              <a:spLocks noChangeShapeType="1"/>
            </p:cNvSpPr>
            <p:nvPr/>
          </p:nvSpPr>
          <p:spPr bwMode="auto">
            <a:xfrm flipV="1">
              <a:off x="5431" y="1531"/>
              <a:ext cx="2" cy="2"/>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74" name="Rectangle 90"/>
            <p:cNvSpPr>
              <a:spLocks noChangeArrowheads="1"/>
            </p:cNvSpPr>
            <p:nvPr/>
          </p:nvSpPr>
          <p:spPr bwMode="auto">
            <a:xfrm>
              <a:off x="4186" y="2701"/>
              <a:ext cx="11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Klystron Phase Angle(degree)</a:t>
              </a:r>
              <a:endParaRPr kumimoji="1" lang="ko-KR" altLang="ko-KR" sz="10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2075" name="Rectangle 91"/>
            <p:cNvSpPr>
              <a:spLocks noChangeArrowheads="1"/>
            </p:cNvSpPr>
            <p:nvPr/>
          </p:nvSpPr>
          <p:spPr bwMode="auto">
            <a:xfrm rot="16200000">
              <a:off x="3073" y="1824"/>
              <a:ext cx="9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Measured Energy (MeV)</a:t>
              </a:r>
              <a:endParaRPr kumimoji="1" lang="ko-KR" altLang="ko-KR" sz="10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2076" name="Rectangle 92"/>
            <p:cNvSpPr>
              <a:spLocks noChangeArrowheads="1"/>
            </p:cNvSpPr>
            <p:nvPr/>
          </p:nvSpPr>
          <p:spPr bwMode="auto">
            <a:xfrm>
              <a:off x="3716" y="2563"/>
              <a:ext cx="24"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077" name="Rectangle 93"/>
            <p:cNvSpPr>
              <a:spLocks noChangeArrowheads="1"/>
            </p:cNvSpPr>
            <p:nvPr/>
          </p:nvSpPr>
          <p:spPr bwMode="auto">
            <a:xfrm>
              <a:off x="5481" y="1179"/>
              <a:ext cx="24"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078" name="Rectangle 94"/>
            <p:cNvSpPr>
              <a:spLocks noChangeArrowheads="1"/>
            </p:cNvSpPr>
            <p:nvPr/>
          </p:nvSpPr>
          <p:spPr bwMode="auto">
            <a:xfrm>
              <a:off x="3793" y="2281"/>
              <a:ext cx="156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162.6</a:t>
              </a:r>
              <a:r>
                <a:rPr kumimoji="1" lang="en-US"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2</a:t>
              </a:r>
              <a:r>
                <a:rPr kumimoji="1" lang="ko-KR"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sin(0.017302X + 0.91418) + 2833.9</a:t>
              </a:r>
              <a:r>
                <a:rPr kumimoji="1" lang="en-US" altLang="ko-KR" sz="1000" b="1" i="0" u="none" strike="noStrike" cap="none" normalizeH="0" baseline="0" dirty="0" smtClean="0">
                  <a:ln>
                    <a:noFill/>
                  </a:ln>
                  <a:solidFill>
                    <a:srgbClr val="000000"/>
                  </a:solidFill>
                  <a:effectLst/>
                  <a:latin typeface="Helvetica" charset="0"/>
                  <a:ea typeface="굴림" pitchFamily="50" charset="-127"/>
                  <a:cs typeface="굴림" pitchFamily="50" charset="-127"/>
                </a:rPr>
                <a:t>1</a:t>
              </a:r>
              <a:endParaRPr kumimoji="1" lang="ko-KR" altLang="ko-KR" sz="1000" b="0" i="0" u="none" strike="noStrike" cap="none" normalizeH="0" baseline="0" dirty="0" smtClean="0">
                <a:ln>
                  <a:noFill/>
                </a:ln>
                <a:solidFill>
                  <a:schemeClr val="tx1"/>
                </a:solidFill>
                <a:effectLst/>
                <a:ea typeface="굴림" pitchFamily="50" charset="-127"/>
                <a:cs typeface="굴림" pitchFamily="50" charset="-127"/>
              </a:endParaRPr>
            </a:p>
          </p:txBody>
        </p:sp>
        <p:sp>
          <p:nvSpPr>
            <p:cNvPr id="2079" name="Rectangle 95"/>
            <p:cNvSpPr>
              <a:spLocks noChangeArrowheads="1"/>
            </p:cNvSpPr>
            <p:nvPr/>
          </p:nvSpPr>
          <p:spPr bwMode="auto">
            <a:xfrm>
              <a:off x="3793" y="2384"/>
              <a:ext cx="82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000" b="1" i="0" u="none" strike="noStrike" cap="none" normalizeH="0" baseline="0" smtClean="0">
                  <a:ln>
                    <a:noFill/>
                  </a:ln>
                  <a:solidFill>
                    <a:srgbClr val="000000"/>
                  </a:solidFill>
                  <a:effectLst/>
                  <a:latin typeface="Helvetica" charset="0"/>
                  <a:ea typeface="굴림" pitchFamily="50" charset="-127"/>
                  <a:cs typeface="굴림" pitchFamily="50" charset="-127"/>
                </a:rPr>
                <a:t>Peak Phase = 37.6212</a:t>
              </a:r>
              <a:endParaRPr kumimoji="1" lang="ko-KR" altLang="ko-KR" sz="1000" b="0" i="0" u="none" strike="noStrike" cap="none" normalizeH="0" baseline="0" smtClean="0">
                <a:ln>
                  <a:noFill/>
                </a:ln>
                <a:solidFill>
                  <a:schemeClr val="tx1"/>
                </a:solidFill>
                <a:effectLst/>
                <a:ea typeface="굴림" pitchFamily="50" charset="-127"/>
                <a:cs typeface="굴림" pitchFamily="50" charset="-127"/>
              </a:endParaRPr>
            </a:p>
          </p:txBody>
        </p:sp>
        <p:sp>
          <p:nvSpPr>
            <p:cNvPr id="2080" name="Rectangle 96"/>
            <p:cNvSpPr>
              <a:spLocks noChangeArrowheads="1"/>
            </p:cNvSpPr>
            <p:nvPr/>
          </p:nvSpPr>
          <p:spPr bwMode="auto">
            <a:xfrm>
              <a:off x="5182" y="1215"/>
              <a:ext cx="287" cy="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81" name="Rectangle 97"/>
            <p:cNvSpPr>
              <a:spLocks noChangeArrowheads="1"/>
            </p:cNvSpPr>
            <p:nvPr/>
          </p:nvSpPr>
          <p:spPr bwMode="auto">
            <a:xfrm>
              <a:off x="5182" y="1215"/>
              <a:ext cx="287" cy="55"/>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2" name="Line 98"/>
            <p:cNvSpPr>
              <a:spLocks noChangeShapeType="1"/>
            </p:cNvSpPr>
            <p:nvPr/>
          </p:nvSpPr>
          <p:spPr bwMode="auto">
            <a:xfrm>
              <a:off x="5182" y="1215"/>
              <a:ext cx="2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3" name="Line 99"/>
            <p:cNvSpPr>
              <a:spLocks noChangeShapeType="1"/>
            </p:cNvSpPr>
            <p:nvPr/>
          </p:nvSpPr>
          <p:spPr bwMode="auto">
            <a:xfrm>
              <a:off x="5182" y="1270"/>
              <a:ext cx="2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4" name="Line 100"/>
            <p:cNvSpPr>
              <a:spLocks noChangeShapeType="1"/>
            </p:cNvSpPr>
            <p:nvPr/>
          </p:nvSpPr>
          <p:spPr bwMode="auto">
            <a:xfrm flipV="1">
              <a:off x="5469" y="1215"/>
              <a:ext cx="0" cy="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5" name="Line 101"/>
            <p:cNvSpPr>
              <a:spLocks noChangeShapeType="1"/>
            </p:cNvSpPr>
            <p:nvPr/>
          </p:nvSpPr>
          <p:spPr bwMode="auto">
            <a:xfrm flipV="1">
              <a:off x="5182" y="1215"/>
              <a:ext cx="0" cy="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6" name="Line 102"/>
            <p:cNvSpPr>
              <a:spLocks noChangeShapeType="1"/>
            </p:cNvSpPr>
            <p:nvPr/>
          </p:nvSpPr>
          <p:spPr bwMode="auto">
            <a:xfrm>
              <a:off x="5182" y="1270"/>
              <a:ext cx="2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7" name="Line 103"/>
            <p:cNvSpPr>
              <a:spLocks noChangeShapeType="1"/>
            </p:cNvSpPr>
            <p:nvPr/>
          </p:nvSpPr>
          <p:spPr bwMode="auto">
            <a:xfrm flipV="1">
              <a:off x="5182" y="1215"/>
              <a:ext cx="0" cy="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8" name="Line 104"/>
            <p:cNvSpPr>
              <a:spLocks noChangeShapeType="1"/>
            </p:cNvSpPr>
            <p:nvPr/>
          </p:nvSpPr>
          <p:spPr bwMode="auto">
            <a:xfrm>
              <a:off x="5182" y="1215"/>
              <a:ext cx="2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9" name="Line 105"/>
            <p:cNvSpPr>
              <a:spLocks noChangeShapeType="1"/>
            </p:cNvSpPr>
            <p:nvPr/>
          </p:nvSpPr>
          <p:spPr bwMode="auto">
            <a:xfrm>
              <a:off x="5182" y="1270"/>
              <a:ext cx="2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90" name="Line 106"/>
            <p:cNvSpPr>
              <a:spLocks noChangeShapeType="1"/>
            </p:cNvSpPr>
            <p:nvPr/>
          </p:nvSpPr>
          <p:spPr bwMode="auto">
            <a:xfrm flipV="1">
              <a:off x="5469" y="1215"/>
              <a:ext cx="0" cy="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91" name="Line 107"/>
            <p:cNvSpPr>
              <a:spLocks noChangeShapeType="1"/>
            </p:cNvSpPr>
            <p:nvPr/>
          </p:nvSpPr>
          <p:spPr bwMode="auto">
            <a:xfrm flipV="1">
              <a:off x="5182" y="1215"/>
              <a:ext cx="0" cy="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92" name="Rectangle 108"/>
            <p:cNvSpPr>
              <a:spLocks noChangeArrowheads="1"/>
            </p:cNvSpPr>
            <p:nvPr/>
          </p:nvSpPr>
          <p:spPr bwMode="auto">
            <a:xfrm>
              <a:off x="5306" y="1224"/>
              <a:ext cx="163"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400" b="0" i="0" u="none" strike="noStrike" cap="none" normalizeH="0" baseline="0" smtClean="0">
                  <a:ln>
                    <a:noFill/>
                  </a:ln>
                  <a:solidFill>
                    <a:srgbClr val="000000"/>
                  </a:solidFill>
                  <a:effectLst/>
                  <a:latin typeface="Helvetica" charset="0"/>
                  <a:ea typeface="굴림" pitchFamily="50" charset="-127"/>
                  <a:cs typeface="굴림" pitchFamily="50" charset="-127"/>
                </a:rPr>
                <a:t>fitted curve</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093" name="Line 109"/>
            <p:cNvSpPr>
              <a:spLocks noChangeShapeType="1"/>
            </p:cNvSpPr>
            <p:nvPr/>
          </p:nvSpPr>
          <p:spPr bwMode="auto">
            <a:xfrm>
              <a:off x="5201" y="1241"/>
              <a:ext cx="96" cy="0"/>
            </a:xfrm>
            <a:prstGeom prst="line">
              <a:avLst/>
            </a:prstGeom>
            <a:noFill/>
            <a:ln w="0">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grpSp>
    </p:spTree>
    <p:extLst>
      <p:ext uri="{BB962C8B-B14F-4D97-AF65-F5344CB8AC3E}">
        <p14:creationId xmlns:p14="http://schemas.microsoft.com/office/powerpoint/2010/main" val="14705688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128792" cy="535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표 2"/>
          <p:cNvGraphicFramePr>
            <a:graphicFrameLocks noGrp="1"/>
          </p:cNvGraphicFramePr>
          <p:nvPr>
            <p:extLst>
              <p:ext uri="{D42A27DB-BD31-4B8C-83A1-F6EECF244321}">
                <p14:modId xmlns:p14="http://schemas.microsoft.com/office/powerpoint/2010/main" val="1440963216"/>
              </p:ext>
            </p:extLst>
          </p:nvPr>
        </p:nvGraphicFramePr>
        <p:xfrm>
          <a:off x="2411760" y="5733256"/>
          <a:ext cx="4752527" cy="1008112"/>
        </p:xfrm>
        <a:graphic>
          <a:graphicData uri="http://schemas.openxmlformats.org/drawingml/2006/table">
            <a:tbl>
              <a:tblPr>
                <a:tableStyleId>{5C22544A-7EE6-4342-B048-85BDC9FD1C3A}</a:tableStyleId>
              </a:tblPr>
              <a:tblGrid>
                <a:gridCol w="2131723"/>
                <a:gridCol w="728563"/>
                <a:gridCol w="728563"/>
                <a:gridCol w="1163678"/>
              </a:tblGrid>
              <a:tr h="376846">
                <a:tc>
                  <a:txBody>
                    <a:bodyPr/>
                    <a:lstStyle/>
                    <a:p>
                      <a:pPr algn="ctr" fontAlgn="ctr"/>
                      <a:endParaRPr lang="ko-KR" altLang="en-US" sz="1200" b="1" i="0" u="none" strike="noStrike">
                        <a:solidFill>
                          <a:srgbClr val="000000"/>
                        </a:solidFill>
                        <a:effectLst/>
                        <a:latin typeface="Verdana"/>
                      </a:endParaRPr>
                    </a:p>
                  </a:txBody>
                  <a:tcPr marL="9525" marR="9525" marT="9525" marB="0" anchor="ctr"/>
                </a:tc>
                <a:tc>
                  <a:txBody>
                    <a:bodyPr/>
                    <a:lstStyle/>
                    <a:p>
                      <a:pPr algn="ctr" fontAlgn="ctr"/>
                      <a:r>
                        <a:rPr lang="en-US" sz="1200" b="1" u="none" strike="noStrike">
                          <a:effectLst/>
                        </a:rPr>
                        <a:t>mean</a:t>
                      </a:r>
                      <a:endParaRPr lang="en-US" sz="1200" b="1" i="0" u="none" strike="noStrike">
                        <a:solidFill>
                          <a:srgbClr val="000000"/>
                        </a:solidFill>
                        <a:effectLst/>
                        <a:latin typeface="Verdana"/>
                      </a:endParaRPr>
                    </a:p>
                  </a:txBody>
                  <a:tcPr marL="9525" marR="9525" marT="9525" marB="0" anchor="ctr"/>
                </a:tc>
                <a:tc>
                  <a:txBody>
                    <a:bodyPr/>
                    <a:lstStyle/>
                    <a:p>
                      <a:pPr algn="ctr" fontAlgn="ctr"/>
                      <a:r>
                        <a:rPr lang="en-US" sz="1200" b="1" u="none" strike="noStrike">
                          <a:effectLst/>
                        </a:rPr>
                        <a:t>rms</a:t>
                      </a:r>
                      <a:endParaRPr lang="en-US" sz="1200" b="1" i="0" u="none" strike="noStrike">
                        <a:solidFill>
                          <a:srgbClr val="000000"/>
                        </a:solidFill>
                        <a:effectLst/>
                        <a:latin typeface="Verdana"/>
                      </a:endParaRPr>
                    </a:p>
                  </a:txBody>
                  <a:tcPr marL="9525" marR="9525" marT="9525" marB="0" anchor="ctr"/>
                </a:tc>
                <a:tc>
                  <a:txBody>
                    <a:bodyPr/>
                    <a:lstStyle/>
                    <a:p>
                      <a:pPr algn="l" fontAlgn="ctr"/>
                      <a:r>
                        <a:rPr lang="en-US" sz="1200" b="1" u="none" strike="noStrike">
                          <a:effectLst/>
                        </a:rPr>
                        <a:t>rms Stability (%)</a:t>
                      </a:r>
                      <a:endParaRPr lang="en-US" sz="1200" b="1" i="0" u="none" strike="noStrike">
                        <a:solidFill>
                          <a:srgbClr val="000000"/>
                        </a:solidFill>
                        <a:effectLst/>
                        <a:latin typeface="맑은 고딕"/>
                      </a:endParaRPr>
                    </a:p>
                  </a:txBody>
                  <a:tcPr marL="9525" marR="9525" marT="9525" marB="0" anchor="ctr"/>
                </a:tc>
              </a:tr>
              <a:tr h="210422">
                <a:tc>
                  <a:txBody>
                    <a:bodyPr/>
                    <a:lstStyle/>
                    <a:p>
                      <a:pPr algn="ctr" fontAlgn="ctr"/>
                      <a:r>
                        <a:rPr lang="en-US" sz="1200" b="1" u="none" strike="noStrike">
                          <a:effectLst/>
                        </a:rPr>
                        <a:t>Linac Energy (MeV)</a:t>
                      </a:r>
                      <a:endParaRPr lang="en-US" sz="1200" b="1" i="0" u="none" strike="noStrike">
                        <a:solidFill>
                          <a:srgbClr val="000000"/>
                        </a:solidFill>
                        <a:effectLst/>
                        <a:latin typeface="Verdana"/>
                      </a:endParaRPr>
                    </a:p>
                  </a:txBody>
                  <a:tcPr marL="9525" marR="9525" marT="9525" marB="0" anchor="ctr"/>
                </a:tc>
                <a:tc>
                  <a:txBody>
                    <a:bodyPr/>
                    <a:lstStyle/>
                    <a:p>
                      <a:pPr algn="ctr" fontAlgn="ctr"/>
                      <a:r>
                        <a:rPr lang="en-US" altLang="ko-KR" sz="1200" b="1" u="none" strike="noStrike">
                          <a:effectLst/>
                        </a:rPr>
                        <a:t>-9.35</a:t>
                      </a:r>
                      <a:endParaRPr lang="en-US" altLang="ko-KR" sz="1200" b="1" i="0" u="none" strike="noStrike">
                        <a:solidFill>
                          <a:srgbClr val="000000"/>
                        </a:solidFill>
                        <a:effectLst/>
                        <a:latin typeface="Verdana"/>
                      </a:endParaRPr>
                    </a:p>
                  </a:txBody>
                  <a:tcPr marL="9525" marR="9525" marT="9525" marB="0" anchor="ctr"/>
                </a:tc>
                <a:tc>
                  <a:txBody>
                    <a:bodyPr/>
                    <a:lstStyle/>
                    <a:p>
                      <a:pPr algn="ctr" fontAlgn="ctr"/>
                      <a:r>
                        <a:rPr lang="en-US" altLang="ko-KR" sz="1200" b="1" u="none" strike="noStrike">
                          <a:effectLst/>
                        </a:rPr>
                        <a:t>10.00</a:t>
                      </a:r>
                      <a:endParaRPr lang="en-US" altLang="ko-KR" sz="1200" b="1" i="0" u="none" strike="noStrike">
                        <a:solidFill>
                          <a:srgbClr val="000000"/>
                        </a:solidFill>
                        <a:effectLst/>
                        <a:latin typeface="Verdana"/>
                      </a:endParaRPr>
                    </a:p>
                  </a:txBody>
                  <a:tcPr marL="9525" marR="9525" marT="9525" marB="0" anchor="ctr"/>
                </a:tc>
                <a:tc>
                  <a:txBody>
                    <a:bodyPr/>
                    <a:lstStyle/>
                    <a:p>
                      <a:pPr algn="r" fontAlgn="ctr"/>
                      <a:r>
                        <a:rPr lang="en-US" altLang="ko-KR" sz="1200" b="1" u="none" strike="noStrike">
                          <a:effectLst/>
                        </a:rPr>
                        <a:t>0.333</a:t>
                      </a:r>
                      <a:endParaRPr lang="en-US" altLang="ko-KR" sz="1200" b="1" i="0" u="none" strike="noStrike">
                        <a:solidFill>
                          <a:srgbClr val="000000"/>
                        </a:solidFill>
                        <a:effectLst/>
                        <a:latin typeface="맑은 고딕"/>
                      </a:endParaRPr>
                    </a:p>
                  </a:txBody>
                  <a:tcPr marL="9525" marR="9525" marT="9525" marB="0" anchor="ctr"/>
                </a:tc>
              </a:tr>
              <a:tr h="210422">
                <a:tc>
                  <a:txBody>
                    <a:bodyPr/>
                    <a:lstStyle/>
                    <a:p>
                      <a:pPr algn="ctr" fontAlgn="ctr"/>
                      <a:r>
                        <a:rPr lang="en-US" sz="1200" b="1" u="none" strike="noStrike">
                          <a:effectLst/>
                        </a:rPr>
                        <a:t>BPMT02 (mm)</a:t>
                      </a:r>
                      <a:endParaRPr lang="en-US" sz="1200" b="1" i="0" u="none" strike="noStrike">
                        <a:solidFill>
                          <a:srgbClr val="000000"/>
                        </a:solidFill>
                        <a:effectLst/>
                        <a:latin typeface="Verdana"/>
                      </a:endParaRPr>
                    </a:p>
                  </a:txBody>
                  <a:tcPr marL="9525" marR="9525" marT="9525" marB="0" anchor="ctr"/>
                </a:tc>
                <a:tc>
                  <a:txBody>
                    <a:bodyPr/>
                    <a:lstStyle/>
                    <a:p>
                      <a:pPr algn="ctr" fontAlgn="ctr"/>
                      <a:r>
                        <a:rPr lang="en-US" altLang="ko-KR" sz="1200" b="1" u="none" strike="noStrike">
                          <a:effectLst/>
                        </a:rPr>
                        <a:t>-0.03</a:t>
                      </a:r>
                      <a:endParaRPr lang="en-US" altLang="ko-KR" sz="1200" b="1" i="0" u="none" strike="noStrike">
                        <a:solidFill>
                          <a:srgbClr val="000000"/>
                        </a:solidFill>
                        <a:effectLst/>
                        <a:latin typeface="Verdana"/>
                      </a:endParaRPr>
                    </a:p>
                  </a:txBody>
                  <a:tcPr marL="9525" marR="9525" marT="9525" marB="0" anchor="ctr"/>
                </a:tc>
                <a:tc>
                  <a:txBody>
                    <a:bodyPr/>
                    <a:lstStyle/>
                    <a:p>
                      <a:pPr algn="ctr" fontAlgn="ctr"/>
                      <a:r>
                        <a:rPr lang="en-US" altLang="ko-KR" sz="1200" b="1" u="none" strike="noStrike">
                          <a:effectLst/>
                        </a:rPr>
                        <a:t>0.33</a:t>
                      </a:r>
                      <a:endParaRPr lang="en-US" altLang="ko-KR" sz="1200" b="1" i="0" u="none" strike="noStrike">
                        <a:solidFill>
                          <a:srgbClr val="000000"/>
                        </a:solidFill>
                        <a:effectLst/>
                        <a:latin typeface="Verdana"/>
                      </a:endParaRPr>
                    </a:p>
                  </a:txBody>
                  <a:tcPr marL="9525" marR="9525" marT="9525" marB="0" anchor="ctr"/>
                </a:tc>
                <a:tc>
                  <a:txBody>
                    <a:bodyPr/>
                    <a:lstStyle/>
                    <a:p>
                      <a:pPr algn="l" fontAlgn="ctr"/>
                      <a:endParaRPr lang="ko-KR" altLang="en-US" sz="1200" b="1" i="0" u="none" strike="noStrike">
                        <a:solidFill>
                          <a:srgbClr val="000000"/>
                        </a:solidFill>
                        <a:effectLst/>
                        <a:latin typeface="맑은 고딕"/>
                      </a:endParaRPr>
                    </a:p>
                  </a:txBody>
                  <a:tcPr marL="9525" marR="9525" marT="9525" marB="0" anchor="ctr"/>
                </a:tc>
              </a:tr>
              <a:tr h="210422">
                <a:tc>
                  <a:txBody>
                    <a:bodyPr/>
                    <a:lstStyle/>
                    <a:p>
                      <a:pPr algn="ctr" fontAlgn="ctr"/>
                      <a:r>
                        <a:rPr lang="en-US" sz="1200" b="1" u="none" strike="noStrike">
                          <a:effectLst/>
                        </a:rPr>
                        <a:t>Injec Energy (MeV)</a:t>
                      </a:r>
                      <a:endParaRPr lang="en-US" sz="1200" b="1" i="0" u="none" strike="noStrike">
                        <a:solidFill>
                          <a:srgbClr val="000000"/>
                        </a:solidFill>
                        <a:effectLst/>
                        <a:latin typeface="Verdana"/>
                      </a:endParaRPr>
                    </a:p>
                  </a:txBody>
                  <a:tcPr marL="9525" marR="9525" marT="9525" marB="0" anchor="ctr"/>
                </a:tc>
                <a:tc>
                  <a:txBody>
                    <a:bodyPr/>
                    <a:lstStyle/>
                    <a:p>
                      <a:pPr algn="ctr" fontAlgn="ctr"/>
                      <a:r>
                        <a:rPr lang="en-US" altLang="ko-KR" sz="1200" b="1" u="none" strike="noStrike">
                          <a:effectLst/>
                        </a:rPr>
                        <a:t>-0.20</a:t>
                      </a:r>
                      <a:endParaRPr lang="en-US" altLang="ko-KR" sz="1200" b="1" i="0" u="none" strike="noStrike">
                        <a:solidFill>
                          <a:srgbClr val="000000"/>
                        </a:solidFill>
                        <a:effectLst/>
                        <a:latin typeface="Verdana"/>
                      </a:endParaRPr>
                    </a:p>
                  </a:txBody>
                  <a:tcPr marL="9525" marR="9525" marT="9525" marB="0" anchor="ctr"/>
                </a:tc>
                <a:tc>
                  <a:txBody>
                    <a:bodyPr/>
                    <a:lstStyle/>
                    <a:p>
                      <a:pPr algn="ctr" fontAlgn="ctr"/>
                      <a:r>
                        <a:rPr lang="en-US" altLang="ko-KR" sz="1200" b="1" u="none" strike="noStrike">
                          <a:effectLst/>
                        </a:rPr>
                        <a:t>2.15</a:t>
                      </a:r>
                      <a:endParaRPr lang="en-US" altLang="ko-KR" sz="1200" b="1" i="0" u="none" strike="noStrike">
                        <a:solidFill>
                          <a:srgbClr val="000000"/>
                        </a:solidFill>
                        <a:effectLst/>
                        <a:latin typeface="Verdana"/>
                      </a:endParaRPr>
                    </a:p>
                  </a:txBody>
                  <a:tcPr marL="9525" marR="9525" marT="9525" marB="0" anchor="ctr"/>
                </a:tc>
                <a:tc>
                  <a:txBody>
                    <a:bodyPr/>
                    <a:lstStyle/>
                    <a:p>
                      <a:pPr algn="r" fontAlgn="ctr"/>
                      <a:r>
                        <a:rPr lang="en-US" altLang="ko-KR" sz="1200" b="1" u="none" strike="noStrike" dirty="0">
                          <a:effectLst/>
                        </a:rPr>
                        <a:t>0.072</a:t>
                      </a:r>
                      <a:endParaRPr lang="en-US" altLang="ko-KR" sz="1200" b="1" i="0" u="none" strike="noStrike" dirty="0">
                        <a:solidFill>
                          <a:srgbClr val="000000"/>
                        </a:solidFill>
                        <a:effectLst/>
                        <a:latin typeface="맑은 고딕"/>
                      </a:endParaRPr>
                    </a:p>
                  </a:txBody>
                  <a:tcPr marL="9525" marR="9525" marT="9525" marB="0" anchor="ctr"/>
                </a:tc>
              </a:tr>
            </a:tbl>
          </a:graphicData>
        </a:graphic>
      </p:graphicFrame>
      <p:sp>
        <p:nvSpPr>
          <p:cNvPr id="5" name="TextBox 4"/>
          <p:cNvSpPr txBox="1"/>
          <p:nvPr/>
        </p:nvSpPr>
        <p:spPr>
          <a:xfrm>
            <a:off x="1490599" y="276056"/>
            <a:ext cx="6552728" cy="523220"/>
          </a:xfrm>
          <a:prstGeom prst="rect">
            <a:avLst/>
          </a:prstGeom>
          <a:noFill/>
        </p:spPr>
        <p:txBody>
          <a:bodyPr wrap="square" rtlCol="0">
            <a:spAutoFit/>
          </a:bodyPr>
          <a:lstStyle/>
          <a:p>
            <a:pPr algn="ctr"/>
            <a:r>
              <a:rPr lang="en-US" altLang="ko-KR" sz="2800" b="1" dirty="0" err="1" smtClean="0">
                <a:latin typeface="Segoe UI Black" panose="020B0A02040204020203" pitchFamily="34" charset="0"/>
                <a:ea typeface="Segoe UI Black" panose="020B0A02040204020203" pitchFamily="34" charset="0"/>
                <a:cs typeface="Segoe UI Black" panose="020B0A02040204020203" pitchFamily="34" charset="0"/>
              </a:rPr>
              <a:t>Linac</a:t>
            </a: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 Energy Stability for 1 User </a:t>
            </a:r>
            <a:r>
              <a:rPr lang="en-US" altLang="ko-KR" sz="2800" b="1" dirty="0">
                <a:latin typeface="Segoe UI Black" panose="020B0A02040204020203" pitchFamily="34" charset="0"/>
                <a:ea typeface="Segoe UI Black" panose="020B0A02040204020203" pitchFamily="34" charset="0"/>
                <a:cs typeface="Segoe UI Black" panose="020B0A02040204020203" pitchFamily="34" charset="0"/>
              </a:rPr>
              <a:t>R</a:t>
            </a: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un</a:t>
            </a:r>
            <a:endParaRPr lang="ko-KR" altLang="en-US" sz="2800" b="1" dirty="0">
              <a:latin typeface="Segoe UI Black" panose="020B0A02040204020203" pitchFamily="34" charset="0"/>
              <a:cs typeface="Segoe UI Black" panose="020B0A02040204020203" pitchFamily="34" charset="0"/>
            </a:endParaRPr>
          </a:p>
        </p:txBody>
      </p:sp>
      <p:pic>
        <p:nvPicPr>
          <p:cNvPr id="6" name="그림 7" descr="로고[흰배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2019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6080" y="188640"/>
            <a:ext cx="7571303"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Energy Spread Adjustment Program</a:t>
            </a:r>
            <a:endParaRPr lang="ko-KR" altLang="en-US" sz="3200" b="1" dirty="0">
              <a:latin typeface="Segoe UI Black" panose="020B0A02040204020203" pitchFamily="34" charset="0"/>
              <a:cs typeface="Segoe UI Black" panose="020B0A02040204020203" pitchFamily="34" charset="0"/>
            </a:endParaRPr>
          </a:p>
        </p:txBody>
      </p:sp>
      <p:sp>
        <p:nvSpPr>
          <p:cNvPr id="3" name="TextBox 2"/>
          <p:cNvSpPr txBox="1"/>
          <p:nvPr/>
        </p:nvSpPr>
        <p:spPr>
          <a:xfrm>
            <a:off x="681285" y="1298778"/>
            <a:ext cx="7707139" cy="3170099"/>
          </a:xfrm>
          <a:prstGeom prst="rect">
            <a:avLst/>
          </a:prstGeom>
          <a:noFill/>
        </p:spPr>
        <p:txBody>
          <a:bodyPr wrap="square" rtlCol="0">
            <a:spAutoFit/>
          </a:bodyPr>
          <a:lstStyle/>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If it happens something problem in machine status,</a:t>
            </a:r>
          </a:p>
          <a:p>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power, phase, temperature,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ect</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in most case electron beam confronts phase offset of RF wave in the accelerating columns. It makes some energy change and energy spread increasing. In that case, instead of solving machine problem, move all of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RF phase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all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except MK12B)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with same amount to fit that effect.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And a</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djust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the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change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of </a:t>
            </a:r>
            <a:r>
              <a:rPr lang="en-US" altLang="ko-KR" sz="2000" b="1" dirty="0" err="1">
                <a:latin typeface="Segoe UI Black" panose="020B0A02040204020203" pitchFamily="34" charset="0"/>
                <a:ea typeface="Segoe UI Black" panose="020B0A02040204020203" pitchFamily="34" charset="0"/>
                <a:cs typeface="Segoe UI Black" panose="020B0A02040204020203" pitchFamily="34" charset="0"/>
              </a:rPr>
              <a:t>linac</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energy with energy feedback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program with MK12B phase</a:t>
            </a:r>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4" name="TextBox 3"/>
          <p:cNvSpPr txBox="1"/>
          <p:nvPr/>
        </p:nvSpPr>
        <p:spPr>
          <a:xfrm>
            <a:off x="468734" y="917431"/>
            <a:ext cx="1701107" cy="400110"/>
          </a:xfrm>
          <a:prstGeom prst="rect">
            <a:avLst/>
          </a:prstGeom>
          <a:noFill/>
        </p:spPr>
        <p:txBody>
          <a:bodyPr wrap="none" rtlCol="0">
            <a:spAutoFit/>
          </a:bodyPr>
          <a:lstStyle/>
          <a:p>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Assumption</a:t>
            </a:r>
            <a:endParaRPr lang="ko-KR" altLang="en-US" sz="2000" b="1" dirty="0">
              <a:latin typeface="Segoe UI Black" panose="020B0A02040204020203" pitchFamily="34" charset="0"/>
              <a:cs typeface="Segoe UI Black" panose="020B0A02040204020203" pitchFamily="34" charset="0"/>
            </a:endParaRPr>
          </a:p>
        </p:txBody>
      </p:sp>
      <p:pic>
        <p:nvPicPr>
          <p:cNvPr id="7"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그룹 112"/>
          <p:cNvGrpSpPr/>
          <p:nvPr/>
        </p:nvGrpSpPr>
        <p:grpSpPr>
          <a:xfrm>
            <a:off x="1358964" y="4468877"/>
            <a:ext cx="2968203" cy="1948368"/>
            <a:chOff x="654845" y="555625"/>
            <a:chExt cx="5990430" cy="3810000"/>
          </a:xfrm>
        </p:grpSpPr>
        <p:sp>
          <p:nvSpPr>
            <p:cNvPr id="114" name="Rectangle 5"/>
            <p:cNvSpPr>
              <a:spLocks noChangeArrowheads="1"/>
            </p:cNvSpPr>
            <p:nvPr/>
          </p:nvSpPr>
          <p:spPr bwMode="auto">
            <a:xfrm>
              <a:off x="1020763" y="609600"/>
              <a:ext cx="5564187" cy="3478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5" name="Rectangle 6"/>
            <p:cNvSpPr>
              <a:spLocks noChangeArrowheads="1"/>
            </p:cNvSpPr>
            <p:nvPr/>
          </p:nvSpPr>
          <p:spPr bwMode="auto">
            <a:xfrm>
              <a:off x="1020763" y="609600"/>
              <a:ext cx="5564187" cy="3478213"/>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6" name="Line 7"/>
            <p:cNvSpPr>
              <a:spLocks noChangeShapeType="1"/>
            </p:cNvSpPr>
            <p:nvPr/>
          </p:nvSpPr>
          <p:spPr bwMode="auto">
            <a:xfrm>
              <a:off x="1020763" y="609600"/>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7" name="Line 8"/>
            <p:cNvSpPr>
              <a:spLocks noChangeShapeType="1"/>
            </p:cNvSpPr>
            <p:nvPr/>
          </p:nvSpPr>
          <p:spPr bwMode="auto">
            <a:xfrm>
              <a:off x="1020763" y="4087813"/>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8" name="Line 9"/>
            <p:cNvSpPr>
              <a:spLocks noChangeShapeType="1"/>
            </p:cNvSpPr>
            <p:nvPr/>
          </p:nvSpPr>
          <p:spPr bwMode="auto">
            <a:xfrm flipV="1">
              <a:off x="6584950"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9" name="Line 10"/>
            <p:cNvSpPr>
              <a:spLocks noChangeShapeType="1"/>
            </p:cNvSpPr>
            <p:nvPr/>
          </p:nvSpPr>
          <p:spPr bwMode="auto">
            <a:xfrm flipV="1">
              <a:off x="1020763"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0" name="Line 11"/>
            <p:cNvSpPr>
              <a:spLocks noChangeShapeType="1"/>
            </p:cNvSpPr>
            <p:nvPr/>
          </p:nvSpPr>
          <p:spPr bwMode="auto">
            <a:xfrm>
              <a:off x="1020763" y="4087813"/>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1" name="Line 12"/>
            <p:cNvSpPr>
              <a:spLocks noChangeShapeType="1"/>
            </p:cNvSpPr>
            <p:nvPr/>
          </p:nvSpPr>
          <p:spPr bwMode="auto">
            <a:xfrm flipV="1">
              <a:off x="1020763"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2" name="Line 13"/>
            <p:cNvSpPr>
              <a:spLocks noChangeShapeType="1"/>
            </p:cNvSpPr>
            <p:nvPr/>
          </p:nvSpPr>
          <p:spPr bwMode="auto">
            <a:xfrm flipV="1">
              <a:off x="1020763"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3" name="Line 14"/>
            <p:cNvSpPr>
              <a:spLocks noChangeShapeType="1"/>
            </p:cNvSpPr>
            <p:nvPr/>
          </p:nvSpPr>
          <p:spPr bwMode="auto">
            <a:xfrm>
              <a:off x="1020763"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4" name="Rectangle 15"/>
            <p:cNvSpPr>
              <a:spLocks noChangeArrowheads="1"/>
            </p:cNvSpPr>
            <p:nvPr/>
          </p:nvSpPr>
          <p:spPr bwMode="auto">
            <a:xfrm>
              <a:off x="1000125" y="4106863"/>
              <a:ext cx="857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25" name="Line 16"/>
            <p:cNvSpPr>
              <a:spLocks noChangeShapeType="1"/>
            </p:cNvSpPr>
            <p:nvPr/>
          </p:nvSpPr>
          <p:spPr bwMode="auto">
            <a:xfrm flipV="1">
              <a:off x="1792288"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6" name="Line 17"/>
            <p:cNvSpPr>
              <a:spLocks noChangeShapeType="1"/>
            </p:cNvSpPr>
            <p:nvPr/>
          </p:nvSpPr>
          <p:spPr bwMode="auto">
            <a:xfrm>
              <a:off x="1792288"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7" name="Rectangle 18"/>
            <p:cNvSpPr>
              <a:spLocks noChangeArrowheads="1"/>
            </p:cNvSpPr>
            <p:nvPr/>
          </p:nvSpPr>
          <p:spPr bwMode="auto">
            <a:xfrm>
              <a:off x="1746250" y="4106863"/>
              <a:ext cx="131762"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28" name="Line 19"/>
            <p:cNvSpPr>
              <a:spLocks noChangeShapeType="1"/>
            </p:cNvSpPr>
            <p:nvPr/>
          </p:nvSpPr>
          <p:spPr bwMode="auto">
            <a:xfrm flipV="1">
              <a:off x="2562225"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9" name="Line 20"/>
            <p:cNvSpPr>
              <a:spLocks noChangeShapeType="1"/>
            </p:cNvSpPr>
            <p:nvPr/>
          </p:nvSpPr>
          <p:spPr bwMode="auto">
            <a:xfrm>
              <a:off x="2562225"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0" name="Rectangle 21"/>
            <p:cNvSpPr>
              <a:spLocks noChangeArrowheads="1"/>
            </p:cNvSpPr>
            <p:nvPr/>
          </p:nvSpPr>
          <p:spPr bwMode="auto">
            <a:xfrm>
              <a:off x="2497138"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31" name="Line 22"/>
            <p:cNvSpPr>
              <a:spLocks noChangeShapeType="1"/>
            </p:cNvSpPr>
            <p:nvPr/>
          </p:nvSpPr>
          <p:spPr bwMode="auto">
            <a:xfrm flipV="1">
              <a:off x="3333750"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2" name="Line 23"/>
            <p:cNvSpPr>
              <a:spLocks noChangeShapeType="1"/>
            </p:cNvSpPr>
            <p:nvPr/>
          </p:nvSpPr>
          <p:spPr bwMode="auto">
            <a:xfrm>
              <a:off x="3333750"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3" name="Rectangle 24"/>
            <p:cNvSpPr>
              <a:spLocks noChangeArrowheads="1"/>
            </p:cNvSpPr>
            <p:nvPr/>
          </p:nvSpPr>
          <p:spPr bwMode="auto">
            <a:xfrm>
              <a:off x="3268663"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34" name="Line 25"/>
            <p:cNvSpPr>
              <a:spLocks noChangeShapeType="1"/>
            </p:cNvSpPr>
            <p:nvPr/>
          </p:nvSpPr>
          <p:spPr bwMode="auto">
            <a:xfrm flipV="1">
              <a:off x="4105275"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5" name="Line 26"/>
            <p:cNvSpPr>
              <a:spLocks noChangeShapeType="1"/>
            </p:cNvSpPr>
            <p:nvPr/>
          </p:nvSpPr>
          <p:spPr bwMode="auto">
            <a:xfrm>
              <a:off x="4105275"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6" name="Rectangle 27"/>
            <p:cNvSpPr>
              <a:spLocks noChangeArrowheads="1"/>
            </p:cNvSpPr>
            <p:nvPr/>
          </p:nvSpPr>
          <p:spPr bwMode="auto">
            <a:xfrm>
              <a:off x="4040188"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37" name="Line 28"/>
            <p:cNvSpPr>
              <a:spLocks noChangeShapeType="1"/>
            </p:cNvSpPr>
            <p:nvPr/>
          </p:nvSpPr>
          <p:spPr bwMode="auto">
            <a:xfrm flipV="1">
              <a:off x="4883150"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8" name="Line 29"/>
            <p:cNvSpPr>
              <a:spLocks noChangeShapeType="1"/>
            </p:cNvSpPr>
            <p:nvPr/>
          </p:nvSpPr>
          <p:spPr bwMode="auto">
            <a:xfrm>
              <a:off x="4883150"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9" name="Rectangle 30"/>
            <p:cNvSpPr>
              <a:spLocks noChangeArrowheads="1"/>
            </p:cNvSpPr>
            <p:nvPr/>
          </p:nvSpPr>
          <p:spPr bwMode="auto">
            <a:xfrm>
              <a:off x="4818063"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40" name="Line 31"/>
            <p:cNvSpPr>
              <a:spLocks noChangeShapeType="1"/>
            </p:cNvSpPr>
            <p:nvPr/>
          </p:nvSpPr>
          <p:spPr bwMode="auto">
            <a:xfrm flipV="1">
              <a:off x="5654675"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1" name="Line 32"/>
            <p:cNvSpPr>
              <a:spLocks noChangeShapeType="1"/>
            </p:cNvSpPr>
            <p:nvPr/>
          </p:nvSpPr>
          <p:spPr bwMode="auto">
            <a:xfrm>
              <a:off x="5654675"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2" name="Rectangle 33"/>
            <p:cNvSpPr>
              <a:spLocks noChangeArrowheads="1"/>
            </p:cNvSpPr>
            <p:nvPr/>
          </p:nvSpPr>
          <p:spPr bwMode="auto">
            <a:xfrm>
              <a:off x="5589588"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300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43" name="Line 34"/>
            <p:cNvSpPr>
              <a:spLocks noChangeShapeType="1"/>
            </p:cNvSpPr>
            <p:nvPr/>
          </p:nvSpPr>
          <p:spPr bwMode="auto">
            <a:xfrm flipV="1">
              <a:off x="6426200"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4" name="Line 35"/>
            <p:cNvSpPr>
              <a:spLocks noChangeShapeType="1"/>
            </p:cNvSpPr>
            <p:nvPr/>
          </p:nvSpPr>
          <p:spPr bwMode="auto">
            <a:xfrm>
              <a:off x="6426200"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5" name="Rectangle 36"/>
            <p:cNvSpPr>
              <a:spLocks noChangeArrowheads="1"/>
            </p:cNvSpPr>
            <p:nvPr/>
          </p:nvSpPr>
          <p:spPr bwMode="auto">
            <a:xfrm>
              <a:off x="6359525"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350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46" name="Line 37"/>
            <p:cNvSpPr>
              <a:spLocks noChangeShapeType="1"/>
            </p:cNvSpPr>
            <p:nvPr/>
          </p:nvSpPr>
          <p:spPr bwMode="auto">
            <a:xfrm>
              <a:off x="1020763" y="4087813"/>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7" name="Line 38"/>
            <p:cNvSpPr>
              <a:spLocks noChangeShapeType="1"/>
            </p:cNvSpPr>
            <p:nvPr/>
          </p:nvSpPr>
          <p:spPr bwMode="auto">
            <a:xfrm flipH="1">
              <a:off x="6524625" y="4087813"/>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8" name="Rectangle 39"/>
            <p:cNvSpPr>
              <a:spLocks noChangeArrowheads="1"/>
            </p:cNvSpPr>
            <p:nvPr/>
          </p:nvSpPr>
          <p:spPr bwMode="auto">
            <a:xfrm>
              <a:off x="828675" y="4033838"/>
              <a:ext cx="2111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49" name="Line 40"/>
            <p:cNvSpPr>
              <a:spLocks noChangeShapeType="1"/>
            </p:cNvSpPr>
            <p:nvPr/>
          </p:nvSpPr>
          <p:spPr bwMode="auto">
            <a:xfrm>
              <a:off x="1020763" y="3651250"/>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0" name="Line 41"/>
            <p:cNvSpPr>
              <a:spLocks noChangeShapeType="1"/>
            </p:cNvSpPr>
            <p:nvPr/>
          </p:nvSpPr>
          <p:spPr bwMode="auto">
            <a:xfrm flipH="1">
              <a:off x="6524625" y="3651250"/>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1" name="Rectangle 42"/>
            <p:cNvSpPr>
              <a:spLocks noChangeArrowheads="1"/>
            </p:cNvSpPr>
            <p:nvPr/>
          </p:nvSpPr>
          <p:spPr bwMode="auto">
            <a:xfrm>
              <a:off x="828675" y="3598863"/>
              <a:ext cx="2111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52" name="Line 43"/>
            <p:cNvSpPr>
              <a:spLocks noChangeShapeType="1"/>
            </p:cNvSpPr>
            <p:nvPr/>
          </p:nvSpPr>
          <p:spPr bwMode="auto">
            <a:xfrm>
              <a:off x="1020763" y="3216275"/>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3" name="Line 44"/>
            <p:cNvSpPr>
              <a:spLocks noChangeShapeType="1"/>
            </p:cNvSpPr>
            <p:nvPr/>
          </p:nvSpPr>
          <p:spPr bwMode="auto">
            <a:xfrm flipH="1">
              <a:off x="6524625" y="3216275"/>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4" name="Rectangle 45"/>
            <p:cNvSpPr>
              <a:spLocks noChangeArrowheads="1"/>
            </p:cNvSpPr>
            <p:nvPr/>
          </p:nvSpPr>
          <p:spPr bwMode="auto">
            <a:xfrm>
              <a:off x="828675" y="3163888"/>
              <a:ext cx="2111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55" name="Line 46"/>
            <p:cNvSpPr>
              <a:spLocks noChangeShapeType="1"/>
            </p:cNvSpPr>
            <p:nvPr/>
          </p:nvSpPr>
          <p:spPr bwMode="auto">
            <a:xfrm>
              <a:off x="1020763" y="2779713"/>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6" name="Line 47"/>
            <p:cNvSpPr>
              <a:spLocks noChangeShapeType="1"/>
            </p:cNvSpPr>
            <p:nvPr/>
          </p:nvSpPr>
          <p:spPr bwMode="auto">
            <a:xfrm flipH="1">
              <a:off x="6524625" y="2779713"/>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7" name="Rectangle 48"/>
            <p:cNvSpPr>
              <a:spLocks noChangeArrowheads="1"/>
            </p:cNvSpPr>
            <p:nvPr/>
          </p:nvSpPr>
          <p:spPr bwMode="auto">
            <a:xfrm>
              <a:off x="874713" y="2727325"/>
              <a:ext cx="1651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58" name="Line 49"/>
            <p:cNvSpPr>
              <a:spLocks noChangeShapeType="1"/>
            </p:cNvSpPr>
            <p:nvPr/>
          </p:nvSpPr>
          <p:spPr bwMode="auto">
            <a:xfrm>
              <a:off x="1020763" y="2344738"/>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9" name="Line 50"/>
            <p:cNvSpPr>
              <a:spLocks noChangeShapeType="1"/>
            </p:cNvSpPr>
            <p:nvPr/>
          </p:nvSpPr>
          <p:spPr bwMode="auto">
            <a:xfrm flipH="1">
              <a:off x="6524625" y="2344738"/>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0" name="Rectangle 51"/>
            <p:cNvSpPr>
              <a:spLocks noChangeArrowheads="1"/>
            </p:cNvSpPr>
            <p:nvPr/>
          </p:nvSpPr>
          <p:spPr bwMode="auto">
            <a:xfrm>
              <a:off x="947738" y="2292350"/>
              <a:ext cx="857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61" name="Line 52"/>
            <p:cNvSpPr>
              <a:spLocks noChangeShapeType="1"/>
            </p:cNvSpPr>
            <p:nvPr/>
          </p:nvSpPr>
          <p:spPr bwMode="auto">
            <a:xfrm>
              <a:off x="1020763" y="1909763"/>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2" name="Line 53"/>
            <p:cNvSpPr>
              <a:spLocks noChangeShapeType="1"/>
            </p:cNvSpPr>
            <p:nvPr/>
          </p:nvSpPr>
          <p:spPr bwMode="auto">
            <a:xfrm flipH="1">
              <a:off x="6524625" y="1909763"/>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3" name="Rectangle 54"/>
            <p:cNvSpPr>
              <a:spLocks noChangeArrowheads="1"/>
            </p:cNvSpPr>
            <p:nvPr/>
          </p:nvSpPr>
          <p:spPr bwMode="auto">
            <a:xfrm>
              <a:off x="901700" y="1855788"/>
              <a:ext cx="131762"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64" name="Line 55"/>
            <p:cNvSpPr>
              <a:spLocks noChangeShapeType="1"/>
            </p:cNvSpPr>
            <p:nvPr/>
          </p:nvSpPr>
          <p:spPr bwMode="auto">
            <a:xfrm>
              <a:off x="1020763" y="1473200"/>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5" name="Line 56"/>
            <p:cNvSpPr>
              <a:spLocks noChangeShapeType="1"/>
            </p:cNvSpPr>
            <p:nvPr/>
          </p:nvSpPr>
          <p:spPr bwMode="auto">
            <a:xfrm flipH="1">
              <a:off x="6524625" y="1473200"/>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6" name="Rectangle 57"/>
            <p:cNvSpPr>
              <a:spLocks noChangeArrowheads="1"/>
            </p:cNvSpPr>
            <p:nvPr/>
          </p:nvSpPr>
          <p:spPr bwMode="auto">
            <a:xfrm>
              <a:off x="855663" y="142081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67" name="Line 58"/>
            <p:cNvSpPr>
              <a:spLocks noChangeShapeType="1"/>
            </p:cNvSpPr>
            <p:nvPr/>
          </p:nvSpPr>
          <p:spPr bwMode="auto">
            <a:xfrm>
              <a:off x="1020763" y="1038225"/>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8" name="Line 59"/>
            <p:cNvSpPr>
              <a:spLocks noChangeShapeType="1"/>
            </p:cNvSpPr>
            <p:nvPr/>
          </p:nvSpPr>
          <p:spPr bwMode="auto">
            <a:xfrm flipH="1">
              <a:off x="6524625" y="1038225"/>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9" name="Rectangle 60"/>
            <p:cNvSpPr>
              <a:spLocks noChangeArrowheads="1"/>
            </p:cNvSpPr>
            <p:nvPr/>
          </p:nvSpPr>
          <p:spPr bwMode="auto">
            <a:xfrm>
              <a:off x="855663" y="985838"/>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70" name="Line 61"/>
            <p:cNvSpPr>
              <a:spLocks noChangeShapeType="1"/>
            </p:cNvSpPr>
            <p:nvPr/>
          </p:nvSpPr>
          <p:spPr bwMode="auto">
            <a:xfrm>
              <a:off x="1020763" y="609600"/>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1" name="Line 62"/>
            <p:cNvSpPr>
              <a:spLocks noChangeShapeType="1"/>
            </p:cNvSpPr>
            <p:nvPr/>
          </p:nvSpPr>
          <p:spPr bwMode="auto">
            <a:xfrm flipH="1">
              <a:off x="6524625" y="609600"/>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2" name="Rectangle 63"/>
            <p:cNvSpPr>
              <a:spLocks noChangeArrowheads="1"/>
            </p:cNvSpPr>
            <p:nvPr/>
          </p:nvSpPr>
          <p:spPr bwMode="auto">
            <a:xfrm>
              <a:off x="855663" y="555625"/>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73" name="Line 64"/>
            <p:cNvSpPr>
              <a:spLocks noChangeShapeType="1"/>
            </p:cNvSpPr>
            <p:nvPr/>
          </p:nvSpPr>
          <p:spPr bwMode="auto">
            <a:xfrm>
              <a:off x="1020763" y="609600"/>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4" name="Line 65"/>
            <p:cNvSpPr>
              <a:spLocks noChangeShapeType="1"/>
            </p:cNvSpPr>
            <p:nvPr/>
          </p:nvSpPr>
          <p:spPr bwMode="auto">
            <a:xfrm>
              <a:off x="1020763" y="4087813"/>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5" name="Line 66"/>
            <p:cNvSpPr>
              <a:spLocks noChangeShapeType="1"/>
            </p:cNvSpPr>
            <p:nvPr/>
          </p:nvSpPr>
          <p:spPr bwMode="auto">
            <a:xfrm flipV="1">
              <a:off x="6584950"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6" name="Line 67"/>
            <p:cNvSpPr>
              <a:spLocks noChangeShapeType="1"/>
            </p:cNvSpPr>
            <p:nvPr/>
          </p:nvSpPr>
          <p:spPr bwMode="auto">
            <a:xfrm flipV="1">
              <a:off x="1020763"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7" name="Freeform 79"/>
            <p:cNvSpPr>
              <a:spLocks/>
            </p:cNvSpPr>
            <p:nvPr/>
          </p:nvSpPr>
          <p:spPr bwMode="auto">
            <a:xfrm>
              <a:off x="1020763" y="3289300"/>
              <a:ext cx="803275" cy="541338"/>
            </a:xfrm>
            <a:custGeom>
              <a:avLst/>
              <a:gdLst>
                <a:gd name="T0" fmla="*/ 4 w 506"/>
                <a:gd name="T1" fmla="*/ 332 h 341"/>
                <a:gd name="T2" fmla="*/ 16 w 506"/>
                <a:gd name="T3" fmla="*/ 336 h 341"/>
                <a:gd name="T4" fmla="*/ 29 w 506"/>
                <a:gd name="T5" fmla="*/ 336 h 341"/>
                <a:gd name="T6" fmla="*/ 41 w 506"/>
                <a:gd name="T7" fmla="*/ 341 h 341"/>
                <a:gd name="T8" fmla="*/ 54 w 506"/>
                <a:gd name="T9" fmla="*/ 341 h 341"/>
                <a:gd name="T10" fmla="*/ 66 w 506"/>
                <a:gd name="T11" fmla="*/ 341 h 341"/>
                <a:gd name="T12" fmla="*/ 79 w 506"/>
                <a:gd name="T13" fmla="*/ 341 h 341"/>
                <a:gd name="T14" fmla="*/ 91 w 506"/>
                <a:gd name="T15" fmla="*/ 341 h 341"/>
                <a:gd name="T16" fmla="*/ 104 w 506"/>
                <a:gd name="T17" fmla="*/ 341 h 341"/>
                <a:gd name="T18" fmla="*/ 116 w 506"/>
                <a:gd name="T19" fmla="*/ 341 h 341"/>
                <a:gd name="T20" fmla="*/ 128 w 506"/>
                <a:gd name="T21" fmla="*/ 336 h 341"/>
                <a:gd name="T22" fmla="*/ 141 w 506"/>
                <a:gd name="T23" fmla="*/ 332 h 341"/>
                <a:gd name="T24" fmla="*/ 153 w 506"/>
                <a:gd name="T25" fmla="*/ 332 h 341"/>
                <a:gd name="T26" fmla="*/ 166 w 506"/>
                <a:gd name="T27" fmla="*/ 328 h 341"/>
                <a:gd name="T28" fmla="*/ 178 w 506"/>
                <a:gd name="T29" fmla="*/ 324 h 341"/>
                <a:gd name="T30" fmla="*/ 191 w 506"/>
                <a:gd name="T31" fmla="*/ 316 h 341"/>
                <a:gd name="T32" fmla="*/ 203 w 506"/>
                <a:gd name="T33" fmla="*/ 311 h 341"/>
                <a:gd name="T34" fmla="*/ 216 w 506"/>
                <a:gd name="T35" fmla="*/ 303 h 341"/>
                <a:gd name="T36" fmla="*/ 228 w 506"/>
                <a:gd name="T37" fmla="*/ 299 h 341"/>
                <a:gd name="T38" fmla="*/ 241 w 506"/>
                <a:gd name="T39" fmla="*/ 291 h 341"/>
                <a:gd name="T40" fmla="*/ 249 w 506"/>
                <a:gd name="T41" fmla="*/ 282 h 341"/>
                <a:gd name="T42" fmla="*/ 261 w 506"/>
                <a:gd name="T43" fmla="*/ 274 h 341"/>
                <a:gd name="T44" fmla="*/ 274 w 506"/>
                <a:gd name="T45" fmla="*/ 266 h 341"/>
                <a:gd name="T46" fmla="*/ 286 w 506"/>
                <a:gd name="T47" fmla="*/ 257 h 341"/>
                <a:gd name="T48" fmla="*/ 299 w 506"/>
                <a:gd name="T49" fmla="*/ 249 h 341"/>
                <a:gd name="T50" fmla="*/ 311 w 506"/>
                <a:gd name="T51" fmla="*/ 237 h 341"/>
                <a:gd name="T52" fmla="*/ 324 w 506"/>
                <a:gd name="T53" fmla="*/ 224 h 341"/>
                <a:gd name="T54" fmla="*/ 336 w 506"/>
                <a:gd name="T55" fmla="*/ 212 h 341"/>
                <a:gd name="T56" fmla="*/ 349 w 506"/>
                <a:gd name="T57" fmla="*/ 199 h 341"/>
                <a:gd name="T58" fmla="*/ 361 w 506"/>
                <a:gd name="T59" fmla="*/ 191 h 341"/>
                <a:gd name="T60" fmla="*/ 373 w 506"/>
                <a:gd name="T61" fmla="*/ 174 h 341"/>
                <a:gd name="T62" fmla="*/ 382 w 506"/>
                <a:gd name="T63" fmla="*/ 162 h 341"/>
                <a:gd name="T64" fmla="*/ 394 w 506"/>
                <a:gd name="T65" fmla="*/ 149 h 341"/>
                <a:gd name="T66" fmla="*/ 407 w 506"/>
                <a:gd name="T67" fmla="*/ 137 h 341"/>
                <a:gd name="T68" fmla="*/ 419 w 506"/>
                <a:gd name="T69" fmla="*/ 120 h 341"/>
                <a:gd name="T70" fmla="*/ 432 w 506"/>
                <a:gd name="T71" fmla="*/ 108 h 341"/>
                <a:gd name="T72" fmla="*/ 440 w 506"/>
                <a:gd name="T73" fmla="*/ 91 h 341"/>
                <a:gd name="T74" fmla="*/ 452 w 506"/>
                <a:gd name="T75" fmla="*/ 74 h 341"/>
                <a:gd name="T76" fmla="*/ 465 w 506"/>
                <a:gd name="T77" fmla="*/ 62 h 341"/>
                <a:gd name="T78" fmla="*/ 477 w 506"/>
                <a:gd name="T79" fmla="*/ 45 h 341"/>
                <a:gd name="T80" fmla="*/ 490 w 506"/>
                <a:gd name="T81" fmla="*/ 29 h 341"/>
                <a:gd name="T82" fmla="*/ 498 w 506"/>
                <a:gd name="T83" fmla="*/ 1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6" h="341">
                  <a:moveTo>
                    <a:pt x="4" y="332"/>
                  </a:moveTo>
                  <a:lnTo>
                    <a:pt x="0" y="332"/>
                  </a:lnTo>
                  <a:lnTo>
                    <a:pt x="4" y="332"/>
                  </a:lnTo>
                  <a:lnTo>
                    <a:pt x="8" y="332"/>
                  </a:lnTo>
                  <a:lnTo>
                    <a:pt x="12" y="332"/>
                  </a:lnTo>
                  <a:lnTo>
                    <a:pt x="16" y="336"/>
                  </a:lnTo>
                  <a:lnTo>
                    <a:pt x="20" y="336"/>
                  </a:lnTo>
                  <a:lnTo>
                    <a:pt x="25" y="336"/>
                  </a:lnTo>
                  <a:lnTo>
                    <a:pt x="29" y="336"/>
                  </a:lnTo>
                  <a:lnTo>
                    <a:pt x="33" y="336"/>
                  </a:lnTo>
                  <a:lnTo>
                    <a:pt x="37" y="341"/>
                  </a:lnTo>
                  <a:lnTo>
                    <a:pt x="41" y="341"/>
                  </a:lnTo>
                  <a:lnTo>
                    <a:pt x="45" y="341"/>
                  </a:lnTo>
                  <a:lnTo>
                    <a:pt x="50" y="341"/>
                  </a:lnTo>
                  <a:lnTo>
                    <a:pt x="54" y="341"/>
                  </a:lnTo>
                  <a:lnTo>
                    <a:pt x="58" y="341"/>
                  </a:lnTo>
                  <a:lnTo>
                    <a:pt x="62" y="341"/>
                  </a:lnTo>
                  <a:lnTo>
                    <a:pt x="66" y="341"/>
                  </a:lnTo>
                  <a:lnTo>
                    <a:pt x="70" y="341"/>
                  </a:lnTo>
                  <a:lnTo>
                    <a:pt x="74" y="341"/>
                  </a:lnTo>
                  <a:lnTo>
                    <a:pt x="79" y="341"/>
                  </a:lnTo>
                  <a:lnTo>
                    <a:pt x="83" y="341"/>
                  </a:lnTo>
                  <a:lnTo>
                    <a:pt x="87" y="341"/>
                  </a:lnTo>
                  <a:lnTo>
                    <a:pt x="91" y="341"/>
                  </a:lnTo>
                  <a:lnTo>
                    <a:pt x="95" y="341"/>
                  </a:lnTo>
                  <a:lnTo>
                    <a:pt x="99" y="341"/>
                  </a:lnTo>
                  <a:lnTo>
                    <a:pt x="104" y="341"/>
                  </a:lnTo>
                  <a:lnTo>
                    <a:pt x="108" y="341"/>
                  </a:lnTo>
                  <a:lnTo>
                    <a:pt x="112" y="341"/>
                  </a:lnTo>
                  <a:lnTo>
                    <a:pt x="116" y="341"/>
                  </a:lnTo>
                  <a:lnTo>
                    <a:pt x="120" y="341"/>
                  </a:lnTo>
                  <a:lnTo>
                    <a:pt x="124" y="336"/>
                  </a:lnTo>
                  <a:lnTo>
                    <a:pt x="128" y="336"/>
                  </a:lnTo>
                  <a:lnTo>
                    <a:pt x="133" y="336"/>
                  </a:lnTo>
                  <a:lnTo>
                    <a:pt x="137" y="336"/>
                  </a:lnTo>
                  <a:lnTo>
                    <a:pt x="141" y="332"/>
                  </a:lnTo>
                  <a:lnTo>
                    <a:pt x="145" y="332"/>
                  </a:lnTo>
                  <a:lnTo>
                    <a:pt x="149" y="332"/>
                  </a:lnTo>
                  <a:lnTo>
                    <a:pt x="153" y="332"/>
                  </a:lnTo>
                  <a:lnTo>
                    <a:pt x="158" y="328"/>
                  </a:lnTo>
                  <a:lnTo>
                    <a:pt x="162" y="328"/>
                  </a:lnTo>
                  <a:lnTo>
                    <a:pt x="166" y="328"/>
                  </a:lnTo>
                  <a:lnTo>
                    <a:pt x="170" y="324"/>
                  </a:lnTo>
                  <a:lnTo>
                    <a:pt x="174" y="324"/>
                  </a:lnTo>
                  <a:lnTo>
                    <a:pt x="178" y="324"/>
                  </a:lnTo>
                  <a:lnTo>
                    <a:pt x="182" y="320"/>
                  </a:lnTo>
                  <a:lnTo>
                    <a:pt x="187" y="320"/>
                  </a:lnTo>
                  <a:lnTo>
                    <a:pt x="191" y="316"/>
                  </a:lnTo>
                  <a:lnTo>
                    <a:pt x="195" y="316"/>
                  </a:lnTo>
                  <a:lnTo>
                    <a:pt x="199" y="311"/>
                  </a:lnTo>
                  <a:lnTo>
                    <a:pt x="203" y="311"/>
                  </a:lnTo>
                  <a:lnTo>
                    <a:pt x="207" y="307"/>
                  </a:lnTo>
                  <a:lnTo>
                    <a:pt x="212" y="307"/>
                  </a:lnTo>
                  <a:lnTo>
                    <a:pt x="216" y="303"/>
                  </a:lnTo>
                  <a:lnTo>
                    <a:pt x="220" y="303"/>
                  </a:lnTo>
                  <a:lnTo>
                    <a:pt x="224" y="299"/>
                  </a:lnTo>
                  <a:lnTo>
                    <a:pt x="228" y="299"/>
                  </a:lnTo>
                  <a:lnTo>
                    <a:pt x="232" y="295"/>
                  </a:lnTo>
                  <a:lnTo>
                    <a:pt x="236" y="295"/>
                  </a:lnTo>
                  <a:lnTo>
                    <a:pt x="241" y="291"/>
                  </a:lnTo>
                  <a:lnTo>
                    <a:pt x="245" y="291"/>
                  </a:lnTo>
                  <a:lnTo>
                    <a:pt x="253" y="282"/>
                  </a:lnTo>
                  <a:lnTo>
                    <a:pt x="249" y="282"/>
                  </a:lnTo>
                  <a:lnTo>
                    <a:pt x="253" y="282"/>
                  </a:lnTo>
                  <a:lnTo>
                    <a:pt x="257" y="278"/>
                  </a:lnTo>
                  <a:lnTo>
                    <a:pt x="261" y="274"/>
                  </a:lnTo>
                  <a:lnTo>
                    <a:pt x="266" y="274"/>
                  </a:lnTo>
                  <a:lnTo>
                    <a:pt x="270" y="270"/>
                  </a:lnTo>
                  <a:lnTo>
                    <a:pt x="274" y="266"/>
                  </a:lnTo>
                  <a:lnTo>
                    <a:pt x="278" y="266"/>
                  </a:lnTo>
                  <a:lnTo>
                    <a:pt x="282" y="262"/>
                  </a:lnTo>
                  <a:lnTo>
                    <a:pt x="286" y="257"/>
                  </a:lnTo>
                  <a:lnTo>
                    <a:pt x="290" y="253"/>
                  </a:lnTo>
                  <a:lnTo>
                    <a:pt x="295" y="253"/>
                  </a:lnTo>
                  <a:lnTo>
                    <a:pt x="299" y="249"/>
                  </a:lnTo>
                  <a:lnTo>
                    <a:pt x="303" y="245"/>
                  </a:lnTo>
                  <a:lnTo>
                    <a:pt x="307" y="241"/>
                  </a:lnTo>
                  <a:lnTo>
                    <a:pt x="311" y="237"/>
                  </a:lnTo>
                  <a:lnTo>
                    <a:pt x="315" y="232"/>
                  </a:lnTo>
                  <a:lnTo>
                    <a:pt x="319" y="228"/>
                  </a:lnTo>
                  <a:lnTo>
                    <a:pt x="324" y="224"/>
                  </a:lnTo>
                  <a:lnTo>
                    <a:pt x="328" y="220"/>
                  </a:lnTo>
                  <a:lnTo>
                    <a:pt x="332" y="216"/>
                  </a:lnTo>
                  <a:lnTo>
                    <a:pt x="336" y="212"/>
                  </a:lnTo>
                  <a:lnTo>
                    <a:pt x="340" y="207"/>
                  </a:lnTo>
                  <a:lnTo>
                    <a:pt x="344" y="203"/>
                  </a:lnTo>
                  <a:lnTo>
                    <a:pt x="349" y="199"/>
                  </a:lnTo>
                  <a:lnTo>
                    <a:pt x="353" y="195"/>
                  </a:lnTo>
                  <a:lnTo>
                    <a:pt x="357" y="191"/>
                  </a:lnTo>
                  <a:lnTo>
                    <a:pt x="361" y="191"/>
                  </a:lnTo>
                  <a:lnTo>
                    <a:pt x="365" y="187"/>
                  </a:lnTo>
                  <a:lnTo>
                    <a:pt x="369" y="183"/>
                  </a:lnTo>
                  <a:lnTo>
                    <a:pt x="373" y="174"/>
                  </a:lnTo>
                  <a:lnTo>
                    <a:pt x="373" y="170"/>
                  </a:lnTo>
                  <a:lnTo>
                    <a:pt x="378" y="166"/>
                  </a:lnTo>
                  <a:lnTo>
                    <a:pt x="382" y="162"/>
                  </a:lnTo>
                  <a:lnTo>
                    <a:pt x="386" y="158"/>
                  </a:lnTo>
                  <a:lnTo>
                    <a:pt x="390" y="153"/>
                  </a:lnTo>
                  <a:lnTo>
                    <a:pt x="394" y="149"/>
                  </a:lnTo>
                  <a:lnTo>
                    <a:pt x="398" y="145"/>
                  </a:lnTo>
                  <a:lnTo>
                    <a:pt x="403" y="141"/>
                  </a:lnTo>
                  <a:lnTo>
                    <a:pt x="407" y="137"/>
                  </a:lnTo>
                  <a:lnTo>
                    <a:pt x="411" y="133"/>
                  </a:lnTo>
                  <a:lnTo>
                    <a:pt x="415" y="124"/>
                  </a:lnTo>
                  <a:lnTo>
                    <a:pt x="419" y="120"/>
                  </a:lnTo>
                  <a:lnTo>
                    <a:pt x="423" y="116"/>
                  </a:lnTo>
                  <a:lnTo>
                    <a:pt x="427" y="112"/>
                  </a:lnTo>
                  <a:lnTo>
                    <a:pt x="432" y="108"/>
                  </a:lnTo>
                  <a:lnTo>
                    <a:pt x="436" y="104"/>
                  </a:lnTo>
                  <a:lnTo>
                    <a:pt x="436" y="95"/>
                  </a:lnTo>
                  <a:lnTo>
                    <a:pt x="440" y="91"/>
                  </a:lnTo>
                  <a:lnTo>
                    <a:pt x="444" y="87"/>
                  </a:lnTo>
                  <a:lnTo>
                    <a:pt x="448" y="83"/>
                  </a:lnTo>
                  <a:lnTo>
                    <a:pt x="452" y="74"/>
                  </a:lnTo>
                  <a:lnTo>
                    <a:pt x="457" y="70"/>
                  </a:lnTo>
                  <a:lnTo>
                    <a:pt x="461" y="66"/>
                  </a:lnTo>
                  <a:lnTo>
                    <a:pt x="465" y="62"/>
                  </a:lnTo>
                  <a:lnTo>
                    <a:pt x="469" y="54"/>
                  </a:lnTo>
                  <a:lnTo>
                    <a:pt x="473" y="50"/>
                  </a:lnTo>
                  <a:lnTo>
                    <a:pt x="477" y="45"/>
                  </a:lnTo>
                  <a:lnTo>
                    <a:pt x="481" y="37"/>
                  </a:lnTo>
                  <a:lnTo>
                    <a:pt x="486" y="33"/>
                  </a:lnTo>
                  <a:lnTo>
                    <a:pt x="490" y="29"/>
                  </a:lnTo>
                  <a:lnTo>
                    <a:pt x="494" y="20"/>
                  </a:lnTo>
                  <a:lnTo>
                    <a:pt x="498" y="16"/>
                  </a:lnTo>
                  <a:lnTo>
                    <a:pt x="498" y="12"/>
                  </a:lnTo>
                  <a:lnTo>
                    <a:pt x="502" y="4"/>
                  </a:lnTo>
                  <a:lnTo>
                    <a:pt x="50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8" name="Freeform 80"/>
            <p:cNvSpPr>
              <a:spLocks/>
            </p:cNvSpPr>
            <p:nvPr/>
          </p:nvSpPr>
          <p:spPr bwMode="auto">
            <a:xfrm>
              <a:off x="1824038" y="1863725"/>
              <a:ext cx="785812" cy="1425575"/>
            </a:xfrm>
            <a:custGeom>
              <a:avLst/>
              <a:gdLst>
                <a:gd name="T0" fmla="*/ 9 w 495"/>
                <a:gd name="T1" fmla="*/ 885 h 898"/>
                <a:gd name="T2" fmla="*/ 21 w 495"/>
                <a:gd name="T3" fmla="*/ 869 h 898"/>
                <a:gd name="T4" fmla="*/ 34 w 495"/>
                <a:gd name="T5" fmla="*/ 848 h 898"/>
                <a:gd name="T6" fmla="*/ 46 w 495"/>
                <a:gd name="T7" fmla="*/ 831 h 898"/>
                <a:gd name="T8" fmla="*/ 54 w 495"/>
                <a:gd name="T9" fmla="*/ 810 h 898"/>
                <a:gd name="T10" fmla="*/ 67 w 495"/>
                <a:gd name="T11" fmla="*/ 794 h 898"/>
                <a:gd name="T12" fmla="*/ 79 w 495"/>
                <a:gd name="T13" fmla="*/ 773 h 898"/>
                <a:gd name="T14" fmla="*/ 92 w 495"/>
                <a:gd name="T15" fmla="*/ 752 h 898"/>
                <a:gd name="T16" fmla="*/ 104 w 495"/>
                <a:gd name="T17" fmla="*/ 735 h 898"/>
                <a:gd name="T18" fmla="*/ 117 w 495"/>
                <a:gd name="T19" fmla="*/ 715 h 898"/>
                <a:gd name="T20" fmla="*/ 125 w 495"/>
                <a:gd name="T21" fmla="*/ 694 h 898"/>
                <a:gd name="T22" fmla="*/ 137 w 495"/>
                <a:gd name="T23" fmla="*/ 673 h 898"/>
                <a:gd name="T24" fmla="*/ 150 w 495"/>
                <a:gd name="T25" fmla="*/ 652 h 898"/>
                <a:gd name="T26" fmla="*/ 162 w 495"/>
                <a:gd name="T27" fmla="*/ 632 h 898"/>
                <a:gd name="T28" fmla="*/ 175 w 495"/>
                <a:gd name="T29" fmla="*/ 611 h 898"/>
                <a:gd name="T30" fmla="*/ 183 w 495"/>
                <a:gd name="T31" fmla="*/ 590 h 898"/>
                <a:gd name="T32" fmla="*/ 196 w 495"/>
                <a:gd name="T33" fmla="*/ 565 h 898"/>
                <a:gd name="T34" fmla="*/ 208 w 495"/>
                <a:gd name="T35" fmla="*/ 544 h 898"/>
                <a:gd name="T36" fmla="*/ 220 w 495"/>
                <a:gd name="T37" fmla="*/ 523 h 898"/>
                <a:gd name="T38" fmla="*/ 233 w 495"/>
                <a:gd name="T39" fmla="*/ 503 h 898"/>
                <a:gd name="T40" fmla="*/ 241 w 495"/>
                <a:gd name="T41" fmla="*/ 478 h 898"/>
                <a:gd name="T42" fmla="*/ 254 w 495"/>
                <a:gd name="T43" fmla="*/ 457 h 898"/>
                <a:gd name="T44" fmla="*/ 266 w 495"/>
                <a:gd name="T45" fmla="*/ 436 h 898"/>
                <a:gd name="T46" fmla="*/ 279 w 495"/>
                <a:gd name="T47" fmla="*/ 411 h 898"/>
                <a:gd name="T48" fmla="*/ 291 w 495"/>
                <a:gd name="T49" fmla="*/ 390 h 898"/>
                <a:gd name="T50" fmla="*/ 304 w 495"/>
                <a:gd name="T51" fmla="*/ 370 h 898"/>
                <a:gd name="T52" fmla="*/ 312 w 495"/>
                <a:gd name="T53" fmla="*/ 345 h 898"/>
                <a:gd name="T54" fmla="*/ 324 w 495"/>
                <a:gd name="T55" fmla="*/ 324 h 898"/>
                <a:gd name="T56" fmla="*/ 337 w 495"/>
                <a:gd name="T57" fmla="*/ 299 h 898"/>
                <a:gd name="T58" fmla="*/ 349 w 495"/>
                <a:gd name="T59" fmla="*/ 278 h 898"/>
                <a:gd name="T60" fmla="*/ 362 w 495"/>
                <a:gd name="T61" fmla="*/ 253 h 898"/>
                <a:gd name="T62" fmla="*/ 370 w 495"/>
                <a:gd name="T63" fmla="*/ 232 h 898"/>
                <a:gd name="T64" fmla="*/ 382 w 495"/>
                <a:gd name="T65" fmla="*/ 212 h 898"/>
                <a:gd name="T66" fmla="*/ 395 w 495"/>
                <a:gd name="T67" fmla="*/ 187 h 898"/>
                <a:gd name="T68" fmla="*/ 407 w 495"/>
                <a:gd name="T69" fmla="*/ 166 h 898"/>
                <a:gd name="T70" fmla="*/ 420 w 495"/>
                <a:gd name="T71" fmla="*/ 145 h 898"/>
                <a:gd name="T72" fmla="*/ 432 w 495"/>
                <a:gd name="T73" fmla="*/ 120 h 898"/>
                <a:gd name="T74" fmla="*/ 441 w 495"/>
                <a:gd name="T75" fmla="*/ 99 h 898"/>
                <a:gd name="T76" fmla="*/ 453 w 495"/>
                <a:gd name="T77" fmla="*/ 79 h 898"/>
                <a:gd name="T78" fmla="*/ 465 w 495"/>
                <a:gd name="T79" fmla="*/ 54 h 898"/>
                <a:gd name="T80" fmla="*/ 478 w 495"/>
                <a:gd name="T81" fmla="*/ 33 h 898"/>
                <a:gd name="T82" fmla="*/ 490 w 495"/>
                <a:gd name="T83" fmla="*/ 12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5" h="898">
                  <a:moveTo>
                    <a:pt x="0" y="898"/>
                  </a:moveTo>
                  <a:lnTo>
                    <a:pt x="5" y="889"/>
                  </a:lnTo>
                  <a:lnTo>
                    <a:pt x="9" y="885"/>
                  </a:lnTo>
                  <a:lnTo>
                    <a:pt x="13" y="881"/>
                  </a:lnTo>
                  <a:lnTo>
                    <a:pt x="17" y="873"/>
                  </a:lnTo>
                  <a:lnTo>
                    <a:pt x="21" y="869"/>
                  </a:lnTo>
                  <a:lnTo>
                    <a:pt x="25" y="860"/>
                  </a:lnTo>
                  <a:lnTo>
                    <a:pt x="29" y="856"/>
                  </a:lnTo>
                  <a:lnTo>
                    <a:pt x="34" y="848"/>
                  </a:lnTo>
                  <a:lnTo>
                    <a:pt x="38" y="844"/>
                  </a:lnTo>
                  <a:lnTo>
                    <a:pt x="42" y="835"/>
                  </a:lnTo>
                  <a:lnTo>
                    <a:pt x="46" y="831"/>
                  </a:lnTo>
                  <a:lnTo>
                    <a:pt x="50" y="823"/>
                  </a:lnTo>
                  <a:lnTo>
                    <a:pt x="54" y="819"/>
                  </a:lnTo>
                  <a:lnTo>
                    <a:pt x="54" y="810"/>
                  </a:lnTo>
                  <a:lnTo>
                    <a:pt x="59" y="806"/>
                  </a:lnTo>
                  <a:lnTo>
                    <a:pt x="63" y="798"/>
                  </a:lnTo>
                  <a:lnTo>
                    <a:pt x="67" y="794"/>
                  </a:lnTo>
                  <a:lnTo>
                    <a:pt x="71" y="785"/>
                  </a:lnTo>
                  <a:lnTo>
                    <a:pt x="75" y="781"/>
                  </a:lnTo>
                  <a:lnTo>
                    <a:pt x="79" y="773"/>
                  </a:lnTo>
                  <a:lnTo>
                    <a:pt x="83" y="769"/>
                  </a:lnTo>
                  <a:lnTo>
                    <a:pt x="88" y="760"/>
                  </a:lnTo>
                  <a:lnTo>
                    <a:pt x="92" y="752"/>
                  </a:lnTo>
                  <a:lnTo>
                    <a:pt x="96" y="748"/>
                  </a:lnTo>
                  <a:lnTo>
                    <a:pt x="100" y="740"/>
                  </a:lnTo>
                  <a:lnTo>
                    <a:pt x="104" y="735"/>
                  </a:lnTo>
                  <a:lnTo>
                    <a:pt x="108" y="727"/>
                  </a:lnTo>
                  <a:lnTo>
                    <a:pt x="112" y="719"/>
                  </a:lnTo>
                  <a:lnTo>
                    <a:pt x="117" y="715"/>
                  </a:lnTo>
                  <a:lnTo>
                    <a:pt x="117" y="706"/>
                  </a:lnTo>
                  <a:lnTo>
                    <a:pt x="121" y="702"/>
                  </a:lnTo>
                  <a:lnTo>
                    <a:pt x="125" y="694"/>
                  </a:lnTo>
                  <a:lnTo>
                    <a:pt x="129" y="686"/>
                  </a:lnTo>
                  <a:lnTo>
                    <a:pt x="133" y="681"/>
                  </a:lnTo>
                  <a:lnTo>
                    <a:pt x="137" y="673"/>
                  </a:lnTo>
                  <a:lnTo>
                    <a:pt x="142" y="665"/>
                  </a:lnTo>
                  <a:lnTo>
                    <a:pt x="146" y="661"/>
                  </a:lnTo>
                  <a:lnTo>
                    <a:pt x="150" y="652"/>
                  </a:lnTo>
                  <a:lnTo>
                    <a:pt x="154" y="644"/>
                  </a:lnTo>
                  <a:lnTo>
                    <a:pt x="158" y="640"/>
                  </a:lnTo>
                  <a:lnTo>
                    <a:pt x="162" y="632"/>
                  </a:lnTo>
                  <a:lnTo>
                    <a:pt x="166" y="623"/>
                  </a:lnTo>
                  <a:lnTo>
                    <a:pt x="171" y="615"/>
                  </a:lnTo>
                  <a:lnTo>
                    <a:pt x="175" y="611"/>
                  </a:lnTo>
                  <a:lnTo>
                    <a:pt x="179" y="602"/>
                  </a:lnTo>
                  <a:lnTo>
                    <a:pt x="179" y="594"/>
                  </a:lnTo>
                  <a:lnTo>
                    <a:pt x="183" y="590"/>
                  </a:lnTo>
                  <a:lnTo>
                    <a:pt x="187" y="582"/>
                  </a:lnTo>
                  <a:lnTo>
                    <a:pt x="191" y="573"/>
                  </a:lnTo>
                  <a:lnTo>
                    <a:pt x="196" y="565"/>
                  </a:lnTo>
                  <a:lnTo>
                    <a:pt x="200" y="561"/>
                  </a:lnTo>
                  <a:lnTo>
                    <a:pt x="204" y="553"/>
                  </a:lnTo>
                  <a:lnTo>
                    <a:pt x="208" y="544"/>
                  </a:lnTo>
                  <a:lnTo>
                    <a:pt x="212" y="540"/>
                  </a:lnTo>
                  <a:lnTo>
                    <a:pt x="216" y="532"/>
                  </a:lnTo>
                  <a:lnTo>
                    <a:pt x="220" y="523"/>
                  </a:lnTo>
                  <a:lnTo>
                    <a:pt x="225" y="515"/>
                  </a:lnTo>
                  <a:lnTo>
                    <a:pt x="229" y="507"/>
                  </a:lnTo>
                  <a:lnTo>
                    <a:pt x="233" y="503"/>
                  </a:lnTo>
                  <a:lnTo>
                    <a:pt x="237" y="494"/>
                  </a:lnTo>
                  <a:lnTo>
                    <a:pt x="241" y="486"/>
                  </a:lnTo>
                  <a:lnTo>
                    <a:pt x="241" y="478"/>
                  </a:lnTo>
                  <a:lnTo>
                    <a:pt x="245" y="474"/>
                  </a:lnTo>
                  <a:lnTo>
                    <a:pt x="250" y="465"/>
                  </a:lnTo>
                  <a:lnTo>
                    <a:pt x="254" y="457"/>
                  </a:lnTo>
                  <a:lnTo>
                    <a:pt x="258" y="449"/>
                  </a:lnTo>
                  <a:lnTo>
                    <a:pt x="262" y="444"/>
                  </a:lnTo>
                  <a:lnTo>
                    <a:pt x="266" y="436"/>
                  </a:lnTo>
                  <a:lnTo>
                    <a:pt x="270" y="428"/>
                  </a:lnTo>
                  <a:lnTo>
                    <a:pt x="274" y="419"/>
                  </a:lnTo>
                  <a:lnTo>
                    <a:pt x="279" y="411"/>
                  </a:lnTo>
                  <a:lnTo>
                    <a:pt x="283" y="407"/>
                  </a:lnTo>
                  <a:lnTo>
                    <a:pt x="287" y="399"/>
                  </a:lnTo>
                  <a:lnTo>
                    <a:pt x="291" y="390"/>
                  </a:lnTo>
                  <a:lnTo>
                    <a:pt x="295" y="382"/>
                  </a:lnTo>
                  <a:lnTo>
                    <a:pt x="299" y="374"/>
                  </a:lnTo>
                  <a:lnTo>
                    <a:pt x="304" y="370"/>
                  </a:lnTo>
                  <a:lnTo>
                    <a:pt x="304" y="361"/>
                  </a:lnTo>
                  <a:lnTo>
                    <a:pt x="308" y="353"/>
                  </a:lnTo>
                  <a:lnTo>
                    <a:pt x="312" y="345"/>
                  </a:lnTo>
                  <a:lnTo>
                    <a:pt x="316" y="336"/>
                  </a:lnTo>
                  <a:lnTo>
                    <a:pt x="320" y="332"/>
                  </a:lnTo>
                  <a:lnTo>
                    <a:pt x="324" y="324"/>
                  </a:lnTo>
                  <a:lnTo>
                    <a:pt x="328" y="316"/>
                  </a:lnTo>
                  <a:lnTo>
                    <a:pt x="333" y="307"/>
                  </a:lnTo>
                  <a:lnTo>
                    <a:pt x="337" y="299"/>
                  </a:lnTo>
                  <a:lnTo>
                    <a:pt x="341" y="295"/>
                  </a:lnTo>
                  <a:lnTo>
                    <a:pt x="345" y="286"/>
                  </a:lnTo>
                  <a:lnTo>
                    <a:pt x="349" y="278"/>
                  </a:lnTo>
                  <a:lnTo>
                    <a:pt x="353" y="270"/>
                  </a:lnTo>
                  <a:lnTo>
                    <a:pt x="358" y="261"/>
                  </a:lnTo>
                  <a:lnTo>
                    <a:pt x="362" y="253"/>
                  </a:lnTo>
                  <a:lnTo>
                    <a:pt x="366" y="249"/>
                  </a:lnTo>
                  <a:lnTo>
                    <a:pt x="370" y="241"/>
                  </a:lnTo>
                  <a:lnTo>
                    <a:pt x="370" y="232"/>
                  </a:lnTo>
                  <a:lnTo>
                    <a:pt x="374" y="224"/>
                  </a:lnTo>
                  <a:lnTo>
                    <a:pt x="378" y="216"/>
                  </a:lnTo>
                  <a:lnTo>
                    <a:pt x="382" y="212"/>
                  </a:lnTo>
                  <a:lnTo>
                    <a:pt x="387" y="203"/>
                  </a:lnTo>
                  <a:lnTo>
                    <a:pt x="391" y="195"/>
                  </a:lnTo>
                  <a:lnTo>
                    <a:pt x="395" y="187"/>
                  </a:lnTo>
                  <a:lnTo>
                    <a:pt x="399" y="182"/>
                  </a:lnTo>
                  <a:lnTo>
                    <a:pt x="403" y="174"/>
                  </a:lnTo>
                  <a:lnTo>
                    <a:pt x="407" y="166"/>
                  </a:lnTo>
                  <a:lnTo>
                    <a:pt x="411" y="158"/>
                  </a:lnTo>
                  <a:lnTo>
                    <a:pt x="416" y="149"/>
                  </a:lnTo>
                  <a:lnTo>
                    <a:pt x="420" y="145"/>
                  </a:lnTo>
                  <a:lnTo>
                    <a:pt x="424" y="137"/>
                  </a:lnTo>
                  <a:lnTo>
                    <a:pt x="428" y="128"/>
                  </a:lnTo>
                  <a:lnTo>
                    <a:pt x="432" y="120"/>
                  </a:lnTo>
                  <a:lnTo>
                    <a:pt x="432" y="112"/>
                  </a:lnTo>
                  <a:lnTo>
                    <a:pt x="436" y="108"/>
                  </a:lnTo>
                  <a:lnTo>
                    <a:pt x="441" y="99"/>
                  </a:lnTo>
                  <a:lnTo>
                    <a:pt x="445" y="91"/>
                  </a:lnTo>
                  <a:lnTo>
                    <a:pt x="449" y="83"/>
                  </a:lnTo>
                  <a:lnTo>
                    <a:pt x="453" y="79"/>
                  </a:lnTo>
                  <a:lnTo>
                    <a:pt x="457" y="70"/>
                  </a:lnTo>
                  <a:lnTo>
                    <a:pt x="461" y="62"/>
                  </a:lnTo>
                  <a:lnTo>
                    <a:pt x="465" y="54"/>
                  </a:lnTo>
                  <a:lnTo>
                    <a:pt x="470" y="49"/>
                  </a:lnTo>
                  <a:lnTo>
                    <a:pt x="474" y="41"/>
                  </a:lnTo>
                  <a:lnTo>
                    <a:pt x="478" y="33"/>
                  </a:lnTo>
                  <a:lnTo>
                    <a:pt x="482" y="25"/>
                  </a:lnTo>
                  <a:lnTo>
                    <a:pt x="486" y="20"/>
                  </a:lnTo>
                  <a:lnTo>
                    <a:pt x="490" y="12"/>
                  </a:lnTo>
                  <a:lnTo>
                    <a:pt x="495" y="4"/>
                  </a:lnTo>
                  <a:lnTo>
                    <a:pt x="49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79" name="Freeform 81"/>
            <p:cNvSpPr>
              <a:spLocks/>
            </p:cNvSpPr>
            <p:nvPr/>
          </p:nvSpPr>
          <p:spPr bwMode="auto">
            <a:xfrm>
              <a:off x="2609850" y="885825"/>
              <a:ext cx="796925" cy="977900"/>
            </a:xfrm>
            <a:custGeom>
              <a:avLst/>
              <a:gdLst>
                <a:gd name="T0" fmla="*/ 8 w 502"/>
                <a:gd name="T1" fmla="*/ 599 h 616"/>
                <a:gd name="T2" fmla="*/ 20 w 502"/>
                <a:gd name="T3" fmla="*/ 578 h 616"/>
                <a:gd name="T4" fmla="*/ 33 w 502"/>
                <a:gd name="T5" fmla="*/ 557 h 616"/>
                <a:gd name="T6" fmla="*/ 45 w 502"/>
                <a:gd name="T7" fmla="*/ 537 h 616"/>
                <a:gd name="T8" fmla="*/ 58 w 502"/>
                <a:gd name="T9" fmla="*/ 516 h 616"/>
                <a:gd name="T10" fmla="*/ 66 w 502"/>
                <a:gd name="T11" fmla="*/ 495 h 616"/>
                <a:gd name="T12" fmla="*/ 78 w 502"/>
                <a:gd name="T13" fmla="*/ 478 h 616"/>
                <a:gd name="T14" fmla="*/ 91 w 502"/>
                <a:gd name="T15" fmla="*/ 458 h 616"/>
                <a:gd name="T16" fmla="*/ 103 w 502"/>
                <a:gd name="T17" fmla="*/ 437 h 616"/>
                <a:gd name="T18" fmla="*/ 116 w 502"/>
                <a:gd name="T19" fmla="*/ 420 h 616"/>
                <a:gd name="T20" fmla="*/ 124 w 502"/>
                <a:gd name="T21" fmla="*/ 399 h 616"/>
                <a:gd name="T22" fmla="*/ 137 w 502"/>
                <a:gd name="T23" fmla="*/ 383 h 616"/>
                <a:gd name="T24" fmla="*/ 149 w 502"/>
                <a:gd name="T25" fmla="*/ 362 h 616"/>
                <a:gd name="T26" fmla="*/ 162 w 502"/>
                <a:gd name="T27" fmla="*/ 345 h 616"/>
                <a:gd name="T28" fmla="*/ 174 w 502"/>
                <a:gd name="T29" fmla="*/ 329 h 616"/>
                <a:gd name="T30" fmla="*/ 186 w 502"/>
                <a:gd name="T31" fmla="*/ 308 h 616"/>
                <a:gd name="T32" fmla="*/ 195 w 502"/>
                <a:gd name="T33" fmla="*/ 291 h 616"/>
                <a:gd name="T34" fmla="*/ 207 w 502"/>
                <a:gd name="T35" fmla="*/ 275 h 616"/>
                <a:gd name="T36" fmla="*/ 220 w 502"/>
                <a:gd name="T37" fmla="*/ 258 h 616"/>
                <a:gd name="T38" fmla="*/ 232 w 502"/>
                <a:gd name="T39" fmla="*/ 246 h 616"/>
                <a:gd name="T40" fmla="*/ 245 w 502"/>
                <a:gd name="T41" fmla="*/ 229 h 616"/>
                <a:gd name="T42" fmla="*/ 253 w 502"/>
                <a:gd name="T43" fmla="*/ 212 h 616"/>
                <a:gd name="T44" fmla="*/ 265 w 502"/>
                <a:gd name="T45" fmla="*/ 200 h 616"/>
                <a:gd name="T46" fmla="*/ 278 w 502"/>
                <a:gd name="T47" fmla="*/ 183 h 616"/>
                <a:gd name="T48" fmla="*/ 290 w 502"/>
                <a:gd name="T49" fmla="*/ 171 h 616"/>
                <a:gd name="T50" fmla="*/ 303 w 502"/>
                <a:gd name="T51" fmla="*/ 158 h 616"/>
                <a:gd name="T52" fmla="*/ 311 w 502"/>
                <a:gd name="T53" fmla="*/ 146 h 616"/>
                <a:gd name="T54" fmla="*/ 323 w 502"/>
                <a:gd name="T55" fmla="*/ 133 h 616"/>
                <a:gd name="T56" fmla="*/ 336 w 502"/>
                <a:gd name="T57" fmla="*/ 121 h 616"/>
                <a:gd name="T58" fmla="*/ 348 w 502"/>
                <a:gd name="T59" fmla="*/ 108 h 616"/>
                <a:gd name="T60" fmla="*/ 361 w 502"/>
                <a:gd name="T61" fmla="*/ 96 h 616"/>
                <a:gd name="T62" fmla="*/ 373 w 502"/>
                <a:gd name="T63" fmla="*/ 88 h 616"/>
                <a:gd name="T64" fmla="*/ 382 w 502"/>
                <a:gd name="T65" fmla="*/ 75 h 616"/>
                <a:gd name="T66" fmla="*/ 394 w 502"/>
                <a:gd name="T67" fmla="*/ 67 h 616"/>
                <a:gd name="T68" fmla="*/ 407 w 502"/>
                <a:gd name="T69" fmla="*/ 58 h 616"/>
                <a:gd name="T70" fmla="*/ 419 w 502"/>
                <a:gd name="T71" fmla="*/ 50 h 616"/>
                <a:gd name="T72" fmla="*/ 431 w 502"/>
                <a:gd name="T73" fmla="*/ 42 h 616"/>
                <a:gd name="T74" fmla="*/ 444 w 502"/>
                <a:gd name="T75" fmla="*/ 29 h 616"/>
                <a:gd name="T76" fmla="*/ 456 w 502"/>
                <a:gd name="T77" fmla="*/ 25 h 616"/>
                <a:gd name="T78" fmla="*/ 469 w 502"/>
                <a:gd name="T79" fmla="*/ 17 h 616"/>
                <a:gd name="T80" fmla="*/ 481 w 502"/>
                <a:gd name="T81" fmla="*/ 13 h 616"/>
                <a:gd name="T82" fmla="*/ 494 w 502"/>
                <a:gd name="T83" fmla="*/ 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2" h="616">
                  <a:moveTo>
                    <a:pt x="0" y="616"/>
                  </a:moveTo>
                  <a:lnTo>
                    <a:pt x="4" y="607"/>
                  </a:lnTo>
                  <a:lnTo>
                    <a:pt x="8" y="599"/>
                  </a:lnTo>
                  <a:lnTo>
                    <a:pt x="12" y="595"/>
                  </a:lnTo>
                  <a:lnTo>
                    <a:pt x="16" y="586"/>
                  </a:lnTo>
                  <a:lnTo>
                    <a:pt x="20" y="578"/>
                  </a:lnTo>
                  <a:lnTo>
                    <a:pt x="24" y="570"/>
                  </a:lnTo>
                  <a:lnTo>
                    <a:pt x="29" y="566"/>
                  </a:lnTo>
                  <a:lnTo>
                    <a:pt x="33" y="557"/>
                  </a:lnTo>
                  <a:lnTo>
                    <a:pt x="37" y="549"/>
                  </a:lnTo>
                  <a:lnTo>
                    <a:pt x="41" y="545"/>
                  </a:lnTo>
                  <a:lnTo>
                    <a:pt x="45" y="537"/>
                  </a:lnTo>
                  <a:lnTo>
                    <a:pt x="49" y="532"/>
                  </a:lnTo>
                  <a:lnTo>
                    <a:pt x="54" y="524"/>
                  </a:lnTo>
                  <a:lnTo>
                    <a:pt x="58" y="516"/>
                  </a:lnTo>
                  <a:lnTo>
                    <a:pt x="62" y="512"/>
                  </a:lnTo>
                  <a:lnTo>
                    <a:pt x="62" y="503"/>
                  </a:lnTo>
                  <a:lnTo>
                    <a:pt x="66" y="495"/>
                  </a:lnTo>
                  <a:lnTo>
                    <a:pt x="70" y="491"/>
                  </a:lnTo>
                  <a:lnTo>
                    <a:pt x="74" y="483"/>
                  </a:lnTo>
                  <a:lnTo>
                    <a:pt x="78" y="478"/>
                  </a:lnTo>
                  <a:lnTo>
                    <a:pt x="83" y="470"/>
                  </a:lnTo>
                  <a:lnTo>
                    <a:pt x="87" y="462"/>
                  </a:lnTo>
                  <a:lnTo>
                    <a:pt x="91" y="458"/>
                  </a:lnTo>
                  <a:lnTo>
                    <a:pt x="95" y="449"/>
                  </a:lnTo>
                  <a:lnTo>
                    <a:pt x="99" y="445"/>
                  </a:lnTo>
                  <a:lnTo>
                    <a:pt x="103" y="437"/>
                  </a:lnTo>
                  <a:lnTo>
                    <a:pt x="108" y="433"/>
                  </a:lnTo>
                  <a:lnTo>
                    <a:pt x="112" y="424"/>
                  </a:lnTo>
                  <a:lnTo>
                    <a:pt x="116" y="420"/>
                  </a:lnTo>
                  <a:lnTo>
                    <a:pt x="120" y="412"/>
                  </a:lnTo>
                  <a:lnTo>
                    <a:pt x="124" y="404"/>
                  </a:lnTo>
                  <a:lnTo>
                    <a:pt x="124" y="399"/>
                  </a:lnTo>
                  <a:lnTo>
                    <a:pt x="128" y="391"/>
                  </a:lnTo>
                  <a:lnTo>
                    <a:pt x="132" y="387"/>
                  </a:lnTo>
                  <a:lnTo>
                    <a:pt x="137" y="383"/>
                  </a:lnTo>
                  <a:lnTo>
                    <a:pt x="141" y="374"/>
                  </a:lnTo>
                  <a:lnTo>
                    <a:pt x="145" y="370"/>
                  </a:lnTo>
                  <a:lnTo>
                    <a:pt x="149" y="362"/>
                  </a:lnTo>
                  <a:lnTo>
                    <a:pt x="153" y="358"/>
                  </a:lnTo>
                  <a:lnTo>
                    <a:pt x="157" y="349"/>
                  </a:lnTo>
                  <a:lnTo>
                    <a:pt x="162" y="345"/>
                  </a:lnTo>
                  <a:lnTo>
                    <a:pt x="166" y="337"/>
                  </a:lnTo>
                  <a:lnTo>
                    <a:pt x="170" y="333"/>
                  </a:lnTo>
                  <a:lnTo>
                    <a:pt x="174" y="329"/>
                  </a:lnTo>
                  <a:lnTo>
                    <a:pt x="178" y="320"/>
                  </a:lnTo>
                  <a:lnTo>
                    <a:pt x="182" y="316"/>
                  </a:lnTo>
                  <a:lnTo>
                    <a:pt x="186" y="308"/>
                  </a:lnTo>
                  <a:lnTo>
                    <a:pt x="186" y="304"/>
                  </a:lnTo>
                  <a:lnTo>
                    <a:pt x="191" y="300"/>
                  </a:lnTo>
                  <a:lnTo>
                    <a:pt x="195" y="291"/>
                  </a:lnTo>
                  <a:lnTo>
                    <a:pt x="199" y="287"/>
                  </a:lnTo>
                  <a:lnTo>
                    <a:pt x="203" y="283"/>
                  </a:lnTo>
                  <a:lnTo>
                    <a:pt x="207" y="275"/>
                  </a:lnTo>
                  <a:lnTo>
                    <a:pt x="211" y="270"/>
                  </a:lnTo>
                  <a:lnTo>
                    <a:pt x="215" y="266"/>
                  </a:lnTo>
                  <a:lnTo>
                    <a:pt x="220" y="258"/>
                  </a:lnTo>
                  <a:lnTo>
                    <a:pt x="224" y="254"/>
                  </a:lnTo>
                  <a:lnTo>
                    <a:pt x="228" y="250"/>
                  </a:lnTo>
                  <a:lnTo>
                    <a:pt x="232" y="246"/>
                  </a:lnTo>
                  <a:lnTo>
                    <a:pt x="236" y="237"/>
                  </a:lnTo>
                  <a:lnTo>
                    <a:pt x="240" y="233"/>
                  </a:lnTo>
                  <a:lnTo>
                    <a:pt x="245" y="229"/>
                  </a:lnTo>
                  <a:lnTo>
                    <a:pt x="249" y="225"/>
                  </a:lnTo>
                  <a:lnTo>
                    <a:pt x="249" y="221"/>
                  </a:lnTo>
                  <a:lnTo>
                    <a:pt x="253" y="212"/>
                  </a:lnTo>
                  <a:lnTo>
                    <a:pt x="257" y="208"/>
                  </a:lnTo>
                  <a:lnTo>
                    <a:pt x="261" y="204"/>
                  </a:lnTo>
                  <a:lnTo>
                    <a:pt x="265" y="200"/>
                  </a:lnTo>
                  <a:lnTo>
                    <a:pt x="269" y="196"/>
                  </a:lnTo>
                  <a:lnTo>
                    <a:pt x="274" y="187"/>
                  </a:lnTo>
                  <a:lnTo>
                    <a:pt x="278" y="183"/>
                  </a:lnTo>
                  <a:lnTo>
                    <a:pt x="282" y="179"/>
                  </a:lnTo>
                  <a:lnTo>
                    <a:pt x="286" y="175"/>
                  </a:lnTo>
                  <a:lnTo>
                    <a:pt x="290" y="171"/>
                  </a:lnTo>
                  <a:lnTo>
                    <a:pt x="294" y="167"/>
                  </a:lnTo>
                  <a:lnTo>
                    <a:pt x="299" y="162"/>
                  </a:lnTo>
                  <a:lnTo>
                    <a:pt x="303" y="158"/>
                  </a:lnTo>
                  <a:lnTo>
                    <a:pt x="307" y="154"/>
                  </a:lnTo>
                  <a:lnTo>
                    <a:pt x="311" y="150"/>
                  </a:lnTo>
                  <a:lnTo>
                    <a:pt x="311" y="146"/>
                  </a:lnTo>
                  <a:lnTo>
                    <a:pt x="315" y="142"/>
                  </a:lnTo>
                  <a:lnTo>
                    <a:pt x="319" y="137"/>
                  </a:lnTo>
                  <a:lnTo>
                    <a:pt x="323" y="133"/>
                  </a:lnTo>
                  <a:lnTo>
                    <a:pt x="328" y="129"/>
                  </a:lnTo>
                  <a:lnTo>
                    <a:pt x="332" y="125"/>
                  </a:lnTo>
                  <a:lnTo>
                    <a:pt x="336" y="121"/>
                  </a:lnTo>
                  <a:lnTo>
                    <a:pt x="340" y="117"/>
                  </a:lnTo>
                  <a:lnTo>
                    <a:pt x="344" y="112"/>
                  </a:lnTo>
                  <a:lnTo>
                    <a:pt x="348" y="108"/>
                  </a:lnTo>
                  <a:lnTo>
                    <a:pt x="353" y="104"/>
                  </a:lnTo>
                  <a:lnTo>
                    <a:pt x="357" y="100"/>
                  </a:lnTo>
                  <a:lnTo>
                    <a:pt x="361" y="96"/>
                  </a:lnTo>
                  <a:lnTo>
                    <a:pt x="365" y="96"/>
                  </a:lnTo>
                  <a:lnTo>
                    <a:pt x="369" y="92"/>
                  </a:lnTo>
                  <a:lnTo>
                    <a:pt x="373" y="88"/>
                  </a:lnTo>
                  <a:lnTo>
                    <a:pt x="373" y="83"/>
                  </a:lnTo>
                  <a:lnTo>
                    <a:pt x="377" y="79"/>
                  </a:lnTo>
                  <a:lnTo>
                    <a:pt x="382" y="75"/>
                  </a:lnTo>
                  <a:lnTo>
                    <a:pt x="386" y="75"/>
                  </a:lnTo>
                  <a:lnTo>
                    <a:pt x="390" y="71"/>
                  </a:lnTo>
                  <a:lnTo>
                    <a:pt x="394" y="67"/>
                  </a:lnTo>
                  <a:lnTo>
                    <a:pt x="398" y="63"/>
                  </a:lnTo>
                  <a:lnTo>
                    <a:pt x="402" y="63"/>
                  </a:lnTo>
                  <a:lnTo>
                    <a:pt x="407" y="58"/>
                  </a:lnTo>
                  <a:lnTo>
                    <a:pt x="411" y="54"/>
                  </a:lnTo>
                  <a:lnTo>
                    <a:pt x="415" y="54"/>
                  </a:lnTo>
                  <a:lnTo>
                    <a:pt x="419" y="50"/>
                  </a:lnTo>
                  <a:lnTo>
                    <a:pt x="423" y="46"/>
                  </a:lnTo>
                  <a:lnTo>
                    <a:pt x="427" y="46"/>
                  </a:lnTo>
                  <a:lnTo>
                    <a:pt x="431" y="42"/>
                  </a:lnTo>
                  <a:lnTo>
                    <a:pt x="436" y="38"/>
                  </a:lnTo>
                  <a:lnTo>
                    <a:pt x="440" y="33"/>
                  </a:lnTo>
                  <a:lnTo>
                    <a:pt x="444" y="29"/>
                  </a:lnTo>
                  <a:lnTo>
                    <a:pt x="448" y="29"/>
                  </a:lnTo>
                  <a:lnTo>
                    <a:pt x="452" y="25"/>
                  </a:lnTo>
                  <a:lnTo>
                    <a:pt x="456" y="25"/>
                  </a:lnTo>
                  <a:lnTo>
                    <a:pt x="461" y="21"/>
                  </a:lnTo>
                  <a:lnTo>
                    <a:pt x="465" y="21"/>
                  </a:lnTo>
                  <a:lnTo>
                    <a:pt x="469" y="17"/>
                  </a:lnTo>
                  <a:lnTo>
                    <a:pt x="473" y="17"/>
                  </a:lnTo>
                  <a:lnTo>
                    <a:pt x="477" y="13"/>
                  </a:lnTo>
                  <a:lnTo>
                    <a:pt x="481" y="13"/>
                  </a:lnTo>
                  <a:lnTo>
                    <a:pt x="485" y="9"/>
                  </a:lnTo>
                  <a:lnTo>
                    <a:pt x="490" y="9"/>
                  </a:lnTo>
                  <a:lnTo>
                    <a:pt x="494" y="9"/>
                  </a:lnTo>
                  <a:lnTo>
                    <a:pt x="498" y="4"/>
                  </a:lnTo>
                  <a:lnTo>
                    <a:pt x="502"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80" name="Freeform 82"/>
            <p:cNvSpPr>
              <a:spLocks/>
            </p:cNvSpPr>
            <p:nvPr/>
          </p:nvSpPr>
          <p:spPr bwMode="auto">
            <a:xfrm>
              <a:off x="3406775" y="860425"/>
              <a:ext cx="817562" cy="508000"/>
            </a:xfrm>
            <a:custGeom>
              <a:avLst/>
              <a:gdLst>
                <a:gd name="T0" fmla="*/ 8 w 515"/>
                <a:gd name="T1" fmla="*/ 16 h 320"/>
                <a:gd name="T2" fmla="*/ 21 w 515"/>
                <a:gd name="T3" fmla="*/ 12 h 320"/>
                <a:gd name="T4" fmla="*/ 33 w 515"/>
                <a:gd name="T5" fmla="*/ 8 h 320"/>
                <a:gd name="T6" fmla="*/ 46 w 515"/>
                <a:gd name="T7" fmla="*/ 4 h 320"/>
                <a:gd name="T8" fmla="*/ 58 w 515"/>
                <a:gd name="T9" fmla="*/ 0 h 320"/>
                <a:gd name="T10" fmla="*/ 71 w 515"/>
                <a:gd name="T11" fmla="*/ 0 h 320"/>
                <a:gd name="T12" fmla="*/ 83 w 515"/>
                <a:gd name="T13" fmla="*/ 0 h 320"/>
                <a:gd name="T14" fmla="*/ 96 w 515"/>
                <a:gd name="T15" fmla="*/ 0 h 320"/>
                <a:gd name="T16" fmla="*/ 108 w 515"/>
                <a:gd name="T17" fmla="*/ 0 h 320"/>
                <a:gd name="T18" fmla="*/ 120 w 515"/>
                <a:gd name="T19" fmla="*/ 0 h 320"/>
                <a:gd name="T20" fmla="*/ 133 w 515"/>
                <a:gd name="T21" fmla="*/ 0 h 320"/>
                <a:gd name="T22" fmla="*/ 145 w 515"/>
                <a:gd name="T23" fmla="*/ 4 h 320"/>
                <a:gd name="T24" fmla="*/ 158 w 515"/>
                <a:gd name="T25" fmla="*/ 4 h 320"/>
                <a:gd name="T26" fmla="*/ 170 w 515"/>
                <a:gd name="T27" fmla="*/ 8 h 320"/>
                <a:gd name="T28" fmla="*/ 183 w 515"/>
                <a:gd name="T29" fmla="*/ 12 h 320"/>
                <a:gd name="T30" fmla="*/ 195 w 515"/>
                <a:gd name="T31" fmla="*/ 16 h 320"/>
                <a:gd name="T32" fmla="*/ 208 w 515"/>
                <a:gd name="T33" fmla="*/ 20 h 320"/>
                <a:gd name="T34" fmla="*/ 220 w 515"/>
                <a:gd name="T35" fmla="*/ 25 h 320"/>
                <a:gd name="T36" fmla="*/ 233 w 515"/>
                <a:gd name="T37" fmla="*/ 33 h 320"/>
                <a:gd name="T38" fmla="*/ 245 w 515"/>
                <a:gd name="T39" fmla="*/ 37 h 320"/>
                <a:gd name="T40" fmla="*/ 258 w 515"/>
                <a:gd name="T41" fmla="*/ 45 h 320"/>
                <a:gd name="T42" fmla="*/ 270 w 515"/>
                <a:gd name="T43" fmla="*/ 54 h 320"/>
                <a:gd name="T44" fmla="*/ 282 w 515"/>
                <a:gd name="T45" fmla="*/ 62 h 320"/>
                <a:gd name="T46" fmla="*/ 295 w 515"/>
                <a:gd name="T47" fmla="*/ 70 h 320"/>
                <a:gd name="T48" fmla="*/ 307 w 515"/>
                <a:gd name="T49" fmla="*/ 79 h 320"/>
                <a:gd name="T50" fmla="*/ 316 w 515"/>
                <a:gd name="T51" fmla="*/ 87 h 320"/>
                <a:gd name="T52" fmla="*/ 328 w 515"/>
                <a:gd name="T53" fmla="*/ 99 h 320"/>
                <a:gd name="T54" fmla="*/ 341 w 515"/>
                <a:gd name="T55" fmla="*/ 108 h 320"/>
                <a:gd name="T56" fmla="*/ 353 w 515"/>
                <a:gd name="T57" fmla="*/ 120 h 320"/>
                <a:gd name="T58" fmla="*/ 365 w 515"/>
                <a:gd name="T59" fmla="*/ 133 h 320"/>
                <a:gd name="T60" fmla="*/ 378 w 515"/>
                <a:gd name="T61" fmla="*/ 145 h 320"/>
                <a:gd name="T62" fmla="*/ 390 w 515"/>
                <a:gd name="T63" fmla="*/ 158 h 320"/>
                <a:gd name="T64" fmla="*/ 403 w 515"/>
                <a:gd name="T65" fmla="*/ 170 h 320"/>
                <a:gd name="T66" fmla="*/ 415 w 515"/>
                <a:gd name="T67" fmla="*/ 187 h 320"/>
                <a:gd name="T68" fmla="*/ 428 w 515"/>
                <a:gd name="T69" fmla="*/ 199 h 320"/>
                <a:gd name="T70" fmla="*/ 436 w 515"/>
                <a:gd name="T71" fmla="*/ 212 h 320"/>
                <a:gd name="T72" fmla="*/ 449 w 515"/>
                <a:gd name="T73" fmla="*/ 228 h 320"/>
                <a:gd name="T74" fmla="*/ 461 w 515"/>
                <a:gd name="T75" fmla="*/ 245 h 320"/>
                <a:gd name="T76" fmla="*/ 473 w 515"/>
                <a:gd name="T77" fmla="*/ 257 h 320"/>
                <a:gd name="T78" fmla="*/ 486 w 515"/>
                <a:gd name="T79" fmla="*/ 274 h 320"/>
                <a:gd name="T80" fmla="*/ 498 w 515"/>
                <a:gd name="T81" fmla="*/ 291 h 320"/>
                <a:gd name="T82" fmla="*/ 507 w 515"/>
                <a:gd name="T83" fmla="*/ 30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5" h="320">
                  <a:moveTo>
                    <a:pt x="0" y="16"/>
                  </a:moveTo>
                  <a:lnTo>
                    <a:pt x="4" y="16"/>
                  </a:lnTo>
                  <a:lnTo>
                    <a:pt x="8" y="16"/>
                  </a:lnTo>
                  <a:lnTo>
                    <a:pt x="12" y="12"/>
                  </a:lnTo>
                  <a:lnTo>
                    <a:pt x="17" y="12"/>
                  </a:lnTo>
                  <a:lnTo>
                    <a:pt x="21" y="12"/>
                  </a:lnTo>
                  <a:lnTo>
                    <a:pt x="25" y="8"/>
                  </a:lnTo>
                  <a:lnTo>
                    <a:pt x="29" y="8"/>
                  </a:lnTo>
                  <a:lnTo>
                    <a:pt x="33" y="8"/>
                  </a:lnTo>
                  <a:lnTo>
                    <a:pt x="37" y="8"/>
                  </a:lnTo>
                  <a:lnTo>
                    <a:pt x="42" y="4"/>
                  </a:lnTo>
                  <a:lnTo>
                    <a:pt x="46" y="4"/>
                  </a:lnTo>
                  <a:lnTo>
                    <a:pt x="50" y="4"/>
                  </a:lnTo>
                  <a:lnTo>
                    <a:pt x="54" y="4"/>
                  </a:lnTo>
                  <a:lnTo>
                    <a:pt x="58" y="0"/>
                  </a:lnTo>
                  <a:lnTo>
                    <a:pt x="62" y="0"/>
                  </a:lnTo>
                  <a:lnTo>
                    <a:pt x="66" y="0"/>
                  </a:lnTo>
                  <a:lnTo>
                    <a:pt x="71" y="0"/>
                  </a:lnTo>
                  <a:lnTo>
                    <a:pt x="75" y="0"/>
                  </a:lnTo>
                  <a:lnTo>
                    <a:pt x="79" y="0"/>
                  </a:lnTo>
                  <a:lnTo>
                    <a:pt x="83" y="0"/>
                  </a:lnTo>
                  <a:lnTo>
                    <a:pt x="87" y="0"/>
                  </a:lnTo>
                  <a:lnTo>
                    <a:pt x="91" y="0"/>
                  </a:lnTo>
                  <a:lnTo>
                    <a:pt x="96" y="0"/>
                  </a:lnTo>
                  <a:lnTo>
                    <a:pt x="100" y="0"/>
                  </a:lnTo>
                  <a:lnTo>
                    <a:pt x="104" y="0"/>
                  </a:lnTo>
                  <a:lnTo>
                    <a:pt x="108" y="0"/>
                  </a:lnTo>
                  <a:lnTo>
                    <a:pt x="112" y="0"/>
                  </a:lnTo>
                  <a:lnTo>
                    <a:pt x="116" y="0"/>
                  </a:lnTo>
                  <a:lnTo>
                    <a:pt x="120" y="0"/>
                  </a:lnTo>
                  <a:lnTo>
                    <a:pt x="125" y="0"/>
                  </a:lnTo>
                  <a:lnTo>
                    <a:pt x="129" y="0"/>
                  </a:lnTo>
                  <a:lnTo>
                    <a:pt x="133" y="0"/>
                  </a:lnTo>
                  <a:lnTo>
                    <a:pt x="137" y="0"/>
                  </a:lnTo>
                  <a:lnTo>
                    <a:pt x="141" y="0"/>
                  </a:lnTo>
                  <a:lnTo>
                    <a:pt x="145" y="4"/>
                  </a:lnTo>
                  <a:lnTo>
                    <a:pt x="150" y="4"/>
                  </a:lnTo>
                  <a:lnTo>
                    <a:pt x="154" y="4"/>
                  </a:lnTo>
                  <a:lnTo>
                    <a:pt x="158" y="4"/>
                  </a:lnTo>
                  <a:lnTo>
                    <a:pt x="162" y="4"/>
                  </a:lnTo>
                  <a:lnTo>
                    <a:pt x="166" y="8"/>
                  </a:lnTo>
                  <a:lnTo>
                    <a:pt x="170" y="8"/>
                  </a:lnTo>
                  <a:lnTo>
                    <a:pt x="174" y="8"/>
                  </a:lnTo>
                  <a:lnTo>
                    <a:pt x="179" y="8"/>
                  </a:lnTo>
                  <a:lnTo>
                    <a:pt x="183" y="12"/>
                  </a:lnTo>
                  <a:lnTo>
                    <a:pt x="187" y="12"/>
                  </a:lnTo>
                  <a:lnTo>
                    <a:pt x="191" y="16"/>
                  </a:lnTo>
                  <a:lnTo>
                    <a:pt x="195" y="16"/>
                  </a:lnTo>
                  <a:lnTo>
                    <a:pt x="199" y="16"/>
                  </a:lnTo>
                  <a:lnTo>
                    <a:pt x="204" y="20"/>
                  </a:lnTo>
                  <a:lnTo>
                    <a:pt x="208" y="20"/>
                  </a:lnTo>
                  <a:lnTo>
                    <a:pt x="212" y="20"/>
                  </a:lnTo>
                  <a:lnTo>
                    <a:pt x="216" y="25"/>
                  </a:lnTo>
                  <a:lnTo>
                    <a:pt x="220" y="25"/>
                  </a:lnTo>
                  <a:lnTo>
                    <a:pt x="224" y="29"/>
                  </a:lnTo>
                  <a:lnTo>
                    <a:pt x="228" y="29"/>
                  </a:lnTo>
                  <a:lnTo>
                    <a:pt x="233" y="33"/>
                  </a:lnTo>
                  <a:lnTo>
                    <a:pt x="237" y="33"/>
                  </a:lnTo>
                  <a:lnTo>
                    <a:pt x="241" y="37"/>
                  </a:lnTo>
                  <a:lnTo>
                    <a:pt x="245" y="37"/>
                  </a:lnTo>
                  <a:lnTo>
                    <a:pt x="249" y="41"/>
                  </a:lnTo>
                  <a:lnTo>
                    <a:pt x="253" y="45"/>
                  </a:lnTo>
                  <a:lnTo>
                    <a:pt x="258" y="45"/>
                  </a:lnTo>
                  <a:lnTo>
                    <a:pt x="262" y="49"/>
                  </a:lnTo>
                  <a:lnTo>
                    <a:pt x="266" y="49"/>
                  </a:lnTo>
                  <a:lnTo>
                    <a:pt x="270" y="54"/>
                  </a:lnTo>
                  <a:lnTo>
                    <a:pt x="274" y="58"/>
                  </a:lnTo>
                  <a:lnTo>
                    <a:pt x="278" y="58"/>
                  </a:lnTo>
                  <a:lnTo>
                    <a:pt x="282" y="62"/>
                  </a:lnTo>
                  <a:lnTo>
                    <a:pt x="287" y="66"/>
                  </a:lnTo>
                  <a:lnTo>
                    <a:pt x="291" y="66"/>
                  </a:lnTo>
                  <a:lnTo>
                    <a:pt x="295" y="70"/>
                  </a:lnTo>
                  <a:lnTo>
                    <a:pt x="299" y="74"/>
                  </a:lnTo>
                  <a:lnTo>
                    <a:pt x="303" y="74"/>
                  </a:lnTo>
                  <a:lnTo>
                    <a:pt x="307" y="79"/>
                  </a:lnTo>
                  <a:lnTo>
                    <a:pt x="316" y="87"/>
                  </a:lnTo>
                  <a:lnTo>
                    <a:pt x="311" y="87"/>
                  </a:lnTo>
                  <a:lnTo>
                    <a:pt x="316" y="87"/>
                  </a:lnTo>
                  <a:lnTo>
                    <a:pt x="320" y="91"/>
                  </a:lnTo>
                  <a:lnTo>
                    <a:pt x="324" y="95"/>
                  </a:lnTo>
                  <a:lnTo>
                    <a:pt x="328" y="99"/>
                  </a:lnTo>
                  <a:lnTo>
                    <a:pt x="332" y="104"/>
                  </a:lnTo>
                  <a:lnTo>
                    <a:pt x="336" y="104"/>
                  </a:lnTo>
                  <a:lnTo>
                    <a:pt x="341" y="108"/>
                  </a:lnTo>
                  <a:lnTo>
                    <a:pt x="345" y="112"/>
                  </a:lnTo>
                  <a:lnTo>
                    <a:pt x="349" y="116"/>
                  </a:lnTo>
                  <a:lnTo>
                    <a:pt x="353" y="120"/>
                  </a:lnTo>
                  <a:lnTo>
                    <a:pt x="357" y="124"/>
                  </a:lnTo>
                  <a:lnTo>
                    <a:pt x="361" y="128"/>
                  </a:lnTo>
                  <a:lnTo>
                    <a:pt x="365" y="133"/>
                  </a:lnTo>
                  <a:lnTo>
                    <a:pt x="370" y="137"/>
                  </a:lnTo>
                  <a:lnTo>
                    <a:pt x="374" y="141"/>
                  </a:lnTo>
                  <a:lnTo>
                    <a:pt x="378" y="145"/>
                  </a:lnTo>
                  <a:lnTo>
                    <a:pt x="382" y="149"/>
                  </a:lnTo>
                  <a:lnTo>
                    <a:pt x="386" y="153"/>
                  </a:lnTo>
                  <a:lnTo>
                    <a:pt x="390" y="158"/>
                  </a:lnTo>
                  <a:lnTo>
                    <a:pt x="395" y="162"/>
                  </a:lnTo>
                  <a:lnTo>
                    <a:pt x="399" y="166"/>
                  </a:lnTo>
                  <a:lnTo>
                    <a:pt x="403" y="170"/>
                  </a:lnTo>
                  <a:lnTo>
                    <a:pt x="407" y="178"/>
                  </a:lnTo>
                  <a:lnTo>
                    <a:pt x="411" y="183"/>
                  </a:lnTo>
                  <a:lnTo>
                    <a:pt x="415" y="187"/>
                  </a:lnTo>
                  <a:lnTo>
                    <a:pt x="419" y="191"/>
                  </a:lnTo>
                  <a:lnTo>
                    <a:pt x="424" y="195"/>
                  </a:lnTo>
                  <a:lnTo>
                    <a:pt x="428" y="199"/>
                  </a:lnTo>
                  <a:lnTo>
                    <a:pt x="432" y="203"/>
                  </a:lnTo>
                  <a:lnTo>
                    <a:pt x="436" y="207"/>
                  </a:lnTo>
                  <a:lnTo>
                    <a:pt x="436" y="212"/>
                  </a:lnTo>
                  <a:lnTo>
                    <a:pt x="440" y="220"/>
                  </a:lnTo>
                  <a:lnTo>
                    <a:pt x="444" y="224"/>
                  </a:lnTo>
                  <a:lnTo>
                    <a:pt x="449" y="228"/>
                  </a:lnTo>
                  <a:lnTo>
                    <a:pt x="453" y="232"/>
                  </a:lnTo>
                  <a:lnTo>
                    <a:pt x="457" y="237"/>
                  </a:lnTo>
                  <a:lnTo>
                    <a:pt x="461" y="245"/>
                  </a:lnTo>
                  <a:lnTo>
                    <a:pt x="465" y="249"/>
                  </a:lnTo>
                  <a:lnTo>
                    <a:pt x="469" y="253"/>
                  </a:lnTo>
                  <a:lnTo>
                    <a:pt x="473" y="257"/>
                  </a:lnTo>
                  <a:lnTo>
                    <a:pt x="478" y="262"/>
                  </a:lnTo>
                  <a:lnTo>
                    <a:pt x="482" y="270"/>
                  </a:lnTo>
                  <a:lnTo>
                    <a:pt x="486" y="274"/>
                  </a:lnTo>
                  <a:lnTo>
                    <a:pt x="490" y="278"/>
                  </a:lnTo>
                  <a:lnTo>
                    <a:pt x="494" y="286"/>
                  </a:lnTo>
                  <a:lnTo>
                    <a:pt x="498" y="291"/>
                  </a:lnTo>
                  <a:lnTo>
                    <a:pt x="498" y="295"/>
                  </a:lnTo>
                  <a:lnTo>
                    <a:pt x="503" y="303"/>
                  </a:lnTo>
                  <a:lnTo>
                    <a:pt x="507" y="307"/>
                  </a:lnTo>
                  <a:lnTo>
                    <a:pt x="511" y="311"/>
                  </a:lnTo>
                  <a:lnTo>
                    <a:pt x="515" y="32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81" name="Freeform 83"/>
            <p:cNvSpPr>
              <a:spLocks/>
            </p:cNvSpPr>
            <p:nvPr/>
          </p:nvSpPr>
          <p:spPr bwMode="auto">
            <a:xfrm>
              <a:off x="4224338" y="1368425"/>
              <a:ext cx="784225" cy="1411288"/>
            </a:xfrm>
            <a:custGeom>
              <a:avLst/>
              <a:gdLst>
                <a:gd name="T0" fmla="*/ 8 w 494"/>
                <a:gd name="T1" fmla="*/ 8 h 889"/>
                <a:gd name="T2" fmla="*/ 21 w 494"/>
                <a:gd name="T3" fmla="*/ 25 h 889"/>
                <a:gd name="T4" fmla="*/ 33 w 494"/>
                <a:gd name="T5" fmla="*/ 45 h 889"/>
                <a:gd name="T6" fmla="*/ 46 w 494"/>
                <a:gd name="T7" fmla="*/ 62 h 889"/>
                <a:gd name="T8" fmla="*/ 54 w 494"/>
                <a:gd name="T9" fmla="*/ 79 h 889"/>
                <a:gd name="T10" fmla="*/ 66 w 494"/>
                <a:gd name="T11" fmla="*/ 100 h 889"/>
                <a:gd name="T12" fmla="*/ 79 w 494"/>
                <a:gd name="T13" fmla="*/ 120 h 889"/>
                <a:gd name="T14" fmla="*/ 91 w 494"/>
                <a:gd name="T15" fmla="*/ 137 h 889"/>
                <a:gd name="T16" fmla="*/ 104 w 494"/>
                <a:gd name="T17" fmla="*/ 158 h 889"/>
                <a:gd name="T18" fmla="*/ 112 w 494"/>
                <a:gd name="T19" fmla="*/ 179 h 889"/>
                <a:gd name="T20" fmla="*/ 125 w 494"/>
                <a:gd name="T21" fmla="*/ 195 h 889"/>
                <a:gd name="T22" fmla="*/ 137 w 494"/>
                <a:gd name="T23" fmla="*/ 216 h 889"/>
                <a:gd name="T24" fmla="*/ 149 w 494"/>
                <a:gd name="T25" fmla="*/ 237 h 889"/>
                <a:gd name="T26" fmla="*/ 162 w 494"/>
                <a:gd name="T27" fmla="*/ 258 h 889"/>
                <a:gd name="T28" fmla="*/ 170 w 494"/>
                <a:gd name="T29" fmla="*/ 278 h 889"/>
                <a:gd name="T30" fmla="*/ 183 w 494"/>
                <a:gd name="T31" fmla="*/ 299 h 889"/>
                <a:gd name="T32" fmla="*/ 195 w 494"/>
                <a:gd name="T33" fmla="*/ 320 h 889"/>
                <a:gd name="T34" fmla="*/ 208 w 494"/>
                <a:gd name="T35" fmla="*/ 345 h 889"/>
                <a:gd name="T36" fmla="*/ 220 w 494"/>
                <a:gd name="T37" fmla="*/ 366 h 889"/>
                <a:gd name="T38" fmla="*/ 233 w 494"/>
                <a:gd name="T39" fmla="*/ 386 h 889"/>
                <a:gd name="T40" fmla="*/ 241 w 494"/>
                <a:gd name="T41" fmla="*/ 407 h 889"/>
                <a:gd name="T42" fmla="*/ 253 w 494"/>
                <a:gd name="T43" fmla="*/ 432 h 889"/>
                <a:gd name="T44" fmla="*/ 266 w 494"/>
                <a:gd name="T45" fmla="*/ 453 h 889"/>
                <a:gd name="T46" fmla="*/ 278 w 494"/>
                <a:gd name="T47" fmla="*/ 474 h 889"/>
                <a:gd name="T48" fmla="*/ 291 w 494"/>
                <a:gd name="T49" fmla="*/ 499 h 889"/>
                <a:gd name="T50" fmla="*/ 299 w 494"/>
                <a:gd name="T51" fmla="*/ 519 h 889"/>
                <a:gd name="T52" fmla="*/ 311 w 494"/>
                <a:gd name="T53" fmla="*/ 540 h 889"/>
                <a:gd name="T54" fmla="*/ 324 w 494"/>
                <a:gd name="T55" fmla="*/ 565 h 889"/>
                <a:gd name="T56" fmla="*/ 336 w 494"/>
                <a:gd name="T57" fmla="*/ 586 h 889"/>
                <a:gd name="T58" fmla="*/ 349 w 494"/>
                <a:gd name="T59" fmla="*/ 611 h 889"/>
                <a:gd name="T60" fmla="*/ 357 w 494"/>
                <a:gd name="T61" fmla="*/ 632 h 889"/>
                <a:gd name="T62" fmla="*/ 370 w 494"/>
                <a:gd name="T63" fmla="*/ 657 h 889"/>
                <a:gd name="T64" fmla="*/ 382 w 494"/>
                <a:gd name="T65" fmla="*/ 677 h 889"/>
                <a:gd name="T66" fmla="*/ 394 w 494"/>
                <a:gd name="T67" fmla="*/ 698 h 889"/>
                <a:gd name="T68" fmla="*/ 407 w 494"/>
                <a:gd name="T69" fmla="*/ 723 h 889"/>
                <a:gd name="T70" fmla="*/ 419 w 494"/>
                <a:gd name="T71" fmla="*/ 744 h 889"/>
                <a:gd name="T72" fmla="*/ 428 w 494"/>
                <a:gd name="T73" fmla="*/ 765 h 889"/>
                <a:gd name="T74" fmla="*/ 440 w 494"/>
                <a:gd name="T75" fmla="*/ 790 h 889"/>
                <a:gd name="T76" fmla="*/ 453 w 494"/>
                <a:gd name="T77" fmla="*/ 810 h 889"/>
                <a:gd name="T78" fmla="*/ 465 w 494"/>
                <a:gd name="T79" fmla="*/ 831 h 889"/>
                <a:gd name="T80" fmla="*/ 478 w 494"/>
                <a:gd name="T81" fmla="*/ 856 h 889"/>
                <a:gd name="T82" fmla="*/ 486 w 494"/>
                <a:gd name="T83" fmla="*/ 877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4" h="889">
                  <a:moveTo>
                    <a:pt x="0" y="0"/>
                  </a:moveTo>
                  <a:lnTo>
                    <a:pt x="4" y="4"/>
                  </a:lnTo>
                  <a:lnTo>
                    <a:pt x="8" y="8"/>
                  </a:lnTo>
                  <a:lnTo>
                    <a:pt x="12" y="16"/>
                  </a:lnTo>
                  <a:lnTo>
                    <a:pt x="17" y="21"/>
                  </a:lnTo>
                  <a:lnTo>
                    <a:pt x="21" y="25"/>
                  </a:lnTo>
                  <a:lnTo>
                    <a:pt x="25" y="33"/>
                  </a:lnTo>
                  <a:lnTo>
                    <a:pt x="29" y="37"/>
                  </a:lnTo>
                  <a:lnTo>
                    <a:pt x="33" y="45"/>
                  </a:lnTo>
                  <a:lnTo>
                    <a:pt x="37" y="50"/>
                  </a:lnTo>
                  <a:lnTo>
                    <a:pt x="42" y="58"/>
                  </a:lnTo>
                  <a:lnTo>
                    <a:pt x="46" y="62"/>
                  </a:lnTo>
                  <a:lnTo>
                    <a:pt x="46" y="70"/>
                  </a:lnTo>
                  <a:lnTo>
                    <a:pt x="50" y="75"/>
                  </a:lnTo>
                  <a:lnTo>
                    <a:pt x="54" y="79"/>
                  </a:lnTo>
                  <a:lnTo>
                    <a:pt x="58" y="87"/>
                  </a:lnTo>
                  <a:lnTo>
                    <a:pt x="62" y="91"/>
                  </a:lnTo>
                  <a:lnTo>
                    <a:pt x="66" y="100"/>
                  </a:lnTo>
                  <a:lnTo>
                    <a:pt x="71" y="104"/>
                  </a:lnTo>
                  <a:lnTo>
                    <a:pt x="75" y="112"/>
                  </a:lnTo>
                  <a:lnTo>
                    <a:pt x="79" y="120"/>
                  </a:lnTo>
                  <a:lnTo>
                    <a:pt x="83" y="124"/>
                  </a:lnTo>
                  <a:lnTo>
                    <a:pt x="87" y="133"/>
                  </a:lnTo>
                  <a:lnTo>
                    <a:pt x="91" y="137"/>
                  </a:lnTo>
                  <a:lnTo>
                    <a:pt x="95" y="145"/>
                  </a:lnTo>
                  <a:lnTo>
                    <a:pt x="100" y="149"/>
                  </a:lnTo>
                  <a:lnTo>
                    <a:pt x="104" y="158"/>
                  </a:lnTo>
                  <a:lnTo>
                    <a:pt x="108" y="162"/>
                  </a:lnTo>
                  <a:lnTo>
                    <a:pt x="108" y="170"/>
                  </a:lnTo>
                  <a:lnTo>
                    <a:pt x="112" y="179"/>
                  </a:lnTo>
                  <a:lnTo>
                    <a:pt x="116" y="183"/>
                  </a:lnTo>
                  <a:lnTo>
                    <a:pt x="120" y="191"/>
                  </a:lnTo>
                  <a:lnTo>
                    <a:pt x="125" y="195"/>
                  </a:lnTo>
                  <a:lnTo>
                    <a:pt x="129" y="203"/>
                  </a:lnTo>
                  <a:lnTo>
                    <a:pt x="133" y="212"/>
                  </a:lnTo>
                  <a:lnTo>
                    <a:pt x="137" y="216"/>
                  </a:lnTo>
                  <a:lnTo>
                    <a:pt x="141" y="224"/>
                  </a:lnTo>
                  <a:lnTo>
                    <a:pt x="145" y="233"/>
                  </a:lnTo>
                  <a:lnTo>
                    <a:pt x="149" y="237"/>
                  </a:lnTo>
                  <a:lnTo>
                    <a:pt x="154" y="245"/>
                  </a:lnTo>
                  <a:lnTo>
                    <a:pt x="158" y="253"/>
                  </a:lnTo>
                  <a:lnTo>
                    <a:pt x="162" y="258"/>
                  </a:lnTo>
                  <a:lnTo>
                    <a:pt x="166" y="266"/>
                  </a:lnTo>
                  <a:lnTo>
                    <a:pt x="170" y="274"/>
                  </a:lnTo>
                  <a:lnTo>
                    <a:pt x="170" y="278"/>
                  </a:lnTo>
                  <a:lnTo>
                    <a:pt x="174" y="287"/>
                  </a:lnTo>
                  <a:lnTo>
                    <a:pt x="179" y="295"/>
                  </a:lnTo>
                  <a:lnTo>
                    <a:pt x="183" y="299"/>
                  </a:lnTo>
                  <a:lnTo>
                    <a:pt x="187" y="307"/>
                  </a:lnTo>
                  <a:lnTo>
                    <a:pt x="191" y="316"/>
                  </a:lnTo>
                  <a:lnTo>
                    <a:pt x="195" y="320"/>
                  </a:lnTo>
                  <a:lnTo>
                    <a:pt x="199" y="328"/>
                  </a:lnTo>
                  <a:lnTo>
                    <a:pt x="203" y="337"/>
                  </a:lnTo>
                  <a:lnTo>
                    <a:pt x="208" y="345"/>
                  </a:lnTo>
                  <a:lnTo>
                    <a:pt x="212" y="349"/>
                  </a:lnTo>
                  <a:lnTo>
                    <a:pt x="216" y="357"/>
                  </a:lnTo>
                  <a:lnTo>
                    <a:pt x="220" y="366"/>
                  </a:lnTo>
                  <a:lnTo>
                    <a:pt x="224" y="374"/>
                  </a:lnTo>
                  <a:lnTo>
                    <a:pt x="228" y="378"/>
                  </a:lnTo>
                  <a:lnTo>
                    <a:pt x="233" y="386"/>
                  </a:lnTo>
                  <a:lnTo>
                    <a:pt x="233" y="395"/>
                  </a:lnTo>
                  <a:lnTo>
                    <a:pt x="237" y="403"/>
                  </a:lnTo>
                  <a:lnTo>
                    <a:pt x="241" y="407"/>
                  </a:lnTo>
                  <a:lnTo>
                    <a:pt x="245" y="416"/>
                  </a:lnTo>
                  <a:lnTo>
                    <a:pt x="249" y="424"/>
                  </a:lnTo>
                  <a:lnTo>
                    <a:pt x="253" y="432"/>
                  </a:lnTo>
                  <a:lnTo>
                    <a:pt x="257" y="436"/>
                  </a:lnTo>
                  <a:lnTo>
                    <a:pt x="262" y="445"/>
                  </a:lnTo>
                  <a:lnTo>
                    <a:pt x="266" y="453"/>
                  </a:lnTo>
                  <a:lnTo>
                    <a:pt x="270" y="461"/>
                  </a:lnTo>
                  <a:lnTo>
                    <a:pt x="274" y="470"/>
                  </a:lnTo>
                  <a:lnTo>
                    <a:pt x="278" y="474"/>
                  </a:lnTo>
                  <a:lnTo>
                    <a:pt x="282" y="482"/>
                  </a:lnTo>
                  <a:lnTo>
                    <a:pt x="287" y="490"/>
                  </a:lnTo>
                  <a:lnTo>
                    <a:pt x="291" y="499"/>
                  </a:lnTo>
                  <a:lnTo>
                    <a:pt x="295" y="503"/>
                  </a:lnTo>
                  <a:lnTo>
                    <a:pt x="295" y="511"/>
                  </a:lnTo>
                  <a:lnTo>
                    <a:pt x="299" y="519"/>
                  </a:lnTo>
                  <a:lnTo>
                    <a:pt x="303" y="528"/>
                  </a:lnTo>
                  <a:lnTo>
                    <a:pt x="307" y="536"/>
                  </a:lnTo>
                  <a:lnTo>
                    <a:pt x="311" y="540"/>
                  </a:lnTo>
                  <a:lnTo>
                    <a:pt x="316" y="549"/>
                  </a:lnTo>
                  <a:lnTo>
                    <a:pt x="320" y="557"/>
                  </a:lnTo>
                  <a:lnTo>
                    <a:pt x="324" y="565"/>
                  </a:lnTo>
                  <a:lnTo>
                    <a:pt x="328" y="573"/>
                  </a:lnTo>
                  <a:lnTo>
                    <a:pt x="332" y="578"/>
                  </a:lnTo>
                  <a:lnTo>
                    <a:pt x="336" y="586"/>
                  </a:lnTo>
                  <a:lnTo>
                    <a:pt x="341" y="594"/>
                  </a:lnTo>
                  <a:lnTo>
                    <a:pt x="345" y="603"/>
                  </a:lnTo>
                  <a:lnTo>
                    <a:pt x="349" y="611"/>
                  </a:lnTo>
                  <a:lnTo>
                    <a:pt x="353" y="619"/>
                  </a:lnTo>
                  <a:lnTo>
                    <a:pt x="357" y="623"/>
                  </a:lnTo>
                  <a:lnTo>
                    <a:pt x="357" y="632"/>
                  </a:lnTo>
                  <a:lnTo>
                    <a:pt x="361" y="640"/>
                  </a:lnTo>
                  <a:lnTo>
                    <a:pt x="365" y="648"/>
                  </a:lnTo>
                  <a:lnTo>
                    <a:pt x="370" y="657"/>
                  </a:lnTo>
                  <a:lnTo>
                    <a:pt x="374" y="661"/>
                  </a:lnTo>
                  <a:lnTo>
                    <a:pt x="378" y="669"/>
                  </a:lnTo>
                  <a:lnTo>
                    <a:pt x="382" y="677"/>
                  </a:lnTo>
                  <a:lnTo>
                    <a:pt x="386" y="686"/>
                  </a:lnTo>
                  <a:lnTo>
                    <a:pt x="390" y="694"/>
                  </a:lnTo>
                  <a:lnTo>
                    <a:pt x="394" y="698"/>
                  </a:lnTo>
                  <a:lnTo>
                    <a:pt x="399" y="707"/>
                  </a:lnTo>
                  <a:lnTo>
                    <a:pt x="403" y="715"/>
                  </a:lnTo>
                  <a:lnTo>
                    <a:pt x="407" y="723"/>
                  </a:lnTo>
                  <a:lnTo>
                    <a:pt x="411" y="731"/>
                  </a:lnTo>
                  <a:lnTo>
                    <a:pt x="415" y="736"/>
                  </a:lnTo>
                  <a:lnTo>
                    <a:pt x="419" y="744"/>
                  </a:lnTo>
                  <a:lnTo>
                    <a:pt x="419" y="752"/>
                  </a:lnTo>
                  <a:lnTo>
                    <a:pt x="424" y="761"/>
                  </a:lnTo>
                  <a:lnTo>
                    <a:pt x="428" y="765"/>
                  </a:lnTo>
                  <a:lnTo>
                    <a:pt x="432" y="773"/>
                  </a:lnTo>
                  <a:lnTo>
                    <a:pt x="436" y="781"/>
                  </a:lnTo>
                  <a:lnTo>
                    <a:pt x="440" y="790"/>
                  </a:lnTo>
                  <a:lnTo>
                    <a:pt x="444" y="798"/>
                  </a:lnTo>
                  <a:lnTo>
                    <a:pt x="448" y="802"/>
                  </a:lnTo>
                  <a:lnTo>
                    <a:pt x="453" y="810"/>
                  </a:lnTo>
                  <a:lnTo>
                    <a:pt x="457" y="819"/>
                  </a:lnTo>
                  <a:lnTo>
                    <a:pt x="461" y="827"/>
                  </a:lnTo>
                  <a:lnTo>
                    <a:pt x="465" y="831"/>
                  </a:lnTo>
                  <a:lnTo>
                    <a:pt x="469" y="840"/>
                  </a:lnTo>
                  <a:lnTo>
                    <a:pt x="473" y="848"/>
                  </a:lnTo>
                  <a:lnTo>
                    <a:pt x="478" y="856"/>
                  </a:lnTo>
                  <a:lnTo>
                    <a:pt x="482" y="860"/>
                  </a:lnTo>
                  <a:lnTo>
                    <a:pt x="482" y="869"/>
                  </a:lnTo>
                  <a:lnTo>
                    <a:pt x="486" y="877"/>
                  </a:lnTo>
                  <a:lnTo>
                    <a:pt x="490" y="885"/>
                  </a:lnTo>
                  <a:lnTo>
                    <a:pt x="494" y="889"/>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82" name="Freeform 84"/>
            <p:cNvSpPr>
              <a:spLocks/>
            </p:cNvSpPr>
            <p:nvPr/>
          </p:nvSpPr>
          <p:spPr bwMode="auto">
            <a:xfrm>
              <a:off x="5008563" y="2779713"/>
              <a:ext cx="798512" cy="1011238"/>
            </a:xfrm>
            <a:custGeom>
              <a:avLst/>
              <a:gdLst>
                <a:gd name="T0" fmla="*/ 8 w 503"/>
                <a:gd name="T1" fmla="*/ 17 h 637"/>
                <a:gd name="T2" fmla="*/ 21 w 503"/>
                <a:gd name="T3" fmla="*/ 38 h 637"/>
                <a:gd name="T4" fmla="*/ 33 w 503"/>
                <a:gd name="T5" fmla="*/ 59 h 637"/>
                <a:gd name="T6" fmla="*/ 46 w 503"/>
                <a:gd name="T7" fmla="*/ 79 h 637"/>
                <a:gd name="T8" fmla="*/ 54 w 503"/>
                <a:gd name="T9" fmla="*/ 100 h 637"/>
                <a:gd name="T10" fmla="*/ 67 w 503"/>
                <a:gd name="T11" fmla="*/ 121 h 637"/>
                <a:gd name="T12" fmla="*/ 79 w 503"/>
                <a:gd name="T13" fmla="*/ 142 h 637"/>
                <a:gd name="T14" fmla="*/ 92 w 503"/>
                <a:gd name="T15" fmla="*/ 163 h 637"/>
                <a:gd name="T16" fmla="*/ 104 w 503"/>
                <a:gd name="T17" fmla="*/ 179 h 637"/>
                <a:gd name="T18" fmla="*/ 116 w 503"/>
                <a:gd name="T19" fmla="*/ 200 h 637"/>
                <a:gd name="T20" fmla="*/ 125 w 503"/>
                <a:gd name="T21" fmla="*/ 221 h 637"/>
                <a:gd name="T22" fmla="*/ 137 w 503"/>
                <a:gd name="T23" fmla="*/ 237 h 637"/>
                <a:gd name="T24" fmla="*/ 150 w 503"/>
                <a:gd name="T25" fmla="*/ 258 h 637"/>
                <a:gd name="T26" fmla="*/ 162 w 503"/>
                <a:gd name="T27" fmla="*/ 275 h 637"/>
                <a:gd name="T28" fmla="*/ 175 w 503"/>
                <a:gd name="T29" fmla="*/ 296 h 637"/>
                <a:gd name="T30" fmla="*/ 183 w 503"/>
                <a:gd name="T31" fmla="*/ 312 h 637"/>
                <a:gd name="T32" fmla="*/ 195 w 503"/>
                <a:gd name="T33" fmla="*/ 329 h 637"/>
                <a:gd name="T34" fmla="*/ 208 w 503"/>
                <a:gd name="T35" fmla="*/ 346 h 637"/>
                <a:gd name="T36" fmla="*/ 220 w 503"/>
                <a:gd name="T37" fmla="*/ 362 h 637"/>
                <a:gd name="T38" fmla="*/ 233 w 503"/>
                <a:gd name="T39" fmla="*/ 379 h 637"/>
                <a:gd name="T40" fmla="*/ 241 w 503"/>
                <a:gd name="T41" fmla="*/ 395 h 637"/>
                <a:gd name="T42" fmla="*/ 253 w 503"/>
                <a:gd name="T43" fmla="*/ 412 h 637"/>
                <a:gd name="T44" fmla="*/ 266 w 503"/>
                <a:gd name="T45" fmla="*/ 425 h 637"/>
                <a:gd name="T46" fmla="*/ 278 w 503"/>
                <a:gd name="T47" fmla="*/ 441 h 637"/>
                <a:gd name="T48" fmla="*/ 291 w 503"/>
                <a:gd name="T49" fmla="*/ 454 h 637"/>
                <a:gd name="T50" fmla="*/ 303 w 503"/>
                <a:gd name="T51" fmla="*/ 470 h 637"/>
                <a:gd name="T52" fmla="*/ 312 w 503"/>
                <a:gd name="T53" fmla="*/ 483 h 637"/>
                <a:gd name="T54" fmla="*/ 324 w 503"/>
                <a:gd name="T55" fmla="*/ 495 h 637"/>
                <a:gd name="T56" fmla="*/ 337 w 503"/>
                <a:gd name="T57" fmla="*/ 508 h 637"/>
                <a:gd name="T58" fmla="*/ 349 w 503"/>
                <a:gd name="T59" fmla="*/ 520 h 637"/>
                <a:gd name="T60" fmla="*/ 361 w 503"/>
                <a:gd name="T61" fmla="*/ 533 h 637"/>
                <a:gd name="T62" fmla="*/ 370 w 503"/>
                <a:gd name="T63" fmla="*/ 545 h 637"/>
                <a:gd name="T64" fmla="*/ 382 w 503"/>
                <a:gd name="T65" fmla="*/ 553 h 637"/>
                <a:gd name="T66" fmla="*/ 395 w 503"/>
                <a:gd name="T67" fmla="*/ 566 h 637"/>
                <a:gd name="T68" fmla="*/ 407 w 503"/>
                <a:gd name="T69" fmla="*/ 574 h 637"/>
                <a:gd name="T70" fmla="*/ 420 w 503"/>
                <a:gd name="T71" fmla="*/ 583 h 637"/>
                <a:gd name="T72" fmla="*/ 432 w 503"/>
                <a:gd name="T73" fmla="*/ 595 h 637"/>
                <a:gd name="T74" fmla="*/ 445 w 503"/>
                <a:gd name="T75" fmla="*/ 603 h 637"/>
                <a:gd name="T76" fmla="*/ 457 w 503"/>
                <a:gd name="T77" fmla="*/ 612 h 637"/>
                <a:gd name="T78" fmla="*/ 469 w 503"/>
                <a:gd name="T79" fmla="*/ 620 h 637"/>
                <a:gd name="T80" fmla="*/ 482 w 503"/>
                <a:gd name="T81" fmla="*/ 624 h 637"/>
                <a:gd name="T82" fmla="*/ 494 w 503"/>
                <a:gd name="T83" fmla="*/ 632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3" h="637">
                  <a:moveTo>
                    <a:pt x="0" y="0"/>
                  </a:moveTo>
                  <a:lnTo>
                    <a:pt x="4" y="9"/>
                  </a:lnTo>
                  <a:lnTo>
                    <a:pt x="8" y="17"/>
                  </a:lnTo>
                  <a:lnTo>
                    <a:pt x="13" y="21"/>
                  </a:lnTo>
                  <a:lnTo>
                    <a:pt x="17" y="30"/>
                  </a:lnTo>
                  <a:lnTo>
                    <a:pt x="21" y="38"/>
                  </a:lnTo>
                  <a:lnTo>
                    <a:pt x="25" y="46"/>
                  </a:lnTo>
                  <a:lnTo>
                    <a:pt x="29" y="50"/>
                  </a:lnTo>
                  <a:lnTo>
                    <a:pt x="33" y="59"/>
                  </a:lnTo>
                  <a:lnTo>
                    <a:pt x="38" y="67"/>
                  </a:lnTo>
                  <a:lnTo>
                    <a:pt x="42" y="71"/>
                  </a:lnTo>
                  <a:lnTo>
                    <a:pt x="46" y="79"/>
                  </a:lnTo>
                  <a:lnTo>
                    <a:pt x="50" y="88"/>
                  </a:lnTo>
                  <a:lnTo>
                    <a:pt x="50" y="92"/>
                  </a:lnTo>
                  <a:lnTo>
                    <a:pt x="54" y="100"/>
                  </a:lnTo>
                  <a:lnTo>
                    <a:pt x="58" y="109"/>
                  </a:lnTo>
                  <a:lnTo>
                    <a:pt x="62" y="113"/>
                  </a:lnTo>
                  <a:lnTo>
                    <a:pt x="67" y="121"/>
                  </a:lnTo>
                  <a:lnTo>
                    <a:pt x="71" y="129"/>
                  </a:lnTo>
                  <a:lnTo>
                    <a:pt x="75" y="134"/>
                  </a:lnTo>
                  <a:lnTo>
                    <a:pt x="79" y="142"/>
                  </a:lnTo>
                  <a:lnTo>
                    <a:pt x="83" y="146"/>
                  </a:lnTo>
                  <a:lnTo>
                    <a:pt x="87" y="154"/>
                  </a:lnTo>
                  <a:lnTo>
                    <a:pt x="92" y="163"/>
                  </a:lnTo>
                  <a:lnTo>
                    <a:pt x="96" y="167"/>
                  </a:lnTo>
                  <a:lnTo>
                    <a:pt x="100" y="175"/>
                  </a:lnTo>
                  <a:lnTo>
                    <a:pt x="104" y="179"/>
                  </a:lnTo>
                  <a:lnTo>
                    <a:pt x="108" y="188"/>
                  </a:lnTo>
                  <a:lnTo>
                    <a:pt x="112" y="196"/>
                  </a:lnTo>
                  <a:lnTo>
                    <a:pt x="116" y="200"/>
                  </a:lnTo>
                  <a:lnTo>
                    <a:pt x="116" y="208"/>
                  </a:lnTo>
                  <a:lnTo>
                    <a:pt x="121" y="213"/>
                  </a:lnTo>
                  <a:lnTo>
                    <a:pt x="125" y="221"/>
                  </a:lnTo>
                  <a:lnTo>
                    <a:pt x="129" y="225"/>
                  </a:lnTo>
                  <a:lnTo>
                    <a:pt x="133" y="233"/>
                  </a:lnTo>
                  <a:lnTo>
                    <a:pt x="137" y="237"/>
                  </a:lnTo>
                  <a:lnTo>
                    <a:pt x="141" y="246"/>
                  </a:lnTo>
                  <a:lnTo>
                    <a:pt x="146" y="250"/>
                  </a:lnTo>
                  <a:lnTo>
                    <a:pt x="150" y="258"/>
                  </a:lnTo>
                  <a:lnTo>
                    <a:pt x="154" y="262"/>
                  </a:lnTo>
                  <a:lnTo>
                    <a:pt x="158" y="271"/>
                  </a:lnTo>
                  <a:lnTo>
                    <a:pt x="162" y="275"/>
                  </a:lnTo>
                  <a:lnTo>
                    <a:pt x="166" y="283"/>
                  </a:lnTo>
                  <a:lnTo>
                    <a:pt x="170" y="287"/>
                  </a:lnTo>
                  <a:lnTo>
                    <a:pt x="175" y="296"/>
                  </a:lnTo>
                  <a:lnTo>
                    <a:pt x="179" y="300"/>
                  </a:lnTo>
                  <a:lnTo>
                    <a:pt x="179" y="304"/>
                  </a:lnTo>
                  <a:lnTo>
                    <a:pt x="183" y="312"/>
                  </a:lnTo>
                  <a:lnTo>
                    <a:pt x="187" y="316"/>
                  </a:lnTo>
                  <a:lnTo>
                    <a:pt x="191" y="325"/>
                  </a:lnTo>
                  <a:lnTo>
                    <a:pt x="195" y="329"/>
                  </a:lnTo>
                  <a:lnTo>
                    <a:pt x="199" y="333"/>
                  </a:lnTo>
                  <a:lnTo>
                    <a:pt x="204" y="341"/>
                  </a:lnTo>
                  <a:lnTo>
                    <a:pt x="208" y="346"/>
                  </a:lnTo>
                  <a:lnTo>
                    <a:pt x="212" y="354"/>
                  </a:lnTo>
                  <a:lnTo>
                    <a:pt x="216" y="358"/>
                  </a:lnTo>
                  <a:lnTo>
                    <a:pt x="220" y="362"/>
                  </a:lnTo>
                  <a:lnTo>
                    <a:pt x="224" y="371"/>
                  </a:lnTo>
                  <a:lnTo>
                    <a:pt x="229" y="375"/>
                  </a:lnTo>
                  <a:lnTo>
                    <a:pt x="233" y="379"/>
                  </a:lnTo>
                  <a:lnTo>
                    <a:pt x="237" y="383"/>
                  </a:lnTo>
                  <a:lnTo>
                    <a:pt x="241" y="391"/>
                  </a:lnTo>
                  <a:lnTo>
                    <a:pt x="241" y="395"/>
                  </a:lnTo>
                  <a:lnTo>
                    <a:pt x="245" y="400"/>
                  </a:lnTo>
                  <a:lnTo>
                    <a:pt x="249" y="404"/>
                  </a:lnTo>
                  <a:lnTo>
                    <a:pt x="253" y="412"/>
                  </a:lnTo>
                  <a:lnTo>
                    <a:pt x="258" y="416"/>
                  </a:lnTo>
                  <a:lnTo>
                    <a:pt x="262" y="420"/>
                  </a:lnTo>
                  <a:lnTo>
                    <a:pt x="266" y="425"/>
                  </a:lnTo>
                  <a:lnTo>
                    <a:pt x="270" y="433"/>
                  </a:lnTo>
                  <a:lnTo>
                    <a:pt x="274" y="437"/>
                  </a:lnTo>
                  <a:lnTo>
                    <a:pt x="278" y="441"/>
                  </a:lnTo>
                  <a:lnTo>
                    <a:pt x="283" y="445"/>
                  </a:lnTo>
                  <a:lnTo>
                    <a:pt x="287" y="450"/>
                  </a:lnTo>
                  <a:lnTo>
                    <a:pt x="291" y="454"/>
                  </a:lnTo>
                  <a:lnTo>
                    <a:pt x="295" y="462"/>
                  </a:lnTo>
                  <a:lnTo>
                    <a:pt x="299" y="466"/>
                  </a:lnTo>
                  <a:lnTo>
                    <a:pt x="303" y="470"/>
                  </a:lnTo>
                  <a:lnTo>
                    <a:pt x="303" y="474"/>
                  </a:lnTo>
                  <a:lnTo>
                    <a:pt x="307" y="479"/>
                  </a:lnTo>
                  <a:lnTo>
                    <a:pt x="312" y="483"/>
                  </a:lnTo>
                  <a:lnTo>
                    <a:pt x="316" y="487"/>
                  </a:lnTo>
                  <a:lnTo>
                    <a:pt x="320" y="491"/>
                  </a:lnTo>
                  <a:lnTo>
                    <a:pt x="324" y="495"/>
                  </a:lnTo>
                  <a:lnTo>
                    <a:pt x="328" y="499"/>
                  </a:lnTo>
                  <a:lnTo>
                    <a:pt x="332" y="504"/>
                  </a:lnTo>
                  <a:lnTo>
                    <a:pt x="337" y="508"/>
                  </a:lnTo>
                  <a:lnTo>
                    <a:pt x="341" y="512"/>
                  </a:lnTo>
                  <a:lnTo>
                    <a:pt x="345" y="516"/>
                  </a:lnTo>
                  <a:lnTo>
                    <a:pt x="349" y="520"/>
                  </a:lnTo>
                  <a:lnTo>
                    <a:pt x="353" y="524"/>
                  </a:lnTo>
                  <a:lnTo>
                    <a:pt x="357" y="528"/>
                  </a:lnTo>
                  <a:lnTo>
                    <a:pt x="361" y="533"/>
                  </a:lnTo>
                  <a:lnTo>
                    <a:pt x="366" y="537"/>
                  </a:lnTo>
                  <a:lnTo>
                    <a:pt x="366" y="541"/>
                  </a:lnTo>
                  <a:lnTo>
                    <a:pt x="370" y="545"/>
                  </a:lnTo>
                  <a:lnTo>
                    <a:pt x="374" y="549"/>
                  </a:lnTo>
                  <a:lnTo>
                    <a:pt x="378" y="549"/>
                  </a:lnTo>
                  <a:lnTo>
                    <a:pt x="382" y="553"/>
                  </a:lnTo>
                  <a:lnTo>
                    <a:pt x="386" y="558"/>
                  </a:lnTo>
                  <a:lnTo>
                    <a:pt x="391" y="562"/>
                  </a:lnTo>
                  <a:lnTo>
                    <a:pt x="395" y="566"/>
                  </a:lnTo>
                  <a:lnTo>
                    <a:pt x="399" y="566"/>
                  </a:lnTo>
                  <a:lnTo>
                    <a:pt x="403" y="570"/>
                  </a:lnTo>
                  <a:lnTo>
                    <a:pt x="407" y="574"/>
                  </a:lnTo>
                  <a:lnTo>
                    <a:pt x="411" y="578"/>
                  </a:lnTo>
                  <a:lnTo>
                    <a:pt x="415" y="583"/>
                  </a:lnTo>
                  <a:lnTo>
                    <a:pt x="420" y="583"/>
                  </a:lnTo>
                  <a:lnTo>
                    <a:pt x="424" y="587"/>
                  </a:lnTo>
                  <a:lnTo>
                    <a:pt x="428" y="591"/>
                  </a:lnTo>
                  <a:lnTo>
                    <a:pt x="432" y="595"/>
                  </a:lnTo>
                  <a:lnTo>
                    <a:pt x="436" y="599"/>
                  </a:lnTo>
                  <a:lnTo>
                    <a:pt x="440" y="599"/>
                  </a:lnTo>
                  <a:lnTo>
                    <a:pt x="445" y="603"/>
                  </a:lnTo>
                  <a:lnTo>
                    <a:pt x="449" y="607"/>
                  </a:lnTo>
                  <a:lnTo>
                    <a:pt x="453" y="607"/>
                  </a:lnTo>
                  <a:lnTo>
                    <a:pt x="457" y="612"/>
                  </a:lnTo>
                  <a:lnTo>
                    <a:pt x="461" y="612"/>
                  </a:lnTo>
                  <a:lnTo>
                    <a:pt x="465" y="616"/>
                  </a:lnTo>
                  <a:lnTo>
                    <a:pt x="469" y="620"/>
                  </a:lnTo>
                  <a:lnTo>
                    <a:pt x="474" y="620"/>
                  </a:lnTo>
                  <a:lnTo>
                    <a:pt x="478" y="624"/>
                  </a:lnTo>
                  <a:lnTo>
                    <a:pt x="482" y="624"/>
                  </a:lnTo>
                  <a:lnTo>
                    <a:pt x="486" y="628"/>
                  </a:lnTo>
                  <a:lnTo>
                    <a:pt x="490" y="632"/>
                  </a:lnTo>
                  <a:lnTo>
                    <a:pt x="494" y="632"/>
                  </a:lnTo>
                  <a:lnTo>
                    <a:pt x="498" y="637"/>
                  </a:lnTo>
                  <a:lnTo>
                    <a:pt x="503" y="63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83" name="Freeform 85"/>
            <p:cNvSpPr>
              <a:spLocks/>
            </p:cNvSpPr>
            <p:nvPr/>
          </p:nvSpPr>
          <p:spPr bwMode="auto">
            <a:xfrm>
              <a:off x="5807075" y="3414713"/>
              <a:ext cx="784225" cy="415925"/>
            </a:xfrm>
            <a:custGeom>
              <a:avLst/>
              <a:gdLst>
                <a:gd name="T0" fmla="*/ 4 w 494"/>
                <a:gd name="T1" fmla="*/ 237 h 262"/>
                <a:gd name="T2" fmla="*/ 12 w 494"/>
                <a:gd name="T3" fmla="*/ 241 h 262"/>
                <a:gd name="T4" fmla="*/ 20 w 494"/>
                <a:gd name="T5" fmla="*/ 245 h 262"/>
                <a:gd name="T6" fmla="*/ 29 w 494"/>
                <a:gd name="T7" fmla="*/ 249 h 262"/>
                <a:gd name="T8" fmla="*/ 37 w 494"/>
                <a:gd name="T9" fmla="*/ 249 h 262"/>
                <a:gd name="T10" fmla="*/ 45 w 494"/>
                <a:gd name="T11" fmla="*/ 253 h 262"/>
                <a:gd name="T12" fmla="*/ 54 w 494"/>
                <a:gd name="T13" fmla="*/ 257 h 262"/>
                <a:gd name="T14" fmla="*/ 62 w 494"/>
                <a:gd name="T15" fmla="*/ 257 h 262"/>
                <a:gd name="T16" fmla="*/ 70 w 494"/>
                <a:gd name="T17" fmla="*/ 257 h 262"/>
                <a:gd name="T18" fmla="*/ 79 w 494"/>
                <a:gd name="T19" fmla="*/ 262 h 262"/>
                <a:gd name="T20" fmla="*/ 87 w 494"/>
                <a:gd name="T21" fmla="*/ 262 h 262"/>
                <a:gd name="T22" fmla="*/ 95 w 494"/>
                <a:gd name="T23" fmla="*/ 262 h 262"/>
                <a:gd name="T24" fmla="*/ 103 w 494"/>
                <a:gd name="T25" fmla="*/ 262 h 262"/>
                <a:gd name="T26" fmla="*/ 112 w 494"/>
                <a:gd name="T27" fmla="*/ 262 h 262"/>
                <a:gd name="T28" fmla="*/ 120 w 494"/>
                <a:gd name="T29" fmla="*/ 262 h 262"/>
                <a:gd name="T30" fmla="*/ 128 w 494"/>
                <a:gd name="T31" fmla="*/ 262 h 262"/>
                <a:gd name="T32" fmla="*/ 137 w 494"/>
                <a:gd name="T33" fmla="*/ 262 h 262"/>
                <a:gd name="T34" fmla="*/ 145 w 494"/>
                <a:gd name="T35" fmla="*/ 262 h 262"/>
                <a:gd name="T36" fmla="*/ 153 w 494"/>
                <a:gd name="T37" fmla="*/ 262 h 262"/>
                <a:gd name="T38" fmla="*/ 162 w 494"/>
                <a:gd name="T39" fmla="*/ 257 h 262"/>
                <a:gd name="T40" fmla="*/ 170 w 494"/>
                <a:gd name="T41" fmla="*/ 257 h 262"/>
                <a:gd name="T42" fmla="*/ 178 w 494"/>
                <a:gd name="T43" fmla="*/ 257 h 262"/>
                <a:gd name="T44" fmla="*/ 187 w 494"/>
                <a:gd name="T45" fmla="*/ 253 h 262"/>
                <a:gd name="T46" fmla="*/ 195 w 494"/>
                <a:gd name="T47" fmla="*/ 249 h 262"/>
                <a:gd name="T48" fmla="*/ 203 w 494"/>
                <a:gd name="T49" fmla="*/ 249 h 262"/>
                <a:gd name="T50" fmla="*/ 211 w 494"/>
                <a:gd name="T51" fmla="*/ 245 h 262"/>
                <a:gd name="T52" fmla="*/ 220 w 494"/>
                <a:gd name="T53" fmla="*/ 241 h 262"/>
                <a:gd name="T54" fmla="*/ 228 w 494"/>
                <a:gd name="T55" fmla="*/ 241 h 262"/>
                <a:gd name="T56" fmla="*/ 236 w 494"/>
                <a:gd name="T57" fmla="*/ 232 h 262"/>
                <a:gd name="T58" fmla="*/ 245 w 494"/>
                <a:gd name="T59" fmla="*/ 228 h 262"/>
                <a:gd name="T60" fmla="*/ 253 w 494"/>
                <a:gd name="T61" fmla="*/ 224 h 262"/>
                <a:gd name="T62" fmla="*/ 261 w 494"/>
                <a:gd name="T63" fmla="*/ 220 h 262"/>
                <a:gd name="T64" fmla="*/ 270 w 494"/>
                <a:gd name="T65" fmla="*/ 216 h 262"/>
                <a:gd name="T66" fmla="*/ 278 w 494"/>
                <a:gd name="T67" fmla="*/ 212 h 262"/>
                <a:gd name="T68" fmla="*/ 286 w 494"/>
                <a:gd name="T69" fmla="*/ 207 h 262"/>
                <a:gd name="T70" fmla="*/ 294 w 494"/>
                <a:gd name="T71" fmla="*/ 203 h 262"/>
                <a:gd name="T72" fmla="*/ 299 w 494"/>
                <a:gd name="T73" fmla="*/ 195 h 262"/>
                <a:gd name="T74" fmla="*/ 307 w 494"/>
                <a:gd name="T75" fmla="*/ 191 h 262"/>
                <a:gd name="T76" fmla="*/ 315 w 494"/>
                <a:gd name="T77" fmla="*/ 187 h 262"/>
                <a:gd name="T78" fmla="*/ 324 w 494"/>
                <a:gd name="T79" fmla="*/ 178 h 262"/>
                <a:gd name="T80" fmla="*/ 332 w 494"/>
                <a:gd name="T81" fmla="*/ 174 h 262"/>
                <a:gd name="T82" fmla="*/ 340 w 494"/>
                <a:gd name="T83" fmla="*/ 166 h 262"/>
                <a:gd name="T84" fmla="*/ 348 w 494"/>
                <a:gd name="T85" fmla="*/ 162 h 262"/>
                <a:gd name="T86" fmla="*/ 357 w 494"/>
                <a:gd name="T87" fmla="*/ 153 h 262"/>
                <a:gd name="T88" fmla="*/ 361 w 494"/>
                <a:gd name="T89" fmla="*/ 145 h 262"/>
                <a:gd name="T90" fmla="*/ 369 w 494"/>
                <a:gd name="T91" fmla="*/ 137 h 262"/>
                <a:gd name="T92" fmla="*/ 378 w 494"/>
                <a:gd name="T93" fmla="*/ 128 h 262"/>
                <a:gd name="T94" fmla="*/ 386 w 494"/>
                <a:gd name="T95" fmla="*/ 124 h 262"/>
                <a:gd name="T96" fmla="*/ 394 w 494"/>
                <a:gd name="T97" fmla="*/ 116 h 262"/>
                <a:gd name="T98" fmla="*/ 402 w 494"/>
                <a:gd name="T99" fmla="*/ 108 h 262"/>
                <a:gd name="T100" fmla="*/ 411 w 494"/>
                <a:gd name="T101" fmla="*/ 99 h 262"/>
                <a:gd name="T102" fmla="*/ 419 w 494"/>
                <a:gd name="T103" fmla="*/ 91 h 262"/>
                <a:gd name="T104" fmla="*/ 423 w 494"/>
                <a:gd name="T105" fmla="*/ 79 h 262"/>
                <a:gd name="T106" fmla="*/ 432 w 494"/>
                <a:gd name="T107" fmla="*/ 70 h 262"/>
                <a:gd name="T108" fmla="*/ 440 w 494"/>
                <a:gd name="T109" fmla="*/ 62 h 262"/>
                <a:gd name="T110" fmla="*/ 448 w 494"/>
                <a:gd name="T111" fmla="*/ 54 h 262"/>
                <a:gd name="T112" fmla="*/ 456 w 494"/>
                <a:gd name="T113" fmla="*/ 45 h 262"/>
                <a:gd name="T114" fmla="*/ 465 w 494"/>
                <a:gd name="T115" fmla="*/ 33 h 262"/>
                <a:gd name="T116" fmla="*/ 473 w 494"/>
                <a:gd name="T117" fmla="*/ 25 h 262"/>
                <a:gd name="T118" fmla="*/ 481 w 494"/>
                <a:gd name="T119" fmla="*/ 12 h 262"/>
                <a:gd name="T120" fmla="*/ 494 w 494"/>
                <a:gd name="T1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4" h="262">
                  <a:moveTo>
                    <a:pt x="0" y="237"/>
                  </a:moveTo>
                  <a:lnTo>
                    <a:pt x="4" y="237"/>
                  </a:lnTo>
                  <a:lnTo>
                    <a:pt x="8" y="241"/>
                  </a:lnTo>
                  <a:lnTo>
                    <a:pt x="12" y="241"/>
                  </a:lnTo>
                  <a:lnTo>
                    <a:pt x="16" y="245"/>
                  </a:lnTo>
                  <a:lnTo>
                    <a:pt x="20" y="245"/>
                  </a:lnTo>
                  <a:lnTo>
                    <a:pt x="25" y="245"/>
                  </a:lnTo>
                  <a:lnTo>
                    <a:pt x="29" y="249"/>
                  </a:lnTo>
                  <a:lnTo>
                    <a:pt x="33" y="249"/>
                  </a:lnTo>
                  <a:lnTo>
                    <a:pt x="37" y="249"/>
                  </a:lnTo>
                  <a:lnTo>
                    <a:pt x="41" y="253"/>
                  </a:lnTo>
                  <a:lnTo>
                    <a:pt x="45" y="253"/>
                  </a:lnTo>
                  <a:lnTo>
                    <a:pt x="49" y="253"/>
                  </a:lnTo>
                  <a:lnTo>
                    <a:pt x="54" y="257"/>
                  </a:lnTo>
                  <a:lnTo>
                    <a:pt x="58" y="257"/>
                  </a:lnTo>
                  <a:lnTo>
                    <a:pt x="62" y="257"/>
                  </a:lnTo>
                  <a:lnTo>
                    <a:pt x="66" y="257"/>
                  </a:lnTo>
                  <a:lnTo>
                    <a:pt x="70" y="257"/>
                  </a:lnTo>
                  <a:lnTo>
                    <a:pt x="74" y="262"/>
                  </a:lnTo>
                  <a:lnTo>
                    <a:pt x="79" y="262"/>
                  </a:lnTo>
                  <a:lnTo>
                    <a:pt x="83" y="262"/>
                  </a:lnTo>
                  <a:lnTo>
                    <a:pt x="87" y="262"/>
                  </a:lnTo>
                  <a:lnTo>
                    <a:pt x="91" y="262"/>
                  </a:lnTo>
                  <a:lnTo>
                    <a:pt x="95" y="262"/>
                  </a:lnTo>
                  <a:lnTo>
                    <a:pt x="99" y="262"/>
                  </a:lnTo>
                  <a:lnTo>
                    <a:pt x="103" y="262"/>
                  </a:lnTo>
                  <a:lnTo>
                    <a:pt x="108" y="262"/>
                  </a:lnTo>
                  <a:lnTo>
                    <a:pt x="112" y="262"/>
                  </a:lnTo>
                  <a:lnTo>
                    <a:pt x="116" y="262"/>
                  </a:lnTo>
                  <a:lnTo>
                    <a:pt x="120" y="262"/>
                  </a:lnTo>
                  <a:lnTo>
                    <a:pt x="124" y="262"/>
                  </a:lnTo>
                  <a:lnTo>
                    <a:pt x="128" y="262"/>
                  </a:lnTo>
                  <a:lnTo>
                    <a:pt x="133" y="262"/>
                  </a:lnTo>
                  <a:lnTo>
                    <a:pt x="137" y="262"/>
                  </a:lnTo>
                  <a:lnTo>
                    <a:pt x="141" y="262"/>
                  </a:lnTo>
                  <a:lnTo>
                    <a:pt x="145" y="262"/>
                  </a:lnTo>
                  <a:lnTo>
                    <a:pt x="149" y="262"/>
                  </a:lnTo>
                  <a:lnTo>
                    <a:pt x="153" y="262"/>
                  </a:lnTo>
                  <a:lnTo>
                    <a:pt x="157" y="262"/>
                  </a:lnTo>
                  <a:lnTo>
                    <a:pt x="162" y="257"/>
                  </a:lnTo>
                  <a:lnTo>
                    <a:pt x="166" y="257"/>
                  </a:lnTo>
                  <a:lnTo>
                    <a:pt x="170" y="257"/>
                  </a:lnTo>
                  <a:lnTo>
                    <a:pt x="174" y="257"/>
                  </a:lnTo>
                  <a:lnTo>
                    <a:pt x="178" y="257"/>
                  </a:lnTo>
                  <a:lnTo>
                    <a:pt x="182" y="253"/>
                  </a:lnTo>
                  <a:lnTo>
                    <a:pt x="187" y="253"/>
                  </a:lnTo>
                  <a:lnTo>
                    <a:pt x="191" y="253"/>
                  </a:lnTo>
                  <a:lnTo>
                    <a:pt x="195" y="249"/>
                  </a:lnTo>
                  <a:lnTo>
                    <a:pt x="199" y="249"/>
                  </a:lnTo>
                  <a:lnTo>
                    <a:pt x="203" y="249"/>
                  </a:lnTo>
                  <a:lnTo>
                    <a:pt x="207" y="249"/>
                  </a:lnTo>
                  <a:lnTo>
                    <a:pt x="211" y="245"/>
                  </a:lnTo>
                  <a:lnTo>
                    <a:pt x="216" y="245"/>
                  </a:lnTo>
                  <a:lnTo>
                    <a:pt x="220" y="241"/>
                  </a:lnTo>
                  <a:lnTo>
                    <a:pt x="224" y="241"/>
                  </a:lnTo>
                  <a:lnTo>
                    <a:pt x="228" y="241"/>
                  </a:lnTo>
                  <a:lnTo>
                    <a:pt x="232" y="237"/>
                  </a:lnTo>
                  <a:lnTo>
                    <a:pt x="236" y="232"/>
                  </a:lnTo>
                  <a:lnTo>
                    <a:pt x="241" y="232"/>
                  </a:lnTo>
                  <a:lnTo>
                    <a:pt x="245" y="228"/>
                  </a:lnTo>
                  <a:lnTo>
                    <a:pt x="249" y="228"/>
                  </a:lnTo>
                  <a:lnTo>
                    <a:pt x="253" y="224"/>
                  </a:lnTo>
                  <a:lnTo>
                    <a:pt x="257" y="224"/>
                  </a:lnTo>
                  <a:lnTo>
                    <a:pt x="261" y="220"/>
                  </a:lnTo>
                  <a:lnTo>
                    <a:pt x="265" y="220"/>
                  </a:lnTo>
                  <a:lnTo>
                    <a:pt x="270" y="216"/>
                  </a:lnTo>
                  <a:lnTo>
                    <a:pt x="274" y="216"/>
                  </a:lnTo>
                  <a:lnTo>
                    <a:pt x="278" y="212"/>
                  </a:lnTo>
                  <a:lnTo>
                    <a:pt x="282" y="212"/>
                  </a:lnTo>
                  <a:lnTo>
                    <a:pt x="286" y="207"/>
                  </a:lnTo>
                  <a:lnTo>
                    <a:pt x="290" y="203"/>
                  </a:lnTo>
                  <a:lnTo>
                    <a:pt x="294" y="203"/>
                  </a:lnTo>
                  <a:lnTo>
                    <a:pt x="303" y="195"/>
                  </a:lnTo>
                  <a:lnTo>
                    <a:pt x="299" y="195"/>
                  </a:lnTo>
                  <a:lnTo>
                    <a:pt x="303" y="195"/>
                  </a:lnTo>
                  <a:lnTo>
                    <a:pt x="307" y="191"/>
                  </a:lnTo>
                  <a:lnTo>
                    <a:pt x="311" y="187"/>
                  </a:lnTo>
                  <a:lnTo>
                    <a:pt x="315" y="187"/>
                  </a:lnTo>
                  <a:lnTo>
                    <a:pt x="319" y="183"/>
                  </a:lnTo>
                  <a:lnTo>
                    <a:pt x="324" y="178"/>
                  </a:lnTo>
                  <a:lnTo>
                    <a:pt x="328" y="174"/>
                  </a:lnTo>
                  <a:lnTo>
                    <a:pt x="332" y="174"/>
                  </a:lnTo>
                  <a:lnTo>
                    <a:pt x="336" y="170"/>
                  </a:lnTo>
                  <a:lnTo>
                    <a:pt x="340" y="166"/>
                  </a:lnTo>
                  <a:lnTo>
                    <a:pt x="344" y="162"/>
                  </a:lnTo>
                  <a:lnTo>
                    <a:pt x="348" y="162"/>
                  </a:lnTo>
                  <a:lnTo>
                    <a:pt x="353" y="158"/>
                  </a:lnTo>
                  <a:lnTo>
                    <a:pt x="357" y="153"/>
                  </a:lnTo>
                  <a:lnTo>
                    <a:pt x="361" y="149"/>
                  </a:lnTo>
                  <a:lnTo>
                    <a:pt x="361" y="145"/>
                  </a:lnTo>
                  <a:lnTo>
                    <a:pt x="365" y="141"/>
                  </a:lnTo>
                  <a:lnTo>
                    <a:pt x="369" y="137"/>
                  </a:lnTo>
                  <a:lnTo>
                    <a:pt x="373" y="133"/>
                  </a:lnTo>
                  <a:lnTo>
                    <a:pt x="378" y="128"/>
                  </a:lnTo>
                  <a:lnTo>
                    <a:pt x="382" y="128"/>
                  </a:lnTo>
                  <a:lnTo>
                    <a:pt x="386" y="124"/>
                  </a:lnTo>
                  <a:lnTo>
                    <a:pt x="390" y="120"/>
                  </a:lnTo>
                  <a:lnTo>
                    <a:pt x="394" y="116"/>
                  </a:lnTo>
                  <a:lnTo>
                    <a:pt x="398" y="112"/>
                  </a:lnTo>
                  <a:lnTo>
                    <a:pt x="402" y="108"/>
                  </a:lnTo>
                  <a:lnTo>
                    <a:pt x="407" y="104"/>
                  </a:lnTo>
                  <a:lnTo>
                    <a:pt x="411" y="99"/>
                  </a:lnTo>
                  <a:lnTo>
                    <a:pt x="415" y="95"/>
                  </a:lnTo>
                  <a:lnTo>
                    <a:pt x="419" y="91"/>
                  </a:lnTo>
                  <a:lnTo>
                    <a:pt x="423" y="87"/>
                  </a:lnTo>
                  <a:lnTo>
                    <a:pt x="423" y="79"/>
                  </a:lnTo>
                  <a:lnTo>
                    <a:pt x="427" y="74"/>
                  </a:lnTo>
                  <a:lnTo>
                    <a:pt x="432" y="70"/>
                  </a:lnTo>
                  <a:lnTo>
                    <a:pt x="436" y="66"/>
                  </a:lnTo>
                  <a:lnTo>
                    <a:pt x="440" y="62"/>
                  </a:lnTo>
                  <a:lnTo>
                    <a:pt x="444" y="58"/>
                  </a:lnTo>
                  <a:lnTo>
                    <a:pt x="448" y="54"/>
                  </a:lnTo>
                  <a:lnTo>
                    <a:pt x="452" y="50"/>
                  </a:lnTo>
                  <a:lnTo>
                    <a:pt x="456" y="45"/>
                  </a:lnTo>
                  <a:lnTo>
                    <a:pt x="461" y="37"/>
                  </a:lnTo>
                  <a:lnTo>
                    <a:pt x="465" y="33"/>
                  </a:lnTo>
                  <a:lnTo>
                    <a:pt x="469" y="29"/>
                  </a:lnTo>
                  <a:lnTo>
                    <a:pt x="473" y="25"/>
                  </a:lnTo>
                  <a:lnTo>
                    <a:pt x="477" y="20"/>
                  </a:lnTo>
                  <a:lnTo>
                    <a:pt x="481" y="12"/>
                  </a:lnTo>
                  <a:lnTo>
                    <a:pt x="486" y="8"/>
                  </a:lnTo>
                  <a:lnTo>
                    <a:pt x="494" y="0"/>
                  </a:lnTo>
                  <a:lnTo>
                    <a:pt x="49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84" name="Rectangle 86"/>
            <p:cNvSpPr>
              <a:spLocks noChangeArrowheads="1"/>
            </p:cNvSpPr>
            <p:nvPr/>
          </p:nvSpPr>
          <p:spPr bwMode="auto">
            <a:xfrm>
              <a:off x="3044825" y="4219575"/>
              <a:ext cx="16478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Klystron Phase Angle(degree)</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85" name="Rectangle 87"/>
            <p:cNvSpPr>
              <a:spLocks noChangeArrowheads="1"/>
            </p:cNvSpPr>
            <p:nvPr/>
          </p:nvSpPr>
          <p:spPr bwMode="auto">
            <a:xfrm rot="16200000">
              <a:off x="65088" y="2216150"/>
              <a:ext cx="132556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dirty="0" smtClean="0">
                  <a:ln>
                    <a:noFill/>
                  </a:ln>
                  <a:solidFill>
                    <a:srgbClr val="000000"/>
                  </a:solidFill>
                  <a:effectLst/>
                  <a:latin typeface="Helvetica" charset="0"/>
                  <a:ea typeface="굴림" pitchFamily="50" charset="-127"/>
                  <a:cs typeface="굴림" pitchFamily="50" charset="-127"/>
                </a:rPr>
                <a:t>Measured Energy (MeV)</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186" name="Rectangle 88"/>
            <p:cNvSpPr>
              <a:spLocks noChangeArrowheads="1"/>
            </p:cNvSpPr>
            <p:nvPr/>
          </p:nvSpPr>
          <p:spPr bwMode="auto">
            <a:xfrm>
              <a:off x="1006475" y="4041775"/>
              <a:ext cx="66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87" name="Rectangle 89"/>
            <p:cNvSpPr>
              <a:spLocks noChangeArrowheads="1"/>
            </p:cNvSpPr>
            <p:nvPr/>
          </p:nvSpPr>
          <p:spPr bwMode="auto">
            <a:xfrm>
              <a:off x="6578600" y="555625"/>
              <a:ext cx="66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88" name="Rectangle 92"/>
            <p:cNvSpPr>
              <a:spLocks noChangeArrowheads="1"/>
            </p:cNvSpPr>
            <p:nvPr/>
          </p:nvSpPr>
          <p:spPr bwMode="auto">
            <a:xfrm>
              <a:off x="5753100" y="655638"/>
              <a:ext cx="792162" cy="150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9" name="Rectangle 93"/>
            <p:cNvSpPr>
              <a:spLocks noChangeArrowheads="1"/>
            </p:cNvSpPr>
            <p:nvPr/>
          </p:nvSpPr>
          <p:spPr bwMode="auto">
            <a:xfrm>
              <a:off x="5753100" y="655638"/>
              <a:ext cx="792162" cy="150813"/>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0" name="Line 96"/>
            <p:cNvSpPr>
              <a:spLocks noChangeShapeType="1"/>
            </p:cNvSpPr>
            <p:nvPr/>
          </p:nvSpPr>
          <p:spPr bwMode="auto">
            <a:xfrm flipV="1">
              <a:off x="6545263" y="655638"/>
              <a:ext cx="0" cy="1508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191" name="그룹 190"/>
          <p:cNvGrpSpPr/>
          <p:nvPr/>
        </p:nvGrpSpPr>
        <p:grpSpPr>
          <a:xfrm>
            <a:off x="4644008" y="4478417"/>
            <a:ext cx="2968203" cy="1948368"/>
            <a:chOff x="654845" y="555625"/>
            <a:chExt cx="5990430" cy="3810000"/>
          </a:xfrm>
        </p:grpSpPr>
        <p:sp>
          <p:nvSpPr>
            <p:cNvPr id="192" name="Rectangle 5"/>
            <p:cNvSpPr>
              <a:spLocks noChangeArrowheads="1"/>
            </p:cNvSpPr>
            <p:nvPr/>
          </p:nvSpPr>
          <p:spPr bwMode="auto">
            <a:xfrm>
              <a:off x="1020763" y="609600"/>
              <a:ext cx="5564187" cy="3478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3" name="Rectangle 6"/>
            <p:cNvSpPr>
              <a:spLocks noChangeArrowheads="1"/>
            </p:cNvSpPr>
            <p:nvPr/>
          </p:nvSpPr>
          <p:spPr bwMode="auto">
            <a:xfrm>
              <a:off x="1020763" y="609600"/>
              <a:ext cx="5564187" cy="3478213"/>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4" name="Line 7"/>
            <p:cNvSpPr>
              <a:spLocks noChangeShapeType="1"/>
            </p:cNvSpPr>
            <p:nvPr/>
          </p:nvSpPr>
          <p:spPr bwMode="auto">
            <a:xfrm>
              <a:off x="1020763" y="609600"/>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5" name="Line 8"/>
            <p:cNvSpPr>
              <a:spLocks noChangeShapeType="1"/>
            </p:cNvSpPr>
            <p:nvPr/>
          </p:nvSpPr>
          <p:spPr bwMode="auto">
            <a:xfrm>
              <a:off x="1020763" y="4087813"/>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6" name="Line 9"/>
            <p:cNvSpPr>
              <a:spLocks noChangeShapeType="1"/>
            </p:cNvSpPr>
            <p:nvPr/>
          </p:nvSpPr>
          <p:spPr bwMode="auto">
            <a:xfrm flipV="1">
              <a:off x="6584950"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7" name="Line 10"/>
            <p:cNvSpPr>
              <a:spLocks noChangeShapeType="1"/>
            </p:cNvSpPr>
            <p:nvPr/>
          </p:nvSpPr>
          <p:spPr bwMode="auto">
            <a:xfrm flipV="1">
              <a:off x="1020763"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8" name="Line 11"/>
            <p:cNvSpPr>
              <a:spLocks noChangeShapeType="1"/>
            </p:cNvSpPr>
            <p:nvPr/>
          </p:nvSpPr>
          <p:spPr bwMode="auto">
            <a:xfrm>
              <a:off x="1020763" y="4087813"/>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9" name="Line 12"/>
            <p:cNvSpPr>
              <a:spLocks noChangeShapeType="1"/>
            </p:cNvSpPr>
            <p:nvPr/>
          </p:nvSpPr>
          <p:spPr bwMode="auto">
            <a:xfrm flipV="1">
              <a:off x="1020763"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0" name="Line 13"/>
            <p:cNvSpPr>
              <a:spLocks noChangeShapeType="1"/>
            </p:cNvSpPr>
            <p:nvPr/>
          </p:nvSpPr>
          <p:spPr bwMode="auto">
            <a:xfrm flipV="1">
              <a:off x="1020763"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1" name="Line 14"/>
            <p:cNvSpPr>
              <a:spLocks noChangeShapeType="1"/>
            </p:cNvSpPr>
            <p:nvPr/>
          </p:nvSpPr>
          <p:spPr bwMode="auto">
            <a:xfrm>
              <a:off x="1020763"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2" name="Rectangle 15"/>
            <p:cNvSpPr>
              <a:spLocks noChangeArrowheads="1"/>
            </p:cNvSpPr>
            <p:nvPr/>
          </p:nvSpPr>
          <p:spPr bwMode="auto">
            <a:xfrm>
              <a:off x="1000125" y="4106863"/>
              <a:ext cx="857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03" name="Line 16"/>
            <p:cNvSpPr>
              <a:spLocks noChangeShapeType="1"/>
            </p:cNvSpPr>
            <p:nvPr/>
          </p:nvSpPr>
          <p:spPr bwMode="auto">
            <a:xfrm flipV="1">
              <a:off x="1792288"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4" name="Line 17"/>
            <p:cNvSpPr>
              <a:spLocks noChangeShapeType="1"/>
            </p:cNvSpPr>
            <p:nvPr/>
          </p:nvSpPr>
          <p:spPr bwMode="auto">
            <a:xfrm>
              <a:off x="1792288"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5" name="Rectangle 18"/>
            <p:cNvSpPr>
              <a:spLocks noChangeArrowheads="1"/>
            </p:cNvSpPr>
            <p:nvPr/>
          </p:nvSpPr>
          <p:spPr bwMode="auto">
            <a:xfrm>
              <a:off x="1746250" y="4106863"/>
              <a:ext cx="131762"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06" name="Line 19"/>
            <p:cNvSpPr>
              <a:spLocks noChangeShapeType="1"/>
            </p:cNvSpPr>
            <p:nvPr/>
          </p:nvSpPr>
          <p:spPr bwMode="auto">
            <a:xfrm flipV="1">
              <a:off x="2562225"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7" name="Line 20"/>
            <p:cNvSpPr>
              <a:spLocks noChangeShapeType="1"/>
            </p:cNvSpPr>
            <p:nvPr/>
          </p:nvSpPr>
          <p:spPr bwMode="auto">
            <a:xfrm>
              <a:off x="2562225"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08" name="Rectangle 21"/>
            <p:cNvSpPr>
              <a:spLocks noChangeArrowheads="1"/>
            </p:cNvSpPr>
            <p:nvPr/>
          </p:nvSpPr>
          <p:spPr bwMode="auto">
            <a:xfrm>
              <a:off x="2497138"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09" name="Line 22"/>
            <p:cNvSpPr>
              <a:spLocks noChangeShapeType="1"/>
            </p:cNvSpPr>
            <p:nvPr/>
          </p:nvSpPr>
          <p:spPr bwMode="auto">
            <a:xfrm flipV="1">
              <a:off x="3333750"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0" name="Line 23"/>
            <p:cNvSpPr>
              <a:spLocks noChangeShapeType="1"/>
            </p:cNvSpPr>
            <p:nvPr/>
          </p:nvSpPr>
          <p:spPr bwMode="auto">
            <a:xfrm>
              <a:off x="3333750"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1" name="Rectangle 24"/>
            <p:cNvSpPr>
              <a:spLocks noChangeArrowheads="1"/>
            </p:cNvSpPr>
            <p:nvPr/>
          </p:nvSpPr>
          <p:spPr bwMode="auto">
            <a:xfrm>
              <a:off x="3268663"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12" name="Line 25"/>
            <p:cNvSpPr>
              <a:spLocks noChangeShapeType="1"/>
            </p:cNvSpPr>
            <p:nvPr/>
          </p:nvSpPr>
          <p:spPr bwMode="auto">
            <a:xfrm flipV="1">
              <a:off x="4105275"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3" name="Line 26"/>
            <p:cNvSpPr>
              <a:spLocks noChangeShapeType="1"/>
            </p:cNvSpPr>
            <p:nvPr/>
          </p:nvSpPr>
          <p:spPr bwMode="auto">
            <a:xfrm>
              <a:off x="4105275"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4" name="Rectangle 27"/>
            <p:cNvSpPr>
              <a:spLocks noChangeArrowheads="1"/>
            </p:cNvSpPr>
            <p:nvPr/>
          </p:nvSpPr>
          <p:spPr bwMode="auto">
            <a:xfrm>
              <a:off x="4040188"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15" name="Line 28"/>
            <p:cNvSpPr>
              <a:spLocks noChangeShapeType="1"/>
            </p:cNvSpPr>
            <p:nvPr/>
          </p:nvSpPr>
          <p:spPr bwMode="auto">
            <a:xfrm flipV="1">
              <a:off x="4883150"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6" name="Line 29"/>
            <p:cNvSpPr>
              <a:spLocks noChangeShapeType="1"/>
            </p:cNvSpPr>
            <p:nvPr/>
          </p:nvSpPr>
          <p:spPr bwMode="auto">
            <a:xfrm>
              <a:off x="4883150"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7" name="Rectangle 30"/>
            <p:cNvSpPr>
              <a:spLocks noChangeArrowheads="1"/>
            </p:cNvSpPr>
            <p:nvPr/>
          </p:nvSpPr>
          <p:spPr bwMode="auto">
            <a:xfrm>
              <a:off x="4818063"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18" name="Line 31"/>
            <p:cNvSpPr>
              <a:spLocks noChangeShapeType="1"/>
            </p:cNvSpPr>
            <p:nvPr/>
          </p:nvSpPr>
          <p:spPr bwMode="auto">
            <a:xfrm flipV="1">
              <a:off x="5654675"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9" name="Line 32"/>
            <p:cNvSpPr>
              <a:spLocks noChangeShapeType="1"/>
            </p:cNvSpPr>
            <p:nvPr/>
          </p:nvSpPr>
          <p:spPr bwMode="auto">
            <a:xfrm>
              <a:off x="5654675"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0" name="Rectangle 33"/>
            <p:cNvSpPr>
              <a:spLocks noChangeArrowheads="1"/>
            </p:cNvSpPr>
            <p:nvPr/>
          </p:nvSpPr>
          <p:spPr bwMode="auto">
            <a:xfrm>
              <a:off x="5589588"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300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21" name="Line 34"/>
            <p:cNvSpPr>
              <a:spLocks noChangeShapeType="1"/>
            </p:cNvSpPr>
            <p:nvPr/>
          </p:nvSpPr>
          <p:spPr bwMode="auto">
            <a:xfrm flipV="1">
              <a:off x="6426200" y="4027488"/>
              <a:ext cx="0" cy="603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2" name="Line 35"/>
            <p:cNvSpPr>
              <a:spLocks noChangeShapeType="1"/>
            </p:cNvSpPr>
            <p:nvPr/>
          </p:nvSpPr>
          <p:spPr bwMode="auto">
            <a:xfrm>
              <a:off x="6426200" y="609600"/>
              <a:ext cx="0" cy="523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3" name="Rectangle 36"/>
            <p:cNvSpPr>
              <a:spLocks noChangeArrowheads="1"/>
            </p:cNvSpPr>
            <p:nvPr/>
          </p:nvSpPr>
          <p:spPr bwMode="auto">
            <a:xfrm>
              <a:off x="6359525" y="410686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350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24" name="Line 37"/>
            <p:cNvSpPr>
              <a:spLocks noChangeShapeType="1"/>
            </p:cNvSpPr>
            <p:nvPr/>
          </p:nvSpPr>
          <p:spPr bwMode="auto">
            <a:xfrm>
              <a:off x="1020763" y="4087813"/>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5" name="Line 38"/>
            <p:cNvSpPr>
              <a:spLocks noChangeShapeType="1"/>
            </p:cNvSpPr>
            <p:nvPr/>
          </p:nvSpPr>
          <p:spPr bwMode="auto">
            <a:xfrm flipH="1">
              <a:off x="6524625" y="4087813"/>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6" name="Rectangle 39"/>
            <p:cNvSpPr>
              <a:spLocks noChangeArrowheads="1"/>
            </p:cNvSpPr>
            <p:nvPr/>
          </p:nvSpPr>
          <p:spPr bwMode="auto">
            <a:xfrm>
              <a:off x="828675" y="4033838"/>
              <a:ext cx="2111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27" name="Line 40"/>
            <p:cNvSpPr>
              <a:spLocks noChangeShapeType="1"/>
            </p:cNvSpPr>
            <p:nvPr/>
          </p:nvSpPr>
          <p:spPr bwMode="auto">
            <a:xfrm>
              <a:off x="1020763" y="3651250"/>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8" name="Line 41"/>
            <p:cNvSpPr>
              <a:spLocks noChangeShapeType="1"/>
            </p:cNvSpPr>
            <p:nvPr/>
          </p:nvSpPr>
          <p:spPr bwMode="auto">
            <a:xfrm flipH="1">
              <a:off x="6524625" y="3651250"/>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9" name="Rectangle 42"/>
            <p:cNvSpPr>
              <a:spLocks noChangeArrowheads="1"/>
            </p:cNvSpPr>
            <p:nvPr/>
          </p:nvSpPr>
          <p:spPr bwMode="auto">
            <a:xfrm>
              <a:off x="828675" y="3598863"/>
              <a:ext cx="2111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30" name="Line 43"/>
            <p:cNvSpPr>
              <a:spLocks noChangeShapeType="1"/>
            </p:cNvSpPr>
            <p:nvPr/>
          </p:nvSpPr>
          <p:spPr bwMode="auto">
            <a:xfrm>
              <a:off x="1020763" y="3216275"/>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1" name="Line 44"/>
            <p:cNvSpPr>
              <a:spLocks noChangeShapeType="1"/>
            </p:cNvSpPr>
            <p:nvPr/>
          </p:nvSpPr>
          <p:spPr bwMode="auto">
            <a:xfrm flipH="1">
              <a:off x="6524625" y="3216275"/>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2" name="Rectangle 45"/>
            <p:cNvSpPr>
              <a:spLocks noChangeArrowheads="1"/>
            </p:cNvSpPr>
            <p:nvPr/>
          </p:nvSpPr>
          <p:spPr bwMode="auto">
            <a:xfrm>
              <a:off x="828675" y="3163888"/>
              <a:ext cx="211137"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33" name="Line 46"/>
            <p:cNvSpPr>
              <a:spLocks noChangeShapeType="1"/>
            </p:cNvSpPr>
            <p:nvPr/>
          </p:nvSpPr>
          <p:spPr bwMode="auto">
            <a:xfrm>
              <a:off x="1020763" y="2779713"/>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4" name="Line 47"/>
            <p:cNvSpPr>
              <a:spLocks noChangeShapeType="1"/>
            </p:cNvSpPr>
            <p:nvPr/>
          </p:nvSpPr>
          <p:spPr bwMode="auto">
            <a:xfrm flipH="1">
              <a:off x="6524625" y="2779713"/>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5" name="Rectangle 48"/>
            <p:cNvSpPr>
              <a:spLocks noChangeArrowheads="1"/>
            </p:cNvSpPr>
            <p:nvPr/>
          </p:nvSpPr>
          <p:spPr bwMode="auto">
            <a:xfrm>
              <a:off x="874713" y="2727325"/>
              <a:ext cx="1651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36" name="Line 49"/>
            <p:cNvSpPr>
              <a:spLocks noChangeShapeType="1"/>
            </p:cNvSpPr>
            <p:nvPr/>
          </p:nvSpPr>
          <p:spPr bwMode="auto">
            <a:xfrm>
              <a:off x="1020763" y="2344738"/>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7" name="Line 50"/>
            <p:cNvSpPr>
              <a:spLocks noChangeShapeType="1"/>
            </p:cNvSpPr>
            <p:nvPr/>
          </p:nvSpPr>
          <p:spPr bwMode="auto">
            <a:xfrm flipH="1">
              <a:off x="6524625" y="2344738"/>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38" name="Rectangle 51"/>
            <p:cNvSpPr>
              <a:spLocks noChangeArrowheads="1"/>
            </p:cNvSpPr>
            <p:nvPr/>
          </p:nvSpPr>
          <p:spPr bwMode="auto">
            <a:xfrm>
              <a:off x="947738" y="2292350"/>
              <a:ext cx="8572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39" name="Line 52"/>
            <p:cNvSpPr>
              <a:spLocks noChangeShapeType="1"/>
            </p:cNvSpPr>
            <p:nvPr/>
          </p:nvSpPr>
          <p:spPr bwMode="auto">
            <a:xfrm>
              <a:off x="1020763" y="1909763"/>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0" name="Line 53"/>
            <p:cNvSpPr>
              <a:spLocks noChangeShapeType="1"/>
            </p:cNvSpPr>
            <p:nvPr/>
          </p:nvSpPr>
          <p:spPr bwMode="auto">
            <a:xfrm flipH="1">
              <a:off x="6524625" y="1909763"/>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1" name="Rectangle 54"/>
            <p:cNvSpPr>
              <a:spLocks noChangeArrowheads="1"/>
            </p:cNvSpPr>
            <p:nvPr/>
          </p:nvSpPr>
          <p:spPr bwMode="auto">
            <a:xfrm>
              <a:off x="901700" y="1855788"/>
              <a:ext cx="131762"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42" name="Line 55"/>
            <p:cNvSpPr>
              <a:spLocks noChangeShapeType="1"/>
            </p:cNvSpPr>
            <p:nvPr/>
          </p:nvSpPr>
          <p:spPr bwMode="auto">
            <a:xfrm>
              <a:off x="1020763" y="1473200"/>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3" name="Line 56"/>
            <p:cNvSpPr>
              <a:spLocks noChangeShapeType="1"/>
            </p:cNvSpPr>
            <p:nvPr/>
          </p:nvSpPr>
          <p:spPr bwMode="auto">
            <a:xfrm flipH="1">
              <a:off x="6524625" y="1473200"/>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4" name="Rectangle 57"/>
            <p:cNvSpPr>
              <a:spLocks noChangeArrowheads="1"/>
            </p:cNvSpPr>
            <p:nvPr/>
          </p:nvSpPr>
          <p:spPr bwMode="auto">
            <a:xfrm>
              <a:off x="855663" y="1420813"/>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45" name="Line 58"/>
            <p:cNvSpPr>
              <a:spLocks noChangeShapeType="1"/>
            </p:cNvSpPr>
            <p:nvPr/>
          </p:nvSpPr>
          <p:spPr bwMode="auto">
            <a:xfrm>
              <a:off x="1020763" y="1038225"/>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6" name="Line 59"/>
            <p:cNvSpPr>
              <a:spLocks noChangeShapeType="1"/>
            </p:cNvSpPr>
            <p:nvPr/>
          </p:nvSpPr>
          <p:spPr bwMode="auto">
            <a:xfrm flipH="1">
              <a:off x="6524625" y="1038225"/>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7" name="Rectangle 60"/>
            <p:cNvSpPr>
              <a:spLocks noChangeArrowheads="1"/>
            </p:cNvSpPr>
            <p:nvPr/>
          </p:nvSpPr>
          <p:spPr bwMode="auto">
            <a:xfrm>
              <a:off x="855663" y="985838"/>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150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48" name="Line 61"/>
            <p:cNvSpPr>
              <a:spLocks noChangeShapeType="1"/>
            </p:cNvSpPr>
            <p:nvPr/>
          </p:nvSpPr>
          <p:spPr bwMode="auto">
            <a:xfrm>
              <a:off x="1020763" y="609600"/>
              <a:ext cx="523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9" name="Line 62"/>
            <p:cNvSpPr>
              <a:spLocks noChangeShapeType="1"/>
            </p:cNvSpPr>
            <p:nvPr/>
          </p:nvSpPr>
          <p:spPr bwMode="auto">
            <a:xfrm flipH="1">
              <a:off x="6524625" y="609600"/>
              <a:ext cx="603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0" name="Rectangle 63"/>
            <p:cNvSpPr>
              <a:spLocks noChangeArrowheads="1"/>
            </p:cNvSpPr>
            <p:nvPr/>
          </p:nvSpPr>
          <p:spPr bwMode="auto">
            <a:xfrm>
              <a:off x="855663" y="555625"/>
              <a:ext cx="1841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200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51" name="Line 64"/>
            <p:cNvSpPr>
              <a:spLocks noChangeShapeType="1"/>
            </p:cNvSpPr>
            <p:nvPr/>
          </p:nvSpPr>
          <p:spPr bwMode="auto">
            <a:xfrm>
              <a:off x="1020763" y="609600"/>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2" name="Line 65"/>
            <p:cNvSpPr>
              <a:spLocks noChangeShapeType="1"/>
            </p:cNvSpPr>
            <p:nvPr/>
          </p:nvSpPr>
          <p:spPr bwMode="auto">
            <a:xfrm>
              <a:off x="1020763" y="4087813"/>
              <a:ext cx="55641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3" name="Line 66"/>
            <p:cNvSpPr>
              <a:spLocks noChangeShapeType="1"/>
            </p:cNvSpPr>
            <p:nvPr/>
          </p:nvSpPr>
          <p:spPr bwMode="auto">
            <a:xfrm flipV="1">
              <a:off x="6584950"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4" name="Line 67"/>
            <p:cNvSpPr>
              <a:spLocks noChangeShapeType="1"/>
            </p:cNvSpPr>
            <p:nvPr/>
          </p:nvSpPr>
          <p:spPr bwMode="auto">
            <a:xfrm flipV="1">
              <a:off x="1020763" y="609600"/>
              <a:ext cx="0" cy="3478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5" name="Freeform 79"/>
            <p:cNvSpPr>
              <a:spLocks/>
            </p:cNvSpPr>
            <p:nvPr/>
          </p:nvSpPr>
          <p:spPr bwMode="auto">
            <a:xfrm>
              <a:off x="1020763" y="3289300"/>
              <a:ext cx="803275" cy="541338"/>
            </a:xfrm>
            <a:custGeom>
              <a:avLst/>
              <a:gdLst>
                <a:gd name="T0" fmla="*/ 4 w 506"/>
                <a:gd name="T1" fmla="*/ 332 h 341"/>
                <a:gd name="T2" fmla="*/ 16 w 506"/>
                <a:gd name="T3" fmla="*/ 336 h 341"/>
                <a:gd name="T4" fmla="*/ 29 w 506"/>
                <a:gd name="T5" fmla="*/ 336 h 341"/>
                <a:gd name="T6" fmla="*/ 41 w 506"/>
                <a:gd name="T7" fmla="*/ 341 h 341"/>
                <a:gd name="T8" fmla="*/ 54 w 506"/>
                <a:gd name="T9" fmla="*/ 341 h 341"/>
                <a:gd name="T10" fmla="*/ 66 w 506"/>
                <a:gd name="T11" fmla="*/ 341 h 341"/>
                <a:gd name="T12" fmla="*/ 79 w 506"/>
                <a:gd name="T13" fmla="*/ 341 h 341"/>
                <a:gd name="T14" fmla="*/ 91 w 506"/>
                <a:gd name="T15" fmla="*/ 341 h 341"/>
                <a:gd name="T16" fmla="*/ 104 w 506"/>
                <a:gd name="T17" fmla="*/ 341 h 341"/>
                <a:gd name="T18" fmla="*/ 116 w 506"/>
                <a:gd name="T19" fmla="*/ 341 h 341"/>
                <a:gd name="T20" fmla="*/ 128 w 506"/>
                <a:gd name="T21" fmla="*/ 336 h 341"/>
                <a:gd name="T22" fmla="*/ 141 w 506"/>
                <a:gd name="T23" fmla="*/ 332 h 341"/>
                <a:gd name="T24" fmla="*/ 153 w 506"/>
                <a:gd name="T25" fmla="*/ 332 h 341"/>
                <a:gd name="T26" fmla="*/ 166 w 506"/>
                <a:gd name="T27" fmla="*/ 328 h 341"/>
                <a:gd name="T28" fmla="*/ 178 w 506"/>
                <a:gd name="T29" fmla="*/ 324 h 341"/>
                <a:gd name="T30" fmla="*/ 191 w 506"/>
                <a:gd name="T31" fmla="*/ 316 h 341"/>
                <a:gd name="T32" fmla="*/ 203 w 506"/>
                <a:gd name="T33" fmla="*/ 311 h 341"/>
                <a:gd name="T34" fmla="*/ 216 w 506"/>
                <a:gd name="T35" fmla="*/ 303 h 341"/>
                <a:gd name="T36" fmla="*/ 228 w 506"/>
                <a:gd name="T37" fmla="*/ 299 h 341"/>
                <a:gd name="T38" fmla="*/ 241 w 506"/>
                <a:gd name="T39" fmla="*/ 291 h 341"/>
                <a:gd name="T40" fmla="*/ 249 w 506"/>
                <a:gd name="T41" fmla="*/ 282 h 341"/>
                <a:gd name="T42" fmla="*/ 261 w 506"/>
                <a:gd name="T43" fmla="*/ 274 h 341"/>
                <a:gd name="T44" fmla="*/ 274 w 506"/>
                <a:gd name="T45" fmla="*/ 266 h 341"/>
                <a:gd name="T46" fmla="*/ 286 w 506"/>
                <a:gd name="T47" fmla="*/ 257 h 341"/>
                <a:gd name="T48" fmla="*/ 299 w 506"/>
                <a:gd name="T49" fmla="*/ 249 h 341"/>
                <a:gd name="T50" fmla="*/ 311 w 506"/>
                <a:gd name="T51" fmla="*/ 237 h 341"/>
                <a:gd name="T52" fmla="*/ 324 w 506"/>
                <a:gd name="T53" fmla="*/ 224 h 341"/>
                <a:gd name="T54" fmla="*/ 336 w 506"/>
                <a:gd name="T55" fmla="*/ 212 h 341"/>
                <a:gd name="T56" fmla="*/ 349 w 506"/>
                <a:gd name="T57" fmla="*/ 199 h 341"/>
                <a:gd name="T58" fmla="*/ 361 w 506"/>
                <a:gd name="T59" fmla="*/ 191 h 341"/>
                <a:gd name="T60" fmla="*/ 373 w 506"/>
                <a:gd name="T61" fmla="*/ 174 h 341"/>
                <a:gd name="T62" fmla="*/ 382 w 506"/>
                <a:gd name="T63" fmla="*/ 162 h 341"/>
                <a:gd name="T64" fmla="*/ 394 w 506"/>
                <a:gd name="T65" fmla="*/ 149 h 341"/>
                <a:gd name="T66" fmla="*/ 407 w 506"/>
                <a:gd name="T67" fmla="*/ 137 h 341"/>
                <a:gd name="T68" fmla="*/ 419 w 506"/>
                <a:gd name="T69" fmla="*/ 120 h 341"/>
                <a:gd name="T70" fmla="*/ 432 w 506"/>
                <a:gd name="T71" fmla="*/ 108 h 341"/>
                <a:gd name="T72" fmla="*/ 440 w 506"/>
                <a:gd name="T73" fmla="*/ 91 h 341"/>
                <a:gd name="T74" fmla="*/ 452 w 506"/>
                <a:gd name="T75" fmla="*/ 74 h 341"/>
                <a:gd name="T76" fmla="*/ 465 w 506"/>
                <a:gd name="T77" fmla="*/ 62 h 341"/>
                <a:gd name="T78" fmla="*/ 477 w 506"/>
                <a:gd name="T79" fmla="*/ 45 h 341"/>
                <a:gd name="T80" fmla="*/ 490 w 506"/>
                <a:gd name="T81" fmla="*/ 29 h 341"/>
                <a:gd name="T82" fmla="*/ 498 w 506"/>
                <a:gd name="T83" fmla="*/ 1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6" h="341">
                  <a:moveTo>
                    <a:pt x="4" y="332"/>
                  </a:moveTo>
                  <a:lnTo>
                    <a:pt x="0" y="332"/>
                  </a:lnTo>
                  <a:lnTo>
                    <a:pt x="4" y="332"/>
                  </a:lnTo>
                  <a:lnTo>
                    <a:pt x="8" y="332"/>
                  </a:lnTo>
                  <a:lnTo>
                    <a:pt x="12" y="332"/>
                  </a:lnTo>
                  <a:lnTo>
                    <a:pt x="16" y="336"/>
                  </a:lnTo>
                  <a:lnTo>
                    <a:pt x="20" y="336"/>
                  </a:lnTo>
                  <a:lnTo>
                    <a:pt x="25" y="336"/>
                  </a:lnTo>
                  <a:lnTo>
                    <a:pt x="29" y="336"/>
                  </a:lnTo>
                  <a:lnTo>
                    <a:pt x="33" y="336"/>
                  </a:lnTo>
                  <a:lnTo>
                    <a:pt x="37" y="341"/>
                  </a:lnTo>
                  <a:lnTo>
                    <a:pt x="41" y="341"/>
                  </a:lnTo>
                  <a:lnTo>
                    <a:pt x="45" y="341"/>
                  </a:lnTo>
                  <a:lnTo>
                    <a:pt x="50" y="341"/>
                  </a:lnTo>
                  <a:lnTo>
                    <a:pt x="54" y="341"/>
                  </a:lnTo>
                  <a:lnTo>
                    <a:pt x="58" y="341"/>
                  </a:lnTo>
                  <a:lnTo>
                    <a:pt x="62" y="341"/>
                  </a:lnTo>
                  <a:lnTo>
                    <a:pt x="66" y="341"/>
                  </a:lnTo>
                  <a:lnTo>
                    <a:pt x="70" y="341"/>
                  </a:lnTo>
                  <a:lnTo>
                    <a:pt x="74" y="341"/>
                  </a:lnTo>
                  <a:lnTo>
                    <a:pt x="79" y="341"/>
                  </a:lnTo>
                  <a:lnTo>
                    <a:pt x="83" y="341"/>
                  </a:lnTo>
                  <a:lnTo>
                    <a:pt x="87" y="341"/>
                  </a:lnTo>
                  <a:lnTo>
                    <a:pt x="91" y="341"/>
                  </a:lnTo>
                  <a:lnTo>
                    <a:pt x="95" y="341"/>
                  </a:lnTo>
                  <a:lnTo>
                    <a:pt x="99" y="341"/>
                  </a:lnTo>
                  <a:lnTo>
                    <a:pt x="104" y="341"/>
                  </a:lnTo>
                  <a:lnTo>
                    <a:pt x="108" y="341"/>
                  </a:lnTo>
                  <a:lnTo>
                    <a:pt x="112" y="341"/>
                  </a:lnTo>
                  <a:lnTo>
                    <a:pt x="116" y="341"/>
                  </a:lnTo>
                  <a:lnTo>
                    <a:pt x="120" y="341"/>
                  </a:lnTo>
                  <a:lnTo>
                    <a:pt x="124" y="336"/>
                  </a:lnTo>
                  <a:lnTo>
                    <a:pt x="128" y="336"/>
                  </a:lnTo>
                  <a:lnTo>
                    <a:pt x="133" y="336"/>
                  </a:lnTo>
                  <a:lnTo>
                    <a:pt x="137" y="336"/>
                  </a:lnTo>
                  <a:lnTo>
                    <a:pt x="141" y="332"/>
                  </a:lnTo>
                  <a:lnTo>
                    <a:pt x="145" y="332"/>
                  </a:lnTo>
                  <a:lnTo>
                    <a:pt x="149" y="332"/>
                  </a:lnTo>
                  <a:lnTo>
                    <a:pt x="153" y="332"/>
                  </a:lnTo>
                  <a:lnTo>
                    <a:pt x="158" y="328"/>
                  </a:lnTo>
                  <a:lnTo>
                    <a:pt x="162" y="328"/>
                  </a:lnTo>
                  <a:lnTo>
                    <a:pt x="166" y="328"/>
                  </a:lnTo>
                  <a:lnTo>
                    <a:pt x="170" y="324"/>
                  </a:lnTo>
                  <a:lnTo>
                    <a:pt x="174" y="324"/>
                  </a:lnTo>
                  <a:lnTo>
                    <a:pt x="178" y="324"/>
                  </a:lnTo>
                  <a:lnTo>
                    <a:pt x="182" y="320"/>
                  </a:lnTo>
                  <a:lnTo>
                    <a:pt x="187" y="320"/>
                  </a:lnTo>
                  <a:lnTo>
                    <a:pt x="191" y="316"/>
                  </a:lnTo>
                  <a:lnTo>
                    <a:pt x="195" y="316"/>
                  </a:lnTo>
                  <a:lnTo>
                    <a:pt x="199" y="311"/>
                  </a:lnTo>
                  <a:lnTo>
                    <a:pt x="203" y="311"/>
                  </a:lnTo>
                  <a:lnTo>
                    <a:pt x="207" y="307"/>
                  </a:lnTo>
                  <a:lnTo>
                    <a:pt x="212" y="307"/>
                  </a:lnTo>
                  <a:lnTo>
                    <a:pt x="216" y="303"/>
                  </a:lnTo>
                  <a:lnTo>
                    <a:pt x="220" y="303"/>
                  </a:lnTo>
                  <a:lnTo>
                    <a:pt x="224" y="299"/>
                  </a:lnTo>
                  <a:lnTo>
                    <a:pt x="228" y="299"/>
                  </a:lnTo>
                  <a:lnTo>
                    <a:pt x="232" y="295"/>
                  </a:lnTo>
                  <a:lnTo>
                    <a:pt x="236" y="295"/>
                  </a:lnTo>
                  <a:lnTo>
                    <a:pt x="241" y="291"/>
                  </a:lnTo>
                  <a:lnTo>
                    <a:pt x="245" y="291"/>
                  </a:lnTo>
                  <a:lnTo>
                    <a:pt x="253" y="282"/>
                  </a:lnTo>
                  <a:lnTo>
                    <a:pt x="249" y="282"/>
                  </a:lnTo>
                  <a:lnTo>
                    <a:pt x="253" y="282"/>
                  </a:lnTo>
                  <a:lnTo>
                    <a:pt x="257" y="278"/>
                  </a:lnTo>
                  <a:lnTo>
                    <a:pt x="261" y="274"/>
                  </a:lnTo>
                  <a:lnTo>
                    <a:pt x="266" y="274"/>
                  </a:lnTo>
                  <a:lnTo>
                    <a:pt x="270" y="270"/>
                  </a:lnTo>
                  <a:lnTo>
                    <a:pt x="274" y="266"/>
                  </a:lnTo>
                  <a:lnTo>
                    <a:pt x="278" y="266"/>
                  </a:lnTo>
                  <a:lnTo>
                    <a:pt x="282" y="262"/>
                  </a:lnTo>
                  <a:lnTo>
                    <a:pt x="286" y="257"/>
                  </a:lnTo>
                  <a:lnTo>
                    <a:pt x="290" y="253"/>
                  </a:lnTo>
                  <a:lnTo>
                    <a:pt x="295" y="253"/>
                  </a:lnTo>
                  <a:lnTo>
                    <a:pt x="299" y="249"/>
                  </a:lnTo>
                  <a:lnTo>
                    <a:pt x="303" y="245"/>
                  </a:lnTo>
                  <a:lnTo>
                    <a:pt x="307" y="241"/>
                  </a:lnTo>
                  <a:lnTo>
                    <a:pt x="311" y="237"/>
                  </a:lnTo>
                  <a:lnTo>
                    <a:pt x="315" y="232"/>
                  </a:lnTo>
                  <a:lnTo>
                    <a:pt x="319" y="228"/>
                  </a:lnTo>
                  <a:lnTo>
                    <a:pt x="324" y="224"/>
                  </a:lnTo>
                  <a:lnTo>
                    <a:pt x="328" y="220"/>
                  </a:lnTo>
                  <a:lnTo>
                    <a:pt x="332" y="216"/>
                  </a:lnTo>
                  <a:lnTo>
                    <a:pt x="336" y="212"/>
                  </a:lnTo>
                  <a:lnTo>
                    <a:pt x="340" y="207"/>
                  </a:lnTo>
                  <a:lnTo>
                    <a:pt x="344" y="203"/>
                  </a:lnTo>
                  <a:lnTo>
                    <a:pt x="349" y="199"/>
                  </a:lnTo>
                  <a:lnTo>
                    <a:pt x="353" y="195"/>
                  </a:lnTo>
                  <a:lnTo>
                    <a:pt x="357" y="191"/>
                  </a:lnTo>
                  <a:lnTo>
                    <a:pt x="361" y="191"/>
                  </a:lnTo>
                  <a:lnTo>
                    <a:pt x="365" y="187"/>
                  </a:lnTo>
                  <a:lnTo>
                    <a:pt x="369" y="183"/>
                  </a:lnTo>
                  <a:lnTo>
                    <a:pt x="373" y="174"/>
                  </a:lnTo>
                  <a:lnTo>
                    <a:pt x="373" y="170"/>
                  </a:lnTo>
                  <a:lnTo>
                    <a:pt x="378" y="166"/>
                  </a:lnTo>
                  <a:lnTo>
                    <a:pt x="382" y="162"/>
                  </a:lnTo>
                  <a:lnTo>
                    <a:pt x="386" y="158"/>
                  </a:lnTo>
                  <a:lnTo>
                    <a:pt x="390" y="153"/>
                  </a:lnTo>
                  <a:lnTo>
                    <a:pt x="394" y="149"/>
                  </a:lnTo>
                  <a:lnTo>
                    <a:pt x="398" y="145"/>
                  </a:lnTo>
                  <a:lnTo>
                    <a:pt x="403" y="141"/>
                  </a:lnTo>
                  <a:lnTo>
                    <a:pt x="407" y="137"/>
                  </a:lnTo>
                  <a:lnTo>
                    <a:pt x="411" y="133"/>
                  </a:lnTo>
                  <a:lnTo>
                    <a:pt x="415" y="124"/>
                  </a:lnTo>
                  <a:lnTo>
                    <a:pt x="419" y="120"/>
                  </a:lnTo>
                  <a:lnTo>
                    <a:pt x="423" y="116"/>
                  </a:lnTo>
                  <a:lnTo>
                    <a:pt x="427" y="112"/>
                  </a:lnTo>
                  <a:lnTo>
                    <a:pt x="432" y="108"/>
                  </a:lnTo>
                  <a:lnTo>
                    <a:pt x="436" y="104"/>
                  </a:lnTo>
                  <a:lnTo>
                    <a:pt x="436" y="95"/>
                  </a:lnTo>
                  <a:lnTo>
                    <a:pt x="440" y="91"/>
                  </a:lnTo>
                  <a:lnTo>
                    <a:pt x="444" y="87"/>
                  </a:lnTo>
                  <a:lnTo>
                    <a:pt x="448" y="83"/>
                  </a:lnTo>
                  <a:lnTo>
                    <a:pt x="452" y="74"/>
                  </a:lnTo>
                  <a:lnTo>
                    <a:pt x="457" y="70"/>
                  </a:lnTo>
                  <a:lnTo>
                    <a:pt x="461" y="66"/>
                  </a:lnTo>
                  <a:lnTo>
                    <a:pt x="465" y="62"/>
                  </a:lnTo>
                  <a:lnTo>
                    <a:pt x="469" y="54"/>
                  </a:lnTo>
                  <a:lnTo>
                    <a:pt x="473" y="50"/>
                  </a:lnTo>
                  <a:lnTo>
                    <a:pt x="477" y="45"/>
                  </a:lnTo>
                  <a:lnTo>
                    <a:pt x="481" y="37"/>
                  </a:lnTo>
                  <a:lnTo>
                    <a:pt x="486" y="33"/>
                  </a:lnTo>
                  <a:lnTo>
                    <a:pt x="490" y="29"/>
                  </a:lnTo>
                  <a:lnTo>
                    <a:pt x="494" y="20"/>
                  </a:lnTo>
                  <a:lnTo>
                    <a:pt x="498" y="16"/>
                  </a:lnTo>
                  <a:lnTo>
                    <a:pt x="498" y="12"/>
                  </a:lnTo>
                  <a:lnTo>
                    <a:pt x="502" y="4"/>
                  </a:lnTo>
                  <a:lnTo>
                    <a:pt x="506"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6" name="Freeform 80"/>
            <p:cNvSpPr>
              <a:spLocks/>
            </p:cNvSpPr>
            <p:nvPr/>
          </p:nvSpPr>
          <p:spPr bwMode="auto">
            <a:xfrm>
              <a:off x="1824038" y="1863725"/>
              <a:ext cx="785812" cy="1425575"/>
            </a:xfrm>
            <a:custGeom>
              <a:avLst/>
              <a:gdLst>
                <a:gd name="T0" fmla="*/ 9 w 495"/>
                <a:gd name="T1" fmla="*/ 885 h 898"/>
                <a:gd name="T2" fmla="*/ 21 w 495"/>
                <a:gd name="T3" fmla="*/ 869 h 898"/>
                <a:gd name="T4" fmla="*/ 34 w 495"/>
                <a:gd name="T5" fmla="*/ 848 h 898"/>
                <a:gd name="T6" fmla="*/ 46 w 495"/>
                <a:gd name="T7" fmla="*/ 831 h 898"/>
                <a:gd name="T8" fmla="*/ 54 w 495"/>
                <a:gd name="T9" fmla="*/ 810 h 898"/>
                <a:gd name="T10" fmla="*/ 67 w 495"/>
                <a:gd name="T11" fmla="*/ 794 h 898"/>
                <a:gd name="T12" fmla="*/ 79 w 495"/>
                <a:gd name="T13" fmla="*/ 773 h 898"/>
                <a:gd name="T14" fmla="*/ 92 w 495"/>
                <a:gd name="T15" fmla="*/ 752 h 898"/>
                <a:gd name="T16" fmla="*/ 104 w 495"/>
                <a:gd name="T17" fmla="*/ 735 h 898"/>
                <a:gd name="T18" fmla="*/ 117 w 495"/>
                <a:gd name="T19" fmla="*/ 715 h 898"/>
                <a:gd name="T20" fmla="*/ 125 w 495"/>
                <a:gd name="T21" fmla="*/ 694 h 898"/>
                <a:gd name="T22" fmla="*/ 137 w 495"/>
                <a:gd name="T23" fmla="*/ 673 h 898"/>
                <a:gd name="T24" fmla="*/ 150 w 495"/>
                <a:gd name="T25" fmla="*/ 652 h 898"/>
                <a:gd name="T26" fmla="*/ 162 w 495"/>
                <a:gd name="T27" fmla="*/ 632 h 898"/>
                <a:gd name="T28" fmla="*/ 175 w 495"/>
                <a:gd name="T29" fmla="*/ 611 h 898"/>
                <a:gd name="T30" fmla="*/ 183 w 495"/>
                <a:gd name="T31" fmla="*/ 590 h 898"/>
                <a:gd name="T32" fmla="*/ 196 w 495"/>
                <a:gd name="T33" fmla="*/ 565 h 898"/>
                <a:gd name="T34" fmla="*/ 208 w 495"/>
                <a:gd name="T35" fmla="*/ 544 h 898"/>
                <a:gd name="T36" fmla="*/ 220 w 495"/>
                <a:gd name="T37" fmla="*/ 523 h 898"/>
                <a:gd name="T38" fmla="*/ 233 w 495"/>
                <a:gd name="T39" fmla="*/ 503 h 898"/>
                <a:gd name="T40" fmla="*/ 241 w 495"/>
                <a:gd name="T41" fmla="*/ 478 h 898"/>
                <a:gd name="T42" fmla="*/ 254 w 495"/>
                <a:gd name="T43" fmla="*/ 457 h 898"/>
                <a:gd name="T44" fmla="*/ 266 w 495"/>
                <a:gd name="T45" fmla="*/ 436 h 898"/>
                <a:gd name="T46" fmla="*/ 279 w 495"/>
                <a:gd name="T47" fmla="*/ 411 h 898"/>
                <a:gd name="T48" fmla="*/ 291 w 495"/>
                <a:gd name="T49" fmla="*/ 390 h 898"/>
                <a:gd name="T50" fmla="*/ 304 w 495"/>
                <a:gd name="T51" fmla="*/ 370 h 898"/>
                <a:gd name="T52" fmla="*/ 312 w 495"/>
                <a:gd name="T53" fmla="*/ 345 h 898"/>
                <a:gd name="T54" fmla="*/ 324 w 495"/>
                <a:gd name="T55" fmla="*/ 324 h 898"/>
                <a:gd name="T56" fmla="*/ 337 w 495"/>
                <a:gd name="T57" fmla="*/ 299 h 898"/>
                <a:gd name="T58" fmla="*/ 349 w 495"/>
                <a:gd name="T59" fmla="*/ 278 h 898"/>
                <a:gd name="T60" fmla="*/ 362 w 495"/>
                <a:gd name="T61" fmla="*/ 253 h 898"/>
                <a:gd name="T62" fmla="*/ 370 w 495"/>
                <a:gd name="T63" fmla="*/ 232 h 898"/>
                <a:gd name="T64" fmla="*/ 382 w 495"/>
                <a:gd name="T65" fmla="*/ 212 h 898"/>
                <a:gd name="T66" fmla="*/ 395 w 495"/>
                <a:gd name="T67" fmla="*/ 187 h 898"/>
                <a:gd name="T68" fmla="*/ 407 w 495"/>
                <a:gd name="T69" fmla="*/ 166 h 898"/>
                <a:gd name="T70" fmla="*/ 420 w 495"/>
                <a:gd name="T71" fmla="*/ 145 h 898"/>
                <a:gd name="T72" fmla="*/ 432 w 495"/>
                <a:gd name="T73" fmla="*/ 120 h 898"/>
                <a:gd name="T74" fmla="*/ 441 w 495"/>
                <a:gd name="T75" fmla="*/ 99 h 898"/>
                <a:gd name="T76" fmla="*/ 453 w 495"/>
                <a:gd name="T77" fmla="*/ 79 h 898"/>
                <a:gd name="T78" fmla="*/ 465 w 495"/>
                <a:gd name="T79" fmla="*/ 54 h 898"/>
                <a:gd name="T80" fmla="*/ 478 w 495"/>
                <a:gd name="T81" fmla="*/ 33 h 898"/>
                <a:gd name="T82" fmla="*/ 490 w 495"/>
                <a:gd name="T83" fmla="*/ 12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5" h="898">
                  <a:moveTo>
                    <a:pt x="0" y="898"/>
                  </a:moveTo>
                  <a:lnTo>
                    <a:pt x="5" y="889"/>
                  </a:lnTo>
                  <a:lnTo>
                    <a:pt x="9" y="885"/>
                  </a:lnTo>
                  <a:lnTo>
                    <a:pt x="13" y="881"/>
                  </a:lnTo>
                  <a:lnTo>
                    <a:pt x="17" y="873"/>
                  </a:lnTo>
                  <a:lnTo>
                    <a:pt x="21" y="869"/>
                  </a:lnTo>
                  <a:lnTo>
                    <a:pt x="25" y="860"/>
                  </a:lnTo>
                  <a:lnTo>
                    <a:pt x="29" y="856"/>
                  </a:lnTo>
                  <a:lnTo>
                    <a:pt x="34" y="848"/>
                  </a:lnTo>
                  <a:lnTo>
                    <a:pt x="38" y="844"/>
                  </a:lnTo>
                  <a:lnTo>
                    <a:pt x="42" y="835"/>
                  </a:lnTo>
                  <a:lnTo>
                    <a:pt x="46" y="831"/>
                  </a:lnTo>
                  <a:lnTo>
                    <a:pt x="50" y="823"/>
                  </a:lnTo>
                  <a:lnTo>
                    <a:pt x="54" y="819"/>
                  </a:lnTo>
                  <a:lnTo>
                    <a:pt x="54" y="810"/>
                  </a:lnTo>
                  <a:lnTo>
                    <a:pt x="59" y="806"/>
                  </a:lnTo>
                  <a:lnTo>
                    <a:pt x="63" y="798"/>
                  </a:lnTo>
                  <a:lnTo>
                    <a:pt x="67" y="794"/>
                  </a:lnTo>
                  <a:lnTo>
                    <a:pt x="71" y="785"/>
                  </a:lnTo>
                  <a:lnTo>
                    <a:pt x="75" y="781"/>
                  </a:lnTo>
                  <a:lnTo>
                    <a:pt x="79" y="773"/>
                  </a:lnTo>
                  <a:lnTo>
                    <a:pt x="83" y="769"/>
                  </a:lnTo>
                  <a:lnTo>
                    <a:pt x="88" y="760"/>
                  </a:lnTo>
                  <a:lnTo>
                    <a:pt x="92" y="752"/>
                  </a:lnTo>
                  <a:lnTo>
                    <a:pt x="96" y="748"/>
                  </a:lnTo>
                  <a:lnTo>
                    <a:pt x="100" y="740"/>
                  </a:lnTo>
                  <a:lnTo>
                    <a:pt x="104" y="735"/>
                  </a:lnTo>
                  <a:lnTo>
                    <a:pt x="108" y="727"/>
                  </a:lnTo>
                  <a:lnTo>
                    <a:pt x="112" y="719"/>
                  </a:lnTo>
                  <a:lnTo>
                    <a:pt x="117" y="715"/>
                  </a:lnTo>
                  <a:lnTo>
                    <a:pt x="117" y="706"/>
                  </a:lnTo>
                  <a:lnTo>
                    <a:pt x="121" y="702"/>
                  </a:lnTo>
                  <a:lnTo>
                    <a:pt x="125" y="694"/>
                  </a:lnTo>
                  <a:lnTo>
                    <a:pt x="129" y="686"/>
                  </a:lnTo>
                  <a:lnTo>
                    <a:pt x="133" y="681"/>
                  </a:lnTo>
                  <a:lnTo>
                    <a:pt x="137" y="673"/>
                  </a:lnTo>
                  <a:lnTo>
                    <a:pt x="142" y="665"/>
                  </a:lnTo>
                  <a:lnTo>
                    <a:pt x="146" y="661"/>
                  </a:lnTo>
                  <a:lnTo>
                    <a:pt x="150" y="652"/>
                  </a:lnTo>
                  <a:lnTo>
                    <a:pt x="154" y="644"/>
                  </a:lnTo>
                  <a:lnTo>
                    <a:pt x="158" y="640"/>
                  </a:lnTo>
                  <a:lnTo>
                    <a:pt x="162" y="632"/>
                  </a:lnTo>
                  <a:lnTo>
                    <a:pt x="166" y="623"/>
                  </a:lnTo>
                  <a:lnTo>
                    <a:pt x="171" y="615"/>
                  </a:lnTo>
                  <a:lnTo>
                    <a:pt x="175" y="611"/>
                  </a:lnTo>
                  <a:lnTo>
                    <a:pt x="179" y="602"/>
                  </a:lnTo>
                  <a:lnTo>
                    <a:pt x="179" y="594"/>
                  </a:lnTo>
                  <a:lnTo>
                    <a:pt x="183" y="590"/>
                  </a:lnTo>
                  <a:lnTo>
                    <a:pt x="187" y="582"/>
                  </a:lnTo>
                  <a:lnTo>
                    <a:pt x="191" y="573"/>
                  </a:lnTo>
                  <a:lnTo>
                    <a:pt x="196" y="565"/>
                  </a:lnTo>
                  <a:lnTo>
                    <a:pt x="200" y="561"/>
                  </a:lnTo>
                  <a:lnTo>
                    <a:pt x="204" y="553"/>
                  </a:lnTo>
                  <a:lnTo>
                    <a:pt x="208" y="544"/>
                  </a:lnTo>
                  <a:lnTo>
                    <a:pt x="212" y="540"/>
                  </a:lnTo>
                  <a:lnTo>
                    <a:pt x="216" y="532"/>
                  </a:lnTo>
                  <a:lnTo>
                    <a:pt x="220" y="523"/>
                  </a:lnTo>
                  <a:lnTo>
                    <a:pt x="225" y="515"/>
                  </a:lnTo>
                  <a:lnTo>
                    <a:pt x="229" y="507"/>
                  </a:lnTo>
                  <a:lnTo>
                    <a:pt x="233" y="503"/>
                  </a:lnTo>
                  <a:lnTo>
                    <a:pt x="237" y="494"/>
                  </a:lnTo>
                  <a:lnTo>
                    <a:pt x="241" y="486"/>
                  </a:lnTo>
                  <a:lnTo>
                    <a:pt x="241" y="478"/>
                  </a:lnTo>
                  <a:lnTo>
                    <a:pt x="245" y="474"/>
                  </a:lnTo>
                  <a:lnTo>
                    <a:pt x="250" y="465"/>
                  </a:lnTo>
                  <a:lnTo>
                    <a:pt x="254" y="457"/>
                  </a:lnTo>
                  <a:lnTo>
                    <a:pt x="258" y="449"/>
                  </a:lnTo>
                  <a:lnTo>
                    <a:pt x="262" y="444"/>
                  </a:lnTo>
                  <a:lnTo>
                    <a:pt x="266" y="436"/>
                  </a:lnTo>
                  <a:lnTo>
                    <a:pt x="270" y="428"/>
                  </a:lnTo>
                  <a:lnTo>
                    <a:pt x="274" y="419"/>
                  </a:lnTo>
                  <a:lnTo>
                    <a:pt x="279" y="411"/>
                  </a:lnTo>
                  <a:lnTo>
                    <a:pt x="283" y="407"/>
                  </a:lnTo>
                  <a:lnTo>
                    <a:pt x="287" y="399"/>
                  </a:lnTo>
                  <a:lnTo>
                    <a:pt x="291" y="390"/>
                  </a:lnTo>
                  <a:lnTo>
                    <a:pt x="295" y="382"/>
                  </a:lnTo>
                  <a:lnTo>
                    <a:pt x="299" y="374"/>
                  </a:lnTo>
                  <a:lnTo>
                    <a:pt x="304" y="370"/>
                  </a:lnTo>
                  <a:lnTo>
                    <a:pt x="304" y="361"/>
                  </a:lnTo>
                  <a:lnTo>
                    <a:pt x="308" y="353"/>
                  </a:lnTo>
                  <a:lnTo>
                    <a:pt x="312" y="345"/>
                  </a:lnTo>
                  <a:lnTo>
                    <a:pt x="316" y="336"/>
                  </a:lnTo>
                  <a:lnTo>
                    <a:pt x="320" y="332"/>
                  </a:lnTo>
                  <a:lnTo>
                    <a:pt x="324" y="324"/>
                  </a:lnTo>
                  <a:lnTo>
                    <a:pt x="328" y="316"/>
                  </a:lnTo>
                  <a:lnTo>
                    <a:pt x="333" y="307"/>
                  </a:lnTo>
                  <a:lnTo>
                    <a:pt x="337" y="299"/>
                  </a:lnTo>
                  <a:lnTo>
                    <a:pt x="341" y="295"/>
                  </a:lnTo>
                  <a:lnTo>
                    <a:pt x="345" y="286"/>
                  </a:lnTo>
                  <a:lnTo>
                    <a:pt x="349" y="278"/>
                  </a:lnTo>
                  <a:lnTo>
                    <a:pt x="353" y="270"/>
                  </a:lnTo>
                  <a:lnTo>
                    <a:pt x="358" y="261"/>
                  </a:lnTo>
                  <a:lnTo>
                    <a:pt x="362" y="253"/>
                  </a:lnTo>
                  <a:lnTo>
                    <a:pt x="366" y="249"/>
                  </a:lnTo>
                  <a:lnTo>
                    <a:pt x="370" y="241"/>
                  </a:lnTo>
                  <a:lnTo>
                    <a:pt x="370" y="232"/>
                  </a:lnTo>
                  <a:lnTo>
                    <a:pt x="374" y="224"/>
                  </a:lnTo>
                  <a:lnTo>
                    <a:pt x="378" y="216"/>
                  </a:lnTo>
                  <a:lnTo>
                    <a:pt x="382" y="212"/>
                  </a:lnTo>
                  <a:lnTo>
                    <a:pt x="387" y="203"/>
                  </a:lnTo>
                  <a:lnTo>
                    <a:pt x="391" y="195"/>
                  </a:lnTo>
                  <a:lnTo>
                    <a:pt x="395" y="187"/>
                  </a:lnTo>
                  <a:lnTo>
                    <a:pt x="399" y="182"/>
                  </a:lnTo>
                  <a:lnTo>
                    <a:pt x="403" y="174"/>
                  </a:lnTo>
                  <a:lnTo>
                    <a:pt x="407" y="166"/>
                  </a:lnTo>
                  <a:lnTo>
                    <a:pt x="411" y="158"/>
                  </a:lnTo>
                  <a:lnTo>
                    <a:pt x="416" y="149"/>
                  </a:lnTo>
                  <a:lnTo>
                    <a:pt x="420" y="145"/>
                  </a:lnTo>
                  <a:lnTo>
                    <a:pt x="424" y="137"/>
                  </a:lnTo>
                  <a:lnTo>
                    <a:pt x="428" y="128"/>
                  </a:lnTo>
                  <a:lnTo>
                    <a:pt x="432" y="120"/>
                  </a:lnTo>
                  <a:lnTo>
                    <a:pt x="432" y="112"/>
                  </a:lnTo>
                  <a:lnTo>
                    <a:pt x="436" y="108"/>
                  </a:lnTo>
                  <a:lnTo>
                    <a:pt x="441" y="99"/>
                  </a:lnTo>
                  <a:lnTo>
                    <a:pt x="445" y="91"/>
                  </a:lnTo>
                  <a:lnTo>
                    <a:pt x="449" y="83"/>
                  </a:lnTo>
                  <a:lnTo>
                    <a:pt x="453" y="79"/>
                  </a:lnTo>
                  <a:lnTo>
                    <a:pt x="457" y="70"/>
                  </a:lnTo>
                  <a:lnTo>
                    <a:pt x="461" y="62"/>
                  </a:lnTo>
                  <a:lnTo>
                    <a:pt x="465" y="54"/>
                  </a:lnTo>
                  <a:lnTo>
                    <a:pt x="470" y="49"/>
                  </a:lnTo>
                  <a:lnTo>
                    <a:pt x="474" y="41"/>
                  </a:lnTo>
                  <a:lnTo>
                    <a:pt x="478" y="33"/>
                  </a:lnTo>
                  <a:lnTo>
                    <a:pt x="482" y="25"/>
                  </a:lnTo>
                  <a:lnTo>
                    <a:pt x="486" y="20"/>
                  </a:lnTo>
                  <a:lnTo>
                    <a:pt x="490" y="12"/>
                  </a:lnTo>
                  <a:lnTo>
                    <a:pt x="495" y="4"/>
                  </a:lnTo>
                  <a:lnTo>
                    <a:pt x="495"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7" name="Freeform 81"/>
            <p:cNvSpPr>
              <a:spLocks/>
            </p:cNvSpPr>
            <p:nvPr/>
          </p:nvSpPr>
          <p:spPr bwMode="auto">
            <a:xfrm>
              <a:off x="2609850" y="885825"/>
              <a:ext cx="796925" cy="977900"/>
            </a:xfrm>
            <a:custGeom>
              <a:avLst/>
              <a:gdLst>
                <a:gd name="T0" fmla="*/ 8 w 502"/>
                <a:gd name="T1" fmla="*/ 599 h 616"/>
                <a:gd name="T2" fmla="*/ 20 w 502"/>
                <a:gd name="T3" fmla="*/ 578 h 616"/>
                <a:gd name="T4" fmla="*/ 33 w 502"/>
                <a:gd name="T5" fmla="*/ 557 h 616"/>
                <a:gd name="T6" fmla="*/ 45 w 502"/>
                <a:gd name="T7" fmla="*/ 537 h 616"/>
                <a:gd name="T8" fmla="*/ 58 w 502"/>
                <a:gd name="T9" fmla="*/ 516 h 616"/>
                <a:gd name="T10" fmla="*/ 66 w 502"/>
                <a:gd name="T11" fmla="*/ 495 h 616"/>
                <a:gd name="T12" fmla="*/ 78 w 502"/>
                <a:gd name="T13" fmla="*/ 478 h 616"/>
                <a:gd name="T14" fmla="*/ 91 w 502"/>
                <a:gd name="T15" fmla="*/ 458 h 616"/>
                <a:gd name="T16" fmla="*/ 103 w 502"/>
                <a:gd name="T17" fmla="*/ 437 h 616"/>
                <a:gd name="T18" fmla="*/ 116 w 502"/>
                <a:gd name="T19" fmla="*/ 420 h 616"/>
                <a:gd name="T20" fmla="*/ 124 w 502"/>
                <a:gd name="T21" fmla="*/ 399 h 616"/>
                <a:gd name="T22" fmla="*/ 137 w 502"/>
                <a:gd name="T23" fmla="*/ 383 h 616"/>
                <a:gd name="T24" fmla="*/ 149 w 502"/>
                <a:gd name="T25" fmla="*/ 362 h 616"/>
                <a:gd name="T26" fmla="*/ 162 w 502"/>
                <a:gd name="T27" fmla="*/ 345 h 616"/>
                <a:gd name="T28" fmla="*/ 174 w 502"/>
                <a:gd name="T29" fmla="*/ 329 h 616"/>
                <a:gd name="T30" fmla="*/ 186 w 502"/>
                <a:gd name="T31" fmla="*/ 308 h 616"/>
                <a:gd name="T32" fmla="*/ 195 w 502"/>
                <a:gd name="T33" fmla="*/ 291 h 616"/>
                <a:gd name="T34" fmla="*/ 207 w 502"/>
                <a:gd name="T35" fmla="*/ 275 h 616"/>
                <a:gd name="T36" fmla="*/ 220 w 502"/>
                <a:gd name="T37" fmla="*/ 258 h 616"/>
                <a:gd name="T38" fmla="*/ 232 w 502"/>
                <a:gd name="T39" fmla="*/ 246 h 616"/>
                <a:gd name="T40" fmla="*/ 245 w 502"/>
                <a:gd name="T41" fmla="*/ 229 h 616"/>
                <a:gd name="T42" fmla="*/ 253 w 502"/>
                <a:gd name="T43" fmla="*/ 212 h 616"/>
                <a:gd name="T44" fmla="*/ 265 w 502"/>
                <a:gd name="T45" fmla="*/ 200 h 616"/>
                <a:gd name="T46" fmla="*/ 278 w 502"/>
                <a:gd name="T47" fmla="*/ 183 h 616"/>
                <a:gd name="T48" fmla="*/ 290 w 502"/>
                <a:gd name="T49" fmla="*/ 171 h 616"/>
                <a:gd name="T50" fmla="*/ 303 w 502"/>
                <a:gd name="T51" fmla="*/ 158 h 616"/>
                <a:gd name="T52" fmla="*/ 311 w 502"/>
                <a:gd name="T53" fmla="*/ 146 h 616"/>
                <a:gd name="T54" fmla="*/ 323 w 502"/>
                <a:gd name="T55" fmla="*/ 133 h 616"/>
                <a:gd name="T56" fmla="*/ 336 w 502"/>
                <a:gd name="T57" fmla="*/ 121 h 616"/>
                <a:gd name="T58" fmla="*/ 348 w 502"/>
                <a:gd name="T59" fmla="*/ 108 h 616"/>
                <a:gd name="T60" fmla="*/ 361 w 502"/>
                <a:gd name="T61" fmla="*/ 96 h 616"/>
                <a:gd name="T62" fmla="*/ 373 w 502"/>
                <a:gd name="T63" fmla="*/ 88 h 616"/>
                <a:gd name="T64" fmla="*/ 382 w 502"/>
                <a:gd name="T65" fmla="*/ 75 h 616"/>
                <a:gd name="T66" fmla="*/ 394 w 502"/>
                <a:gd name="T67" fmla="*/ 67 h 616"/>
                <a:gd name="T68" fmla="*/ 407 w 502"/>
                <a:gd name="T69" fmla="*/ 58 h 616"/>
                <a:gd name="T70" fmla="*/ 419 w 502"/>
                <a:gd name="T71" fmla="*/ 50 h 616"/>
                <a:gd name="T72" fmla="*/ 431 w 502"/>
                <a:gd name="T73" fmla="*/ 42 h 616"/>
                <a:gd name="T74" fmla="*/ 444 w 502"/>
                <a:gd name="T75" fmla="*/ 29 h 616"/>
                <a:gd name="T76" fmla="*/ 456 w 502"/>
                <a:gd name="T77" fmla="*/ 25 h 616"/>
                <a:gd name="T78" fmla="*/ 469 w 502"/>
                <a:gd name="T79" fmla="*/ 17 h 616"/>
                <a:gd name="T80" fmla="*/ 481 w 502"/>
                <a:gd name="T81" fmla="*/ 13 h 616"/>
                <a:gd name="T82" fmla="*/ 494 w 502"/>
                <a:gd name="T83" fmla="*/ 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2" h="616">
                  <a:moveTo>
                    <a:pt x="0" y="616"/>
                  </a:moveTo>
                  <a:lnTo>
                    <a:pt x="4" y="607"/>
                  </a:lnTo>
                  <a:lnTo>
                    <a:pt x="8" y="599"/>
                  </a:lnTo>
                  <a:lnTo>
                    <a:pt x="12" y="595"/>
                  </a:lnTo>
                  <a:lnTo>
                    <a:pt x="16" y="586"/>
                  </a:lnTo>
                  <a:lnTo>
                    <a:pt x="20" y="578"/>
                  </a:lnTo>
                  <a:lnTo>
                    <a:pt x="24" y="570"/>
                  </a:lnTo>
                  <a:lnTo>
                    <a:pt x="29" y="566"/>
                  </a:lnTo>
                  <a:lnTo>
                    <a:pt x="33" y="557"/>
                  </a:lnTo>
                  <a:lnTo>
                    <a:pt x="37" y="549"/>
                  </a:lnTo>
                  <a:lnTo>
                    <a:pt x="41" y="545"/>
                  </a:lnTo>
                  <a:lnTo>
                    <a:pt x="45" y="537"/>
                  </a:lnTo>
                  <a:lnTo>
                    <a:pt x="49" y="532"/>
                  </a:lnTo>
                  <a:lnTo>
                    <a:pt x="54" y="524"/>
                  </a:lnTo>
                  <a:lnTo>
                    <a:pt x="58" y="516"/>
                  </a:lnTo>
                  <a:lnTo>
                    <a:pt x="62" y="512"/>
                  </a:lnTo>
                  <a:lnTo>
                    <a:pt x="62" y="503"/>
                  </a:lnTo>
                  <a:lnTo>
                    <a:pt x="66" y="495"/>
                  </a:lnTo>
                  <a:lnTo>
                    <a:pt x="70" y="491"/>
                  </a:lnTo>
                  <a:lnTo>
                    <a:pt x="74" y="483"/>
                  </a:lnTo>
                  <a:lnTo>
                    <a:pt x="78" y="478"/>
                  </a:lnTo>
                  <a:lnTo>
                    <a:pt x="83" y="470"/>
                  </a:lnTo>
                  <a:lnTo>
                    <a:pt x="87" y="462"/>
                  </a:lnTo>
                  <a:lnTo>
                    <a:pt x="91" y="458"/>
                  </a:lnTo>
                  <a:lnTo>
                    <a:pt x="95" y="449"/>
                  </a:lnTo>
                  <a:lnTo>
                    <a:pt x="99" y="445"/>
                  </a:lnTo>
                  <a:lnTo>
                    <a:pt x="103" y="437"/>
                  </a:lnTo>
                  <a:lnTo>
                    <a:pt x="108" y="433"/>
                  </a:lnTo>
                  <a:lnTo>
                    <a:pt x="112" y="424"/>
                  </a:lnTo>
                  <a:lnTo>
                    <a:pt x="116" y="420"/>
                  </a:lnTo>
                  <a:lnTo>
                    <a:pt x="120" y="412"/>
                  </a:lnTo>
                  <a:lnTo>
                    <a:pt x="124" y="404"/>
                  </a:lnTo>
                  <a:lnTo>
                    <a:pt x="124" y="399"/>
                  </a:lnTo>
                  <a:lnTo>
                    <a:pt x="128" y="391"/>
                  </a:lnTo>
                  <a:lnTo>
                    <a:pt x="132" y="387"/>
                  </a:lnTo>
                  <a:lnTo>
                    <a:pt x="137" y="383"/>
                  </a:lnTo>
                  <a:lnTo>
                    <a:pt x="141" y="374"/>
                  </a:lnTo>
                  <a:lnTo>
                    <a:pt x="145" y="370"/>
                  </a:lnTo>
                  <a:lnTo>
                    <a:pt x="149" y="362"/>
                  </a:lnTo>
                  <a:lnTo>
                    <a:pt x="153" y="358"/>
                  </a:lnTo>
                  <a:lnTo>
                    <a:pt x="157" y="349"/>
                  </a:lnTo>
                  <a:lnTo>
                    <a:pt x="162" y="345"/>
                  </a:lnTo>
                  <a:lnTo>
                    <a:pt x="166" y="337"/>
                  </a:lnTo>
                  <a:lnTo>
                    <a:pt x="170" y="333"/>
                  </a:lnTo>
                  <a:lnTo>
                    <a:pt x="174" y="329"/>
                  </a:lnTo>
                  <a:lnTo>
                    <a:pt x="178" y="320"/>
                  </a:lnTo>
                  <a:lnTo>
                    <a:pt x="182" y="316"/>
                  </a:lnTo>
                  <a:lnTo>
                    <a:pt x="186" y="308"/>
                  </a:lnTo>
                  <a:lnTo>
                    <a:pt x="186" y="304"/>
                  </a:lnTo>
                  <a:lnTo>
                    <a:pt x="191" y="300"/>
                  </a:lnTo>
                  <a:lnTo>
                    <a:pt x="195" y="291"/>
                  </a:lnTo>
                  <a:lnTo>
                    <a:pt x="199" y="287"/>
                  </a:lnTo>
                  <a:lnTo>
                    <a:pt x="203" y="283"/>
                  </a:lnTo>
                  <a:lnTo>
                    <a:pt x="207" y="275"/>
                  </a:lnTo>
                  <a:lnTo>
                    <a:pt x="211" y="270"/>
                  </a:lnTo>
                  <a:lnTo>
                    <a:pt x="215" y="266"/>
                  </a:lnTo>
                  <a:lnTo>
                    <a:pt x="220" y="258"/>
                  </a:lnTo>
                  <a:lnTo>
                    <a:pt x="224" y="254"/>
                  </a:lnTo>
                  <a:lnTo>
                    <a:pt x="228" y="250"/>
                  </a:lnTo>
                  <a:lnTo>
                    <a:pt x="232" y="246"/>
                  </a:lnTo>
                  <a:lnTo>
                    <a:pt x="236" y="237"/>
                  </a:lnTo>
                  <a:lnTo>
                    <a:pt x="240" y="233"/>
                  </a:lnTo>
                  <a:lnTo>
                    <a:pt x="245" y="229"/>
                  </a:lnTo>
                  <a:lnTo>
                    <a:pt x="249" y="225"/>
                  </a:lnTo>
                  <a:lnTo>
                    <a:pt x="249" y="221"/>
                  </a:lnTo>
                  <a:lnTo>
                    <a:pt x="253" y="212"/>
                  </a:lnTo>
                  <a:lnTo>
                    <a:pt x="257" y="208"/>
                  </a:lnTo>
                  <a:lnTo>
                    <a:pt x="261" y="204"/>
                  </a:lnTo>
                  <a:lnTo>
                    <a:pt x="265" y="200"/>
                  </a:lnTo>
                  <a:lnTo>
                    <a:pt x="269" y="196"/>
                  </a:lnTo>
                  <a:lnTo>
                    <a:pt x="274" y="187"/>
                  </a:lnTo>
                  <a:lnTo>
                    <a:pt x="278" y="183"/>
                  </a:lnTo>
                  <a:lnTo>
                    <a:pt x="282" y="179"/>
                  </a:lnTo>
                  <a:lnTo>
                    <a:pt x="286" y="175"/>
                  </a:lnTo>
                  <a:lnTo>
                    <a:pt x="290" y="171"/>
                  </a:lnTo>
                  <a:lnTo>
                    <a:pt x="294" y="167"/>
                  </a:lnTo>
                  <a:lnTo>
                    <a:pt x="299" y="162"/>
                  </a:lnTo>
                  <a:lnTo>
                    <a:pt x="303" y="158"/>
                  </a:lnTo>
                  <a:lnTo>
                    <a:pt x="307" y="154"/>
                  </a:lnTo>
                  <a:lnTo>
                    <a:pt x="311" y="150"/>
                  </a:lnTo>
                  <a:lnTo>
                    <a:pt x="311" y="146"/>
                  </a:lnTo>
                  <a:lnTo>
                    <a:pt x="315" y="142"/>
                  </a:lnTo>
                  <a:lnTo>
                    <a:pt x="319" y="137"/>
                  </a:lnTo>
                  <a:lnTo>
                    <a:pt x="323" y="133"/>
                  </a:lnTo>
                  <a:lnTo>
                    <a:pt x="328" y="129"/>
                  </a:lnTo>
                  <a:lnTo>
                    <a:pt x="332" y="125"/>
                  </a:lnTo>
                  <a:lnTo>
                    <a:pt x="336" y="121"/>
                  </a:lnTo>
                  <a:lnTo>
                    <a:pt x="340" y="117"/>
                  </a:lnTo>
                  <a:lnTo>
                    <a:pt x="344" y="112"/>
                  </a:lnTo>
                  <a:lnTo>
                    <a:pt x="348" y="108"/>
                  </a:lnTo>
                  <a:lnTo>
                    <a:pt x="353" y="104"/>
                  </a:lnTo>
                  <a:lnTo>
                    <a:pt x="357" y="100"/>
                  </a:lnTo>
                  <a:lnTo>
                    <a:pt x="361" y="96"/>
                  </a:lnTo>
                  <a:lnTo>
                    <a:pt x="365" y="96"/>
                  </a:lnTo>
                  <a:lnTo>
                    <a:pt x="369" y="92"/>
                  </a:lnTo>
                  <a:lnTo>
                    <a:pt x="373" y="88"/>
                  </a:lnTo>
                  <a:lnTo>
                    <a:pt x="373" y="83"/>
                  </a:lnTo>
                  <a:lnTo>
                    <a:pt x="377" y="79"/>
                  </a:lnTo>
                  <a:lnTo>
                    <a:pt x="382" y="75"/>
                  </a:lnTo>
                  <a:lnTo>
                    <a:pt x="386" y="75"/>
                  </a:lnTo>
                  <a:lnTo>
                    <a:pt x="390" y="71"/>
                  </a:lnTo>
                  <a:lnTo>
                    <a:pt x="394" y="67"/>
                  </a:lnTo>
                  <a:lnTo>
                    <a:pt x="398" y="63"/>
                  </a:lnTo>
                  <a:lnTo>
                    <a:pt x="402" y="63"/>
                  </a:lnTo>
                  <a:lnTo>
                    <a:pt x="407" y="58"/>
                  </a:lnTo>
                  <a:lnTo>
                    <a:pt x="411" y="54"/>
                  </a:lnTo>
                  <a:lnTo>
                    <a:pt x="415" y="54"/>
                  </a:lnTo>
                  <a:lnTo>
                    <a:pt x="419" y="50"/>
                  </a:lnTo>
                  <a:lnTo>
                    <a:pt x="423" y="46"/>
                  </a:lnTo>
                  <a:lnTo>
                    <a:pt x="427" y="46"/>
                  </a:lnTo>
                  <a:lnTo>
                    <a:pt x="431" y="42"/>
                  </a:lnTo>
                  <a:lnTo>
                    <a:pt x="436" y="38"/>
                  </a:lnTo>
                  <a:lnTo>
                    <a:pt x="440" y="33"/>
                  </a:lnTo>
                  <a:lnTo>
                    <a:pt x="444" y="29"/>
                  </a:lnTo>
                  <a:lnTo>
                    <a:pt x="448" y="29"/>
                  </a:lnTo>
                  <a:lnTo>
                    <a:pt x="452" y="25"/>
                  </a:lnTo>
                  <a:lnTo>
                    <a:pt x="456" y="25"/>
                  </a:lnTo>
                  <a:lnTo>
                    <a:pt x="461" y="21"/>
                  </a:lnTo>
                  <a:lnTo>
                    <a:pt x="465" y="21"/>
                  </a:lnTo>
                  <a:lnTo>
                    <a:pt x="469" y="17"/>
                  </a:lnTo>
                  <a:lnTo>
                    <a:pt x="473" y="17"/>
                  </a:lnTo>
                  <a:lnTo>
                    <a:pt x="477" y="13"/>
                  </a:lnTo>
                  <a:lnTo>
                    <a:pt x="481" y="13"/>
                  </a:lnTo>
                  <a:lnTo>
                    <a:pt x="485" y="9"/>
                  </a:lnTo>
                  <a:lnTo>
                    <a:pt x="490" y="9"/>
                  </a:lnTo>
                  <a:lnTo>
                    <a:pt x="494" y="9"/>
                  </a:lnTo>
                  <a:lnTo>
                    <a:pt x="498" y="4"/>
                  </a:lnTo>
                  <a:lnTo>
                    <a:pt x="502"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8" name="Freeform 82"/>
            <p:cNvSpPr>
              <a:spLocks/>
            </p:cNvSpPr>
            <p:nvPr/>
          </p:nvSpPr>
          <p:spPr bwMode="auto">
            <a:xfrm>
              <a:off x="3406775" y="860425"/>
              <a:ext cx="817562" cy="508000"/>
            </a:xfrm>
            <a:custGeom>
              <a:avLst/>
              <a:gdLst>
                <a:gd name="T0" fmla="*/ 8 w 515"/>
                <a:gd name="T1" fmla="*/ 16 h 320"/>
                <a:gd name="T2" fmla="*/ 21 w 515"/>
                <a:gd name="T3" fmla="*/ 12 h 320"/>
                <a:gd name="T4" fmla="*/ 33 w 515"/>
                <a:gd name="T5" fmla="*/ 8 h 320"/>
                <a:gd name="T6" fmla="*/ 46 w 515"/>
                <a:gd name="T7" fmla="*/ 4 h 320"/>
                <a:gd name="T8" fmla="*/ 58 w 515"/>
                <a:gd name="T9" fmla="*/ 0 h 320"/>
                <a:gd name="T10" fmla="*/ 71 w 515"/>
                <a:gd name="T11" fmla="*/ 0 h 320"/>
                <a:gd name="T12" fmla="*/ 83 w 515"/>
                <a:gd name="T13" fmla="*/ 0 h 320"/>
                <a:gd name="T14" fmla="*/ 96 w 515"/>
                <a:gd name="T15" fmla="*/ 0 h 320"/>
                <a:gd name="T16" fmla="*/ 108 w 515"/>
                <a:gd name="T17" fmla="*/ 0 h 320"/>
                <a:gd name="T18" fmla="*/ 120 w 515"/>
                <a:gd name="T19" fmla="*/ 0 h 320"/>
                <a:gd name="T20" fmla="*/ 133 w 515"/>
                <a:gd name="T21" fmla="*/ 0 h 320"/>
                <a:gd name="T22" fmla="*/ 145 w 515"/>
                <a:gd name="T23" fmla="*/ 4 h 320"/>
                <a:gd name="T24" fmla="*/ 158 w 515"/>
                <a:gd name="T25" fmla="*/ 4 h 320"/>
                <a:gd name="T26" fmla="*/ 170 w 515"/>
                <a:gd name="T27" fmla="*/ 8 h 320"/>
                <a:gd name="T28" fmla="*/ 183 w 515"/>
                <a:gd name="T29" fmla="*/ 12 h 320"/>
                <a:gd name="T30" fmla="*/ 195 w 515"/>
                <a:gd name="T31" fmla="*/ 16 h 320"/>
                <a:gd name="T32" fmla="*/ 208 w 515"/>
                <a:gd name="T33" fmla="*/ 20 h 320"/>
                <a:gd name="T34" fmla="*/ 220 w 515"/>
                <a:gd name="T35" fmla="*/ 25 h 320"/>
                <a:gd name="T36" fmla="*/ 233 w 515"/>
                <a:gd name="T37" fmla="*/ 33 h 320"/>
                <a:gd name="T38" fmla="*/ 245 w 515"/>
                <a:gd name="T39" fmla="*/ 37 h 320"/>
                <a:gd name="T40" fmla="*/ 258 w 515"/>
                <a:gd name="T41" fmla="*/ 45 h 320"/>
                <a:gd name="T42" fmla="*/ 270 w 515"/>
                <a:gd name="T43" fmla="*/ 54 h 320"/>
                <a:gd name="T44" fmla="*/ 282 w 515"/>
                <a:gd name="T45" fmla="*/ 62 h 320"/>
                <a:gd name="T46" fmla="*/ 295 w 515"/>
                <a:gd name="T47" fmla="*/ 70 h 320"/>
                <a:gd name="T48" fmla="*/ 307 w 515"/>
                <a:gd name="T49" fmla="*/ 79 h 320"/>
                <a:gd name="T50" fmla="*/ 316 w 515"/>
                <a:gd name="T51" fmla="*/ 87 h 320"/>
                <a:gd name="T52" fmla="*/ 328 w 515"/>
                <a:gd name="T53" fmla="*/ 99 h 320"/>
                <a:gd name="T54" fmla="*/ 341 w 515"/>
                <a:gd name="T55" fmla="*/ 108 h 320"/>
                <a:gd name="T56" fmla="*/ 353 w 515"/>
                <a:gd name="T57" fmla="*/ 120 h 320"/>
                <a:gd name="T58" fmla="*/ 365 w 515"/>
                <a:gd name="T59" fmla="*/ 133 h 320"/>
                <a:gd name="T60" fmla="*/ 378 w 515"/>
                <a:gd name="T61" fmla="*/ 145 h 320"/>
                <a:gd name="T62" fmla="*/ 390 w 515"/>
                <a:gd name="T63" fmla="*/ 158 h 320"/>
                <a:gd name="T64" fmla="*/ 403 w 515"/>
                <a:gd name="T65" fmla="*/ 170 h 320"/>
                <a:gd name="T66" fmla="*/ 415 w 515"/>
                <a:gd name="T67" fmla="*/ 187 h 320"/>
                <a:gd name="T68" fmla="*/ 428 w 515"/>
                <a:gd name="T69" fmla="*/ 199 h 320"/>
                <a:gd name="T70" fmla="*/ 436 w 515"/>
                <a:gd name="T71" fmla="*/ 212 h 320"/>
                <a:gd name="T72" fmla="*/ 449 w 515"/>
                <a:gd name="T73" fmla="*/ 228 h 320"/>
                <a:gd name="T74" fmla="*/ 461 w 515"/>
                <a:gd name="T75" fmla="*/ 245 h 320"/>
                <a:gd name="T76" fmla="*/ 473 w 515"/>
                <a:gd name="T77" fmla="*/ 257 h 320"/>
                <a:gd name="T78" fmla="*/ 486 w 515"/>
                <a:gd name="T79" fmla="*/ 274 h 320"/>
                <a:gd name="T80" fmla="*/ 498 w 515"/>
                <a:gd name="T81" fmla="*/ 291 h 320"/>
                <a:gd name="T82" fmla="*/ 507 w 515"/>
                <a:gd name="T83" fmla="*/ 30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5" h="320">
                  <a:moveTo>
                    <a:pt x="0" y="16"/>
                  </a:moveTo>
                  <a:lnTo>
                    <a:pt x="4" y="16"/>
                  </a:lnTo>
                  <a:lnTo>
                    <a:pt x="8" y="16"/>
                  </a:lnTo>
                  <a:lnTo>
                    <a:pt x="12" y="12"/>
                  </a:lnTo>
                  <a:lnTo>
                    <a:pt x="17" y="12"/>
                  </a:lnTo>
                  <a:lnTo>
                    <a:pt x="21" y="12"/>
                  </a:lnTo>
                  <a:lnTo>
                    <a:pt x="25" y="8"/>
                  </a:lnTo>
                  <a:lnTo>
                    <a:pt x="29" y="8"/>
                  </a:lnTo>
                  <a:lnTo>
                    <a:pt x="33" y="8"/>
                  </a:lnTo>
                  <a:lnTo>
                    <a:pt x="37" y="8"/>
                  </a:lnTo>
                  <a:lnTo>
                    <a:pt x="42" y="4"/>
                  </a:lnTo>
                  <a:lnTo>
                    <a:pt x="46" y="4"/>
                  </a:lnTo>
                  <a:lnTo>
                    <a:pt x="50" y="4"/>
                  </a:lnTo>
                  <a:lnTo>
                    <a:pt x="54" y="4"/>
                  </a:lnTo>
                  <a:lnTo>
                    <a:pt x="58" y="0"/>
                  </a:lnTo>
                  <a:lnTo>
                    <a:pt x="62" y="0"/>
                  </a:lnTo>
                  <a:lnTo>
                    <a:pt x="66" y="0"/>
                  </a:lnTo>
                  <a:lnTo>
                    <a:pt x="71" y="0"/>
                  </a:lnTo>
                  <a:lnTo>
                    <a:pt x="75" y="0"/>
                  </a:lnTo>
                  <a:lnTo>
                    <a:pt x="79" y="0"/>
                  </a:lnTo>
                  <a:lnTo>
                    <a:pt x="83" y="0"/>
                  </a:lnTo>
                  <a:lnTo>
                    <a:pt x="87" y="0"/>
                  </a:lnTo>
                  <a:lnTo>
                    <a:pt x="91" y="0"/>
                  </a:lnTo>
                  <a:lnTo>
                    <a:pt x="96" y="0"/>
                  </a:lnTo>
                  <a:lnTo>
                    <a:pt x="100" y="0"/>
                  </a:lnTo>
                  <a:lnTo>
                    <a:pt x="104" y="0"/>
                  </a:lnTo>
                  <a:lnTo>
                    <a:pt x="108" y="0"/>
                  </a:lnTo>
                  <a:lnTo>
                    <a:pt x="112" y="0"/>
                  </a:lnTo>
                  <a:lnTo>
                    <a:pt x="116" y="0"/>
                  </a:lnTo>
                  <a:lnTo>
                    <a:pt x="120" y="0"/>
                  </a:lnTo>
                  <a:lnTo>
                    <a:pt x="125" y="0"/>
                  </a:lnTo>
                  <a:lnTo>
                    <a:pt x="129" y="0"/>
                  </a:lnTo>
                  <a:lnTo>
                    <a:pt x="133" y="0"/>
                  </a:lnTo>
                  <a:lnTo>
                    <a:pt x="137" y="0"/>
                  </a:lnTo>
                  <a:lnTo>
                    <a:pt x="141" y="0"/>
                  </a:lnTo>
                  <a:lnTo>
                    <a:pt x="145" y="4"/>
                  </a:lnTo>
                  <a:lnTo>
                    <a:pt x="150" y="4"/>
                  </a:lnTo>
                  <a:lnTo>
                    <a:pt x="154" y="4"/>
                  </a:lnTo>
                  <a:lnTo>
                    <a:pt x="158" y="4"/>
                  </a:lnTo>
                  <a:lnTo>
                    <a:pt x="162" y="4"/>
                  </a:lnTo>
                  <a:lnTo>
                    <a:pt x="166" y="8"/>
                  </a:lnTo>
                  <a:lnTo>
                    <a:pt x="170" y="8"/>
                  </a:lnTo>
                  <a:lnTo>
                    <a:pt x="174" y="8"/>
                  </a:lnTo>
                  <a:lnTo>
                    <a:pt x="179" y="8"/>
                  </a:lnTo>
                  <a:lnTo>
                    <a:pt x="183" y="12"/>
                  </a:lnTo>
                  <a:lnTo>
                    <a:pt x="187" y="12"/>
                  </a:lnTo>
                  <a:lnTo>
                    <a:pt x="191" y="16"/>
                  </a:lnTo>
                  <a:lnTo>
                    <a:pt x="195" y="16"/>
                  </a:lnTo>
                  <a:lnTo>
                    <a:pt x="199" y="16"/>
                  </a:lnTo>
                  <a:lnTo>
                    <a:pt x="204" y="20"/>
                  </a:lnTo>
                  <a:lnTo>
                    <a:pt x="208" y="20"/>
                  </a:lnTo>
                  <a:lnTo>
                    <a:pt x="212" y="20"/>
                  </a:lnTo>
                  <a:lnTo>
                    <a:pt x="216" y="25"/>
                  </a:lnTo>
                  <a:lnTo>
                    <a:pt x="220" y="25"/>
                  </a:lnTo>
                  <a:lnTo>
                    <a:pt x="224" y="29"/>
                  </a:lnTo>
                  <a:lnTo>
                    <a:pt x="228" y="29"/>
                  </a:lnTo>
                  <a:lnTo>
                    <a:pt x="233" y="33"/>
                  </a:lnTo>
                  <a:lnTo>
                    <a:pt x="237" y="33"/>
                  </a:lnTo>
                  <a:lnTo>
                    <a:pt x="241" y="37"/>
                  </a:lnTo>
                  <a:lnTo>
                    <a:pt x="245" y="37"/>
                  </a:lnTo>
                  <a:lnTo>
                    <a:pt x="249" y="41"/>
                  </a:lnTo>
                  <a:lnTo>
                    <a:pt x="253" y="45"/>
                  </a:lnTo>
                  <a:lnTo>
                    <a:pt x="258" y="45"/>
                  </a:lnTo>
                  <a:lnTo>
                    <a:pt x="262" y="49"/>
                  </a:lnTo>
                  <a:lnTo>
                    <a:pt x="266" y="49"/>
                  </a:lnTo>
                  <a:lnTo>
                    <a:pt x="270" y="54"/>
                  </a:lnTo>
                  <a:lnTo>
                    <a:pt x="274" y="58"/>
                  </a:lnTo>
                  <a:lnTo>
                    <a:pt x="278" y="58"/>
                  </a:lnTo>
                  <a:lnTo>
                    <a:pt x="282" y="62"/>
                  </a:lnTo>
                  <a:lnTo>
                    <a:pt x="287" y="66"/>
                  </a:lnTo>
                  <a:lnTo>
                    <a:pt x="291" y="66"/>
                  </a:lnTo>
                  <a:lnTo>
                    <a:pt x="295" y="70"/>
                  </a:lnTo>
                  <a:lnTo>
                    <a:pt x="299" y="74"/>
                  </a:lnTo>
                  <a:lnTo>
                    <a:pt x="303" y="74"/>
                  </a:lnTo>
                  <a:lnTo>
                    <a:pt x="307" y="79"/>
                  </a:lnTo>
                  <a:lnTo>
                    <a:pt x="316" y="87"/>
                  </a:lnTo>
                  <a:lnTo>
                    <a:pt x="311" y="87"/>
                  </a:lnTo>
                  <a:lnTo>
                    <a:pt x="316" y="87"/>
                  </a:lnTo>
                  <a:lnTo>
                    <a:pt x="320" y="91"/>
                  </a:lnTo>
                  <a:lnTo>
                    <a:pt x="324" y="95"/>
                  </a:lnTo>
                  <a:lnTo>
                    <a:pt x="328" y="99"/>
                  </a:lnTo>
                  <a:lnTo>
                    <a:pt x="332" y="104"/>
                  </a:lnTo>
                  <a:lnTo>
                    <a:pt x="336" y="104"/>
                  </a:lnTo>
                  <a:lnTo>
                    <a:pt x="341" y="108"/>
                  </a:lnTo>
                  <a:lnTo>
                    <a:pt x="345" y="112"/>
                  </a:lnTo>
                  <a:lnTo>
                    <a:pt x="349" y="116"/>
                  </a:lnTo>
                  <a:lnTo>
                    <a:pt x="353" y="120"/>
                  </a:lnTo>
                  <a:lnTo>
                    <a:pt x="357" y="124"/>
                  </a:lnTo>
                  <a:lnTo>
                    <a:pt x="361" y="128"/>
                  </a:lnTo>
                  <a:lnTo>
                    <a:pt x="365" y="133"/>
                  </a:lnTo>
                  <a:lnTo>
                    <a:pt x="370" y="137"/>
                  </a:lnTo>
                  <a:lnTo>
                    <a:pt x="374" y="141"/>
                  </a:lnTo>
                  <a:lnTo>
                    <a:pt x="378" y="145"/>
                  </a:lnTo>
                  <a:lnTo>
                    <a:pt x="382" y="149"/>
                  </a:lnTo>
                  <a:lnTo>
                    <a:pt x="386" y="153"/>
                  </a:lnTo>
                  <a:lnTo>
                    <a:pt x="390" y="158"/>
                  </a:lnTo>
                  <a:lnTo>
                    <a:pt x="395" y="162"/>
                  </a:lnTo>
                  <a:lnTo>
                    <a:pt x="399" y="166"/>
                  </a:lnTo>
                  <a:lnTo>
                    <a:pt x="403" y="170"/>
                  </a:lnTo>
                  <a:lnTo>
                    <a:pt x="407" y="178"/>
                  </a:lnTo>
                  <a:lnTo>
                    <a:pt x="411" y="183"/>
                  </a:lnTo>
                  <a:lnTo>
                    <a:pt x="415" y="187"/>
                  </a:lnTo>
                  <a:lnTo>
                    <a:pt x="419" y="191"/>
                  </a:lnTo>
                  <a:lnTo>
                    <a:pt x="424" y="195"/>
                  </a:lnTo>
                  <a:lnTo>
                    <a:pt x="428" y="199"/>
                  </a:lnTo>
                  <a:lnTo>
                    <a:pt x="432" y="203"/>
                  </a:lnTo>
                  <a:lnTo>
                    <a:pt x="436" y="207"/>
                  </a:lnTo>
                  <a:lnTo>
                    <a:pt x="436" y="212"/>
                  </a:lnTo>
                  <a:lnTo>
                    <a:pt x="440" y="220"/>
                  </a:lnTo>
                  <a:lnTo>
                    <a:pt x="444" y="224"/>
                  </a:lnTo>
                  <a:lnTo>
                    <a:pt x="449" y="228"/>
                  </a:lnTo>
                  <a:lnTo>
                    <a:pt x="453" y="232"/>
                  </a:lnTo>
                  <a:lnTo>
                    <a:pt x="457" y="237"/>
                  </a:lnTo>
                  <a:lnTo>
                    <a:pt x="461" y="245"/>
                  </a:lnTo>
                  <a:lnTo>
                    <a:pt x="465" y="249"/>
                  </a:lnTo>
                  <a:lnTo>
                    <a:pt x="469" y="253"/>
                  </a:lnTo>
                  <a:lnTo>
                    <a:pt x="473" y="257"/>
                  </a:lnTo>
                  <a:lnTo>
                    <a:pt x="478" y="262"/>
                  </a:lnTo>
                  <a:lnTo>
                    <a:pt x="482" y="270"/>
                  </a:lnTo>
                  <a:lnTo>
                    <a:pt x="486" y="274"/>
                  </a:lnTo>
                  <a:lnTo>
                    <a:pt x="490" y="278"/>
                  </a:lnTo>
                  <a:lnTo>
                    <a:pt x="494" y="286"/>
                  </a:lnTo>
                  <a:lnTo>
                    <a:pt x="498" y="291"/>
                  </a:lnTo>
                  <a:lnTo>
                    <a:pt x="498" y="295"/>
                  </a:lnTo>
                  <a:lnTo>
                    <a:pt x="503" y="303"/>
                  </a:lnTo>
                  <a:lnTo>
                    <a:pt x="507" y="307"/>
                  </a:lnTo>
                  <a:lnTo>
                    <a:pt x="511" y="311"/>
                  </a:lnTo>
                  <a:lnTo>
                    <a:pt x="515" y="32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9" name="Freeform 83"/>
            <p:cNvSpPr>
              <a:spLocks/>
            </p:cNvSpPr>
            <p:nvPr/>
          </p:nvSpPr>
          <p:spPr bwMode="auto">
            <a:xfrm>
              <a:off x="4224338" y="1368425"/>
              <a:ext cx="784225" cy="1411288"/>
            </a:xfrm>
            <a:custGeom>
              <a:avLst/>
              <a:gdLst>
                <a:gd name="T0" fmla="*/ 8 w 494"/>
                <a:gd name="T1" fmla="*/ 8 h 889"/>
                <a:gd name="T2" fmla="*/ 21 w 494"/>
                <a:gd name="T3" fmla="*/ 25 h 889"/>
                <a:gd name="T4" fmla="*/ 33 w 494"/>
                <a:gd name="T5" fmla="*/ 45 h 889"/>
                <a:gd name="T6" fmla="*/ 46 w 494"/>
                <a:gd name="T7" fmla="*/ 62 h 889"/>
                <a:gd name="T8" fmla="*/ 54 w 494"/>
                <a:gd name="T9" fmla="*/ 79 h 889"/>
                <a:gd name="T10" fmla="*/ 66 w 494"/>
                <a:gd name="T11" fmla="*/ 100 h 889"/>
                <a:gd name="T12" fmla="*/ 79 w 494"/>
                <a:gd name="T13" fmla="*/ 120 h 889"/>
                <a:gd name="T14" fmla="*/ 91 w 494"/>
                <a:gd name="T15" fmla="*/ 137 h 889"/>
                <a:gd name="T16" fmla="*/ 104 w 494"/>
                <a:gd name="T17" fmla="*/ 158 h 889"/>
                <a:gd name="T18" fmla="*/ 112 w 494"/>
                <a:gd name="T19" fmla="*/ 179 h 889"/>
                <a:gd name="T20" fmla="*/ 125 w 494"/>
                <a:gd name="T21" fmla="*/ 195 h 889"/>
                <a:gd name="T22" fmla="*/ 137 w 494"/>
                <a:gd name="T23" fmla="*/ 216 h 889"/>
                <a:gd name="T24" fmla="*/ 149 w 494"/>
                <a:gd name="T25" fmla="*/ 237 h 889"/>
                <a:gd name="T26" fmla="*/ 162 w 494"/>
                <a:gd name="T27" fmla="*/ 258 h 889"/>
                <a:gd name="T28" fmla="*/ 170 w 494"/>
                <a:gd name="T29" fmla="*/ 278 h 889"/>
                <a:gd name="T30" fmla="*/ 183 w 494"/>
                <a:gd name="T31" fmla="*/ 299 h 889"/>
                <a:gd name="T32" fmla="*/ 195 w 494"/>
                <a:gd name="T33" fmla="*/ 320 h 889"/>
                <a:gd name="T34" fmla="*/ 208 w 494"/>
                <a:gd name="T35" fmla="*/ 345 h 889"/>
                <a:gd name="T36" fmla="*/ 220 w 494"/>
                <a:gd name="T37" fmla="*/ 366 h 889"/>
                <a:gd name="T38" fmla="*/ 233 w 494"/>
                <a:gd name="T39" fmla="*/ 386 h 889"/>
                <a:gd name="T40" fmla="*/ 241 w 494"/>
                <a:gd name="T41" fmla="*/ 407 h 889"/>
                <a:gd name="T42" fmla="*/ 253 w 494"/>
                <a:gd name="T43" fmla="*/ 432 h 889"/>
                <a:gd name="T44" fmla="*/ 266 w 494"/>
                <a:gd name="T45" fmla="*/ 453 h 889"/>
                <a:gd name="T46" fmla="*/ 278 w 494"/>
                <a:gd name="T47" fmla="*/ 474 h 889"/>
                <a:gd name="T48" fmla="*/ 291 w 494"/>
                <a:gd name="T49" fmla="*/ 499 h 889"/>
                <a:gd name="T50" fmla="*/ 299 w 494"/>
                <a:gd name="T51" fmla="*/ 519 h 889"/>
                <a:gd name="T52" fmla="*/ 311 w 494"/>
                <a:gd name="T53" fmla="*/ 540 h 889"/>
                <a:gd name="T54" fmla="*/ 324 w 494"/>
                <a:gd name="T55" fmla="*/ 565 h 889"/>
                <a:gd name="T56" fmla="*/ 336 w 494"/>
                <a:gd name="T57" fmla="*/ 586 h 889"/>
                <a:gd name="T58" fmla="*/ 349 w 494"/>
                <a:gd name="T59" fmla="*/ 611 h 889"/>
                <a:gd name="T60" fmla="*/ 357 w 494"/>
                <a:gd name="T61" fmla="*/ 632 h 889"/>
                <a:gd name="T62" fmla="*/ 370 w 494"/>
                <a:gd name="T63" fmla="*/ 657 h 889"/>
                <a:gd name="T64" fmla="*/ 382 w 494"/>
                <a:gd name="T65" fmla="*/ 677 h 889"/>
                <a:gd name="T66" fmla="*/ 394 w 494"/>
                <a:gd name="T67" fmla="*/ 698 h 889"/>
                <a:gd name="T68" fmla="*/ 407 w 494"/>
                <a:gd name="T69" fmla="*/ 723 h 889"/>
                <a:gd name="T70" fmla="*/ 419 w 494"/>
                <a:gd name="T71" fmla="*/ 744 h 889"/>
                <a:gd name="T72" fmla="*/ 428 w 494"/>
                <a:gd name="T73" fmla="*/ 765 h 889"/>
                <a:gd name="T74" fmla="*/ 440 w 494"/>
                <a:gd name="T75" fmla="*/ 790 h 889"/>
                <a:gd name="T76" fmla="*/ 453 w 494"/>
                <a:gd name="T77" fmla="*/ 810 h 889"/>
                <a:gd name="T78" fmla="*/ 465 w 494"/>
                <a:gd name="T79" fmla="*/ 831 h 889"/>
                <a:gd name="T80" fmla="*/ 478 w 494"/>
                <a:gd name="T81" fmla="*/ 856 h 889"/>
                <a:gd name="T82" fmla="*/ 486 w 494"/>
                <a:gd name="T83" fmla="*/ 877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4" h="889">
                  <a:moveTo>
                    <a:pt x="0" y="0"/>
                  </a:moveTo>
                  <a:lnTo>
                    <a:pt x="4" y="4"/>
                  </a:lnTo>
                  <a:lnTo>
                    <a:pt x="8" y="8"/>
                  </a:lnTo>
                  <a:lnTo>
                    <a:pt x="12" y="16"/>
                  </a:lnTo>
                  <a:lnTo>
                    <a:pt x="17" y="21"/>
                  </a:lnTo>
                  <a:lnTo>
                    <a:pt x="21" y="25"/>
                  </a:lnTo>
                  <a:lnTo>
                    <a:pt x="25" y="33"/>
                  </a:lnTo>
                  <a:lnTo>
                    <a:pt x="29" y="37"/>
                  </a:lnTo>
                  <a:lnTo>
                    <a:pt x="33" y="45"/>
                  </a:lnTo>
                  <a:lnTo>
                    <a:pt x="37" y="50"/>
                  </a:lnTo>
                  <a:lnTo>
                    <a:pt x="42" y="58"/>
                  </a:lnTo>
                  <a:lnTo>
                    <a:pt x="46" y="62"/>
                  </a:lnTo>
                  <a:lnTo>
                    <a:pt x="46" y="70"/>
                  </a:lnTo>
                  <a:lnTo>
                    <a:pt x="50" y="75"/>
                  </a:lnTo>
                  <a:lnTo>
                    <a:pt x="54" y="79"/>
                  </a:lnTo>
                  <a:lnTo>
                    <a:pt x="58" y="87"/>
                  </a:lnTo>
                  <a:lnTo>
                    <a:pt x="62" y="91"/>
                  </a:lnTo>
                  <a:lnTo>
                    <a:pt x="66" y="100"/>
                  </a:lnTo>
                  <a:lnTo>
                    <a:pt x="71" y="104"/>
                  </a:lnTo>
                  <a:lnTo>
                    <a:pt x="75" y="112"/>
                  </a:lnTo>
                  <a:lnTo>
                    <a:pt x="79" y="120"/>
                  </a:lnTo>
                  <a:lnTo>
                    <a:pt x="83" y="124"/>
                  </a:lnTo>
                  <a:lnTo>
                    <a:pt x="87" y="133"/>
                  </a:lnTo>
                  <a:lnTo>
                    <a:pt x="91" y="137"/>
                  </a:lnTo>
                  <a:lnTo>
                    <a:pt x="95" y="145"/>
                  </a:lnTo>
                  <a:lnTo>
                    <a:pt x="100" y="149"/>
                  </a:lnTo>
                  <a:lnTo>
                    <a:pt x="104" y="158"/>
                  </a:lnTo>
                  <a:lnTo>
                    <a:pt x="108" y="162"/>
                  </a:lnTo>
                  <a:lnTo>
                    <a:pt x="108" y="170"/>
                  </a:lnTo>
                  <a:lnTo>
                    <a:pt x="112" y="179"/>
                  </a:lnTo>
                  <a:lnTo>
                    <a:pt x="116" y="183"/>
                  </a:lnTo>
                  <a:lnTo>
                    <a:pt x="120" y="191"/>
                  </a:lnTo>
                  <a:lnTo>
                    <a:pt x="125" y="195"/>
                  </a:lnTo>
                  <a:lnTo>
                    <a:pt x="129" y="203"/>
                  </a:lnTo>
                  <a:lnTo>
                    <a:pt x="133" y="212"/>
                  </a:lnTo>
                  <a:lnTo>
                    <a:pt x="137" y="216"/>
                  </a:lnTo>
                  <a:lnTo>
                    <a:pt x="141" y="224"/>
                  </a:lnTo>
                  <a:lnTo>
                    <a:pt x="145" y="233"/>
                  </a:lnTo>
                  <a:lnTo>
                    <a:pt x="149" y="237"/>
                  </a:lnTo>
                  <a:lnTo>
                    <a:pt x="154" y="245"/>
                  </a:lnTo>
                  <a:lnTo>
                    <a:pt x="158" y="253"/>
                  </a:lnTo>
                  <a:lnTo>
                    <a:pt x="162" y="258"/>
                  </a:lnTo>
                  <a:lnTo>
                    <a:pt x="166" y="266"/>
                  </a:lnTo>
                  <a:lnTo>
                    <a:pt x="170" y="274"/>
                  </a:lnTo>
                  <a:lnTo>
                    <a:pt x="170" y="278"/>
                  </a:lnTo>
                  <a:lnTo>
                    <a:pt x="174" y="287"/>
                  </a:lnTo>
                  <a:lnTo>
                    <a:pt x="179" y="295"/>
                  </a:lnTo>
                  <a:lnTo>
                    <a:pt x="183" y="299"/>
                  </a:lnTo>
                  <a:lnTo>
                    <a:pt x="187" y="307"/>
                  </a:lnTo>
                  <a:lnTo>
                    <a:pt x="191" y="316"/>
                  </a:lnTo>
                  <a:lnTo>
                    <a:pt x="195" y="320"/>
                  </a:lnTo>
                  <a:lnTo>
                    <a:pt x="199" y="328"/>
                  </a:lnTo>
                  <a:lnTo>
                    <a:pt x="203" y="337"/>
                  </a:lnTo>
                  <a:lnTo>
                    <a:pt x="208" y="345"/>
                  </a:lnTo>
                  <a:lnTo>
                    <a:pt x="212" y="349"/>
                  </a:lnTo>
                  <a:lnTo>
                    <a:pt x="216" y="357"/>
                  </a:lnTo>
                  <a:lnTo>
                    <a:pt x="220" y="366"/>
                  </a:lnTo>
                  <a:lnTo>
                    <a:pt x="224" y="374"/>
                  </a:lnTo>
                  <a:lnTo>
                    <a:pt x="228" y="378"/>
                  </a:lnTo>
                  <a:lnTo>
                    <a:pt x="233" y="386"/>
                  </a:lnTo>
                  <a:lnTo>
                    <a:pt x="233" y="395"/>
                  </a:lnTo>
                  <a:lnTo>
                    <a:pt x="237" y="403"/>
                  </a:lnTo>
                  <a:lnTo>
                    <a:pt x="241" y="407"/>
                  </a:lnTo>
                  <a:lnTo>
                    <a:pt x="245" y="416"/>
                  </a:lnTo>
                  <a:lnTo>
                    <a:pt x="249" y="424"/>
                  </a:lnTo>
                  <a:lnTo>
                    <a:pt x="253" y="432"/>
                  </a:lnTo>
                  <a:lnTo>
                    <a:pt x="257" y="436"/>
                  </a:lnTo>
                  <a:lnTo>
                    <a:pt x="262" y="445"/>
                  </a:lnTo>
                  <a:lnTo>
                    <a:pt x="266" y="453"/>
                  </a:lnTo>
                  <a:lnTo>
                    <a:pt x="270" y="461"/>
                  </a:lnTo>
                  <a:lnTo>
                    <a:pt x="274" y="470"/>
                  </a:lnTo>
                  <a:lnTo>
                    <a:pt x="278" y="474"/>
                  </a:lnTo>
                  <a:lnTo>
                    <a:pt x="282" y="482"/>
                  </a:lnTo>
                  <a:lnTo>
                    <a:pt x="287" y="490"/>
                  </a:lnTo>
                  <a:lnTo>
                    <a:pt x="291" y="499"/>
                  </a:lnTo>
                  <a:lnTo>
                    <a:pt x="295" y="503"/>
                  </a:lnTo>
                  <a:lnTo>
                    <a:pt x="295" y="511"/>
                  </a:lnTo>
                  <a:lnTo>
                    <a:pt x="299" y="519"/>
                  </a:lnTo>
                  <a:lnTo>
                    <a:pt x="303" y="528"/>
                  </a:lnTo>
                  <a:lnTo>
                    <a:pt x="307" y="536"/>
                  </a:lnTo>
                  <a:lnTo>
                    <a:pt x="311" y="540"/>
                  </a:lnTo>
                  <a:lnTo>
                    <a:pt x="316" y="549"/>
                  </a:lnTo>
                  <a:lnTo>
                    <a:pt x="320" y="557"/>
                  </a:lnTo>
                  <a:lnTo>
                    <a:pt x="324" y="565"/>
                  </a:lnTo>
                  <a:lnTo>
                    <a:pt x="328" y="573"/>
                  </a:lnTo>
                  <a:lnTo>
                    <a:pt x="332" y="578"/>
                  </a:lnTo>
                  <a:lnTo>
                    <a:pt x="336" y="586"/>
                  </a:lnTo>
                  <a:lnTo>
                    <a:pt x="341" y="594"/>
                  </a:lnTo>
                  <a:lnTo>
                    <a:pt x="345" y="603"/>
                  </a:lnTo>
                  <a:lnTo>
                    <a:pt x="349" y="611"/>
                  </a:lnTo>
                  <a:lnTo>
                    <a:pt x="353" y="619"/>
                  </a:lnTo>
                  <a:lnTo>
                    <a:pt x="357" y="623"/>
                  </a:lnTo>
                  <a:lnTo>
                    <a:pt x="357" y="632"/>
                  </a:lnTo>
                  <a:lnTo>
                    <a:pt x="361" y="640"/>
                  </a:lnTo>
                  <a:lnTo>
                    <a:pt x="365" y="648"/>
                  </a:lnTo>
                  <a:lnTo>
                    <a:pt x="370" y="657"/>
                  </a:lnTo>
                  <a:lnTo>
                    <a:pt x="374" y="661"/>
                  </a:lnTo>
                  <a:lnTo>
                    <a:pt x="378" y="669"/>
                  </a:lnTo>
                  <a:lnTo>
                    <a:pt x="382" y="677"/>
                  </a:lnTo>
                  <a:lnTo>
                    <a:pt x="386" y="686"/>
                  </a:lnTo>
                  <a:lnTo>
                    <a:pt x="390" y="694"/>
                  </a:lnTo>
                  <a:lnTo>
                    <a:pt x="394" y="698"/>
                  </a:lnTo>
                  <a:lnTo>
                    <a:pt x="399" y="707"/>
                  </a:lnTo>
                  <a:lnTo>
                    <a:pt x="403" y="715"/>
                  </a:lnTo>
                  <a:lnTo>
                    <a:pt x="407" y="723"/>
                  </a:lnTo>
                  <a:lnTo>
                    <a:pt x="411" y="731"/>
                  </a:lnTo>
                  <a:lnTo>
                    <a:pt x="415" y="736"/>
                  </a:lnTo>
                  <a:lnTo>
                    <a:pt x="419" y="744"/>
                  </a:lnTo>
                  <a:lnTo>
                    <a:pt x="419" y="752"/>
                  </a:lnTo>
                  <a:lnTo>
                    <a:pt x="424" y="761"/>
                  </a:lnTo>
                  <a:lnTo>
                    <a:pt x="428" y="765"/>
                  </a:lnTo>
                  <a:lnTo>
                    <a:pt x="432" y="773"/>
                  </a:lnTo>
                  <a:lnTo>
                    <a:pt x="436" y="781"/>
                  </a:lnTo>
                  <a:lnTo>
                    <a:pt x="440" y="790"/>
                  </a:lnTo>
                  <a:lnTo>
                    <a:pt x="444" y="798"/>
                  </a:lnTo>
                  <a:lnTo>
                    <a:pt x="448" y="802"/>
                  </a:lnTo>
                  <a:lnTo>
                    <a:pt x="453" y="810"/>
                  </a:lnTo>
                  <a:lnTo>
                    <a:pt x="457" y="819"/>
                  </a:lnTo>
                  <a:lnTo>
                    <a:pt x="461" y="827"/>
                  </a:lnTo>
                  <a:lnTo>
                    <a:pt x="465" y="831"/>
                  </a:lnTo>
                  <a:lnTo>
                    <a:pt x="469" y="840"/>
                  </a:lnTo>
                  <a:lnTo>
                    <a:pt x="473" y="848"/>
                  </a:lnTo>
                  <a:lnTo>
                    <a:pt x="478" y="856"/>
                  </a:lnTo>
                  <a:lnTo>
                    <a:pt x="482" y="860"/>
                  </a:lnTo>
                  <a:lnTo>
                    <a:pt x="482" y="869"/>
                  </a:lnTo>
                  <a:lnTo>
                    <a:pt x="486" y="877"/>
                  </a:lnTo>
                  <a:lnTo>
                    <a:pt x="490" y="885"/>
                  </a:lnTo>
                  <a:lnTo>
                    <a:pt x="494" y="889"/>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60" name="Freeform 84"/>
            <p:cNvSpPr>
              <a:spLocks/>
            </p:cNvSpPr>
            <p:nvPr/>
          </p:nvSpPr>
          <p:spPr bwMode="auto">
            <a:xfrm>
              <a:off x="5008563" y="2779713"/>
              <a:ext cx="798512" cy="1011238"/>
            </a:xfrm>
            <a:custGeom>
              <a:avLst/>
              <a:gdLst>
                <a:gd name="T0" fmla="*/ 8 w 503"/>
                <a:gd name="T1" fmla="*/ 17 h 637"/>
                <a:gd name="T2" fmla="*/ 21 w 503"/>
                <a:gd name="T3" fmla="*/ 38 h 637"/>
                <a:gd name="T4" fmla="*/ 33 w 503"/>
                <a:gd name="T5" fmla="*/ 59 h 637"/>
                <a:gd name="T6" fmla="*/ 46 w 503"/>
                <a:gd name="T7" fmla="*/ 79 h 637"/>
                <a:gd name="T8" fmla="*/ 54 w 503"/>
                <a:gd name="T9" fmla="*/ 100 h 637"/>
                <a:gd name="T10" fmla="*/ 67 w 503"/>
                <a:gd name="T11" fmla="*/ 121 h 637"/>
                <a:gd name="T12" fmla="*/ 79 w 503"/>
                <a:gd name="T13" fmla="*/ 142 h 637"/>
                <a:gd name="T14" fmla="*/ 92 w 503"/>
                <a:gd name="T15" fmla="*/ 163 h 637"/>
                <a:gd name="T16" fmla="*/ 104 w 503"/>
                <a:gd name="T17" fmla="*/ 179 h 637"/>
                <a:gd name="T18" fmla="*/ 116 w 503"/>
                <a:gd name="T19" fmla="*/ 200 h 637"/>
                <a:gd name="T20" fmla="*/ 125 w 503"/>
                <a:gd name="T21" fmla="*/ 221 h 637"/>
                <a:gd name="T22" fmla="*/ 137 w 503"/>
                <a:gd name="T23" fmla="*/ 237 h 637"/>
                <a:gd name="T24" fmla="*/ 150 w 503"/>
                <a:gd name="T25" fmla="*/ 258 h 637"/>
                <a:gd name="T26" fmla="*/ 162 w 503"/>
                <a:gd name="T27" fmla="*/ 275 h 637"/>
                <a:gd name="T28" fmla="*/ 175 w 503"/>
                <a:gd name="T29" fmla="*/ 296 h 637"/>
                <a:gd name="T30" fmla="*/ 183 w 503"/>
                <a:gd name="T31" fmla="*/ 312 h 637"/>
                <a:gd name="T32" fmla="*/ 195 w 503"/>
                <a:gd name="T33" fmla="*/ 329 h 637"/>
                <a:gd name="T34" fmla="*/ 208 w 503"/>
                <a:gd name="T35" fmla="*/ 346 h 637"/>
                <a:gd name="T36" fmla="*/ 220 w 503"/>
                <a:gd name="T37" fmla="*/ 362 h 637"/>
                <a:gd name="T38" fmla="*/ 233 w 503"/>
                <a:gd name="T39" fmla="*/ 379 h 637"/>
                <a:gd name="T40" fmla="*/ 241 w 503"/>
                <a:gd name="T41" fmla="*/ 395 h 637"/>
                <a:gd name="T42" fmla="*/ 253 w 503"/>
                <a:gd name="T43" fmla="*/ 412 h 637"/>
                <a:gd name="T44" fmla="*/ 266 w 503"/>
                <a:gd name="T45" fmla="*/ 425 h 637"/>
                <a:gd name="T46" fmla="*/ 278 w 503"/>
                <a:gd name="T47" fmla="*/ 441 h 637"/>
                <a:gd name="T48" fmla="*/ 291 w 503"/>
                <a:gd name="T49" fmla="*/ 454 h 637"/>
                <a:gd name="T50" fmla="*/ 303 w 503"/>
                <a:gd name="T51" fmla="*/ 470 h 637"/>
                <a:gd name="T52" fmla="*/ 312 w 503"/>
                <a:gd name="T53" fmla="*/ 483 h 637"/>
                <a:gd name="T54" fmla="*/ 324 w 503"/>
                <a:gd name="T55" fmla="*/ 495 h 637"/>
                <a:gd name="T56" fmla="*/ 337 w 503"/>
                <a:gd name="T57" fmla="*/ 508 h 637"/>
                <a:gd name="T58" fmla="*/ 349 w 503"/>
                <a:gd name="T59" fmla="*/ 520 h 637"/>
                <a:gd name="T60" fmla="*/ 361 w 503"/>
                <a:gd name="T61" fmla="*/ 533 h 637"/>
                <a:gd name="T62" fmla="*/ 370 w 503"/>
                <a:gd name="T63" fmla="*/ 545 h 637"/>
                <a:gd name="T64" fmla="*/ 382 w 503"/>
                <a:gd name="T65" fmla="*/ 553 h 637"/>
                <a:gd name="T66" fmla="*/ 395 w 503"/>
                <a:gd name="T67" fmla="*/ 566 h 637"/>
                <a:gd name="T68" fmla="*/ 407 w 503"/>
                <a:gd name="T69" fmla="*/ 574 h 637"/>
                <a:gd name="T70" fmla="*/ 420 w 503"/>
                <a:gd name="T71" fmla="*/ 583 h 637"/>
                <a:gd name="T72" fmla="*/ 432 w 503"/>
                <a:gd name="T73" fmla="*/ 595 h 637"/>
                <a:gd name="T74" fmla="*/ 445 w 503"/>
                <a:gd name="T75" fmla="*/ 603 h 637"/>
                <a:gd name="T76" fmla="*/ 457 w 503"/>
                <a:gd name="T77" fmla="*/ 612 h 637"/>
                <a:gd name="T78" fmla="*/ 469 w 503"/>
                <a:gd name="T79" fmla="*/ 620 h 637"/>
                <a:gd name="T80" fmla="*/ 482 w 503"/>
                <a:gd name="T81" fmla="*/ 624 h 637"/>
                <a:gd name="T82" fmla="*/ 494 w 503"/>
                <a:gd name="T83" fmla="*/ 632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3" h="637">
                  <a:moveTo>
                    <a:pt x="0" y="0"/>
                  </a:moveTo>
                  <a:lnTo>
                    <a:pt x="4" y="9"/>
                  </a:lnTo>
                  <a:lnTo>
                    <a:pt x="8" y="17"/>
                  </a:lnTo>
                  <a:lnTo>
                    <a:pt x="13" y="21"/>
                  </a:lnTo>
                  <a:lnTo>
                    <a:pt x="17" y="30"/>
                  </a:lnTo>
                  <a:lnTo>
                    <a:pt x="21" y="38"/>
                  </a:lnTo>
                  <a:lnTo>
                    <a:pt x="25" y="46"/>
                  </a:lnTo>
                  <a:lnTo>
                    <a:pt x="29" y="50"/>
                  </a:lnTo>
                  <a:lnTo>
                    <a:pt x="33" y="59"/>
                  </a:lnTo>
                  <a:lnTo>
                    <a:pt x="38" y="67"/>
                  </a:lnTo>
                  <a:lnTo>
                    <a:pt x="42" y="71"/>
                  </a:lnTo>
                  <a:lnTo>
                    <a:pt x="46" y="79"/>
                  </a:lnTo>
                  <a:lnTo>
                    <a:pt x="50" y="88"/>
                  </a:lnTo>
                  <a:lnTo>
                    <a:pt x="50" y="92"/>
                  </a:lnTo>
                  <a:lnTo>
                    <a:pt x="54" y="100"/>
                  </a:lnTo>
                  <a:lnTo>
                    <a:pt x="58" y="109"/>
                  </a:lnTo>
                  <a:lnTo>
                    <a:pt x="62" y="113"/>
                  </a:lnTo>
                  <a:lnTo>
                    <a:pt x="67" y="121"/>
                  </a:lnTo>
                  <a:lnTo>
                    <a:pt x="71" y="129"/>
                  </a:lnTo>
                  <a:lnTo>
                    <a:pt x="75" y="134"/>
                  </a:lnTo>
                  <a:lnTo>
                    <a:pt x="79" y="142"/>
                  </a:lnTo>
                  <a:lnTo>
                    <a:pt x="83" y="146"/>
                  </a:lnTo>
                  <a:lnTo>
                    <a:pt x="87" y="154"/>
                  </a:lnTo>
                  <a:lnTo>
                    <a:pt x="92" y="163"/>
                  </a:lnTo>
                  <a:lnTo>
                    <a:pt x="96" y="167"/>
                  </a:lnTo>
                  <a:lnTo>
                    <a:pt x="100" y="175"/>
                  </a:lnTo>
                  <a:lnTo>
                    <a:pt x="104" y="179"/>
                  </a:lnTo>
                  <a:lnTo>
                    <a:pt x="108" y="188"/>
                  </a:lnTo>
                  <a:lnTo>
                    <a:pt x="112" y="196"/>
                  </a:lnTo>
                  <a:lnTo>
                    <a:pt x="116" y="200"/>
                  </a:lnTo>
                  <a:lnTo>
                    <a:pt x="116" y="208"/>
                  </a:lnTo>
                  <a:lnTo>
                    <a:pt x="121" y="213"/>
                  </a:lnTo>
                  <a:lnTo>
                    <a:pt x="125" y="221"/>
                  </a:lnTo>
                  <a:lnTo>
                    <a:pt x="129" y="225"/>
                  </a:lnTo>
                  <a:lnTo>
                    <a:pt x="133" y="233"/>
                  </a:lnTo>
                  <a:lnTo>
                    <a:pt x="137" y="237"/>
                  </a:lnTo>
                  <a:lnTo>
                    <a:pt x="141" y="246"/>
                  </a:lnTo>
                  <a:lnTo>
                    <a:pt x="146" y="250"/>
                  </a:lnTo>
                  <a:lnTo>
                    <a:pt x="150" y="258"/>
                  </a:lnTo>
                  <a:lnTo>
                    <a:pt x="154" y="262"/>
                  </a:lnTo>
                  <a:lnTo>
                    <a:pt x="158" y="271"/>
                  </a:lnTo>
                  <a:lnTo>
                    <a:pt x="162" y="275"/>
                  </a:lnTo>
                  <a:lnTo>
                    <a:pt x="166" y="283"/>
                  </a:lnTo>
                  <a:lnTo>
                    <a:pt x="170" y="287"/>
                  </a:lnTo>
                  <a:lnTo>
                    <a:pt x="175" y="296"/>
                  </a:lnTo>
                  <a:lnTo>
                    <a:pt x="179" y="300"/>
                  </a:lnTo>
                  <a:lnTo>
                    <a:pt x="179" y="304"/>
                  </a:lnTo>
                  <a:lnTo>
                    <a:pt x="183" y="312"/>
                  </a:lnTo>
                  <a:lnTo>
                    <a:pt x="187" y="316"/>
                  </a:lnTo>
                  <a:lnTo>
                    <a:pt x="191" y="325"/>
                  </a:lnTo>
                  <a:lnTo>
                    <a:pt x="195" y="329"/>
                  </a:lnTo>
                  <a:lnTo>
                    <a:pt x="199" y="333"/>
                  </a:lnTo>
                  <a:lnTo>
                    <a:pt x="204" y="341"/>
                  </a:lnTo>
                  <a:lnTo>
                    <a:pt x="208" y="346"/>
                  </a:lnTo>
                  <a:lnTo>
                    <a:pt x="212" y="354"/>
                  </a:lnTo>
                  <a:lnTo>
                    <a:pt x="216" y="358"/>
                  </a:lnTo>
                  <a:lnTo>
                    <a:pt x="220" y="362"/>
                  </a:lnTo>
                  <a:lnTo>
                    <a:pt x="224" y="371"/>
                  </a:lnTo>
                  <a:lnTo>
                    <a:pt x="229" y="375"/>
                  </a:lnTo>
                  <a:lnTo>
                    <a:pt x="233" y="379"/>
                  </a:lnTo>
                  <a:lnTo>
                    <a:pt x="237" y="383"/>
                  </a:lnTo>
                  <a:lnTo>
                    <a:pt x="241" y="391"/>
                  </a:lnTo>
                  <a:lnTo>
                    <a:pt x="241" y="395"/>
                  </a:lnTo>
                  <a:lnTo>
                    <a:pt x="245" y="400"/>
                  </a:lnTo>
                  <a:lnTo>
                    <a:pt x="249" y="404"/>
                  </a:lnTo>
                  <a:lnTo>
                    <a:pt x="253" y="412"/>
                  </a:lnTo>
                  <a:lnTo>
                    <a:pt x="258" y="416"/>
                  </a:lnTo>
                  <a:lnTo>
                    <a:pt x="262" y="420"/>
                  </a:lnTo>
                  <a:lnTo>
                    <a:pt x="266" y="425"/>
                  </a:lnTo>
                  <a:lnTo>
                    <a:pt x="270" y="433"/>
                  </a:lnTo>
                  <a:lnTo>
                    <a:pt x="274" y="437"/>
                  </a:lnTo>
                  <a:lnTo>
                    <a:pt x="278" y="441"/>
                  </a:lnTo>
                  <a:lnTo>
                    <a:pt x="283" y="445"/>
                  </a:lnTo>
                  <a:lnTo>
                    <a:pt x="287" y="450"/>
                  </a:lnTo>
                  <a:lnTo>
                    <a:pt x="291" y="454"/>
                  </a:lnTo>
                  <a:lnTo>
                    <a:pt x="295" y="462"/>
                  </a:lnTo>
                  <a:lnTo>
                    <a:pt x="299" y="466"/>
                  </a:lnTo>
                  <a:lnTo>
                    <a:pt x="303" y="470"/>
                  </a:lnTo>
                  <a:lnTo>
                    <a:pt x="303" y="474"/>
                  </a:lnTo>
                  <a:lnTo>
                    <a:pt x="307" y="479"/>
                  </a:lnTo>
                  <a:lnTo>
                    <a:pt x="312" y="483"/>
                  </a:lnTo>
                  <a:lnTo>
                    <a:pt x="316" y="487"/>
                  </a:lnTo>
                  <a:lnTo>
                    <a:pt x="320" y="491"/>
                  </a:lnTo>
                  <a:lnTo>
                    <a:pt x="324" y="495"/>
                  </a:lnTo>
                  <a:lnTo>
                    <a:pt x="328" y="499"/>
                  </a:lnTo>
                  <a:lnTo>
                    <a:pt x="332" y="504"/>
                  </a:lnTo>
                  <a:lnTo>
                    <a:pt x="337" y="508"/>
                  </a:lnTo>
                  <a:lnTo>
                    <a:pt x="341" y="512"/>
                  </a:lnTo>
                  <a:lnTo>
                    <a:pt x="345" y="516"/>
                  </a:lnTo>
                  <a:lnTo>
                    <a:pt x="349" y="520"/>
                  </a:lnTo>
                  <a:lnTo>
                    <a:pt x="353" y="524"/>
                  </a:lnTo>
                  <a:lnTo>
                    <a:pt x="357" y="528"/>
                  </a:lnTo>
                  <a:lnTo>
                    <a:pt x="361" y="533"/>
                  </a:lnTo>
                  <a:lnTo>
                    <a:pt x="366" y="537"/>
                  </a:lnTo>
                  <a:lnTo>
                    <a:pt x="366" y="541"/>
                  </a:lnTo>
                  <a:lnTo>
                    <a:pt x="370" y="545"/>
                  </a:lnTo>
                  <a:lnTo>
                    <a:pt x="374" y="549"/>
                  </a:lnTo>
                  <a:lnTo>
                    <a:pt x="378" y="549"/>
                  </a:lnTo>
                  <a:lnTo>
                    <a:pt x="382" y="553"/>
                  </a:lnTo>
                  <a:lnTo>
                    <a:pt x="386" y="558"/>
                  </a:lnTo>
                  <a:lnTo>
                    <a:pt x="391" y="562"/>
                  </a:lnTo>
                  <a:lnTo>
                    <a:pt x="395" y="566"/>
                  </a:lnTo>
                  <a:lnTo>
                    <a:pt x="399" y="566"/>
                  </a:lnTo>
                  <a:lnTo>
                    <a:pt x="403" y="570"/>
                  </a:lnTo>
                  <a:lnTo>
                    <a:pt x="407" y="574"/>
                  </a:lnTo>
                  <a:lnTo>
                    <a:pt x="411" y="578"/>
                  </a:lnTo>
                  <a:lnTo>
                    <a:pt x="415" y="583"/>
                  </a:lnTo>
                  <a:lnTo>
                    <a:pt x="420" y="583"/>
                  </a:lnTo>
                  <a:lnTo>
                    <a:pt x="424" y="587"/>
                  </a:lnTo>
                  <a:lnTo>
                    <a:pt x="428" y="591"/>
                  </a:lnTo>
                  <a:lnTo>
                    <a:pt x="432" y="595"/>
                  </a:lnTo>
                  <a:lnTo>
                    <a:pt x="436" y="599"/>
                  </a:lnTo>
                  <a:lnTo>
                    <a:pt x="440" y="599"/>
                  </a:lnTo>
                  <a:lnTo>
                    <a:pt x="445" y="603"/>
                  </a:lnTo>
                  <a:lnTo>
                    <a:pt x="449" y="607"/>
                  </a:lnTo>
                  <a:lnTo>
                    <a:pt x="453" y="607"/>
                  </a:lnTo>
                  <a:lnTo>
                    <a:pt x="457" y="612"/>
                  </a:lnTo>
                  <a:lnTo>
                    <a:pt x="461" y="612"/>
                  </a:lnTo>
                  <a:lnTo>
                    <a:pt x="465" y="616"/>
                  </a:lnTo>
                  <a:lnTo>
                    <a:pt x="469" y="620"/>
                  </a:lnTo>
                  <a:lnTo>
                    <a:pt x="474" y="620"/>
                  </a:lnTo>
                  <a:lnTo>
                    <a:pt x="478" y="624"/>
                  </a:lnTo>
                  <a:lnTo>
                    <a:pt x="482" y="624"/>
                  </a:lnTo>
                  <a:lnTo>
                    <a:pt x="486" y="628"/>
                  </a:lnTo>
                  <a:lnTo>
                    <a:pt x="490" y="632"/>
                  </a:lnTo>
                  <a:lnTo>
                    <a:pt x="494" y="632"/>
                  </a:lnTo>
                  <a:lnTo>
                    <a:pt x="498" y="637"/>
                  </a:lnTo>
                  <a:lnTo>
                    <a:pt x="503" y="637"/>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61" name="Freeform 85"/>
            <p:cNvSpPr>
              <a:spLocks/>
            </p:cNvSpPr>
            <p:nvPr/>
          </p:nvSpPr>
          <p:spPr bwMode="auto">
            <a:xfrm>
              <a:off x="5807075" y="3414713"/>
              <a:ext cx="784225" cy="415925"/>
            </a:xfrm>
            <a:custGeom>
              <a:avLst/>
              <a:gdLst>
                <a:gd name="T0" fmla="*/ 4 w 494"/>
                <a:gd name="T1" fmla="*/ 237 h 262"/>
                <a:gd name="T2" fmla="*/ 12 w 494"/>
                <a:gd name="T3" fmla="*/ 241 h 262"/>
                <a:gd name="T4" fmla="*/ 20 w 494"/>
                <a:gd name="T5" fmla="*/ 245 h 262"/>
                <a:gd name="T6" fmla="*/ 29 w 494"/>
                <a:gd name="T7" fmla="*/ 249 h 262"/>
                <a:gd name="T8" fmla="*/ 37 w 494"/>
                <a:gd name="T9" fmla="*/ 249 h 262"/>
                <a:gd name="T10" fmla="*/ 45 w 494"/>
                <a:gd name="T11" fmla="*/ 253 h 262"/>
                <a:gd name="T12" fmla="*/ 54 w 494"/>
                <a:gd name="T13" fmla="*/ 257 h 262"/>
                <a:gd name="T14" fmla="*/ 62 w 494"/>
                <a:gd name="T15" fmla="*/ 257 h 262"/>
                <a:gd name="T16" fmla="*/ 70 w 494"/>
                <a:gd name="T17" fmla="*/ 257 h 262"/>
                <a:gd name="T18" fmla="*/ 79 w 494"/>
                <a:gd name="T19" fmla="*/ 262 h 262"/>
                <a:gd name="T20" fmla="*/ 87 w 494"/>
                <a:gd name="T21" fmla="*/ 262 h 262"/>
                <a:gd name="T22" fmla="*/ 95 w 494"/>
                <a:gd name="T23" fmla="*/ 262 h 262"/>
                <a:gd name="T24" fmla="*/ 103 w 494"/>
                <a:gd name="T25" fmla="*/ 262 h 262"/>
                <a:gd name="T26" fmla="*/ 112 w 494"/>
                <a:gd name="T27" fmla="*/ 262 h 262"/>
                <a:gd name="T28" fmla="*/ 120 w 494"/>
                <a:gd name="T29" fmla="*/ 262 h 262"/>
                <a:gd name="T30" fmla="*/ 128 w 494"/>
                <a:gd name="T31" fmla="*/ 262 h 262"/>
                <a:gd name="T32" fmla="*/ 137 w 494"/>
                <a:gd name="T33" fmla="*/ 262 h 262"/>
                <a:gd name="T34" fmla="*/ 145 w 494"/>
                <a:gd name="T35" fmla="*/ 262 h 262"/>
                <a:gd name="T36" fmla="*/ 153 w 494"/>
                <a:gd name="T37" fmla="*/ 262 h 262"/>
                <a:gd name="T38" fmla="*/ 162 w 494"/>
                <a:gd name="T39" fmla="*/ 257 h 262"/>
                <a:gd name="T40" fmla="*/ 170 w 494"/>
                <a:gd name="T41" fmla="*/ 257 h 262"/>
                <a:gd name="T42" fmla="*/ 178 w 494"/>
                <a:gd name="T43" fmla="*/ 257 h 262"/>
                <a:gd name="T44" fmla="*/ 187 w 494"/>
                <a:gd name="T45" fmla="*/ 253 h 262"/>
                <a:gd name="T46" fmla="*/ 195 w 494"/>
                <a:gd name="T47" fmla="*/ 249 h 262"/>
                <a:gd name="T48" fmla="*/ 203 w 494"/>
                <a:gd name="T49" fmla="*/ 249 h 262"/>
                <a:gd name="T50" fmla="*/ 211 w 494"/>
                <a:gd name="T51" fmla="*/ 245 h 262"/>
                <a:gd name="T52" fmla="*/ 220 w 494"/>
                <a:gd name="T53" fmla="*/ 241 h 262"/>
                <a:gd name="T54" fmla="*/ 228 w 494"/>
                <a:gd name="T55" fmla="*/ 241 h 262"/>
                <a:gd name="T56" fmla="*/ 236 w 494"/>
                <a:gd name="T57" fmla="*/ 232 h 262"/>
                <a:gd name="T58" fmla="*/ 245 w 494"/>
                <a:gd name="T59" fmla="*/ 228 h 262"/>
                <a:gd name="T60" fmla="*/ 253 w 494"/>
                <a:gd name="T61" fmla="*/ 224 h 262"/>
                <a:gd name="T62" fmla="*/ 261 w 494"/>
                <a:gd name="T63" fmla="*/ 220 h 262"/>
                <a:gd name="T64" fmla="*/ 270 w 494"/>
                <a:gd name="T65" fmla="*/ 216 h 262"/>
                <a:gd name="T66" fmla="*/ 278 w 494"/>
                <a:gd name="T67" fmla="*/ 212 h 262"/>
                <a:gd name="T68" fmla="*/ 286 w 494"/>
                <a:gd name="T69" fmla="*/ 207 h 262"/>
                <a:gd name="T70" fmla="*/ 294 w 494"/>
                <a:gd name="T71" fmla="*/ 203 h 262"/>
                <a:gd name="T72" fmla="*/ 299 w 494"/>
                <a:gd name="T73" fmla="*/ 195 h 262"/>
                <a:gd name="T74" fmla="*/ 307 w 494"/>
                <a:gd name="T75" fmla="*/ 191 h 262"/>
                <a:gd name="T76" fmla="*/ 315 w 494"/>
                <a:gd name="T77" fmla="*/ 187 h 262"/>
                <a:gd name="T78" fmla="*/ 324 w 494"/>
                <a:gd name="T79" fmla="*/ 178 h 262"/>
                <a:gd name="T80" fmla="*/ 332 w 494"/>
                <a:gd name="T81" fmla="*/ 174 h 262"/>
                <a:gd name="T82" fmla="*/ 340 w 494"/>
                <a:gd name="T83" fmla="*/ 166 h 262"/>
                <a:gd name="T84" fmla="*/ 348 w 494"/>
                <a:gd name="T85" fmla="*/ 162 h 262"/>
                <a:gd name="T86" fmla="*/ 357 w 494"/>
                <a:gd name="T87" fmla="*/ 153 h 262"/>
                <a:gd name="T88" fmla="*/ 361 w 494"/>
                <a:gd name="T89" fmla="*/ 145 h 262"/>
                <a:gd name="T90" fmla="*/ 369 w 494"/>
                <a:gd name="T91" fmla="*/ 137 h 262"/>
                <a:gd name="T92" fmla="*/ 378 w 494"/>
                <a:gd name="T93" fmla="*/ 128 h 262"/>
                <a:gd name="T94" fmla="*/ 386 w 494"/>
                <a:gd name="T95" fmla="*/ 124 h 262"/>
                <a:gd name="T96" fmla="*/ 394 w 494"/>
                <a:gd name="T97" fmla="*/ 116 h 262"/>
                <a:gd name="T98" fmla="*/ 402 w 494"/>
                <a:gd name="T99" fmla="*/ 108 h 262"/>
                <a:gd name="T100" fmla="*/ 411 w 494"/>
                <a:gd name="T101" fmla="*/ 99 h 262"/>
                <a:gd name="T102" fmla="*/ 419 w 494"/>
                <a:gd name="T103" fmla="*/ 91 h 262"/>
                <a:gd name="T104" fmla="*/ 423 w 494"/>
                <a:gd name="T105" fmla="*/ 79 h 262"/>
                <a:gd name="T106" fmla="*/ 432 w 494"/>
                <a:gd name="T107" fmla="*/ 70 h 262"/>
                <a:gd name="T108" fmla="*/ 440 w 494"/>
                <a:gd name="T109" fmla="*/ 62 h 262"/>
                <a:gd name="T110" fmla="*/ 448 w 494"/>
                <a:gd name="T111" fmla="*/ 54 h 262"/>
                <a:gd name="T112" fmla="*/ 456 w 494"/>
                <a:gd name="T113" fmla="*/ 45 h 262"/>
                <a:gd name="T114" fmla="*/ 465 w 494"/>
                <a:gd name="T115" fmla="*/ 33 h 262"/>
                <a:gd name="T116" fmla="*/ 473 w 494"/>
                <a:gd name="T117" fmla="*/ 25 h 262"/>
                <a:gd name="T118" fmla="*/ 481 w 494"/>
                <a:gd name="T119" fmla="*/ 12 h 262"/>
                <a:gd name="T120" fmla="*/ 494 w 494"/>
                <a:gd name="T1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4" h="262">
                  <a:moveTo>
                    <a:pt x="0" y="237"/>
                  </a:moveTo>
                  <a:lnTo>
                    <a:pt x="4" y="237"/>
                  </a:lnTo>
                  <a:lnTo>
                    <a:pt x="8" y="241"/>
                  </a:lnTo>
                  <a:lnTo>
                    <a:pt x="12" y="241"/>
                  </a:lnTo>
                  <a:lnTo>
                    <a:pt x="16" y="245"/>
                  </a:lnTo>
                  <a:lnTo>
                    <a:pt x="20" y="245"/>
                  </a:lnTo>
                  <a:lnTo>
                    <a:pt x="25" y="245"/>
                  </a:lnTo>
                  <a:lnTo>
                    <a:pt x="29" y="249"/>
                  </a:lnTo>
                  <a:lnTo>
                    <a:pt x="33" y="249"/>
                  </a:lnTo>
                  <a:lnTo>
                    <a:pt x="37" y="249"/>
                  </a:lnTo>
                  <a:lnTo>
                    <a:pt x="41" y="253"/>
                  </a:lnTo>
                  <a:lnTo>
                    <a:pt x="45" y="253"/>
                  </a:lnTo>
                  <a:lnTo>
                    <a:pt x="49" y="253"/>
                  </a:lnTo>
                  <a:lnTo>
                    <a:pt x="54" y="257"/>
                  </a:lnTo>
                  <a:lnTo>
                    <a:pt x="58" y="257"/>
                  </a:lnTo>
                  <a:lnTo>
                    <a:pt x="62" y="257"/>
                  </a:lnTo>
                  <a:lnTo>
                    <a:pt x="66" y="257"/>
                  </a:lnTo>
                  <a:lnTo>
                    <a:pt x="70" y="257"/>
                  </a:lnTo>
                  <a:lnTo>
                    <a:pt x="74" y="262"/>
                  </a:lnTo>
                  <a:lnTo>
                    <a:pt x="79" y="262"/>
                  </a:lnTo>
                  <a:lnTo>
                    <a:pt x="83" y="262"/>
                  </a:lnTo>
                  <a:lnTo>
                    <a:pt x="87" y="262"/>
                  </a:lnTo>
                  <a:lnTo>
                    <a:pt x="91" y="262"/>
                  </a:lnTo>
                  <a:lnTo>
                    <a:pt x="95" y="262"/>
                  </a:lnTo>
                  <a:lnTo>
                    <a:pt x="99" y="262"/>
                  </a:lnTo>
                  <a:lnTo>
                    <a:pt x="103" y="262"/>
                  </a:lnTo>
                  <a:lnTo>
                    <a:pt x="108" y="262"/>
                  </a:lnTo>
                  <a:lnTo>
                    <a:pt x="112" y="262"/>
                  </a:lnTo>
                  <a:lnTo>
                    <a:pt x="116" y="262"/>
                  </a:lnTo>
                  <a:lnTo>
                    <a:pt x="120" y="262"/>
                  </a:lnTo>
                  <a:lnTo>
                    <a:pt x="124" y="262"/>
                  </a:lnTo>
                  <a:lnTo>
                    <a:pt x="128" y="262"/>
                  </a:lnTo>
                  <a:lnTo>
                    <a:pt x="133" y="262"/>
                  </a:lnTo>
                  <a:lnTo>
                    <a:pt x="137" y="262"/>
                  </a:lnTo>
                  <a:lnTo>
                    <a:pt x="141" y="262"/>
                  </a:lnTo>
                  <a:lnTo>
                    <a:pt x="145" y="262"/>
                  </a:lnTo>
                  <a:lnTo>
                    <a:pt x="149" y="262"/>
                  </a:lnTo>
                  <a:lnTo>
                    <a:pt x="153" y="262"/>
                  </a:lnTo>
                  <a:lnTo>
                    <a:pt x="157" y="262"/>
                  </a:lnTo>
                  <a:lnTo>
                    <a:pt x="162" y="257"/>
                  </a:lnTo>
                  <a:lnTo>
                    <a:pt x="166" y="257"/>
                  </a:lnTo>
                  <a:lnTo>
                    <a:pt x="170" y="257"/>
                  </a:lnTo>
                  <a:lnTo>
                    <a:pt x="174" y="257"/>
                  </a:lnTo>
                  <a:lnTo>
                    <a:pt x="178" y="257"/>
                  </a:lnTo>
                  <a:lnTo>
                    <a:pt x="182" y="253"/>
                  </a:lnTo>
                  <a:lnTo>
                    <a:pt x="187" y="253"/>
                  </a:lnTo>
                  <a:lnTo>
                    <a:pt x="191" y="253"/>
                  </a:lnTo>
                  <a:lnTo>
                    <a:pt x="195" y="249"/>
                  </a:lnTo>
                  <a:lnTo>
                    <a:pt x="199" y="249"/>
                  </a:lnTo>
                  <a:lnTo>
                    <a:pt x="203" y="249"/>
                  </a:lnTo>
                  <a:lnTo>
                    <a:pt x="207" y="249"/>
                  </a:lnTo>
                  <a:lnTo>
                    <a:pt x="211" y="245"/>
                  </a:lnTo>
                  <a:lnTo>
                    <a:pt x="216" y="245"/>
                  </a:lnTo>
                  <a:lnTo>
                    <a:pt x="220" y="241"/>
                  </a:lnTo>
                  <a:lnTo>
                    <a:pt x="224" y="241"/>
                  </a:lnTo>
                  <a:lnTo>
                    <a:pt x="228" y="241"/>
                  </a:lnTo>
                  <a:lnTo>
                    <a:pt x="232" y="237"/>
                  </a:lnTo>
                  <a:lnTo>
                    <a:pt x="236" y="232"/>
                  </a:lnTo>
                  <a:lnTo>
                    <a:pt x="241" y="232"/>
                  </a:lnTo>
                  <a:lnTo>
                    <a:pt x="245" y="228"/>
                  </a:lnTo>
                  <a:lnTo>
                    <a:pt x="249" y="228"/>
                  </a:lnTo>
                  <a:lnTo>
                    <a:pt x="253" y="224"/>
                  </a:lnTo>
                  <a:lnTo>
                    <a:pt x="257" y="224"/>
                  </a:lnTo>
                  <a:lnTo>
                    <a:pt x="261" y="220"/>
                  </a:lnTo>
                  <a:lnTo>
                    <a:pt x="265" y="220"/>
                  </a:lnTo>
                  <a:lnTo>
                    <a:pt x="270" y="216"/>
                  </a:lnTo>
                  <a:lnTo>
                    <a:pt x="274" y="216"/>
                  </a:lnTo>
                  <a:lnTo>
                    <a:pt x="278" y="212"/>
                  </a:lnTo>
                  <a:lnTo>
                    <a:pt x="282" y="212"/>
                  </a:lnTo>
                  <a:lnTo>
                    <a:pt x="286" y="207"/>
                  </a:lnTo>
                  <a:lnTo>
                    <a:pt x="290" y="203"/>
                  </a:lnTo>
                  <a:lnTo>
                    <a:pt x="294" y="203"/>
                  </a:lnTo>
                  <a:lnTo>
                    <a:pt x="303" y="195"/>
                  </a:lnTo>
                  <a:lnTo>
                    <a:pt x="299" y="195"/>
                  </a:lnTo>
                  <a:lnTo>
                    <a:pt x="303" y="195"/>
                  </a:lnTo>
                  <a:lnTo>
                    <a:pt x="307" y="191"/>
                  </a:lnTo>
                  <a:lnTo>
                    <a:pt x="311" y="187"/>
                  </a:lnTo>
                  <a:lnTo>
                    <a:pt x="315" y="187"/>
                  </a:lnTo>
                  <a:lnTo>
                    <a:pt x="319" y="183"/>
                  </a:lnTo>
                  <a:lnTo>
                    <a:pt x="324" y="178"/>
                  </a:lnTo>
                  <a:lnTo>
                    <a:pt x="328" y="174"/>
                  </a:lnTo>
                  <a:lnTo>
                    <a:pt x="332" y="174"/>
                  </a:lnTo>
                  <a:lnTo>
                    <a:pt x="336" y="170"/>
                  </a:lnTo>
                  <a:lnTo>
                    <a:pt x="340" y="166"/>
                  </a:lnTo>
                  <a:lnTo>
                    <a:pt x="344" y="162"/>
                  </a:lnTo>
                  <a:lnTo>
                    <a:pt x="348" y="162"/>
                  </a:lnTo>
                  <a:lnTo>
                    <a:pt x="353" y="158"/>
                  </a:lnTo>
                  <a:lnTo>
                    <a:pt x="357" y="153"/>
                  </a:lnTo>
                  <a:lnTo>
                    <a:pt x="361" y="149"/>
                  </a:lnTo>
                  <a:lnTo>
                    <a:pt x="361" y="145"/>
                  </a:lnTo>
                  <a:lnTo>
                    <a:pt x="365" y="141"/>
                  </a:lnTo>
                  <a:lnTo>
                    <a:pt x="369" y="137"/>
                  </a:lnTo>
                  <a:lnTo>
                    <a:pt x="373" y="133"/>
                  </a:lnTo>
                  <a:lnTo>
                    <a:pt x="378" y="128"/>
                  </a:lnTo>
                  <a:lnTo>
                    <a:pt x="382" y="128"/>
                  </a:lnTo>
                  <a:lnTo>
                    <a:pt x="386" y="124"/>
                  </a:lnTo>
                  <a:lnTo>
                    <a:pt x="390" y="120"/>
                  </a:lnTo>
                  <a:lnTo>
                    <a:pt x="394" y="116"/>
                  </a:lnTo>
                  <a:lnTo>
                    <a:pt x="398" y="112"/>
                  </a:lnTo>
                  <a:lnTo>
                    <a:pt x="402" y="108"/>
                  </a:lnTo>
                  <a:lnTo>
                    <a:pt x="407" y="104"/>
                  </a:lnTo>
                  <a:lnTo>
                    <a:pt x="411" y="99"/>
                  </a:lnTo>
                  <a:lnTo>
                    <a:pt x="415" y="95"/>
                  </a:lnTo>
                  <a:lnTo>
                    <a:pt x="419" y="91"/>
                  </a:lnTo>
                  <a:lnTo>
                    <a:pt x="423" y="87"/>
                  </a:lnTo>
                  <a:lnTo>
                    <a:pt x="423" y="79"/>
                  </a:lnTo>
                  <a:lnTo>
                    <a:pt x="427" y="74"/>
                  </a:lnTo>
                  <a:lnTo>
                    <a:pt x="432" y="70"/>
                  </a:lnTo>
                  <a:lnTo>
                    <a:pt x="436" y="66"/>
                  </a:lnTo>
                  <a:lnTo>
                    <a:pt x="440" y="62"/>
                  </a:lnTo>
                  <a:lnTo>
                    <a:pt x="444" y="58"/>
                  </a:lnTo>
                  <a:lnTo>
                    <a:pt x="448" y="54"/>
                  </a:lnTo>
                  <a:lnTo>
                    <a:pt x="452" y="50"/>
                  </a:lnTo>
                  <a:lnTo>
                    <a:pt x="456" y="45"/>
                  </a:lnTo>
                  <a:lnTo>
                    <a:pt x="461" y="37"/>
                  </a:lnTo>
                  <a:lnTo>
                    <a:pt x="465" y="33"/>
                  </a:lnTo>
                  <a:lnTo>
                    <a:pt x="469" y="29"/>
                  </a:lnTo>
                  <a:lnTo>
                    <a:pt x="473" y="25"/>
                  </a:lnTo>
                  <a:lnTo>
                    <a:pt x="477" y="20"/>
                  </a:lnTo>
                  <a:lnTo>
                    <a:pt x="481" y="12"/>
                  </a:lnTo>
                  <a:lnTo>
                    <a:pt x="486" y="8"/>
                  </a:lnTo>
                  <a:lnTo>
                    <a:pt x="494" y="0"/>
                  </a:lnTo>
                  <a:lnTo>
                    <a:pt x="490" y="0"/>
                  </a:lnTo>
                </a:path>
              </a:pathLst>
            </a:custGeom>
            <a:noFill/>
            <a:ln w="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62" name="Rectangle 86"/>
            <p:cNvSpPr>
              <a:spLocks noChangeArrowheads="1"/>
            </p:cNvSpPr>
            <p:nvPr/>
          </p:nvSpPr>
          <p:spPr bwMode="auto">
            <a:xfrm>
              <a:off x="3044825" y="4219575"/>
              <a:ext cx="16478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smtClean="0">
                  <a:ln>
                    <a:noFill/>
                  </a:ln>
                  <a:solidFill>
                    <a:srgbClr val="000000"/>
                  </a:solidFill>
                  <a:effectLst/>
                  <a:latin typeface="Helvetica" charset="0"/>
                  <a:ea typeface="굴림" pitchFamily="50" charset="-127"/>
                  <a:cs typeface="굴림" pitchFamily="50" charset="-127"/>
                </a:rPr>
                <a:t>Klystron Phase Angle(degree)</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63" name="Rectangle 87"/>
            <p:cNvSpPr>
              <a:spLocks noChangeArrowheads="1"/>
            </p:cNvSpPr>
            <p:nvPr/>
          </p:nvSpPr>
          <p:spPr bwMode="auto">
            <a:xfrm rot="16200000">
              <a:off x="65088" y="2216150"/>
              <a:ext cx="132556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800" b="1" i="0" u="none" strike="noStrike" cap="none" normalizeH="0" baseline="0" dirty="0" smtClean="0">
                  <a:ln>
                    <a:noFill/>
                  </a:ln>
                  <a:solidFill>
                    <a:srgbClr val="000000"/>
                  </a:solidFill>
                  <a:effectLst/>
                  <a:latin typeface="Helvetica" charset="0"/>
                  <a:ea typeface="굴림" pitchFamily="50" charset="-127"/>
                  <a:cs typeface="굴림" pitchFamily="50" charset="-127"/>
                </a:rPr>
                <a:t>Measured Energy (MeV)</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264" name="Rectangle 88"/>
            <p:cNvSpPr>
              <a:spLocks noChangeArrowheads="1"/>
            </p:cNvSpPr>
            <p:nvPr/>
          </p:nvSpPr>
          <p:spPr bwMode="auto">
            <a:xfrm>
              <a:off x="1006475" y="4041775"/>
              <a:ext cx="66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65" name="Rectangle 89"/>
            <p:cNvSpPr>
              <a:spLocks noChangeArrowheads="1"/>
            </p:cNvSpPr>
            <p:nvPr/>
          </p:nvSpPr>
          <p:spPr bwMode="auto">
            <a:xfrm>
              <a:off x="6578600" y="555625"/>
              <a:ext cx="66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700" b="0" i="0" u="none" strike="noStrike" cap="none" normalizeH="0" baseline="0" smtClean="0">
                  <a:ln>
                    <a:noFill/>
                  </a:ln>
                  <a:solidFill>
                    <a:srgbClr val="000000"/>
                  </a:solidFill>
                  <a:effectLst/>
                  <a:latin typeface="Helvetica" charset="0"/>
                  <a:ea typeface="굴림" pitchFamily="50" charset="-127"/>
                  <a:cs typeface="굴림" pitchFamily="50" charset="-127"/>
                </a:rPr>
                <a:t> </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66" name="Rectangle 92"/>
            <p:cNvSpPr>
              <a:spLocks noChangeArrowheads="1"/>
            </p:cNvSpPr>
            <p:nvPr/>
          </p:nvSpPr>
          <p:spPr bwMode="auto">
            <a:xfrm>
              <a:off x="5753100" y="655638"/>
              <a:ext cx="792162" cy="150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67" name="Rectangle 93"/>
            <p:cNvSpPr>
              <a:spLocks noChangeArrowheads="1"/>
            </p:cNvSpPr>
            <p:nvPr/>
          </p:nvSpPr>
          <p:spPr bwMode="auto">
            <a:xfrm>
              <a:off x="5753100" y="655638"/>
              <a:ext cx="792162" cy="150813"/>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68" name="Line 96"/>
            <p:cNvSpPr>
              <a:spLocks noChangeShapeType="1"/>
            </p:cNvSpPr>
            <p:nvPr/>
          </p:nvSpPr>
          <p:spPr bwMode="auto">
            <a:xfrm flipV="1">
              <a:off x="6545263" y="655638"/>
              <a:ext cx="0" cy="1508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grpSp>
      <p:cxnSp>
        <p:nvCxnSpPr>
          <p:cNvPr id="271" name="직선 화살표 연결선 270"/>
          <p:cNvCxnSpPr/>
          <p:nvPr/>
        </p:nvCxnSpPr>
        <p:spPr bwMode="auto">
          <a:xfrm flipH="1">
            <a:off x="2304053" y="4736068"/>
            <a:ext cx="241919" cy="369581"/>
          </a:xfrm>
          <a:prstGeom prst="straightConnector1">
            <a:avLst/>
          </a:prstGeom>
          <a:solidFill>
            <a:schemeClr val="accent1"/>
          </a:solidFill>
          <a:ln w="38100" cap="flat" cmpd="sng" algn="ctr">
            <a:solidFill>
              <a:srgbClr val="3333CC"/>
            </a:solidFill>
            <a:prstDash val="solid"/>
            <a:round/>
            <a:headEnd type="none" w="med" len="med"/>
            <a:tailEnd type="triangle"/>
          </a:ln>
          <a:effectLst/>
        </p:spPr>
      </p:cxnSp>
      <p:cxnSp>
        <p:nvCxnSpPr>
          <p:cNvPr id="274" name="직선 화살표 연결선 273"/>
          <p:cNvCxnSpPr>
            <a:endCxn id="257" idx="23"/>
          </p:cNvCxnSpPr>
          <p:nvPr/>
        </p:nvCxnSpPr>
        <p:spPr bwMode="auto">
          <a:xfrm flipV="1">
            <a:off x="5810129" y="4795839"/>
            <a:ext cx="21238" cy="377902"/>
          </a:xfrm>
          <a:prstGeom prst="straightConnector1">
            <a:avLst/>
          </a:prstGeom>
          <a:solidFill>
            <a:schemeClr val="accent1"/>
          </a:solidFill>
          <a:ln w="28575" cap="flat" cmpd="sng" algn="ctr">
            <a:solidFill>
              <a:srgbClr val="3333CC"/>
            </a:solidFill>
            <a:prstDash val="solid"/>
            <a:round/>
            <a:headEnd type="none" w="med" len="med"/>
            <a:tailEnd type="triangle" w="med" len="med"/>
          </a:ln>
          <a:effectLst/>
        </p:spPr>
      </p:cxnSp>
      <p:sp>
        <p:nvSpPr>
          <p:cNvPr id="276" name="오른쪽 화살표 275"/>
          <p:cNvSpPr/>
          <p:nvPr/>
        </p:nvSpPr>
        <p:spPr bwMode="auto">
          <a:xfrm flipH="1">
            <a:off x="5768644" y="4577699"/>
            <a:ext cx="264688" cy="13577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cxnSp>
        <p:nvCxnSpPr>
          <p:cNvPr id="278" name="직선 연결선 277"/>
          <p:cNvCxnSpPr/>
          <p:nvPr/>
        </p:nvCxnSpPr>
        <p:spPr bwMode="auto">
          <a:xfrm>
            <a:off x="1754461" y="5119957"/>
            <a:ext cx="5145412" cy="13599"/>
          </a:xfrm>
          <a:prstGeom prst="line">
            <a:avLst/>
          </a:prstGeom>
          <a:solidFill>
            <a:schemeClr val="accent1"/>
          </a:solidFill>
          <a:ln w="19050" cap="flat" cmpd="sng" algn="ctr">
            <a:solidFill>
              <a:schemeClr val="tx1"/>
            </a:solidFill>
            <a:prstDash val="sysDash"/>
            <a:round/>
            <a:headEnd type="none" w="med" len="med"/>
            <a:tailEnd type="none" w="med" len="med"/>
          </a:ln>
          <a:effectLst/>
        </p:spPr>
      </p:cxnSp>
      <p:cxnSp>
        <p:nvCxnSpPr>
          <p:cNvPr id="279" name="직선 연결선 278"/>
          <p:cNvCxnSpPr/>
          <p:nvPr/>
        </p:nvCxnSpPr>
        <p:spPr bwMode="auto">
          <a:xfrm>
            <a:off x="1853650" y="4745708"/>
            <a:ext cx="5145412" cy="13599"/>
          </a:xfrm>
          <a:prstGeom prst="line">
            <a:avLst/>
          </a:prstGeom>
          <a:solidFill>
            <a:schemeClr val="accent1"/>
          </a:solidFill>
          <a:ln w="19050" cap="flat" cmpd="sng" algn="ctr">
            <a:solidFill>
              <a:srgbClr val="7030A0"/>
            </a:solidFill>
            <a:prstDash val="sysDash"/>
            <a:round/>
            <a:headEnd type="none" w="med" len="med"/>
            <a:tailEnd type="none" w="med" len="med"/>
          </a:ln>
          <a:effectLst/>
        </p:spPr>
      </p:cxnSp>
    </p:spTree>
    <p:extLst>
      <p:ext uri="{BB962C8B-B14F-4D97-AF65-F5344CB8AC3E}">
        <p14:creationId xmlns:p14="http://schemas.microsoft.com/office/powerpoint/2010/main" val="39156283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331913" y="155104"/>
            <a:ext cx="7812087" cy="609600"/>
          </a:xfrm>
        </p:spPr>
        <p:txBody>
          <a:bodyPr/>
          <a:lstStyle/>
          <a:p>
            <a:pPr eaLnBrk="1" hangingPunct="1"/>
            <a:r>
              <a:rPr lang="en-US" altLang="ko-KR" sz="2800" b="1" dirty="0" smtClean="0">
                <a:ea typeface="굴림" panose="020B0600000101010101" pitchFamily="50" charset="-127"/>
              </a:rPr>
              <a:t>Abstract</a:t>
            </a:r>
          </a:p>
        </p:txBody>
      </p:sp>
      <p:pic>
        <p:nvPicPr>
          <p:cNvPr id="33796"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88442"/>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827584" y="1412776"/>
            <a:ext cx="7357048" cy="4154984"/>
          </a:xfrm>
          <a:prstGeom prst="rect">
            <a:avLst/>
          </a:prstGeom>
          <a:noFill/>
        </p:spPr>
        <p:txBody>
          <a:bodyPr wrap="square" rtlCol="0">
            <a:spAutoFit/>
          </a:bodyPr>
          <a:lstStyle/>
          <a:p>
            <a:pPr eaLnBrk="1" fontAlgn="auto" latinLnBrk="1" hangingPunct="1">
              <a:spcBef>
                <a:spcPts val="0"/>
              </a:spcBef>
              <a:spcAft>
                <a:spcPts val="0"/>
              </a:spcAft>
            </a:pPr>
            <a:r>
              <a:rPr lang="en-US" altLang="ko-KR" b="1" dirty="0"/>
              <a:t>One of the main issues of the </a:t>
            </a:r>
            <a:r>
              <a:rPr lang="en-US" altLang="ko-KR" b="1" dirty="0" err="1"/>
              <a:t>linac</a:t>
            </a:r>
            <a:r>
              <a:rPr lang="en-US" altLang="ko-KR" b="1" dirty="0"/>
              <a:t> operation problems in the PLS-II is injection efficiency for top-up mode to keep radiation safety levels. The energy spread of the injection beam is the main beam parameter to effect injection efficiency. So we try to develop several operational software tools to reduce the amount of energy spread. And also beam energy jitter is another parameter for injection efficiency. We tried to develop related operational software tools about these parameters. So this report introduces these operational software tools</a:t>
            </a:r>
            <a:endParaRPr kumimoji="0" lang="ko-KR" altLang="en-US" b="1" dirty="0">
              <a:solidFill>
                <a:prstClr val="black"/>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28071243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861" y="1831367"/>
            <a:ext cx="1357623" cy="3425268"/>
          </a:xfrm>
          <a:prstGeom prst="rect">
            <a:avLst/>
          </a:prstGeom>
        </p:spPr>
      </p:pic>
      <p:sp>
        <p:nvSpPr>
          <p:cNvPr id="4" name="TextBox 3"/>
          <p:cNvSpPr txBox="1"/>
          <p:nvPr/>
        </p:nvSpPr>
        <p:spPr>
          <a:xfrm>
            <a:off x="1907704" y="260648"/>
            <a:ext cx="5832648" cy="523220"/>
          </a:xfrm>
          <a:prstGeom prst="rect">
            <a:avLst/>
          </a:prstGeom>
          <a:noFill/>
        </p:spPr>
        <p:txBody>
          <a:bodyPr wrap="square" rtlCol="0">
            <a:spAutoFit/>
          </a:bodyPr>
          <a:lstStyle/>
          <a:p>
            <a:pPr algn="ct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Energy Spread Control Program</a:t>
            </a:r>
            <a:r>
              <a:rPr lang="ko-KR" altLang="en-US" sz="2800" b="1" dirty="0" smtClean="0">
                <a:latin typeface="Segoe UI Black" panose="020B0A02040204020203" pitchFamily="34" charset="0"/>
                <a:cs typeface="Segoe UI Black" panose="020B0A02040204020203" pitchFamily="34" charset="0"/>
              </a:rPr>
              <a:t> </a:t>
            </a:r>
            <a:endParaRPr lang="ko-KR" altLang="en-US" sz="2800" b="1" dirty="0">
              <a:latin typeface="Segoe UI Black" panose="020B0A02040204020203" pitchFamily="34" charset="0"/>
              <a:cs typeface="Segoe UI Black" panose="020B0A02040204020203" pitchFamily="34" charset="0"/>
            </a:endParaRPr>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844824"/>
            <a:ext cx="4049277" cy="3860124"/>
          </a:xfrm>
          <a:prstGeom prst="rect">
            <a:avLst/>
          </a:prstGeom>
        </p:spPr>
      </p:pic>
      <p:pic>
        <p:nvPicPr>
          <p:cNvPr id="6" name="그림 7" descr="로고[흰배경].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3127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814685"/>
            <a:ext cx="5256584" cy="4229908"/>
          </a:xfrm>
          <a:prstGeom prst="rect">
            <a:avLst/>
          </a:prstGeom>
        </p:spPr>
      </p:pic>
      <p:sp>
        <p:nvSpPr>
          <p:cNvPr id="3" name="TextBox 2"/>
          <p:cNvSpPr txBox="1"/>
          <p:nvPr/>
        </p:nvSpPr>
        <p:spPr>
          <a:xfrm>
            <a:off x="1284288" y="260648"/>
            <a:ext cx="4227439" cy="461665"/>
          </a:xfrm>
          <a:prstGeom prst="rect">
            <a:avLst/>
          </a:prstGeom>
          <a:noFill/>
        </p:spPr>
        <p:txBody>
          <a:bodyPr wrap="none" rtlCol="0">
            <a:spAutoFit/>
          </a:bodyPr>
          <a:lstStyle/>
          <a:p>
            <a:r>
              <a:rPr lang="en-US" altLang="ko-KR" sz="2400" b="1" dirty="0" smtClean="0">
                <a:latin typeface="Segoe UI Black" panose="020B0A02040204020203" pitchFamily="34" charset="0"/>
                <a:ea typeface="Segoe UI Black" panose="020B0A02040204020203" pitchFamily="34" charset="0"/>
                <a:cs typeface="Segoe UI Black" panose="020B0A02040204020203" pitchFamily="34" charset="0"/>
              </a:rPr>
              <a:t>Energy Spread Adjustment</a:t>
            </a:r>
            <a:endParaRPr lang="ko-KR" altLang="en-US" sz="2400" b="1" dirty="0">
              <a:latin typeface="Segoe UI Black" panose="020B0A02040204020203" pitchFamily="34" charset="0"/>
              <a:cs typeface="Segoe UI Black" panose="020B0A02040204020203" pitchFamily="34" charset="0"/>
            </a:endParaRPr>
          </a:p>
        </p:txBody>
      </p:sp>
      <p:pic>
        <p:nvPicPr>
          <p:cNvPr id="4" name="그림 7" descr="로고[흰배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차트 7"/>
          <p:cNvGraphicFramePr>
            <a:graphicFrameLocks/>
          </p:cNvGraphicFramePr>
          <p:nvPr>
            <p:extLst>
              <p:ext uri="{D42A27DB-BD31-4B8C-83A1-F6EECF244321}">
                <p14:modId xmlns:p14="http://schemas.microsoft.com/office/powerpoint/2010/main" val="3047259461"/>
              </p:ext>
            </p:extLst>
          </p:nvPr>
        </p:nvGraphicFramePr>
        <p:xfrm>
          <a:off x="1583667" y="5044593"/>
          <a:ext cx="5904657" cy="1794128"/>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rot="16200000">
            <a:off x="1257454" y="5591418"/>
            <a:ext cx="569387" cy="276999"/>
          </a:xfrm>
          <a:prstGeom prst="rect">
            <a:avLst/>
          </a:prstGeom>
          <a:noFill/>
        </p:spPr>
        <p:txBody>
          <a:bodyPr wrap="none" rtlCol="0">
            <a:spAutoFit/>
          </a:bodyPr>
          <a:lstStyle/>
          <a:p>
            <a:r>
              <a:rPr lang="en-US" altLang="ko-KR" sz="1200" b="1" dirty="0" smtClean="0"/>
              <a:t>Phase</a:t>
            </a:r>
            <a:endParaRPr lang="ko-KR" altLang="en-US" sz="1200" b="1" dirty="0"/>
          </a:p>
        </p:txBody>
      </p:sp>
      <p:sp>
        <p:nvSpPr>
          <p:cNvPr id="10" name="TextBox 9"/>
          <p:cNvSpPr txBox="1"/>
          <p:nvPr/>
        </p:nvSpPr>
        <p:spPr>
          <a:xfrm rot="5400000" flipH="1">
            <a:off x="7106231" y="5639569"/>
            <a:ext cx="1049133" cy="276999"/>
          </a:xfrm>
          <a:prstGeom prst="rect">
            <a:avLst/>
          </a:prstGeom>
          <a:noFill/>
        </p:spPr>
        <p:txBody>
          <a:bodyPr wrap="none" rtlCol="0">
            <a:spAutoFit/>
          </a:bodyPr>
          <a:lstStyle/>
          <a:p>
            <a:r>
              <a:rPr lang="en-US" altLang="ko-KR" sz="1200" b="1" dirty="0" smtClean="0"/>
              <a:t>E Spread(%)</a:t>
            </a:r>
            <a:endParaRPr lang="ko-KR" altLang="en-US" sz="1200" b="1" dirty="0"/>
          </a:p>
        </p:txBody>
      </p:sp>
    </p:spTree>
    <p:extLst>
      <p:ext uri="{BB962C8B-B14F-4D97-AF65-F5344CB8AC3E}">
        <p14:creationId xmlns:p14="http://schemas.microsoft.com/office/powerpoint/2010/main" val="8208178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0598" y="276056"/>
            <a:ext cx="7257865" cy="523220"/>
          </a:xfrm>
          <a:prstGeom prst="rect">
            <a:avLst/>
          </a:prstGeom>
          <a:noFill/>
        </p:spPr>
        <p:txBody>
          <a:bodyPr wrap="square" rtlCol="0">
            <a:spAutoFit/>
          </a:bodyPr>
          <a:lstStyle/>
          <a:p>
            <a:pPr algn="ct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 Energy Spread Control for 1 User </a:t>
            </a:r>
            <a:r>
              <a:rPr lang="en-US" altLang="ko-KR" sz="2800" b="1" dirty="0">
                <a:latin typeface="Segoe UI Black" panose="020B0A02040204020203" pitchFamily="34" charset="0"/>
                <a:ea typeface="Segoe UI Black" panose="020B0A02040204020203" pitchFamily="34" charset="0"/>
                <a:cs typeface="Segoe UI Black" panose="020B0A02040204020203" pitchFamily="34" charset="0"/>
              </a:rPr>
              <a:t>R</a:t>
            </a: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un</a:t>
            </a:r>
            <a:endParaRPr lang="ko-KR" altLang="en-US" sz="2800" b="1" dirty="0">
              <a:latin typeface="Segoe UI Black" panose="020B0A02040204020203" pitchFamily="34" charset="0"/>
              <a:cs typeface="Segoe UI Black" panose="020B0A02040204020203" pitchFamily="34" charset="0"/>
            </a:endParaRPr>
          </a:p>
        </p:txBody>
      </p:sp>
      <p:pic>
        <p:nvPicPr>
          <p:cNvPr id="3"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75" y="908720"/>
            <a:ext cx="7726375" cy="555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6957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171575"/>
            <a:ext cx="8610600"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90599" y="276056"/>
            <a:ext cx="6552728" cy="523220"/>
          </a:xfrm>
          <a:prstGeom prst="rect">
            <a:avLst/>
          </a:prstGeom>
          <a:noFill/>
        </p:spPr>
        <p:txBody>
          <a:bodyPr wrap="square" rtlCol="0">
            <a:spAutoFit/>
          </a:bodyPr>
          <a:lstStyle/>
          <a:p>
            <a:pPr algn="ct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Efficiency vs </a:t>
            </a:r>
            <a:r>
              <a:rPr lang="en-US" altLang="ko-KR" sz="2800" b="1" dirty="0" err="1" smtClean="0">
                <a:latin typeface="Segoe UI Black" panose="020B0A02040204020203" pitchFamily="34" charset="0"/>
                <a:ea typeface="Segoe UI Black" panose="020B0A02040204020203" pitchFamily="34" charset="0"/>
                <a:cs typeface="Segoe UI Black" panose="020B0A02040204020203" pitchFamily="34" charset="0"/>
              </a:rPr>
              <a:t>Espread</a:t>
            </a: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 for 1 User </a:t>
            </a:r>
            <a:r>
              <a:rPr lang="en-US" altLang="ko-KR" sz="2800" b="1" dirty="0">
                <a:latin typeface="Segoe UI Black" panose="020B0A02040204020203" pitchFamily="34" charset="0"/>
                <a:ea typeface="Segoe UI Black" panose="020B0A02040204020203" pitchFamily="34" charset="0"/>
                <a:cs typeface="Segoe UI Black" panose="020B0A02040204020203" pitchFamily="34" charset="0"/>
              </a:rPr>
              <a:t>R</a:t>
            </a: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un</a:t>
            </a:r>
            <a:endParaRPr lang="ko-KR" altLang="en-US" sz="2800" b="1" dirty="0">
              <a:latin typeface="Segoe UI Black" panose="020B0A02040204020203" pitchFamily="34" charset="0"/>
              <a:cs typeface="Segoe UI Black" panose="020B0A02040204020203" pitchFamily="34" charset="0"/>
            </a:endParaRPr>
          </a:p>
        </p:txBody>
      </p:sp>
      <p:pic>
        <p:nvPicPr>
          <p:cNvPr id="4" name="그림 7" descr="로고[흰배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표 1"/>
          <p:cNvGraphicFramePr>
            <a:graphicFrameLocks noGrp="1"/>
          </p:cNvGraphicFramePr>
          <p:nvPr>
            <p:extLst>
              <p:ext uri="{D42A27DB-BD31-4B8C-83A1-F6EECF244321}">
                <p14:modId xmlns:p14="http://schemas.microsoft.com/office/powerpoint/2010/main" val="891626710"/>
              </p:ext>
            </p:extLst>
          </p:nvPr>
        </p:nvGraphicFramePr>
        <p:xfrm>
          <a:off x="3058813" y="5805264"/>
          <a:ext cx="3416300" cy="668654"/>
        </p:xfrm>
        <a:graphic>
          <a:graphicData uri="http://schemas.openxmlformats.org/drawingml/2006/table">
            <a:tbl>
              <a:tblPr>
                <a:tableStyleId>{08FB837D-C827-4EFA-A057-4D05807E0F7C}</a:tableStyleId>
              </a:tblPr>
              <a:tblGrid>
                <a:gridCol w="2006600"/>
                <a:gridCol w="711200"/>
                <a:gridCol w="698500"/>
              </a:tblGrid>
              <a:tr h="209550">
                <a:tc>
                  <a:txBody>
                    <a:bodyPr/>
                    <a:lstStyle/>
                    <a:p>
                      <a:pPr algn="ctr" fontAlgn="ctr"/>
                      <a:endParaRPr lang="ko-KR" altLang="en-US" sz="1400" b="1" i="0" u="none" strike="noStrike">
                        <a:solidFill>
                          <a:srgbClr val="000000"/>
                        </a:solidFill>
                        <a:effectLst/>
                        <a:latin typeface="Verdana"/>
                      </a:endParaRPr>
                    </a:p>
                  </a:txBody>
                  <a:tcPr marL="9525" marR="9525" marT="9525" marB="0" anchor="ctr"/>
                </a:tc>
                <a:tc>
                  <a:txBody>
                    <a:bodyPr/>
                    <a:lstStyle/>
                    <a:p>
                      <a:pPr algn="ctr" fontAlgn="ctr"/>
                      <a:r>
                        <a:rPr lang="en-US" sz="1400" u="none" strike="noStrike">
                          <a:effectLst/>
                        </a:rPr>
                        <a:t>mean</a:t>
                      </a:r>
                      <a:endParaRPr lang="en-US" sz="1400" b="1" i="0" u="none" strike="noStrike">
                        <a:solidFill>
                          <a:srgbClr val="000000"/>
                        </a:solidFill>
                        <a:effectLst/>
                        <a:latin typeface="Verdana"/>
                      </a:endParaRPr>
                    </a:p>
                  </a:txBody>
                  <a:tcPr marL="9525" marR="9525" marT="9525" marB="0" anchor="ctr"/>
                </a:tc>
                <a:tc>
                  <a:txBody>
                    <a:bodyPr/>
                    <a:lstStyle/>
                    <a:p>
                      <a:pPr algn="ctr" fontAlgn="ctr"/>
                      <a:r>
                        <a:rPr lang="en-US" sz="1400" u="none" strike="noStrike">
                          <a:effectLst/>
                        </a:rPr>
                        <a:t>std</a:t>
                      </a:r>
                      <a:endParaRPr lang="en-US" sz="1400" b="1" i="0" u="none" strike="noStrike">
                        <a:solidFill>
                          <a:srgbClr val="000000"/>
                        </a:solidFill>
                        <a:effectLst/>
                        <a:latin typeface="Verdana"/>
                      </a:endParaRPr>
                    </a:p>
                  </a:txBody>
                  <a:tcPr marL="9525" marR="9525" marT="9525" marB="0" anchor="ctr"/>
                </a:tc>
              </a:tr>
              <a:tr h="209550">
                <a:tc>
                  <a:txBody>
                    <a:bodyPr/>
                    <a:lstStyle/>
                    <a:p>
                      <a:pPr algn="ctr" fontAlgn="ctr"/>
                      <a:r>
                        <a:rPr lang="en-US" sz="1400" u="none" strike="noStrike">
                          <a:effectLst/>
                        </a:rPr>
                        <a:t>Injection Efficiency(%)</a:t>
                      </a:r>
                      <a:endParaRPr lang="en-US" sz="1400" b="1" i="0" u="none" strike="noStrike">
                        <a:solidFill>
                          <a:srgbClr val="000000"/>
                        </a:solidFill>
                        <a:effectLst/>
                        <a:latin typeface="Verdana"/>
                      </a:endParaRPr>
                    </a:p>
                  </a:txBody>
                  <a:tcPr marL="9525" marR="9525" marT="9525" marB="0" anchor="ctr"/>
                </a:tc>
                <a:tc>
                  <a:txBody>
                    <a:bodyPr/>
                    <a:lstStyle/>
                    <a:p>
                      <a:pPr algn="ctr" fontAlgn="ctr"/>
                      <a:r>
                        <a:rPr lang="en-US" altLang="ko-KR" sz="1400" u="none" strike="noStrike">
                          <a:effectLst/>
                        </a:rPr>
                        <a:t>87.030</a:t>
                      </a:r>
                      <a:endParaRPr lang="en-US" altLang="ko-KR" sz="1400" b="1" i="0" u="none" strike="noStrike">
                        <a:solidFill>
                          <a:srgbClr val="000000"/>
                        </a:solidFill>
                        <a:effectLst/>
                        <a:latin typeface="Verdana"/>
                      </a:endParaRPr>
                    </a:p>
                  </a:txBody>
                  <a:tcPr marL="9525" marR="9525" marT="9525" marB="0" anchor="ctr"/>
                </a:tc>
                <a:tc>
                  <a:txBody>
                    <a:bodyPr/>
                    <a:lstStyle/>
                    <a:p>
                      <a:pPr algn="ctr" fontAlgn="ctr"/>
                      <a:r>
                        <a:rPr lang="en-US" altLang="ko-KR" sz="1400" u="none" strike="noStrike">
                          <a:effectLst/>
                        </a:rPr>
                        <a:t>7.920</a:t>
                      </a:r>
                      <a:endParaRPr lang="en-US" altLang="ko-KR" sz="1400" b="1" i="0" u="none" strike="noStrike">
                        <a:solidFill>
                          <a:srgbClr val="000000"/>
                        </a:solidFill>
                        <a:effectLst/>
                        <a:latin typeface="Verdana"/>
                      </a:endParaRPr>
                    </a:p>
                  </a:txBody>
                  <a:tcPr marL="9525" marR="9525" marT="9525" marB="0" anchor="ctr"/>
                </a:tc>
              </a:tr>
              <a:tr h="209550">
                <a:tc>
                  <a:txBody>
                    <a:bodyPr/>
                    <a:lstStyle/>
                    <a:p>
                      <a:pPr algn="ctr" fontAlgn="ctr"/>
                      <a:r>
                        <a:rPr lang="en-US" sz="1400" u="none" strike="noStrike">
                          <a:effectLst/>
                        </a:rPr>
                        <a:t>Energy Spread (%)</a:t>
                      </a:r>
                      <a:endParaRPr lang="en-US" sz="1400" b="1" i="0" u="none" strike="noStrike">
                        <a:solidFill>
                          <a:srgbClr val="000000"/>
                        </a:solidFill>
                        <a:effectLst/>
                        <a:latin typeface="Verdana"/>
                      </a:endParaRPr>
                    </a:p>
                  </a:txBody>
                  <a:tcPr marL="9525" marR="9525" marT="9525" marB="0" anchor="ctr"/>
                </a:tc>
                <a:tc>
                  <a:txBody>
                    <a:bodyPr/>
                    <a:lstStyle/>
                    <a:p>
                      <a:pPr algn="ctr" fontAlgn="ctr"/>
                      <a:r>
                        <a:rPr lang="en-US" altLang="ko-KR" sz="1400" u="none" strike="noStrike">
                          <a:effectLst/>
                        </a:rPr>
                        <a:t>0.057</a:t>
                      </a:r>
                      <a:endParaRPr lang="en-US" altLang="ko-KR" sz="1400" b="1" i="0" u="none" strike="noStrike">
                        <a:solidFill>
                          <a:srgbClr val="000000"/>
                        </a:solidFill>
                        <a:effectLst/>
                        <a:latin typeface="Verdana"/>
                      </a:endParaRPr>
                    </a:p>
                  </a:txBody>
                  <a:tcPr marL="9525" marR="9525" marT="9525" marB="0" anchor="ctr"/>
                </a:tc>
                <a:tc>
                  <a:txBody>
                    <a:bodyPr/>
                    <a:lstStyle/>
                    <a:p>
                      <a:pPr algn="ctr" fontAlgn="ctr"/>
                      <a:r>
                        <a:rPr lang="en-US" altLang="ko-KR" sz="1400" u="none" strike="noStrike" dirty="0">
                          <a:effectLst/>
                        </a:rPr>
                        <a:t>0.019</a:t>
                      </a:r>
                      <a:endParaRPr lang="en-US" altLang="ko-KR" sz="1400" b="1" i="0" u="none" strike="noStrike" dirty="0">
                        <a:solidFill>
                          <a:srgbClr val="000000"/>
                        </a:solidFill>
                        <a:effectLst/>
                        <a:latin typeface="Verdana"/>
                      </a:endParaRPr>
                    </a:p>
                  </a:txBody>
                  <a:tcPr marL="9525" marR="9525" marT="9525" marB="0" anchor="ctr"/>
                </a:tc>
              </a:tr>
            </a:tbl>
          </a:graphicData>
        </a:graphic>
      </p:graphicFrame>
    </p:spTree>
    <p:extLst>
      <p:ext uri="{BB962C8B-B14F-4D97-AF65-F5344CB8AC3E}">
        <p14:creationId xmlns:p14="http://schemas.microsoft.com/office/powerpoint/2010/main" val="1543514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3245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그림 3"/>
          <p:cNvPicPr>
            <a:picLocks noChangeAspect="1"/>
          </p:cNvPicPr>
          <p:nvPr/>
        </p:nvPicPr>
        <p:blipFill>
          <a:blip r:embed="rId3"/>
          <a:stretch>
            <a:fillRect/>
          </a:stretch>
        </p:blipFill>
        <p:spPr>
          <a:xfrm>
            <a:off x="130781" y="1975634"/>
            <a:ext cx="6468528" cy="3903875"/>
          </a:xfrm>
          <a:prstGeom prst="rect">
            <a:avLst/>
          </a:prstGeom>
        </p:spPr>
      </p:pic>
      <p:sp>
        <p:nvSpPr>
          <p:cNvPr id="7" name="직사각형 6"/>
          <p:cNvSpPr/>
          <p:nvPr/>
        </p:nvSpPr>
        <p:spPr>
          <a:xfrm>
            <a:off x="977215" y="1028581"/>
            <a:ext cx="6372257" cy="461665"/>
          </a:xfrm>
          <a:prstGeom prst="rect">
            <a:avLst/>
          </a:prstGeom>
        </p:spPr>
        <p:txBody>
          <a:bodyPr wrap="none">
            <a:spAutoFit/>
          </a:bodyPr>
          <a:lstStyle/>
          <a:p>
            <a:r>
              <a:rPr lang="en-US" altLang="ko-KR" b="1" dirty="0"/>
              <a:t>Beamline map: 34 Beamlines </a:t>
            </a:r>
            <a:r>
              <a:rPr lang="en-US" altLang="ko-KR" b="1" dirty="0" smtClean="0"/>
              <a:t>, 20 ID Beamlines</a:t>
            </a:r>
            <a:endParaRPr lang="ko-KR" altLang="en-US" dirty="0"/>
          </a:p>
        </p:txBody>
      </p:sp>
      <p:sp>
        <p:nvSpPr>
          <p:cNvPr id="8" name="TextBox 7"/>
          <p:cNvSpPr txBox="1"/>
          <p:nvPr/>
        </p:nvSpPr>
        <p:spPr>
          <a:xfrm>
            <a:off x="1235299" y="179929"/>
            <a:ext cx="3547766" cy="584775"/>
          </a:xfrm>
          <a:prstGeom prst="rect">
            <a:avLst/>
          </a:prstGeom>
          <a:noFill/>
        </p:spPr>
        <p:txBody>
          <a:bodyPr wrap="none" rtlCol="0">
            <a:spAutoFit/>
          </a:bodyPr>
          <a:lstStyle/>
          <a:p>
            <a:r>
              <a:rPr lang="en-US" altLang="ko-KR" sz="3200" b="1" dirty="0" smtClean="0">
                <a:latin typeface="Segoe UI Black" panose="020B0A02040204020203" pitchFamily="34" charset="0"/>
                <a:cs typeface="Segoe UI Black" panose="020B0A02040204020203" pitchFamily="34" charset="0"/>
              </a:rPr>
              <a:t>PLS-II Beamlines</a:t>
            </a:r>
            <a:endParaRPr lang="ko-KR" altLang="en-US" sz="3200" b="1" dirty="0">
              <a:latin typeface="Segoe UI Black" panose="020B0A02040204020203" pitchFamily="34" charset="0"/>
              <a:cs typeface="Segoe UI Black" panose="020B0A02040204020203" pitchFamily="34" charset="0"/>
            </a:endParaRPr>
          </a:p>
        </p:txBody>
      </p:sp>
      <p:pic>
        <p:nvPicPr>
          <p:cNvPr id="9" name="그림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537" y="2260175"/>
            <a:ext cx="2423951" cy="3284984"/>
          </a:xfrm>
          <a:prstGeom prst="rect">
            <a:avLst/>
          </a:prstGeom>
        </p:spPr>
      </p:pic>
    </p:spTree>
    <p:extLst>
      <p:ext uri="{BB962C8B-B14F-4D97-AF65-F5344CB8AC3E}">
        <p14:creationId xmlns:p14="http://schemas.microsoft.com/office/powerpoint/2010/main" val="1649154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 name="Picture 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54" y="767396"/>
            <a:ext cx="8136210" cy="61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35299" y="179929"/>
            <a:ext cx="5615640" cy="523220"/>
          </a:xfrm>
          <a:prstGeom prst="rect">
            <a:avLst/>
          </a:prstGeom>
          <a:noFill/>
        </p:spPr>
        <p:txBody>
          <a:bodyPr wrap="none" rtlCol="0">
            <a:spAutoFit/>
          </a:bodyPr>
          <a:lstStyle/>
          <a:p>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ID </a:t>
            </a:r>
            <a:r>
              <a:rPr lang="en-US" altLang="ko-KR" sz="2800" b="1" dirty="0" err="1" smtClean="0">
                <a:latin typeface="Segoe UI Black" panose="020B0A02040204020203" pitchFamily="34" charset="0"/>
                <a:ea typeface="Segoe UI Black" panose="020B0A02040204020203" pitchFamily="34" charset="0"/>
                <a:cs typeface="Segoe UI Black" panose="020B0A02040204020203" pitchFamily="34" charset="0"/>
              </a:rPr>
              <a:t>Gpas</a:t>
            </a:r>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 vs. Injection Efficiency</a:t>
            </a:r>
            <a:endParaRPr lang="ko-KR" altLang="en-US" sz="2800" b="1" dirty="0">
              <a:latin typeface="Segoe UI Black" panose="020B0A02040204020203" pitchFamily="34" charset="0"/>
              <a:cs typeface="Segoe UI Black" panose="020B0A02040204020203" pitchFamily="34" charset="0"/>
            </a:endParaRPr>
          </a:p>
        </p:txBody>
      </p:sp>
      <p:sp>
        <p:nvSpPr>
          <p:cNvPr id="6" name="모서리가 둥근 직사각형 5"/>
          <p:cNvSpPr/>
          <p:nvPr/>
        </p:nvSpPr>
        <p:spPr bwMode="auto">
          <a:xfrm>
            <a:off x="3683079" y="1484784"/>
            <a:ext cx="720080" cy="4032448"/>
          </a:xfrm>
          <a:prstGeom prst="roundRect">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7" name="모서리가 둥근 직사각형 6"/>
          <p:cNvSpPr/>
          <p:nvPr/>
        </p:nvSpPr>
        <p:spPr bwMode="auto">
          <a:xfrm>
            <a:off x="6130859" y="1637184"/>
            <a:ext cx="720080" cy="4032448"/>
          </a:xfrm>
          <a:prstGeom prst="roundRect">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8" name="모서리가 둥근 직사각형 7"/>
          <p:cNvSpPr/>
          <p:nvPr/>
        </p:nvSpPr>
        <p:spPr bwMode="auto">
          <a:xfrm>
            <a:off x="2339752" y="1469526"/>
            <a:ext cx="288032" cy="4032448"/>
          </a:xfrm>
          <a:prstGeom prst="roundRect">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0352675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7704856" cy="637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그림 7" descr="로고[흰배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35299" y="179929"/>
            <a:ext cx="5152373" cy="523220"/>
          </a:xfrm>
          <a:prstGeom prst="rect">
            <a:avLst/>
          </a:prstGeom>
          <a:noFill/>
        </p:spPr>
        <p:txBody>
          <a:bodyPr wrap="none" rtlCol="0">
            <a:spAutoFit/>
          </a:bodyPr>
          <a:lstStyle/>
          <a:p>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SR RF Frequency vs. ID Gaps</a:t>
            </a:r>
            <a:endParaRPr lang="ko-KR" altLang="en-US" sz="2800" b="1" dirty="0">
              <a:latin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2002293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92" y="1105624"/>
            <a:ext cx="8769424" cy="534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5299" y="179929"/>
            <a:ext cx="7269939" cy="523220"/>
          </a:xfrm>
          <a:prstGeom prst="rect">
            <a:avLst/>
          </a:prstGeom>
          <a:noFill/>
        </p:spPr>
        <p:txBody>
          <a:bodyPr wrap="none" rtlCol="0">
            <a:spAutoFit/>
          </a:bodyPr>
          <a:lstStyle/>
          <a:p>
            <a:r>
              <a:rPr lang="en-US" altLang="ko-KR" sz="2800" b="1" dirty="0" smtClean="0">
                <a:latin typeface="Segoe UI Black" panose="020B0A02040204020203" pitchFamily="34" charset="0"/>
                <a:ea typeface="Segoe UI Black" panose="020B0A02040204020203" pitchFamily="34" charset="0"/>
                <a:cs typeface="Segoe UI Black" panose="020B0A02040204020203" pitchFamily="34" charset="0"/>
              </a:rPr>
              <a:t>SR RF Frequency vs. Injection Efficiency</a:t>
            </a:r>
            <a:endParaRPr lang="ko-KR" altLang="en-US" sz="2800" b="1" dirty="0">
              <a:latin typeface="Segoe UI Black" panose="020B0A02040204020203" pitchFamily="34" charset="0"/>
              <a:cs typeface="Segoe UI Black" panose="020B0A02040204020203" pitchFamily="34" charset="0"/>
            </a:endParaRPr>
          </a:p>
        </p:txBody>
      </p:sp>
      <p:pic>
        <p:nvPicPr>
          <p:cNvPr id="4" name="그림 7" descr="로고[흰배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모서리가 둥근 직사각형 1"/>
          <p:cNvSpPr/>
          <p:nvPr/>
        </p:nvSpPr>
        <p:spPr bwMode="auto">
          <a:xfrm>
            <a:off x="1835696" y="1340768"/>
            <a:ext cx="720080" cy="4032448"/>
          </a:xfrm>
          <a:prstGeom prst="roundRect">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6184283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196752"/>
            <a:ext cx="7848872" cy="1323439"/>
          </a:xfrm>
          <a:prstGeom prst="rect">
            <a:avLst/>
          </a:prstGeom>
          <a:noFill/>
        </p:spPr>
        <p:txBody>
          <a:bodyPr wrap="square" rtlCol="0">
            <a:spAutoFit/>
          </a:bodyPr>
          <a:lstStyle/>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Use several programs to optimize injection parameters.</a:t>
            </a:r>
          </a:p>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It is possible to keep energy spread under 0.1 %</a:t>
            </a:r>
          </a:p>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Improve injection efficiency up to 90% </a:t>
            </a:r>
          </a:p>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As possible as try to add operator – friendly concepts</a:t>
            </a:r>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TextBox 2"/>
          <p:cNvSpPr txBox="1"/>
          <p:nvPr/>
        </p:nvSpPr>
        <p:spPr>
          <a:xfrm>
            <a:off x="1331640" y="128411"/>
            <a:ext cx="2100255"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Summary</a:t>
            </a:r>
            <a:endParaRPr lang="ko-KR" altLang="en-US" sz="3200" b="1" dirty="0">
              <a:latin typeface="Segoe UI Black" panose="020B0A02040204020203" pitchFamily="34" charset="0"/>
              <a:cs typeface="Segoe UI Black" panose="020B0A02040204020203" pitchFamily="34" charset="0"/>
            </a:endParaRPr>
          </a:p>
        </p:txBody>
      </p:sp>
      <p:pic>
        <p:nvPicPr>
          <p:cNvPr id="4"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5354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71591"/>
            <a:ext cx="2497800"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Future Plan</a:t>
            </a:r>
            <a:endParaRPr lang="ko-KR" altLang="en-US" sz="3200" b="1" dirty="0">
              <a:latin typeface="Segoe UI Black" panose="020B0A02040204020203" pitchFamily="34" charset="0"/>
              <a:cs typeface="Segoe UI Black" panose="020B0A02040204020203" pitchFamily="34" charset="0"/>
            </a:endParaRPr>
          </a:p>
        </p:txBody>
      </p:sp>
      <p:sp>
        <p:nvSpPr>
          <p:cNvPr id="3" name="TextBox 2"/>
          <p:cNvSpPr txBox="1"/>
          <p:nvPr/>
        </p:nvSpPr>
        <p:spPr>
          <a:xfrm>
            <a:off x="1375852" y="1268760"/>
            <a:ext cx="6446258" cy="2862322"/>
          </a:xfrm>
          <a:prstGeom prst="rect">
            <a:avLst/>
          </a:prstGeom>
          <a:noFill/>
        </p:spPr>
        <p:txBody>
          <a:bodyPr wrap="square" rtlCol="0">
            <a:spAutoFit/>
          </a:bodyPr>
          <a:lstStyle/>
          <a:p>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To improve contro</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l</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speed : </a:t>
            </a: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limited phase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c</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ontrol speed in present</a:t>
            </a:r>
          </a:p>
          <a:p>
            <a:pPr marL="342900" indent="-34290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To be upgrade automation process in energy spread control program with plotting process</a:t>
            </a:r>
          </a:p>
          <a:p>
            <a:pPr marL="342900" indent="-34290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Try to search S.R. parameters to change optimized injection energy and to develop program to adjust that effect.</a:t>
            </a:r>
          </a:p>
          <a:p>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4"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245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31913" y="227112"/>
            <a:ext cx="7812087" cy="609600"/>
          </a:xfrm>
        </p:spPr>
        <p:txBody>
          <a:bodyPr/>
          <a:lstStyle/>
          <a:p>
            <a:pPr eaLnBrk="1" hangingPunct="1"/>
            <a:r>
              <a:rPr lang="en-US" altLang="ko-KR" sz="2800" b="1" dirty="0" smtClean="0">
                <a:ea typeface="굴림" panose="020B0600000101010101" pitchFamily="50" charset="-127"/>
              </a:rPr>
              <a:t>PAL Overview: Chronology</a:t>
            </a:r>
          </a:p>
        </p:txBody>
      </p:sp>
      <p:pic>
        <p:nvPicPr>
          <p:cNvPr id="19459" name="그림 4"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450"/>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5"/>
          <p:cNvSpPr>
            <a:spLocks noChangeArrowheads="1"/>
          </p:cNvSpPr>
          <p:nvPr/>
        </p:nvSpPr>
        <p:spPr bwMode="auto">
          <a:xfrm>
            <a:off x="539750" y="1147763"/>
            <a:ext cx="8064500" cy="520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kumimoji="1" sz="2400">
                <a:solidFill>
                  <a:schemeClr val="tx1"/>
                </a:solidFill>
                <a:latin typeface="Times New Roman" panose="02020603050405020304" pitchFamily="18" charset="0"/>
                <a:ea typeface="굴림" panose="020B0600000101010101" pitchFamily="50" charset="-127"/>
              </a:defRPr>
            </a:lvl1pPr>
            <a:lvl2pPr>
              <a:defRPr kumimoji="1" sz="2400">
                <a:solidFill>
                  <a:schemeClr val="tx1"/>
                </a:solidFill>
                <a:latin typeface="Times New Roman" panose="02020603050405020304" pitchFamily="18" charset="0"/>
                <a:ea typeface="굴림" panose="020B0600000101010101" pitchFamily="50" charset="-127"/>
              </a:defRPr>
            </a:lvl2pPr>
            <a:lvl3pPr marL="1143000" indent="-228600">
              <a:defRPr kumimoji="1" sz="2400">
                <a:solidFill>
                  <a:schemeClr val="tx1"/>
                </a:solidFill>
                <a:latin typeface="Times New Roman" panose="02020603050405020304" pitchFamily="18" charset="0"/>
                <a:ea typeface="굴림" panose="020B0600000101010101" pitchFamily="50" charset="-127"/>
              </a:defRPr>
            </a:lvl3pPr>
            <a:lvl4pPr marL="1600200" indent="-228600">
              <a:defRPr kumimoji="1" sz="2400">
                <a:solidFill>
                  <a:schemeClr val="tx1"/>
                </a:solidFill>
                <a:latin typeface="Times New Roman" panose="02020603050405020304" pitchFamily="18" charset="0"/>
                <a:ea typeface="굴림" panose="020B0600000101010101" pitchFamily="50" charset="-127"/>
              </a:defRPr>
            </a:lvl4pPr>
            <a:lvl5pPr marL="2057400" indent="-228600">
              <a:defRPr kumimoji="1" sz="2400">
                <a:solidFill>
                  <a:schemeClr val="tx1"/>
                </a:solidFill>
                <a:latin typeface="Times New Roman" panose="02020603050405020304" pitchFamily="18" charset="0"/>
                <a:ea typeface="굴림" panose="020B0600000101010101" pitchFamily="50" charset="-127"/>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굴림" panose="020B0600000101010101" pitchFamily="50" charset="-127"/>
              </a:defRPr>
            </a:lvl9pPr>
          </a:lstStyle>
          <a:p>
            <a:pPr>
              <a:spcBef>
                <a:spcPct val="30000"/>
              </a:spcBef>
            </a:pPr>
            <a:r>
              <a:rPr kumimoji="0" lang="en-US" altLang="ko-KR" sz="2000" dirty="0">
                <a:cs typeface="Times New Roman" panose="02020603050405020304" pitchFamily="18" charset="0"/>
              </a:rPr>
              <a:t>I. PLS</a:t>
            </a:r>
          </a:p>
          <a:p>
            <a:pPr lvl="1">
              <a:spcBef>
                <a:spcPct val="30000"/>
              </a:spcBef>
              <a:buFont typeface="Wingdings" panose="05000000000000000000" pitchFamily="2" charset="2"/>
              <a:buChar char="§"/>
            </a:pPr>
            <a:r>
              <a:rPr kumimoji="0" lang="en-US" altLang="ko-KR" sz="2000" dirty="0">
                <a:cs typeface="Times New Roman" panose="02020603050405020304" pitchFamily="18" charset="0"/>
              </a:rPr>
              <a:t> Project </a:t>
            </a:r>
            <a:r>
              <a:rPr kumimoji="0" lang="en-US" altLang="ko-KR" sz="2000" dirty="0" smtClean="0">
                <a:cs typeface="Times New Roman" panose="02020603050405020304" pitchFamily="18" charset="0"/>
              </a:rPr>
              <a:t>for </a:t>
            </a:r>
            <a:r>
              <a:rPr kumimoji="0" lang="en-US" altLang="ko-KR" sz="2000" dirty="0">
                <a:cs typeface="Times New Roman" panose="02020603050405020304" pitchFamily="18" charset="0"/>
              </a:rPr>
              <a:t>2.0 </a:t>
            </a:r>
            <a:r>
              <a:rPr kumimoji="0" lang="en-US" altLang="ko-KR" sz="2000" dirty="0" smtClean="0">
                <a:cs typeface="Times New Roman" panose="02020603050405020304" pitchFamily="18" charset="0"/>
              </a:rPr>
              <a:t> GeV 200 </a:t>
            </a:r>
            <a:r>
              <a:rPr kumimoji="0" lang="en-US" altLang="ko-KR" sz="2000" dirty="0">
                <a:cs typeface="Times New Roman" panose="02020603050405020304" pitchFamily="18" charset="0"/>
              </a:rPr>
              <a:t>mA PLS </a:t>
            </a:r>
            <a:r>
              <a:rPr kumimoji="0" lang="en-US" altLang="ko-KR" sz="2000" dirty="0" smtClean="0">
                <a:cs typeface="Times New Roman" panose="02020603050405020304" pitchFamily="18" charset="0"/>
              </a:rPr>
              <a:t>started</a:t>
            </a:r>
            <a:r>
              <a:rPr kumimoji="0" lang="en-US" altLang="ko-KR" sz="2000" dirty="0">
                <a:cs typeface="Times New Roman" panose="02020603050405020304" pitchFamily="18" charset="0"/>
              </a:rPr>
              <a:t>	</a:t>
            </a:r>
            <a:r>
              <a:rPr kumimoji="0" lang="en-US" altLang="ko-KR" sz="2000" dirty="0" smtClean="0">
                <a:cs typeface="Times New Roman" panose="02020603050405020304" pitchFamily="18" charset="0"/>
              </a:rPr>
              <a:t>Apr</a:t>
            </a:r>
            <a:r>
              <a:rPr kumimoji="0" lang="en-US" altLang="ko-KR" sz="2000" dirty="0">
                <a:cs typeface="Times New Roman" panose="02020603050405020304" pitchFamily="18" charset="0"/>
              </a:rPr>
              <a:t>.   	</a:t>
            </a:r>
            <a:r>
              <a:rPr kumimoji="0" lang="en-US" altLang="ko-KR" sz="2000" dirty="0" smtClean="0">
                <a:cs typeface="Times New Roman" panose="02020603050405020304" pitchFamily="18" charset="0"/>
              </a:rPr>
              <a:t>1988</a:t>
            </a:r>
          </a:p>
          <a:p>
            <a:pPr lvl="1">
              <a:spcBef>
                <a:spcPct val="30000"/>
              </a:spcBef>
              <a:buFont typeface="Wingdings" panose="05000000000000000000" pitchFamily="2" charset="2"/>
              <a:buChar char="§"/>
            </a:pPr>
            <a:r>
              <a:rPr kumimoji="0" lang="en-US" altLang="ko-KR" sz="2000" dirty="0">
                <a:cs typeface="Times New Roman" panose="02020603050405020304" pitchFamily="18" charset="0"/>
              </a:rPr>
              <a:t> </a:t>
            </a:r>
            <a:r>
              <a:rPr kumimoji="0" lang="en-US" altLang="ko-KR" sz="2000" dirty="0" smtClean="0">
                <a:cs typeface="Times New Roman" panose="02020603050405020304" pitchFamily="18" charset="0"/>
              </a:rPr>
              <a:t>Construction Start				</a:t>
            </a:r>
            <a:r>
              <a:rPr kumimoji="0" lang="en-US" altLang="ko-KR" sz="2000" dirty="0" smtClean="0">
                <a:solidFill>
                  <a:srgbClr val="3333CC"/>
                </a:solidFill>
                <a:cs typeface="Times New Roman" panose="02020603050405020304" pitchFamily="18" charset="0"/>
              </a:rPr>
              <a:t>Apr.	1991</a:t>
            </a:r>
            <a:endParaRPr kumimoji="0" lang="en-US" altLang="ko-KR" sz="2000" dirty="0">
              <a:solidFill>
                <a:srgbClr val="3333CC"/>
              </a:solidFill>
              <a:cs typeface="Times New Roman" panose="02020603050405020304" pitchFamily="18" charset="0"/>
            </a:endParaRPr>
          </a:p>
          <a:p>
            <a:pPr lvl="1">
              <a:spcBef>
                <a:spcPct val="30000"/>
              </a:spcBef>
              <a:buFont typeface="Wingdings" panose="05000000000000000000" pitchFamily="2" charset="2"/>
              <a:buChar char="§"/>
            </a:pPr>
            <a:r>
              <a:rPr kumimoji="0" lang="en-US" altLang="ko-KR" sz="2000" dirty="0">
                <a:cs typeface="Times New Roman" panose="02020603050405020304" pitchFamily="18" charset="0"/>
              </a:rPr>
              <a:t> User </a:t>
            </a:r>
            <a:r>
              <a:rPr kumimoji="0" lang="en-US" altLang="ko-KR" sz="2000" dirty="0" smtClean="0">
                <a:cs typeface="Times New Roman" panose="02020603050405020304" pitchFamily="18" charset="0"/>
              </a:rPr>
              <a:t>Service 2.0 GeV 180 mA Decay Op.      	Sep</a:t>
            </a:r>
            <a:r>
              <a:rPr kumimoji="0" lang="en-US" altLang="ko-KR" sz="2000" dirty="0">
                <a:cs typeface="Times New Roman" panose="02020603050405020304" pitchFamily="18" charset="0"/>
              </a:rPr>
              <a:t>.    	1995</a:t>
            </a:r>
          </a:p>
          <a:p>
            <a:pPr>
              <a:spcBef>
                <a:spcPct val="30000"/>
              </a:spcBef>
            </a:pPr>
            <a:r>
              <a:rPr kumimoji="0" lang="en-US" altLang="ko-KR" sz="2000" dirty="0">
                <a:cs typeface="Times New Roman" panose="02020603050405020304" pitchFamily="18" charset="0"/>
              </a:rPr>
              <a:t>II. 2</a:t>
            </a:r>
            <a:r>
              <a:rPr kumimoji="0" lang="en-US" altLang="ko-KR" sz="2000" baseline="30000" dirty="0">
                <a:cs typeface="Times New Roman" panose="02020603050405020304" pitchFamily="18" charset="0"/>
              </a:rPr>
              <a:t>nd</a:t>
            </a:r>
            <a:r>
              <a:rPr kumimoji="0" lang="en-US" altLang="ko-KR" sz="2000" dirty="0">
                <a:cs typeface="Times New Roman" panose="02020603050405020304" pitchFamily="18" charset="0"/>
              </a:rPr>
              <a:t> Major Upgrade of the PLS (PLS-II) </a:t>
            </a:r>
          </a:p>
          <a:p>
            <a:pPr lvl="1">
              <a:spcBef>
                <a:spcPct val="30000"/>
              </a:spcBef>
              <a:buFont typeface="Wingdings" panose="05000000000000000000" pitchFamily="2" charset="2"/>
              <a:buChar char="§"/>
            </a:pPr>
            <a:r>
              <a:rPr kumimoji="0" lang="en-US" altLang="ko-KR" sz="2000" dirty="0" smtClean="0">
                <a:cs typeface="Times New Roman" panose="02020603050405020304" pitchFamily="18" charset="0"/>
              </a:rPr>
              <a:t> 3.0 </a:t>
            </a:r>
            <a:r>
              <a:rPr kumimoji="0" lang="en-US" altLang="ko-KR" sz="2000" dirty="0">
                <a:cs typeface="Times New Roman" panose="02020603050405020304" pitchFamily="18" charset="0"/>
              </a:rPr>
              <a:t>GeV PLS-II Upgrade </a:t>
            </a:r>
            <a:r>
              <a:rPr kumimoji="0" lang="en-US" altLang="ko-KR" sz="2000" dirty="0" smtClean="0">
                <a:cs typeface="Times New Roman" panose="02020603050405020304" pitchFamily="18" charset="0"/>
              </a:rPr>
              <a:t>	</a:t>
            </a:r>
            <a:r>
              <a:rPr kumimoji="0" lang="en-US" altLang="ko-KR" sz="2000" dirty="0">
                <a:cs typeface="Times New Roman" panose="02020603050405020304" pitchFamily="18" charset="0"/>
              </a:rPr>
              <a:t>		Dec.	2011</a:t>
            </a:r>
          </a:p>
          <a:p>
            <a:pPr lvl="1">
              <a:spcBef>
                <a:spcPct val="30000"/>
              </a:spcBef>
              <a:buFont typeface="Wingdings" panose="05000000000000000000" pitchFamily="2" charset="2"/>
              <a:buChar char="§"/>
            </a:pPr>
            <a:r>
              <a:rPr kumimoji="0" lang="en-US" altLang="ko-KR" sz="2000" dirty="0">
                <a:cs typeface="Times New Roman" panose="02020603050405020304" pitchFamily="18" charset="0"/>
              </a:rPr>
              <a:t> </a:t>
            </a:r>
            <a:r>
              <a:rPr kumimoji="0" lang="en-US" altLang="ko-KR" sz="2000" dirty="0" smtClean="0">
                <a:cs typeface="Times New Roman" panose="02020603050405020304" pitchFamily="18" charset="0"/>
              </a:rPr>
              <a:t>3.0 GeV 150 mA User Service 		Mar.	2012 </a:t>
            </a:r>
          </a:p>
          <a:p>
            <a:pPr lvl="1">
              <a:spcBef>
                <a:spcPct val="30000"/>
              </a:spcBef>
              <a:buFont typeface="Wingdings" panose="05000000000000000000" pitchFamily="2" charset="2"/>
              <a:buChar char="§"/>
            </a:pPr>
            <a:r>
              <a:rPr kumimoji="0" lang="en-US" altLang="ko-KR" sz="2000" dirty="0" smtClean="0">
                <a:cs typeface="Times New Roman" panose="02020603050405020304" pitchFamily="18" charset="0"/>
              </a:rPr>
              <a:t> 3.0 GeV 400 mA Top-up Operation                    July       2015</a:t>
            </a:r>
          </a:p>
          <a:p>
            <a:pPr lvl="1">
              <a:spcBef>
                <a:spcPct val="30000"/>
              </a:spcBef>
            </a:pPr>
            <a:r>
              <a:rPr kumimoji="0" lang="en-US" altLang="ko-KR" sz="2000" dirty="0" smtClean="0">
                <a:cs typeface="Times New Roman" panose="02020603050405020304" pitchFamily="18" charset="0"/>
              </a:rPr>
              <a:t>* S.R. is a new machine, but </a:t>
            </a:r>
            <a:r>
              <a:rPr kumimoji="0" lang="en-US" altLang="ko-KR" sz="2000" dirty="0" err="1" smtClean="0">
                <a:cs typeface="Times New Roman" panose="02020603050405020304" pitchFamily="18" charset="0"/>
              </a:rPr>
              <a:t>linac</a:t>
            </a:r>
            <a:r>
              <a:rPr kumimoji="0" lang="en-US" altLang="ko-KR" sz="2000" dirty="0" smtClean="0">
                <a:cs typeface="Times New Roman" panose="02020603050405020304" pitchFamily="18" charset="0"/>
              </a:rPr>
              <a:t> is almost the same.</a:t>
            </a:r>
            <a:endParaRPr kumimoji="0" lang="en-US" altLang="ko-KR" sz="2000" dirty="0">
              <a:cs typeface="Times New Roman" panose="02020603050405020304" pitchFamily="18" charset="0"/>
            </a:endParaRPr>
          </a:p>
          <a:p>
            <a:pPr>
              <a:spcBef>
                <a:spcPct val="30000"/>
              </a:spcBef>
            </a:pPr>
            <a:r>
              <a:rPr kumimoji="0" lang="en-US" altLang="ko-KR" sz="2000" dirty="0" smtClean="0">
                <a:cs typeface="Times New Roman" panose="02020603050405020304" pitchFamily="18" charset="0"/>
              </a:rPr>
              <a:t>III. PAL-XFEL: Another Fancy Machine   </a:t>
            </a:r>
          </a:p>
          <a:p>
            <a:pPr lvl="1">
              <a:spcBef>
                <a:spcPct val="30000"/>
              </a:spcBef>
              <a:buFont typeface="Wingdings" panose="05000000000000000000" pitchFamily="2" charset="2"/>
              <a:buChar char="§"/>
            </a:pPr>
            <a:r>
              <a:rPr kumimoji="0" lang="en-US" altLang="ko-KR" sz="2000" dirty="0" smtClean="0">
                <a:cs typeface="Times New Roman" panose="02020603050405020304" pitchFamily="18" charset="0"/>
              </a:rPr>
              <a:t> Government approval of PAL-XFEL project      Jan.      2010</a:t>
            </a:r>
          </a:p>
          <a:p>
            <a:pPr lvl="1">
              <a:spcBef>
                <a:spcPct val="30000"/>
              </a:spcBef>
              <a:buFont typeface="Wingdings" panose="05000000000000000000" pitchFamily="2" charset="2"/>
              <a:buChar char="§"/>
            </a:pPr>
            <a:r>
              <a:rPr kumimoji="0" lang="en-US" altLang="ko-KR" sz="2000" dirty="0" smtClean="0">
                <a:cs typeface="Times New Roman" panose="02020603050405020304" pitchFamily="18" charset="0"/>
              </a:rPr>
              <a:t> </a:t>
            </a:r>
            <a:r>
              <a:rPr kumimoji="0" lang="en-US" altLang="ko-KR" sz="2000" dirty="0">
                <a:cs typeface="Times New Roman" panose="02020603050405020304" pitchFamily="18" charset="0"/>
              </a:rPr>
              <a:t>Beam commissioning started                              </a:t>
            </a:r>
            <a:r>
              <a:rPr kumimoji="0" lang="en-US" altLang="ko-KR" sz="2000" dirty="0" smtClean="0">
                <a:cs typeface="Times New Roman" panose="02020603050405020304" pitchFamily="18" charset="0"/>
              </a:rPr>
              <a:t>April    </a:t>
            </a:r>
            <a:r>
              <a:rPr kumimoji="0" lang="en-US" altLang="ko-KR" sz="2000" dirty="0">
                <a:cs typeface="Times New Roman" panose="02020603050405020304" pitchFamily="18" charset="0"/>
              </a:rPr>
              <a:t>2016 </a:t>
            </a:r>
          </a:p>
          <a:p>
            <a:pPr lvl="1">
              <a:spcBef>
                <a:spcPct val="30000"/>
              </a:spcBef>
              <a:buFont typeface="Wingdings" panose="05000000000000000000" pitchFamily="2" charset="2"/>
              <a:buChar char="§"/>
            </a:pPr>
            <a:r>
              <a:rPr kumimoji="0" lang="en-US" altLang="ko-KR" sz="2000" dirty="0" smtClean="0">
                <a:cs typeface="Times New Roman" panose="02020603050405020304" pitchFamily="18" charset="0"/>
              </a:rPr>
              <a:t> User service started                                             June     2017</a:t>
            </a:r>
            <a:endParaRPr kumimoji="0" lang="en-US" altLang="ko-KR" sz="2000" dirty="0">
              <a:cs typeface="Times New Roman" panose="02020603050405020304"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17709" y="692696"/>
            <a:ext cx="8748463" cy="4919872"/>
          </a:xfrm>
          <a:prstGeom prst="rect">
            <a:avLst/>
          </a:prstGeom>
          <a:noFill/>
          <a:ln w="9525">
            <a:noFill/>
            <a:miter lim="800000"/>
            <a:headEnd/>
            <a:tailEnd/>
          </a:ln>
          <a:effectLst/>
        </p:spPr>
      </p:pic>
      <p:sp>
        <p:nvSpPr>
          <p:cNvPr id="3" name="TextBox 2"/>
          <p:cNvSpPr txBox="1"/>
          <p:nvPr/>
        </p:nvSpPr>
        <p:spPr>
          <a:xfrm>
            <a:off x="1066040" y="2518544"/>
            <a:ext cx="7218573" cy="1015663"/>
          </a:xfrm>
          <a:prstGeom prst="rect">
            <a:avLst/>
          </a:prstGeom>
          <a:noFill/>
        </p:spPr>
        <p:txBody>
          <a:bodyPr wrap="square" rtlCol="0">
            <a:spAutoFit/>
          </a:bodyPr>
          <a:lstStyle/>
          <a:p>
            <a:pPr algn="ctr"/>
            <a:r>
              <a:rPr lang="en-US" altLang="ko-KR" sz="6000" b="1" dirty="0" smtClean="0"/>
              <a:t>Thank you</a:t>
            </a:r>
            <a:endParaRPr lang="ko-KR" altLang="en-US" sz="6000" b="1" dirty="0"/>
          </a:p>
        </p:txBody>
      </p:sp>
    </p:spTree>
    <p:extLst>
      <p:ext uri="{BB962C8B-B14F-4D97-AF65-F5344CB8AC3E}">
        <p14:creationId xmlns:p14="http://schemas.microsoft.com/office/powerpoint/2010/main" val="4047993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3867"/>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93490" y="1183829"/>
            <a:ext cx="2852063" cy="461665"/>
          </a:xfrm>
          <a:prstGeom prst="rect">
            <a:avLst/>
          </a:prstGeom>
          <a:noFill/>
        </p:spPr>
        <p:txBody>
          <a:bodyPr wrap="none" rtlCol="0">
            <a:spAutoFit/>
          </a:bodyPr>
          <a:lstStyle/>
          <a:p>
            <a:r>
              <a:rPr lang="en-US" altLang="ko-KR" b="1" dirty="0" smtClean="0"/>
              <a:t>In normal operation</a:t>
            </a:r>
            <a:endParaRPr lang="ko-KR" altLang="en-US" b="1" dirty="0"/>
          </a:p>
        </p:txBody>
      </p:sp>
      <p:sp>
        <p:nvSpPr>
          <p:cNvPr id="6" name="TextBox 5"/>
          <p:cNvSpPr txBox="1"/>
          <p:nvPr/>
        </p:nvSpPr>
        <p:spPr>
          <a:xfrm>
            <a:off x="663378" y="1628800"/>
            <a:ext cx="4402552" cy="2862322"/>
          </a:xfrm>
          <a:prstGeom prst="rect">
            <a:avLst/>
          </a:prstGeom>
          <a:noFill/>
        </p:spPr>
        <p:txBody>
          <a:bodyPr wrap="none" rtlCol="0">
            <a:spAutoFit/>
          </a:bodyPr>
          <a:lstStyle/>
          <a:p>
            <a:pPr marL="457200" indent="-457200">
              <a:lnSpc>
                <a:spcPct val="150000"/>
              </a:lnSpc>
              <a:buAutoNum type="arabicPeriod"/>
            </a:pPr>
            <a:r>
              <a:rPr lang="en-US" altLang="ko-KR" sz="2000" b="1" dirty="0" smtClean="0"/>
              <a:t>Top-up Current: 400 mA</a:t>
            </a:r>
          </a:p>
          <a:p>
            <a:pPr marL="457200" indent="-457200">
              <a:lnSpc>
                <a:spcPct val="150000"/>
              </a:lnSpc>
              <a:buFontTx/>
              <a:buAutoNum type="arabicPeriod"/>
            </a:pPr>
            <a:r>
              <a:rPr lang="en-US" altLang="ko-KR" sz="2000" b="1" dirty="0"/>
              <a:t>Current Difference : 0.5 ~ 0.7 </a:t>
            </a:r>
            <a:r>
              <a:rPr lang="en-US" altLang="ko-KR" sz="2000" b="1" dirty="0" smtClean="0"/>
              <a:t>%</a:t>
            </a:r>
          </a:p>
          <a:p>
            <a:pPr marL="457200" indent="-457200">
              <a:lnSpc>
                <a:spcPct val="150000"/>
              </a:lnSpc>
              <a:buAutoNum type="arabicPeriod"/>
            </a:pPr>
            <a:r>
              <a:rPr lang="en-US" altLang="ko-KR" sz="2000" b="1" dirty="0" smtClean="0"/>
              <a:t>Duration Time: 190 sec</a:t>
            </a:r>
          </a:p>
          <a:p>
            <a:pPr marL="457200" indent="-457200">
              <a:lnSpc>
                <a:spcPct val="150000"/>
              </a:lnSpc>
              <a:buAutoNum type="arabicPeriod"/>
            </a:pPr>
            <a:r>
              <a:rPr lang="en-US" altLang="ko-KR" sz="2000" b="1" dirty="0" smtClean="0"/>
              <a:t>Injection Time: ~5 sec, 30 sec limit</a:t>
            </a:r>
          </a:p>
          <a:p>
            <a:pPr marL="457200" indent="-457200">
              <a:lnSpc>
                <a:spcPct val="150000"/>
              </a:lnSpc>
              <a:buAutoNum type="arabicPeriod"/>
            </a:pPr>
            <a:r>
              <a:rPr lang="en-US" altLang="ko-KR" sz="2000" b="1" dirty="0" smtClean="0"/>
              <a:t>Injection Charge: 50 ~ 60 </a:t>
            </a:r>
            <a:r>
              <a:rPr lang="en-US" altLang="ko-KR" sz="2000" b="1" dirty="0" err="1" smtClean="0"/>
              <a:t>pC</a:t>
            </a:r>
            <a:endParaRPr lang="en-US" altLang="ko-KR" sz="2000" b="1" dirty="0" smtClean="0"/>
          </a:p>
          <a:p>
            <a:pPr marL="457200" indent="-457200">
              <a:lnSpc>
                <a:spcPct val="150000"/>
              </a:lnSpc>
              <a:buAutoNum type="arabicPeriod"/>
            </a:pPr>
            <a:r>
              <a:rPr lang="en-US" altLang="ko-KR" sz="2000" b="1" dirty="0" smtClean="0"/>
              <a:t>Injection Efficiency: 80 ~ 90 %</a:t>
            </a:r>
          </a:p>
        </p:txBody>
      </p:sp>
      <p:graphicFrame>
        <p:nvGraphicFramePr>
          <p:cNvPr id="7" name="표 6"/>
          <p:cNvGraphicFramePr>
            <a:graphicFrameLocks noGrp="1"/>
          </p:cNvGraphicFramePr>
          <p:nvPr>
            <p:extLst>
              <p:ext uri="{D42A27DB-BD31-4B8C-83A1-F6EECF244321}">
                <p14:modId xmlns:p14="http://schemas.microsoft.com/office/powerpoint/2010/main" val="1019423233"/>
              </p:ext>
            </p:extLst>
          </p:nvPr>
        </p:nvGraphicFramePr>
        <p:xfrm>
          <a:off x="5436096" y="1575843"/>
          <a:ext cx="3168352" cy="2982560"/>
        </p:xfrm>
        <a:graphic>
          <a:graphicData uri="http://schemas.openxmlformats.org/drawingml/2006/table">
            <a:tbl>
              <a:tblPr firstRow="1" firstCol="1" bandRow="1">
                <a:tableStyleId>{93296810-A885-4BE3-A3E7-6D5BEEA58F35}</a:tableStyleId>
              </a:tblPr>
              <a:tblGrid>
                <a:gridCol w="1706036"/>
                <a:gridCol w="731158"/>
                <a:gridCol w="731158"/>
              </a:tblGrid>
              <a:tr h="246678">
                <a:tc>
                  <a:txBody>
                    <a:bodyPr/>
                    <a:lstStyle/>
                    <a:p>
                      <a:pPr algn="l" fontAlgn="ctr"/>
                      <a:r>
                        <a:rPr lang="ko-KR" altLang="en-US" sz="1200" b="1" u="none" strike="noStrike" dirty="0">
                          <a:effectLst/>
                        </a:rPr>
                        <a:t>　</a:t>
                      </a:r>
                      <a:endParaRPr lang="ko-KR" altLang="en-US" sz="1200" b="1" i="0" u="none" strike="noStrike" dirty="0">
                        <a:solidFill>
                          <a:srgbClr val="000000"/>
                        </a:solidFill>
                        <a:effectLst/>
                        <a:latin typeface="맑은 고딕"/>
                      </a:endParaRPr>
                    </a:p>
                  </a:txBody>
                  <a:tcPr marL="9525" marR="9525" marT="9525" marB="0" anchor="ctr"/>
                </a:tc>
                <a:tc gridSpan="2">
                  <a:txBody>
                    <a:bodyPr/>
                    <a:lstStyle/>
                    <a:p>
                      <a:pPr algn="ctr" fontAlgn="ctr"/>
                      <a:r>
                        <a:rPr lang="en-US" sz="1200" b="1" u="none" strike="noStrike" baseline="0" dirty="0" smtClean="0">
                          <a:effectLst/>
                        </a:rPr>
                        <a:t>10</a:t>
                      </a:r>
                      <a:r>
                        <a:rPr lang="en-US" sz="1200" b="1" u="none" strike="noStrike" baseline="30000" dirty="0" smtClean="0">
                          <a:effectLst/>
                        </a:rPr>
                        <a:t>th</a:t>
                      </a:r>
                      <a:r>
                        <a:rPr lang="en-US" sz="1200" b="1" u="none" strike="noStrike" dirty="0" smtClean="0">
                          <a:effectLst/>
                        </a:rPr>
                        <a:t>, 2018</a:t>
                      </a:r>
                      <a:endParaRPr lang="en-US" sz="1200" b="1" i="0" u="none" strike="noStrike" dirty="0">
                        <a:solidFill>
                          <a:srgbClr val="000000"/>
                        </a:solidFill>
                        <a:effectLst/>
                        <a:latin typeface="맑은 고딕"/>
                      </a:endParaRPr>
                    </a:p>
                  </a:txBody>
                  <a:tcPr marL="9525" marR="9525" marT="9525" marB="0" anchor="ctr"/>
                </a:tc>
                <a:tc hMerge="1">
                  <a:txBody>
                    <a:bodyPr/>
                    <a:lstStyle/>
                    <a:p>
                      <a:pPr latinLnBrk="1"/>
                      <a:endParaRPr lang="ko-KR" altLang="en-US"/>
                    </a:p>
                  </a:txBody>
                  <a:tcPr/>
                </a:tc>
              </a:tr>
              <a:tr h="257890">
                <a:tc>
                  <a:txBody>
                    <a:bodyPr/>
                    <a:lstStyle/>
                    <a:p>
                      <a:pPr algn="l" fontAlgn="ctr"/>
                      <a:r>
                        <a:rPr lang="ko-KR" altLang="en-US" sz="1200" b="1" u="none" strike="noStrike">
                          <a:effectLst/>
                        </a:rPr>
                        <a:t>　</a:t>
                      </a:r>
                      <a:endParaRPr lang="ko-KR" altLang="en-US" sz="1200" b="1" i="0" u="none" strike="noStrike">
                        <a:solidFill>
                          <a:srgbClr val="000000"/>
                        </a:solidFill>
                        <a:effectLst/>
                        <a:latin typeface="맑은 고딕"/>
                      </a:endParaRPr>
                    </a:p>
                  </a:txBody>
                  <a:tcPr marL="9525" marR="9525" marT="9525" marB="0" anchor="ctr"/>
                </a:tc>
                <a:tc>
                  <a:txBody>
                    <a:bodyPr/>
                    <a:lstStyle/>
                    <a:p>
                      <a:pPr algn="ctr" fontAlgn="ctr"/>
                      <a:r>
                        <a:rPr lang="en-US" sz="1200" b="1" u="none" strike="noStrike" dirty="0">
                          <a:effectLst/>
                        </a:rPr>
                        <a:t>Start</a:t>
                      </a:r>
                      <a:endParaRPr lang="en-US" sz="1200" b="1" i="0" u="none" strike="noStrike" dirty="0">
                        <a:solidFill>
                          <a:srgbClr val="000000"/>
                        </a:solidFill>
                        <a:effectLst/>
                        <a:latin typeface="맑은 고딕"/>
                      </a:endParaRPr>
                    </a:p>
                  </a:txBody>
                  <a:tcPr marL="9525" marR="9525" marT="9525" marB="0" anchor="ctr"/>
                </a:tc>
                <a:tc>
                  <a:txBody>
                    <a:bodyPr/>
                    <a:lstStyle/>
                    <a:p>
                      <a:pPr algn="ctr" fontAlgn="ctr"/>
                      <a:r>
                        <a:rPr lang="en-US" sz="1200" b="1" u="none" strike="noStrike" dirty="0">
                          <a:effectLst/>
                        </a:rPr>
                        <a:t>Average</a:t>
                      </a:r>
                      <a:endParaRPr lang="en-US" sz="1200" b="1" i="0" u="none" strike="noStrike" dirty="0">
                        <a:solidFill>
                          <a:srgbClr val="000000"/>
                        </a:solidFill>
                        <a:effectLst/>
                        <a:latin typeface="맑은 고딕"/>
                      </a:endParaRPr>
                    </a:p>
                  </a:txBody>
                  <a:tcPr marL="9525" marR="9525" marT="9525" marB="0" anchor="ctr"/>
                </a:tc>
              </a:tr>
              <a:tr h="246678">
                <a:tc>
                  <a:txBody>
                    <a:bodyPr/>
                    <a:lstStyle/>
                    <a:p>
                      <a:pPr algn="l" fontAlgn="ctr"/>
                      <a:r>
                        <a:rPr lang="en-US" sz="1200" b="1" u="none" strike="noStrike">
                          <a:effectLst/>
                        </a:rPr>
                        <a:t>Beam Energy (GeV)</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a:effectLst/>
                        </a:rPr>
                        <a:t>3.00</a:t>
                      </a:r>
                      <a:endParaRPr lang="en-US" altLang="ko-KR"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a:effectLst/>
                          <a:latin typeface="+mj-lt"/>
                        </a:rPr>
                        <a:t>3.00</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Beam Current (mA)</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400.2</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i="0" u="none" strike="noStrike" dirty="0" smtClean="0">
                          <a:solidFill>
                            <a:srgbClr val="000000"/>
                          </a:solidFill>
                          <a:effectLst/>
                          <a:latin typeface="+mj-lt"/>
                        </a:rPr>
                        <a:t>399.8</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Beam Size X (um)</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74.9</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i="0" u="none" strike="noStrike" dirty="0" smtClean="0">
                          <a:solidFill>
                            <a:srgbClr val="000000"/>
                          </a:solidFill>
                          <a:effectLst/>
                          <a:latin typeface="+mj-lt"/>
                        </a:rPr>
                        <a:t>74.7</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Beam Size Y (um)</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14.0</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i="0" u="none" strike="noStrike" dirty="0" smtClean="0">
                          <a:solidFill>
                            <a:srgbClr val="000000"/>
                          </a:solidFill>
                          <a:effectLst/>
                          <a:latin typeface="+mj-lt"/>
                        </a:rPr>
                        <a:t>12.7</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Tune X</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0.365</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a:effectLst/>
                          <a:latin typeface="+mj-lt"/>
                        </a:rPr>
                        <a:t>0.365</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Tune Y</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0.145</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a:effectLst/>
                          <a:latin typeface="+mj-lt"/>
                        </a:rPr>
                        <a:t>0.145</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rms X (um)</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0.163</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latin typeface="+mj-lt"/>
                        </a:rPr>
                        <a:t>0.134</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rms Y (um)</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0.106</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latin typeface="+mj-lt"/>
                        </a:rPr>
                        <a:t>0.105</a:t>
                      </a:r>
                      <a:endParaRPr lang="en-US" altLang="ko-KR" sz="1200" b="1" i="0" u="none" strike="noStrike" dirty="0">
                        <a:solidFill>
                          <a:srgbClr val="000000"/>
                        </a:solidFill>
                        <a:effectLst/>
                        <a:latin typeface="+mj-lt"/>
                      </a:endParaRPr>
                    </a:p>
                  </a:txBody>
                  <a:tcPr marL="9525" marR="9525" marT="9525" marB="0" anchor="ctr"/>
                </a:tc>
              </a:tr>
              <a:tr h="246678">
                <a:tc>
                  <a:txBody>
                    <a:bodyPr/>
                    <a:lstStyle/>
                    <a:p>
                      <a:pPr algn="l" fontAlgn="ctr"/>
                      <a:r>
                        <a:rPr lang="en-US" sz="1200" b="1" u="none" strike="noStrike">
                          <a:effectLst/>
                        </a:rPr>
                        <a:t>Injection Efficiency (%)</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90.2</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i="0" u="none" strike="noStrike" dirty="0" smtClean="0">
                          <a:solidFill>
                            <a:srgbClr val="000000"/>
                          </a:solidFill>
                          <a:effectLst/>
                          <a:latin typeface="+mj-lt"/>
                        </a:rPr>
                        <a:t>86.4</a:t>
                      </a:r>
                      <a:endParaRPr lang="en-US" altLang="ko-KR" sz="1200" b="1" i="0" u="none" strike="noStrike" dirty="0">
                        <a:solidFill>
                          <a:srgbClr val="000000"/>
                        </a:solidFill>
                        <a:effectLst/>
                        <a:latin typeface="+mj-lt"/>
                      </a:endParaRPr>
                    </a:p>
                  </a:txBody>
                  <a:tcPr marL="9525" marR="9525" marT="9525" marB="0" anchor="ctr"/>
                </a:tc>
              </a:tr>
              <a:tr h="257890">
                <a:tc>
                  <a:txBody>
                    <a:bodyPr/>
                    <a:lstStyle/>
                    <a:p>
                      <a:pPr algn="l" fontAlgn="ctr"/>
                      <a:r>
                        <a:rPr lang="en-US" sz="1200" b="1" u="none" strike="noStrike">
                          <a:effectLst/>
                        </a:rPr>
                        <a:t>Injection Charge (pC)</a:t>
                      </a:r>
                      <a:endParaRPr lang="en-US" sz="1200" b="1" i="0" u="none" strike="noStrike">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rPr>
                        <a:t>54.5</a:t>
                      </a:r>
                      <a:endParaRPr lang="en-US" altLang="ko-KR" sz="1200" b="1" i="0" u="none" strike="noStrike" dirty="0">
                        <a:solidFill>
                          <a:srgbClr val="000000"/>
                        </a:solidFill>
                        <a:effectLst/>
                        <a:latin typeface="맑은 고딕"/>
                      </a:endParaRPr>
                    </a:p>
                  </a:txBody>
                  <a:tcPr marL="9525" marR="9525" marT="9525" marB="0" anchor="ctr"/>
                </a:tc>
                <a:tc>
                  <a:txBody>
                    <a:bodyPr/>
                    <a:lstStyle/>
                    <a:p>
                      <a:pPr algn="r" fontAlgn="ctr"/>
                      <a:r>
                        <a:rPr lang="en-US" altLang="ko-KR" sz="1200" b="1" u="none" strike="noStrike" dirty="0" smtClean="0">
                          <a:effectLst/>
                          <a:latin typeface="+mj-lt"/>
                        </a:rPr>
                        <a:t>55.4</a:t>
                      </a:r>
                      <a:endParaRPr lang="en-US" altLang="ko-KR" sz="1200" b="1" i="0" u="none" strike="noStrike" dirty="0">
                        <a:solidFill>
                          <a:srgbClr val="000000"/>
                        </a:solidFill>
                        <a:effectLst/>
                        <a:latin typeface="+mj-lt"/>
                      </a:endParaRPr>
                    </a:p>
                  </a:txBody>
                  <a:tcPr marL="9525" marR="9525" marT="9525" marB="0" anchor="ctr"/>
                </a:tc>
              </a:tr>
            </a:tbl>
          </a:graphicData>
        </a:graphic>
      </p:graphicFrame>
      <p:sp>
        <p:nvSpPr>
          <p:cNvPr id="8" name="TextBox 7"/>
          <p:cNvSpPr txBox="1"/>
          <p:nvPr/>
        </p:nvSpPr>
        <p:spPr>
          <a:xfrm>
            <a:off x="5533583" y="1124744"/>
            <a:ext cx="2973378" cy="338554"/>
          </a:xfrm>
          <a:prstGeom prst="rect">
            <a:avLst/>
          </a:prstGeom>
          <a:noFill/>
        </p:spPr>
        <p:txBody>
          <a:bodyPr wrap="none" rtlCol="0">
            <a:spAutoFit/>
          </a:bodyPr>
          <a:lstStyle/>
          <a:p>
            <a:r>
              <a:rPr lang="en-US" altLang="ko-KR" sz="1600" b="1" dirty="0" smtClean="0">
                <a:solidFill>
                  <a:schemeClr val="accent6">
                    <a:lumMod val="75000"/>
                  </a:schemeClr>
                </a:solidFill>
              </a:rPr>
              <a:t>Operation Parameters for users</a:t>
            </a:r>
            <a:endParaRPr lang="ko-KR" altLang="en-US" sz="1600" b="1" dirty="0">
              <a:solidFill>
                <a:schemeClr val="accent6">
                  <a:lumMod val="75000"/>
                </a:schemeClr>
              </a:solidFill>
            </a:endParaRPr>
          </a:p>
        </p:txBody>
      </p:sp>
      <p:graphicFrame>
        <p:nvGraphicFramePr>
          <p:cNvPr id="10" name="차트 9"/>
          <p:cNvGraphicFramePr>
            <a:graphicFrameLocks/>
          </p:cNvGraphicFramePr>
          <p:nvPr>
            <p:extLst>
              <p:ext uri="{D42A27DB-BD31-4B8C-83A1-F6EECF244321}">
                <p14:modId xmlns:p14="http://schemas.microsoft.com/office/powerpoint/2010/main" val="3839476657"/>
              </p:ext>
            </p:extLst>
          </p:nvPr>
        </p:nvGraphicFramePr>
        <p:xfrm>
          <a:off x="1304019" y="4617254"/>
          <a:ext cx="6578233" cy="191683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259632" y="260647"/>
            <a:ext cx="4637808"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Operation Parameters</a:t>
            </a:r>
            <a:endParaRPr lang="ko-KR" altLang="en-US" sz="3200" b="1" dirty="0">
              <a:latin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7491440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4556" y="1483037"/>
            <a:ext cx="7453907" cy="3170099"/>
          </a:xfrm>
          <a:prstGeom prst="rect">
            <a:avLst/>
          </a:prstGeom>
          <a:noFill/>
        </p:spPr>
        <p:txBody>
          <a:bodyPr wrap="square" rtlCol="0">
            <a:spAutoFit/>
          </a:bodyPr>
          <a:lstStyle/>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Limit by PSI interlock system on the top-up mode for radiation safety</a:t>
            </a: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 Transfer to the decay mode operation in the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case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of three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times under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50 %</a:t>
            </a:r>
          </a:p>
          <a:p>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Keep below 3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uS</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 hour</a:t>
            </a:r>
          </a:p>
          <a:p>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a:p>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Distortion storage ring orbit status during injection by the injection transient of the kicker system </a:t>
            </a: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Reduce the injection time as short as possible</a:t>
            </a:r>
          </a:p>
          <a:p>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TextBox 2"/>
          <p:cNvSpPr txBox="1"/>
          <p:nvPr/>
        </p:nvSpPr>
        <p:spPr>
          <a:xfrm>
            <a:off x="1259632" y="260647"/>
            <a:ext cx="7528023"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Important of the Injection Efficiency</a:t>
            </a:r>
            <a:endParaRPr lang="ko-KR" altLang="en-US" sz="3200" b="1" dirty="0">
              <a:latin typeface="Segoe UI Black" panose="020B0A02040204020203" pitchFamily="34" charset="0"/>
              <a:cs typeface="Segoe UI Black" panose="020B0A02040204020203" pitchFamily="34" charset="0"/>
            </a:endParaRPr>
          </a:p>
        </p:txBody>
      </p:sp>
      <p:pic>
        <p:nvPicPr>
          <p:cNvPr id="4"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3062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276056"/>
            <a:ext cx="7848872" cy="523220"/>
          </a:xfrm>
          <a:prstGeom prst="rect">
            <a:avLst/>
          </a:prstGeom>
          <a:noFill/>
        </p:spPr>
        <p:txBody>
          <a:bodyPr wrap="square" rtlCol="0">
            <a:spAutoFit/>
          </a:bodyPr>
          <a:lstStyle/>
          <a:p>
            <a:pPr algn="ctr"/>
            <a:r>
              <a:rPr lang="en-US" altLang="ko-KR" sz="2800" b="1" dirty="0">
                <a:latin typeface="+mj-lt"/>
              </a:rPr>
              <a:t>The Effect of </a:t>
            </a:r>
            <a:r>
              <a:rPr lang="en-US" altLang="ko-KR" sz="2800" b="1" dirty="0" smtClean="0">
                <a:latin typeface="+mj-lt"/>
                <a:ea typeface="Segoe UI Black" panose="020B0A02040204020203" pitchFamily="34" charset="0"/>
                <a:cs typeface="Segoe UI Black" panose="020B0A02040204020203" pitchFamily="34" charset="0"/>
              </a:rPr>
              <a:t>Injection Efficiency on Radiation</a:t>
            </a:r>
            <a:endParaRPr lang="ko-KR" altLang="en-US" sz="2800" b="1" dirty="0">
              <a:latin typeface="+mj-lt"/>
              <a:cs typeface="Segoe UI Black" panose="020B0A02040204020203" pitchFamily="34" charset="0"/>
            </a:endParaRPr>
          </a:p>
        </p:txBody>
      </p:sp>
      <p:pic>
        <p:nvPicPr>
          <p:cNvPr id="4"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noChangeAspect="1"/>
          </p:cNvGrpSpPr>
          <p:nvPr/>
        </p:nvGrpSpPr>
        <p:grpSpPr bwMode="auto">
          <a:xfrm>
            <a:off x="749300" y="1125538"/>
            <a:ext cx="7993066" cy="5346699"/>
            <a:chOff x="472" y="709"/>
            <a:chExt cx="5035" cy="3368"/>
          </a:xfrm>
        </p:grpSpPr>
        <p:sp>
          <p:nvSpPr>
            <p:cNvPr id="5" name="AutoShape 4"/>
            <p:cNvSpPr>
              <a:spLocks noChangeAspect="1" noChangeArrowheads="1" noTextEdit="1"/>
            </p:cNvSpPr>
            <p:nvPr/>
          </p:nvSpPr>
          <p:spPr bwMode="auto">
            <a:xfrm>
              <a:off x="521" y="709"/>
              <a:ext cx="4808" cy="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dirty="0"/>
            </a:p>
          </p:txBody>
        </p:sp>
        <p:sp>
          <p:nvSpPr>
            <p:cNvPr id="6" name="Rectangle 6"/>
            <p:cNvSpPr>
              <a:spLocks noChangeArrowheads="1"/>
            </p:cNvSpPr>
            <p:nvPr/>
          </p:nvSpPr>
          <p:spPr bwMode="auto">
            <a:xfrm>
              <a:off x="1145" y="1010"/>
              <a:ext cx="3727" cy="10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7" name="Rectangle 7"/>
            <p:cNvSpPr>
              <a:spLocks noChangeArrowheads="1"/>
            </p:cNvSpPr>
            <p:nvPr/>
          </p:nvSpPr>
          <p:spPr bwMode="auto">
            <a:xfrm>
              <a:off x="1145" y="1010"/>
              <a:ext cx="3727" cy="1065"/>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8" name="Line 8"/>
            <p:cNvSpPr>
              <a:spLocks noChangeShapeType="1"/>
            </p:cNvSpPr>
            <p:nvPr/>
          </p:nvSpPr>
          <p:spPr bwMode="auto">
            <a:xfrm>
              <a:off x="1145" y="1010"/>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9" name="Line 9"/>
            <p:cNvSpPr>
              <a:spLocks noChangeShapeType="1"/>
            </p:cNvSpPr>
            <p:nvPr/>
          </p:nvSpPr>
          <p:spPr bwMode="auto">
            <a:xfrm>
              <a:off x="1145" y="2075"/>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0" name="Line 10"/>
            <p:cNvSpPr>
              <a:spLocks noChangeShapeType="1"/>
            </p:cNvSpPr>
            <p:nvPr/>
          </p:nvSpPr>
          <p:spPr bwMode="auto">
            <a:xfrm flipV="1">
              <a:off x="4872" y="1010"/>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1" name="Line 11"/>
            <p:cNvSpPr>
              <a:spLocks noChangeShapeType="1"/>
            </p:cNvSpPr>
            <p:nvPr/>
          </p:nvSpPr>
          <p:spPr bwMode="auto">
            <a:xfrm flipV="1">
              <a:off x="1145" y="1010"/>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2" name="Line 12"/>
            <p:cNvSpPr>
              <a:spLocks noChangeShapeType="1"/>
            </p:cNvSpPr>
            <p:nvPr/>
          </p:nvSpPr>
          <p:spPr bwMode="auto">
            <a:xfrm>
              <a:off x="1145" y="2075"/>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3" name="Line 13"/>
            <p:cNvSpPr>
              <a:spLocks noChangeShapeType="1"/>
            </p:cNvSpPr>
            <p:nvPr/>
          </p:nvSpPr>
          <p:spPr bwMode="auto">
            <a:xfrm flipV="1">
              <a:off x="1145" y="1010"/>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4" name="Line 14"/>
            <p:cNvSpPr>
              <a:spLocks noChangeShapeType="1"/>
            </p:cNvSpPr>
            <p:nvPr/>
          </p:nvSpPr>
          <p:spPr bwMode="auto">
            <a:xfrm flipV="1">
              <a:off x="1145"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5" name="Line 15"/>
            <p:cNvSpPr>
              <a:spLocks noChangeShapeType="1"/>
            </p:cNvSpPr>
            <p:nvPr/>
          </p:nvSpPr>
          <p:spPr bwMode="auto">
            <a:xfrm>
              <a:off x="1145"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Rectangle 16"/>
            <p:cNvSpPr>
              <a:spLocks noChangeArrowheads="1"/>
            </p:cNvSpPr>
            <p:nvPr/>
          </p:nvSpPr>
          <p:spPr bwMode="auto">
            <a:xfrm>
              <a:off x="1129"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17" name="Line 17"/>
            <p:cNvSpPr>
              <a:spLocks noChangeShapeType="1"/>
            </p:cNvSpPr>
            <p:nvPr/>
          </p:nvSpPr>
          <p:spPr bwMode="auto">
            <a:xfrm flipV="1">
              <a:off x="1607"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8" name="Line 18"/>
            <p:cNvSpPr>
              <a:spLocks noChangeShapeType="1"/>
            </p:cNvSpPr>
            <p:nvPr/>
          </p:nvSpPr>
          <p:spPr bwMode="auto">
            <a:xfrm>
              <a:off x="1607"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9" name="Rectangle 19"/>
            <p:cNvSpPr>
              <a:spLocks noChangeArrowheads="1"/>
            </p:cNvSpPr>
            <p:nvPr/>
          </p:nvSpPr>
          <p:spPr bwMode="auto">
            <a:xfrm>
              <a:off x="1591"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1</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0" name="Line 20"/>
            <p:cNvSpPr>
              <a:spLocks noChangeShapeType="1"/>
            </p:cNvSpPr>
            <p:nvPr/>
          </p:nvSpPr>
          <p:spPr bwMode="auto">
            <a:xfrm flipV="1">
              <a:off x="2075"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1" name="Line 21"/>
            <p:cNvSpPr>
              <a:spLocks noChangeShapeType="1"/>
            </p:cNvSpPr>
            <p:nvPr/>
          </p:nvSpPr>
          <p:spPr bwMode="auto">
            <a:xfrm>
              <a:off x="2075"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2" name="Rectangle 22"/>
            <p:cNvSpPr>
              <a:spLocks noChangeArrowheads="1"/>
            </p:cNvSpPr>
            <p:nvPr/>
          </p:nvSpPr>
          <p:spPr bwMode="auto">
            <a:xfrm>
              <a:off x="2059"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2</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3" name="Line 23"/>
            <p:cNvSpPr>
              <a:spLocks noChangeShapeType="1"/>
            </p:cNvSpPr>
            <p:nvPr/>
          </p:nvSpPr>
          <p:spPr bwMode="auto">
            <a:xfrm flipV="1">
              <a:off x="2538"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4" name="Line 24"/>
            <p:cNvSpPr>
              <a:spLocks noChangeShapeType="1"/>
            </p:cNvSpPr>
            <p:nvPr/>
          </p:nvSpPr>
          <p:spPr bwMode="auto">
            <a:xfrm>
              <a:off x="2538"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5" name="Rectangle 25"/>
            <p:cNvSpPr>
              <a:spLocks noChangeArrowheads="1"/>
            </p:cNvSpPr>
            <p:nvPr/>
          </p:nvSpPr>
          <p:spPr bwMode="auto">
            <a:xfrm>
              <a:off x="2522"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3</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6" name="Line 26"/>
            <p:cNvSpPr>
              <a:spLocks noChangeShapeType="1"/>
            </p:cNvSpPr>
            <p:nvPr/>
          </p:nvSpPr>
          <p:spPr bwMode="auto">
            <a:xfrm flipV="1">
              <a:off x="3006"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7" name="Line 27"/>
            <p:cNvSpPr>
              <a:spLocks noChangeShapeType="1"/>
            </p:cNvSpPr>
            <p:nvPr/>
          </p:nvSpPr>
          <p:spPr bwMode="auto">
            <a:xfrm>
              <a:off x="3006"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28" name="Rectangle 28"/>
            <p:cNvSpPr>
              <a:spLocks noChangeArrowheads="1"/>
            </p:cNvSpPr>
            <p:nvPr/>
          </p:nvSpPr>
          <p:spPr bwMode="auto">
            <a:xfrm>
              <a:off x="2990"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4</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29" name="Line 29"/>
            <p:cNvSpPr>
              <a:spLocks noChangeShapeType="1"/>
            </p:cNvSpPr>
            <p:nvPr/>
          </p:nvSpPr>
          <p:spPr bwMode="auto">
            <a:xfrm flipV="1">
              <a:off x="3474"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0" name="Line 30"/>
            <p:cNvSpPr>
              <a:spLocks noChangeShapeType="1"/>
            </p:cNvSpPr>
            <p:nvPr/>
          </p:nvSpPr>
          <p:spPr bwMode="auto">
            <a:xfrm>
              <a:off x="3474"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1" name="Rectangle 31"/>
            <p:cNvSpPr>
              <a:spLocks noChangeArrowheads="1"/>
            </p:cNvSpPr>
            <p:nvPr/>
          </p:nvSpPr>
          <p:spPr bwMode="auto">
            <a:xfrm>
              <a:off x="3457"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5</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32" name="Line 32"/>
            <p:cNvSpPr>
              <a:spLocks noChangeShapeType="1"/>
            </p:cNvSpPr>
            <p:nvPr/>
          </p:nvSpPr>
          <p:spPr bwMode="auto">
            <a:xfrm flipV="1">
              <a:off x="3936"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3" name="Line 33"/>
            <p:cNvSpPr>
              <a:spLocks noChangeShapeType="1"/>
            </p:cNvSpPr>
            <p:nvPr/>
          </p:nvSpPr>
          <p:spPr bwMode="auto">
            <a:xfrm>
              <a:off x="3936"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4" name="Rectangle 34"/>
            <p:cNvSpPr>
              <a:spLocks noChangeArrowheads="1"/>
            </p:cNvSpPr>
            <p:nvPr/>
          </p:nvSpPr>
          <p:spPr bwMode="auto">
            <a:xfrm>
              <a:off x="3920"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6</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35" name="Line 35"/>
            <p:cNvSpPr>
              <a:spLocks noChangeShapeType="1"/>
            </p:cNvSpPr>
            <p:nvPr/>
          </p:nvSpPr>
          <p:spPr bwMode="auto">
            <a:xfrm flipV="1">
              <a:off x="4404"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6" name="Line 36"/>
            <p:cNvSpPr>
              <a:spLocks noChangeShapeType="1"/>
            </p:cNvSpPr>
            <p:nvPr/>
          </p:nvSpPr>
          <p:spPr bwMode="auto">
            <a:xfrm>
              <a:off x="4404"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7" name="Rectangle 37"/>
            <p:cNvSpPr>
              <a:spLocks noChangeArrowheads="1"/>
            </p:cNvSpPr>
            <p:nvPr/>
          </p:nvSpPr>
          <p:spPr bwMode="auto">
            <a:xfrm>
              <a:off x="4388"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7</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38" name="Line 38"/>
            <p:cNvSpPr>
              <a:spLocks noChangeShapeType="1"/>
            </p:cNvSpPr>
            <p:nvPr/>
          </p:nvSpPr>
          <p:spPr bwMode="auto">
            <a:xfrm flipV="1">
              <a:off x="4872" y="2038"/>
              <a:ext cx="0" cy="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39" name="Line 39"/>
            <p:cNvSpPr>
              <a:spLocks noChangeShapeType="1"/>
            </p:cNvSpPr>
            <p:nvPr/>
          </p:nvSpPr>
          <p:spPr bwMode="auto">
            <a:xfrm>
              <a:off x="4872" y="1010"/>
              <a:ext cx="0" cy="3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0" name="Rectangle 40"/>
            <p:cNvSpPr>
              <a:spLocks noChangeArrowheads="1"/>
            </p:cNvSpPr>
            <p:nvPr/>
          </p:nvSpPr>
          <p:spPr bwMode="auto">
            <a:xfrm>
              <a:off x="4856" y="2091"/>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8</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 name="Line 41"/>
            <p:cNvSpPr>
              <a:spLocks noChangeShapeType="1"/>
            </p:cNvSpPr>
            <p:nvPr/>
          </p:nvSpPr>
          <p:spPr bwMode="auto">
            <a:xfrm>
              <a:off x="1145" y="2075"/>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2" name="Line 42"/>
            <p:cNvSpPr>
              <a:spLocks noChangeShapeType="1"/>
            </p:cNvSpPr>
            <p:nvPr/>
          </p:nvSpPr>
          <p:spPr bwMode="auto">
            <a:xfrm flipH="1">
              <a:off x="4834" y="2075"/>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3" name="Rectangle 43"/>
            <p:cNvSpPr>
              <a:spLocks noChangeArrowheads="1"/>
            </p:cNvSpPr>
            <p:nvPr/>
          </p:nvSpPr>
          <p:spPr bwMode="auto">
            <a:xfrm>
              <a:off x="1086" y="2032"/>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4" name="Line 44"/>
            <p:cNvSpPr>
              <a:spLocks noChangeShapeType="1"/>
            </p:cNvSpPr>
            <p:nvPr/>
          </p:nvSpPr>
          <p:spPr bwMode="auto">
            <a:xfrm>
              <a:off x="1145" y="1882"/>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5" name="Line 45"/>
            <p:cNvSpPr>
              <a:spLocks noChangeShapeType="1"/>
            </p:cNvSpPr>
            <p:nvPr/>
          </p:nvSpPr>
          <p:spPr bwMode="auto">
            <a:xfrm flipH="1">
              <a:off x="4834" y="1882"/>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6" name="Rectangle 46"/>
            <p:cNvSpPr>
              <a:spLocks noChangeArrowheads="1"/>
            </p:cNvSpPr>
            <p:nvPr/>
          </p:nvSpPr>
          <p:spPr bwMode="auto">
            <a:xfrm>
              <a:off x="1048" y="1839"/>
              <a:ext cx="1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20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7" name="Line 47"/>
            <p:cNvSpPr>
              <a:spLocks noChangeShapeType="1"/>
            </p:cNvSpPr>
            <p:nvPr/>
          </p:nvSpPr>
          <p:spPr bwMode="auto">
            <a:xfrm>
              <a:off x="1145" y="1688"/>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8" name="Line 48"/>
            <p:cNvSpPr>
              <a:spLocks noChangeShapeType="1"/>
            </p:cNvSpPr>
            <p:nvPr/>
          </p:nvSpPr>
          <p:spPr bwMode="auto">
            <a:xfrm flipH="1">
              <a:off x="4834" y="1688"/>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9" name="Rectangle 49"/>
            <p:cNvSpPr>
              <a:spLocks noChangeArrowheads="1"/>
            </p:cNvSpPr>
            <p:nvPr/>
          </p:nvSpPr>
          <p:spPr bwMode="auto">
            <a:xfrm>
              <a:off x="1048" y="1645"/>
              <a:ext cx="1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40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50" name="Line 50"/>
            <p:cNvSpPr>
              <a:spLocks noChangeShapeType="1"/>
            </p:cNvSpPr>
            <p:nvPr/>
          </p:nvSpPr>
          <p:spPr bwMode="auto">
            <a:xfrm>
              <a:off x="1145" y="1494"/>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1" name="Line 51"/>
            <p:cNvSpPr>
              <a:spLocks noChangeShapeType="1"/>
            </p:cNvSpPr>
            <p:nvPr/>
          </p:nvSpPr>
          <p:spPr bwMode="auto">
            <a:xfrm flipH="1">
              <a:off x="4834" y="1494"/>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2" name="Rectangle 52"/>
            <p:cNvSpPr>
              <a:spLocks noChangeArrowheads="1"/>
            </p:cNvSpPr>
            <p:nvPr/>
          </p:nvSpPr>
          <p:spPr bwMode="auto">
            <a:xfrm>
              <a:off x="1048" y="1451"/>
              <a:ext cx="1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60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53" name="Line 53"/>
            <p:cNvSpPr>
              <a:spLocks noChangeShapeType="1"/>
            </p:cNvSpPr>
            <p:nvPr/>
          </p:nvSpPr>
          <p:spPr bwMode="auto">
            <a:xfrm>
              <a:off x="1145" y="1301"/>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4" name="Line 54"/>
            <p:cNvSpPr>
              <a:spLocks noChangeShapeType="1"/>
            </p:cNvSpPr>
            <p:nvPr/>
          </p:nvSpPr>
          <p:spPr bwMode="auto">
            <a:xfrm flipH="1">
              <a:off x="4834" y="1301"/>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5" name="Rectangle 55"/>
            <p:cNvSpPr>
              <a:spLocks noChangeArrowheads="1"/>
            </p:cNvSpPr>
            <p:nvPr/>
          </p:nvSpPr>
          <p:spPr bwMode="auto">
            <a:xfrm>
              <a:off x="1048" y="1258"/>
              <a:ext cx="1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80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56" name="Line 56"/>
            <p:cNvSpPr>
              <a:spLocks noChangeShapeType="1"/>
            </p:cNvSpPr>
            <p:nvPr/>
          </p:nvSpPr>
          <p:spPr bwMode="auto">
            <a:xfrm>
              <a:off x="1145" y="1107"/>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7" name="Line 57"/>
            <p:cNvSpPr>
              <a:spLocks noChangeShapeType="1"/>
            </p:cNvSpPr>
            <p:nvPr/>
          </p:nvSpPr>
          <p:spPr bwMode="auto">
            <a:xfrm flipH="1">
              <a:off x="4834" y="1107"/>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58" name="Rectangle 58"/>
            <p:cNvSpPr>
              <a:spLocks noChangeArrowheads="1"/>
            </p:cNvSpPr>
            <p:nvPr/>
          </p:nvSpPr>
          <p:spPr bwMode="auto">
            <a:xfrm>
              <a:off x="1010" y="1064"/>
              <a:ext cx="15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100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59" name="Line 59"/>
            <p:cNvSpPr>
              <a:spLocks noChangeShapeType="1"/>
            </p:cNvSpPr>
            <p:nvPr/>
          </p:nvSpPr>
          <p:spPr bwMode="auto">
            <a:xfrm>
              <a:off x="1145" y="1010"/>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0" name="Line 60"/>
            <p:cNvSpPr>
              <a:spLocks noChangeShapeType="1"/>
            </p:cNvSpPr>
            <p:nvPr/>
          </p:nvSpPr>
          <p:spPr bwMode="auto">
            <a:xfrm>
              <a:off x="1145" y="2075"/>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1" name="Line 61"/>
            <p:cNvSpPr>
              <a:spLocks noChangeShapeType="1"/>
            </p:cNvSpPr>
            <p:nvPr/>
          </p:nvSpPr>
          <p:spPr bwMode="auto">
            <a:xfrm flipV="1">
              <a:off x="4872" y="1010"/>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2" name="Line 62"/>
            <p:cNvSpPr>
              <a:spLocks noChangeShapeType="1"/>
            </p:cNvSpPr>
            <p:nvPr/>
          </p:nvSpPr>
          <p:spPr bwMode="auto">
            <a:xfrm flipV="1">
              <a:off x="1145" y="1010"/>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63" name="Freeform 63"/>
            <p:cNvSpPr>
              <a:spLocks/>
            </p:cNvSpPr>
            <p:nvPr/>
          </p:nvSpPr>
          <p:spPr bwMode="auto">
            <a:xfrm>
              <a:off x="1145" y="1096"/>
              <a:ext cx="226" cy="979"/>
            </a:xfrm>
            <a:custGeom>
              <a:avLst/>
              <a:gdLst>
                <a:gd name="T0" fmla="*/ 0 w 226"/>
                <a:gd name="T1" fmla="*/ 76 h 979"/>
                <a:gd name="T2" fmla="*/ 5 w 226"/>
                <a:gd name="T3" fmla="*/ 242 h 979"/>
                <a:gd name="T4" fmla="*/ 11 w 226"/>
                <a:gd name="T5" fmla="*/ 102 h 979"/>
                <a:gd name="T6" fmla="*/ 16 w 226"/>
                <a:gd name="T7" fmla="*/ 81 h 979"/>
                <a:gd name="T8" fmla="*/ 21 w 226"/>
                <a:gd name="T9" fmla="*/ 54 h 979"/>
                <a:gd name="T10" fmla="*/ 27 w 226"/>
                <a:gd name="T11" fmla="*/ 16 h 979"/>
                <a:gd name="T12" fmla="*/ 32 w 226"/>
                <a:gd name="T13" fmla="*/ 86 h 979"/>
                <a:gd name="T14" fmla="*/ 38 w 226"/>
                <a:gd name="T15" fmla="*/ 151 h 979"/>
                <a:gd name="T16" fmla="*/ 48 w 226"/>
                <a:gd name="T17" fmla="*/ 76 h 979"/>
                <a:gd name="T18" fmla="*/ 54 w 226"/>
                <a:gd name="T19" fmla="*/ 979 h 979"/>
                <a:gd name="T20" fmla="*/ 59 w 226"/>
                <a:gd name="T21" fmla="*/ 146 h 979"/>
                <a:gd name="T22" fmla="*/ 59 w 226"/>
                <a:gd name="T23" fmla="*/ 146 h 979"/>
                <a:gd name="T24" fmla="*/ 70 w 226"/>
                <a:gd name="T25" fmla="*/ 86 h 979"/>
                <a:gd name="T26" fmla="*/ 75 w 226"/>
                <a:gd name="T27" fmla="*/ 76 h 979"/>
                <a:gd name="T28" fmla="*/ 81 w 226"/>
                <a:gd name="T29" fmla="*/ 97 h 979"/>
                <a:gd name="T30" fmla="*/ 81 w 226"/>
                <a:gd name="T31" fmla="*/ 43 h 979"/>
                <a:gd name="T32" fmla="*/ 86 w 226"/>
                <a:gd name="T33" fmla="*/ 65 h 979"/>
                <a:gd name="T34" fmla="*/ 91 w 226"/>
                <a:gd name="T35" fmla="*/ 156 h 979"/>
                <a:gd name="T36" fmla="*/ 97 w 226"/>
                <a:gd name="T37" fmla="*/ 86 h 979"/>
                <a:gd name="T38" fmla="*/ 107 w 226"/>
                <a:gd name="T39" fmla="*/ 979 h 979"/>
                <a:gd name="T40" fmla="*/ 113 w 226"/>
                <a:gd name="T41" fmla="*/ 54 h 979"/>
                <a:gd name="T42" fmla="*/ 118 w 226"/>
                <a:gd name="T43" fmla="*/ 81 h 979"/>
                <a:gd name="T44" fmla="*/ 124 w 226"/>
                <a:gd name="T45" fmla="*/ 119 h 979"/>
                <a:gd name="T46" fmla="*/ 129 w 226"/>
                <a:gd name="T47" fmla="*/ 113 h 979"/>
                <a:gd name="T48" fmla="*/ 134 w 226"/>
                <a:gd name="T49" fmla="*/ 167 h 979"/>
                <a:gd name="T50" fmla="*/ 140 w 226"/>
                <a:gd name="T51" fmla="*/ 92 h 979"/>
                <a:gd name="T52" fmla="*/ 145 w 226"/>
                <a:gd name="T53" fmla="*/ 65 h 979"/>
                <a:gd name="T54" fmla="*/ 150 w 226"/>
                <a:gd name="T55" fmla="*/ 97 h 979"/>
                <a:gd name="T56" fmla="*/ 150 w 226"/>
                <a:gd name="T57" fmla="*/ 108 h 979"/>
                <a:gd name="T58" fmla="*/ 156 w 226"/>
                <a:gd name="T59" fmla="*/ 97 h 979"/>
                <a:gd name="T60" fmla="*/ 161 w 226"/>
                <a:gd name="T61" fmla="*/ 43 h 979"/>
                <a:gd name="T62" fmla="*/ 167 w 226"/>
                <a:gd name="T63" fmla="*/ 81 h 979"/>
                <a:gd name="T64" fmla="*/ 172 w 226"/>
                <a:gd name="T65" fmla="*/ 49 h 979"/>
                <a:gd name="T66" fmla="*/ 177 w 226"/>
                <a:gd name="T67" fmla="*/ 92 h 979"/>
                <a:gd name="T68" fmla="*/ 183 w 226"/>
                <a:gd name="T69" fmla="*/ 119 h 979"/>
                <a:gd name="T70" fmla="*/ 188 w 226"/>
                <a:gd name="T71" fmla="*/ 113 h 979"/>
                <a:gd name="T72" fmla="*/ 193 w 226"/>
                <a:gd name="T73" fmla="*/ 97 h 979"/>
                <a:gd name="T74" fmla="*/ 199 w 226"/>
                <a:gd name="T75" fmla="*/ 92 h 979"/>
                <a:gd name="T76" fmla="*/ 204 w 226"/>
                <a:gd name="T77" fmla="*/ 113 h 979"/>
                <a:gd name="T78" fmla="*/ 210 w 226"/>
                <a:gd name="T79" fmla="*/ 97 h 979"/>
                <a:gd name="T80" fmla="*/ 215 w 226"/>
                <a:gd name="T81" fmla="*/ 54 h 979"/>
                <a:gd name="T82" fmla="*/ 220 w 226"/>
                <a:gd name="T83" fmla="*/ 3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 h="979">
                  <a:moveTo>
                    <a:pt x="0" y="119"/>
                  </a:moveTo>
                  <a:lnTo>
                    <a:pt x="0" y="140"/>
                  </a:lnTo>
                  <a:lnTo>
                    <a:pt x="0" y="76"/>
                  </a:lnTo>
                  <a:lnTo>
                    <a:pt x="0" y="92"/>
                  </a:lnTo>
                  <a:lnTo>
                    <a:pt x="5" y="92"/>
                  </a:lnTo>
                  <a:lnTo>
                    <a:pt x="5" y="242"/>
                  </a:lnTo>
                  <a:lnTo>
                    <a:pt x="11" y="242"/>
                  </a:lnTo>
                  <a:lnTo>
                    <a:pt x="11" y="86"/>
                  </a:lnTo>
                  <a:lnTo>
                    <a:pt x="11" y="102"/>
                  </a:lnTo>
                  <a:lnTo>
                    <a:pt x="16" y="102"/>
                  </a:lnTo>
                  <a:lnTo>
                    <a:pt x="16" y="167"/>
                  </a:lnTo>
                  <a:lnTo>
                    <a:pt x="16" y="81"/>
                  </a:lnTo>
                  <a:lnTo>
                    <a:pt x="16" y="113"/>
                  </a:lnTo>
                  <a:lnTo>
                    <a:pt x="21" y="113"/>
                  </a:lnTo>
                  <a:lnTo>
                    <a:pt x="21" y="54"/>
                  </a:lnTo>
                  <a:lnTo>
                    <a:pt x="21" y="146"/>
                  </a:lnTo>
                  <a:lnTo>
                    <a:pt x="27" y="146"/>
                  </a:lnTo>
                  <a:lnTo>
                    <a:pt x="27" y="16"/>
                  </a:lnTo>
                  <a:lnTo>
                    <a:pt x="32" y="16"/>
                  </a:lnTo>
                  <a:lnTo>
                    <a:pt x="32" y="97"/>
                  </a:lnTo>
                  <a:lnTo>
                    <a:pt x="32" y="86"/>
                  </a:lnTo>
                  <a:lnTo>
                    <a:pt x="38" y="86"/>
                  </a:lnTo>
                  <a:lnTo>
                    <a:pt x="38" y="43"/>
                  </a:lnTo>
                  <a:lnTo>
                    <a:pt x="38" y="151"/>
                  </a:lnTo>
                  <a:lnTo>
                    <a:pt x="43" y="151"/>
                  </a:lnTo>
                  <a:lnTo>
                    <a:pt x="43" y="76"/>
                  </a:lnTo>
                  <a:lnTo>
                    <a:pt x="48" y="76"/>
                  </a:lnTo>
                  <a:lnTo>
                    <a:pt x="48" y="27"/>
                  </a:lnTo>
                  <a:lnTo>
                    <a:pt x="48" y="979"/>
                  </a:lnTo>
                  <a:lnTo>
                    <a:pt x="54" y="979"/>
                  </a:lnTo>
                  <a:lnTo>
                    <a:pt x="54" y="54"/>
                  </a:lnTo>
                  <a:lnTo>
                    <a:pt x="54" y="146"/>
                  </a:lnTo>
                  <a:lnTo>
                    <a:pt x="59" y="146"/>
                  </a:lnTo>
                  <a:lnTo>
                    <a:pt x="59" y="226"/>
                  </a:lnTo>
                  <a:lnTo>
                    <a:pt x="59" y="27"/>
                  </a:lnTo>
                  <a:lnTo>
                    <a:pt x="59" y="146"/>
                  </a:lnTo>
                  <a:lnTo>
                    <a:pt x="64" y="140"/>
                  </a:lnTo>
                  <a:lnTo>
                    <a:pt x="64" y="86"/>
                  </a:lnTo>
                  <a:lnTo>
                    <a:pt x="70" y="86"/>
                  </a:lnTo>
                  <a:lnTo>
                    <a:pt x="70" y="0"/>
                  </a:lnTo>
                  <a:lnTo>
                    <a:pt x="70" y="70"/>
                  </a:lnTo>
                  <a:lnTo>
                    <a:pt x="75" y="76"/>
                  </a:lnTo>
                  <a:lnTo>
                    <a:pt x="75" y="129"/>
                  </a:lnTo>
                  <a:lnTo>
                    <a:pt x="75" y="97"/>
                  </a:lnTo>
                  <a:lnTo>
                    <a:pt x="81" y="97"/>
                  </a:lnTo>
                  <a:lnTo>
                    <a:pt x="81" y="178"/>
                  </a:lnTo>
                  <a:lnTo>
                    <a:pt x="81" y="22"/>
                  </a:lnTo>
                  <a:lnTo>
                    <a:pt x="81" y="43"/>
                  </a:lnTo>
                  <a:lnTo>
                    <a:pt x="86" y="43"/>
                  </a:lnTo>
                  <a:lnTo>
                    <a:pt x="86" y="16"/>
                  </a:lnTo>
                  <a:lnTo>
                    <a:pt x="86" y="65"/>
                  </a:lnTo>
                  <a:lnTo>
                    <a:pt x="91" y="65"/>
                  </a:lnTo>
                  <a:lnTo>
                    <a:pt x="91" y="215"/>
                  </a:lnTo>
                  <a:lnTo>
                    <a:pt x="91" y="156"/>
                  </a:lnTo>
                  <a:lnTo>
                    <a:pt x="97" y="156"/>
                  </a:lnTo>
                  <a:lnTo>
                    <a:pt x="97" y="59"/>
                  </a:lnTo>
                  <a:lnTo>
                    <a:pt x="97" y="86"/>
                  </a:lnTo>
                  <a:lnTo>
                    <a:pt x="102" y="86"/>
                  </a:lnTo>
                  <a:lnTo>
                    <a:pt x="102" y="979"/>
                  </a:lnTo>
                  <a:lnTo>
                    <a:pt x="107" y="979"/>
                  </a:lnTo>
                  <a:lnTo>
                    <a:pt x="107" y="113"/>
                  </a:lnTo>
                  <a:lnTo>
                    <a:pt x="113" y="113"/>
                  </a:lnTo>
                  <a:lnTo>
                    <a:pt x="113" y="54"/>
                  </a:lnTo>
                  <a:lnTo>
                    <a:pt x="113" y="81"/>
                  </a:lnTo>
                  <a:lnTo>
                    <a:pt x="118" y="43"/>
                  </a:lnTo>
                  <a:lnTo>
                    <a:pt x="118" y="81"/>
                  </a:lnTo>
                  <a:lnTo>
                    <a:pt x="118" y="49"/>
                  </a:lnTo>
                  <a:lnTo>
                    <a:pt x="124" y="49"/>
                  </a:lnTo>
                  <a:lnTo>
                    <a:pt x="124" y="119"/>
                  </a:lnTo>
                  <a:lnTo>
                    <a:pt x="124" y="27"/>
                  </a:lnTo>
                  <a:lnTo>
                    <a:pt x="124" y="113"/>
                  </a:lnTo>
                  <a:lnTo>
                    <a:pt x="129" y="113"/>
                  </a:lnTo>
                  <a:lnTo>
                    <a:pt x="129" y="232"/>
                  </a:lnTo>
                  <a:lnTo>
                    <a:pt x="129" y="167"/>
                  </a:lnTo>
                  <a:lnTo>
                    <a:pt x="134" y="167"/>
                  </a:lnTo>
                  <a:lnTo>
                    <a:pt x="134" y="113"/>
                  </a:lnTo>
                  <a:lnTo>
                    <a:pt x="134" y="129"/>
                  </a:lnTo>
                  <a:lnTo>
                    <a:pt x="140" y="92"/>
                  </a:lnTo>
                  <a:lnTo>
                    <a:pt x="140" y="140"/>
                  </a:lnTo>
                  <a:lnTo>
                    <a:pt x="140" y="65"/>
                  </a:lnTo>
                  <a:lnTo>
                    <a:pt x="145" y="65"/>
                  </a:lnTo>
                  <a:lnTo>
                    <a:pt x="145" y="124"/>
                  </a:lnTo>
                  <a:lnTo>
                    <a:pt x="145" y="97"/>
                  </a:lnTo>
                  <a:lnTo>
                    <a:pt x="150" y="97"/>
                  </a:lnTo>
                  <a:lnTo>
                    <a:pt x="150" y="119"/>
                  </a:lnTo>
                  <a:lnTo>
                    <a:pt x="150" y="54"/>
                  </a:lnTo>
                  <a:lnTo>
                    <a:pt x="150" y="108"/>
                  </a:lnTo>
                  <a:lnTo>
                    <a:pt x="156" y="108"/>
                  </a:lnTo>
                  <a:lnTo>
                    <a:pt x="156" y="146"/>
                  </a:lnTo>
                  <a:lnTo>
                    <a:pt x="156" y="97"/>
                  </a:lnTo>
                  <a:lnTo>
                    <a:pt x="156" y="108"/>
                  </a:lnTo>
                  <a:lnTo>
                    <a:pt x="161" y="108"/>
                  </a:lnTo>
                  <a:lnTo>
                    <a:pt x="161" y="43"/>
                  </a:lnTo>
                  <a:lnTo>
                    <a:pt x="167" y="43"/>
                  </a:lnTo>
                  <a:lnTo>
                    <a:pt x="167" y="27"/>
                  </a:lnTo>
                  <a:lnTo>
                    <a:pt x="167" y="81"/>
                  </a:lnTo>
                  <a:lnTo>
                    <a:pt x="172" y="81"/>
                  </a:lnTo>
                  <a:lnTo>
                    <a:pt x="172" y="102"/>
                  </a:lnTo>
                  <a:lnTo>
                    <a:pt x="172" y="49"/>
                  </a:lnTo>
                  <a:lnTo>
                    <a:pt x="172" y="70"/>
                  </a:lnTo>
                  <a:lnTo>
                    <a:pt x="177" y="70"/>
                  </a:lnTo>
                  <a:lnTo>
                    <a:pt x="177" y="92"/>
                  </a:lnTo>
                  <a:lnTo>
                    <a:pt x="177" y="43"/>
                  </a:lnTo>
                  <a:lnTo>
                    <a:pt x="183" y="43"/>
                  </a:lnTo>
                  <a:lnTo>
                    <a:pt x="183" y="119"/>
                  </a:lnTo>
                  <a:lnTo>
                    <a:pt x="183" y="92"/>
                  </a:lnTo>
                  <a:lnTo>
                    <a:pt x="188" y="92"/>
                  </a:lnTo>
                  <a:lnTo>
                    <a:pt x="188" y="113"/>
                  </a:lnTo>
                  <a:lnTo>
                    <a:pt x="188" y="0"/>
                  </a:lnTo>
                  <a:lnTo>
                    <a:pt x="188" y="97"/>
                  </a:lnTo>
                  <a:lnTo>
                    <a:pt x="193" y="97"/>
                  </a:lnTo>
                  <a:lnTo>
                    <a:pt x="193" y="22"/>
                  </a:lnTo>
                  <a:lnTo>
                    <a:pt x="193" y="119"/>
                  </a:lnTo>
                  <a:lnTo>
                    <a:pt x="199" y="92"/>
                  </a:lnTo>
                  <a:lnTo>
                    <a:pt x="199" y="43"/>
                  </a:lnTo>
                  <a:lnTo>
                    <a:pt x="204" y="49"/>
                  </a:lnTo>
                  <a:lnTo>
                    <a:pt x="204" y="113"/>
                  </a:lnTo>
                  <a:lnTo>
                    <a:pt x="210" y="113"/>
                  </a:lnTo>
                  <a:lnTo>
                    <a:pt x="210" y="135"/>
                  </a:lnTo>
                  <a:lnTo>
                    <a:pt x="210" y="97"/>
                  </a:lnTo>
                  <a:lnTo>
                    <a:pt x="210" y="119"/>
                  </a:lnTo>
                  <a:lnTo>
                    <a:pt x="215" y="119"/>
                  </a:lnTo>
                  <a:lnTo>
                    <a:pt x="215" y="54"/>
                  </a:lnTo>
                  <a:lnTo>
                    <a:pt x="215" y="119"/>
                  </a:lnTo>
                  <a:lnTo>
                    <a:pt x="220" y="119"/>
                  </a:lnTo>
                  <a:lnTo>
                    <a:pt x="220" y="38"/>
                  </a:lnTo>
                  <a:lnTo>
                    <a:pt x="220" y="92"/>
                  </a:lnTo>
                  <a:lnTo>
                    <a:pt x="226" y="65"/>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096" name="Freeform 64"/>
            <p:cNvSpPr>
              <a:spLocks/>
            </p:cNvSpPr>
            <p:nvPr/>
          </p:nvSpPr>
          <p:spPr bwMode="auto">
            <a:xfrm>
              <a:off x="1371" y="1016"/>
              <a:ext cx="226" cy="742"/>
            </a:xfrm>
            <a:custGeom>
              <a:avLst/>
              <a:gdLst>
                <a:gd name="T0" fmla="*/ 0 w 226"/>
                <a:gd name="T1" fmla="*/ 204 h 742"/>
                <a:gd name="T2" fmla="*/ 5 w 226"/>
                <a:gd name="T3" fmla="*/ 188 h 742"/>
                <a:gd name="T4" fmla="*/ 11 w 226"/>
                <a:gd name="T5" fmla="*/ 161 h 742"/>
                <a:gd name="T6" fmla="*/ 21 w 226"/>
                <a:gd name="T7" fmla="*/ 188 h 742"/>
                <a:gd name="T8" fmla="*/ 27 w 226"/>
                <a:gd name="T9" fmla="*/ 188 h 742"/>
                <a:gd name="T10" fmla="*/ 32 w 226"/>
                <a:gd name="T11" fmla="*/ 242 h 742"/>
                <a:gd name="T12" fmla="*/ 37 w 226"/>
                <a:gd name="T13" fmla="*/ 172 h 742"/>
                <a:gd name="T14" fmla="*/ 43 w 226"/>
                <a:gd name="T15" fmla="*/ 156 h 742"/>
                <a:gd name="T16" fmla="*/ 48 w 226"/>
                <a:gd name="T17" fmla="*/ 209 h 742"/>
                <a:gd name="T18" fmla="*/ 54 w 226"/>
                <a:gd name="T19" fmla="*/ 107 h 742"/>
                <a:gd name="T20" fmla="*/ 59 w 226"/>
                <a:gd name="T21" fmla="*/ 220 h 742"/>
                <a:gd name="T22" fmla="*/ 64 w 226"/>
                <a:gd name="T23" fmla="*/ 134 h 742"/>
                <a:gd name="T24" fmla="*/ 70 w 226"/>
                <a:gd name="T25" fmla="*/ 338 h 742"/>
                <a:gd name="T26" fmla="*/ 75 w 226"/>
                <a:gd name="T27" fmla="*/ 301 h 742"/>
                <a:gd name="T28" fmla="*/ 80 w 226"/>
                <a:gd name="T29" fmla="*/ 220 h 742"/>
                <a:gd name="T30" fmla="*/ 86 w 226"/>
                <a:gd name="T31" fmla="*/ 199 h 742"/>
                <a:gd name="T32" fmla="*/ 91 w 226"/>
                <a:gd name="T33" fmla="*/ 102 h 742"/>
                <a:gd name="T34" fmla="*/ 97 w 226"/>
                <a:gd name="T35" fmla="*/ 118 h 742"/>
                <a:gd name="T36" fmla="*/ 102 w 226"/>
                <a:gd name="T37" fmla="*/ 91 h 742"/>
                <a:gd name="T38" fmla="*/ 107 w 226"/>
                <a:gd name="T39" fmla="*/ 231 h 742"/>
                <a:gd name="T40" fmla="*/ 113 w 226"/>
                <a:gd name="T41" fmla="*/ 742 h 742"/>
                <a:gd name="T42" fmla="*/ 118 w 226"/>
                <a:gd name="T43" fmla="*/ 53 h 742"/>
                <a:gd name="T44" fmla="*/ 123 w 226"/>
                <a:gd name="T45" fmla="*/ 204 h 742"/>
                <a:gd name="T46" fmla="*/ 129 w 226"/>
                <a:gd name="T47" fmla="*/ 166 h 742"/>
                <a:gd name="T48" fmla="*/ 134 w 226"/>
                <a:gd name="T49" fmla="*/ 156 h 742"/>
                <a:gd name="T50" fmla="*/ 140 w 226"/>
                <a:gd name="T51" fmla="*/ 139 h 742"/>
                <a:gd name="T52" fmla="*/ 145 w 226"/>
                <a:gd name="T53" fmla="*/ 441 h 742"/>
                <a:gd name="T54" fmla="*/ 150 w 226"/>
                <a:gd name="T55" fmla="*/ 172 h 742"/>
                <a:gd name="T56" fmla="*/ 156 w 226"/>
                <a:gd name="T57" fmla="*/ 182 h 742"/>
                <a:gd name="T58" fmla="*/ 161 w 226"/>
                <a:gd name="T59" fmla="*/ 134 h 742"/>
                <a:gd name="T60" fmla="*/ 166 w 226"/>
                <a:gd name="T61" fmla="*/ 204 h 742"/>
                <a:gd name="T62" fmla="*/ 172 w 226"/>
                <a:gd name="T63" fmla="*/ 177 h 742"/>
                <a:gd name="T64" fmla="*/ 172 w 226"/>
                <a:gd name="T65" fmla="*/ 161 h 742"/>
                <a:gd name="T66" fmla="*/ 177 w 226"/>
                <a:gd name="T67" fmla="*/ 172 h 742"/>
                <a:gd name="T68" fmla="*/ 183 w 226"/>
                <a:gd name="T69" fmla="*/ 150 h 742"/>
                <a:gd name="T70" fmla="*/ 188 w 226"/>
                <a:gd name="T71" fmla="*/ 199 h 742"/>
                <a:gd name="T72" fmla="*/ 193 w 226"/>
                <a:gd name="T73" fmla="*/ 236 h 742"/>
                <a:gd name="T74" fmla="*/ 204 w 226"/>
                <a:gd name="T75" fmla="*/ 156 h 742"/>
                <a:gd name="T76" fmla="*/ 204 w 226"/>
                <a:gd name="T77" fmla="*/ 161 h 742"/>
                <a:gd name="T78" fmla="*/ 209 w 226"/>
                <a:gd name="T79" fmla="*/ 150 h 742"/>
                <a:gd name="T80" fmla="*/ 215 w 226"/>
                <a:gd name="T81" fmla="*/ 156 h 742"/>
                <a:gd name="T82" fmla="*/ 220 w 226"/>
                <a:gd name="T83" fmla="*/ 371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 h="742">
                  <a:moveTo>
                    <a:pt x="0" y="145"/>
                  </a:moveTo>
                  <a:lnTo>
                    <a:pt x="0" y="134"/>
                  </a:lnTo>
                  <a:lnTo>
                    <a:pt x="0" y="204"/>
                  </a:lnTo>
                  <a:lnTo>
                    <a:pt x="5" y="209"/>
                  </a:lnTo>
                  <a:lnTo>
                    <a:pt x="5" y="172"/>
                  </a:lnTo>
                  <a:lnTo>
                    <a:pt x="5" y="188"/>
                  </a:lnTo>
                  <a:lnTo>
                    <a:pt x="11" y="188"/>
                  </a:lnTo>
                  <a:lnTo>
                    <a:pt x="11" y="134"/>
                  </a:lnTo>
                  <a:lnTo>
                    <a:pt x="11" y="161"/>
                  </a:lnTo>
                  <a:lnTo>
                    <a:pt x="16" y="199"/>
                  </a:lnTo>
                  <a:lnTo>
                    <a:pt x="16" y="204"/>
                  </a:lnTo>
                  <a:lnTo>
                    <a:pt x="21" y="188"/>
                  </a:lnTo>
                  <a:lnTo>
                    <a:pt x="21" y="145"/>
                  </a:lnTo>
                  <a:lnTo>
                    <a:pt x="27" y="145"/>
                  </a:lnTo>
                  <a:lnTo>
                    <a:pt x="27" y="188"/>
                  </a:lnTo>
                  <a:lnTo>
                    <a:pt x="27" y="177"/>
                  </a:lnTo>
                  <a:lnTo>
                    <a:pt x="32" y="177"/>
                  </a:lnTo>
                  <a:lnTo>
                    <a:pt x="32" y="242"/>
                  </a:lnTo>
                  <a:lnTo>
                    <a:pt x="37" y="236"/>
                  </a:lnTo>
                  <a:lnTo>
                    <a:pt x="37" y="166"/>
                  </a:lnTo>
                  <a:lnTo>
                    <a:pt x="37" y="172"/>
                  </a:lnTo>
                  <a:lnTo>
                    <a:pt x="43" y="161"/>
                  </a:lnTo>
                  <a:lnTo>
                    <a:pt x="43" y="134"/>
                  </a:lnTo>
                  <a:lnTo>
                    <a:pt x="43" y="156"/>
                  </a:lnTo>
                  <a:lnTo>
                    <a:pt x="48" y="236"/>
                  </a:lnTo>
                  <a:lnTo>
                    <a:pt x="48" y="242"/>
                  </a:lnTo>
                  <a:lnTo>
                    <a:pt x="48" y="209"/>
                  </a:lnTo>
                  <a:lnTo>
                    <a:pt x="54" y="199"/>
                  </a:lnTo>
                  <a:lnTo>
                    <a:pt x="54" y="220"/>
                  </a:lnTo>
                  <a:lnTo>
                    <a:pt x="54" y="107"/>
                  </a:lnTo>
                  <a:lnTo>
                    <a:pt x="54" y="118"/>
                  </a:lnTo>
                  <a:lnTo>
                    <a:pt x="59" y="204"/>
                  </a:lnTo>
                  <a:lnTo>
                    <a:pt x="59" y="220"/>
                  </a:lnTo>
                  <a:lnTo>
                    <a:pt x="59" y="134"/>
                  </a:lnTo>
                  <a:lnTo>
                    <a:pt x="64" y="16"/>
                  </a:lnTo>
                  <a:lnTo>
                    <a:pt x="64" y="134"/>
                  </a:lnTo>
                  <a:lnTo>
                    <a:pt x="64" y="113"/>
                  </a:lnTo>
                  <a:lnTo>
                    <a:pt x="70" y="113"/>
                  </a:lnTo>
                  <a:lnTo>
                    <a:pt x="70" y="338"/>
                  </a:lnTo>
                  <a:lnTo>
                    <a:pt x="70" y="166"/>
                  </a:lnTo>
                  <a:lnTo>
                    <a:pt x="75" y="166"/>
                  </a:lnTo>
                  <a:lnTo>
                    <a:pt x="75" y="301"/>
                  </a:lnTo>
                  <a:lnTo>
                    <a:pt x="75" y="0"/>
                  </a:lnTo>
                  <a:lnTo>
                    <a:pt x="80" y="0"/>
                  </a:lnTo>
                  <a:lnTo>
                    <a:pt x="80" y="220"/>
                  </a:lnTo>
                  <a:lnTo>
                    <a:pt x="86" y="220"/>
                  </a:lnTo>
                  <a:lnTo>
                    <a:pt x="86" y="242"/>
                  </a:lnTo>
                  <a:lnTo>
                    <a:pt x="86" y="199"/>
                  </a:lnTo>
                  <a:lnTo>
                    <a:pt x="86" y="231"/>
                  </a:lnTo>
                  <a:lnTo>
                    <a:pt x="91" y="231"/>
                  </a:lnTo>
                  <a:lnTo>
                    <a:pt x="91" y="102"/>
                  </a:lnTo>
                  <a:lnTo>
                    <a:pt x="97" y="134"/>
                  </a:lnTo>
                  <a:lnTo>
                    <a:pt x="97" y="172"/>
                  </a:lnTo>
                  <a:lnTo>
                    <a:pt x="97" y="118"/>
                  </a:lnTo>
                  <a:lnTo>
                    <a:pt x="102" y="118"/>
                  </a:lnTo>
                  <a:lnTo>
                    <a:pt x="102" y="182"/>
                  </a:lnTo>
                  <a:lnTo>
                    <a:pt x="102" y="91"/>
                  </a:lnTo>
                  <a:lnTo>
                    <a:pt x="102" y="172"/>
                  </a:lnTo>
                  <a:lnTo>
                    <a:pt x="107" y="172"/>
                  </a:lnTo>
                  <a:lnTo>
                    <a:pt x="107" y="231"/>
                  </a:lnTo>
                  <a:lnTo>
                    <a:pt x="107" y="123"/>
                  </a:lnTo>
                  <a:lnTo>
                    <a:pt x="113" y="123"/>
                  </a:lnTo>
                  <a:lnTo>
                    <a:pt x="113" y="742"/>
                  </a:lnTo>
                  <a:lnTo>
                    <a:pt x="113" y="139"/>
                  </a:lnTo>
                  <a:lnTo>
                    <a:pt x="118" y="139"/>
                  </a:lnTo>
                  <a:lnTo>
                    <a:pt x="118" y="53"/>
                  </a:lnTo>
                  <a:lnTo>
                    <a:pt x="118" y="166"/>
                  </a:lnTo>
                  <a:lnTo>
                    <a:pt x="123" y="166"/>
                  </a:lnTo>
                  <a:lnTo>
                    <a:pt x="123" y="204"/>
                  </a:lnTo>
                  <a:lnTo>
                    <a:pt x="123" y="145"/>
                  </a:lnTo>
                  <a:lnTo>
                    <a:pt x="123" y="166"/>
                  </a:lnTo>
                  <a:lnTo>
                    <a:pt x="129" y="166"/>
                  </a:lnTo>
                  <a:lnTo>
                    <a:pt x="129" y="96"/>
                  </a:lnTo>
                  <a:lnTo>
                    <a:pt x="134" y="96"/>
                  </a:lnTo>
                  <a:lnTo>
                    <a:pt x="134" y="156"/>
                  </a:lnTo>
                  <a:lnTo>
                    <a:pt x="134" y="59"/>
                  </a:lnTo>
                  <a:lnTo>
                    <a:pt x="134" y="139"/>
                  </a:lnTo>
                  <a:lnTo>
                    <a:pt x="140" y="139"/>
                  </a:lnTo>
                  <a:lnTo>
                    <a:pt x="140" y="123"/>
                  </a:lnTo>
                  <a:lnTo>
                    <a:pt x="140" y="441"/>
                  </a:lnTo>
                  <a:lnTo>
                    <a:pt x="145" y="441"/>
                  </a:lnTo>
                  <a:lnTo>
                    <a:pt x="145" y="161"/>
                  </a:lnTo>
                  <a:lnTo>
                    <a:pt x="145" y="172"/>
                  </a:lnTo>
                  <a:lnTo>
                    <a:pt x="150" y="172"/>
                  </a:lnTo>
                  <a:lnTo>
                    <a:pt x="150" y="199"/>
                  </a:lnTo>
                  <a:lnTo>
                    <a:pt x="150" y="188"/>
                  </a:lnTo>
                  <a:lnTo>
                    <a:pt x="156" y="182"/>
                  </a:lnTo>
                  <a:lnTo>
                    <a:pt x="156" y="59"/>
                  </a:lnTo>
                  <a:lnTo>
                    <a:pt x="156" y="134"/>
                  </a:lnTo>
                  <a:lnTo>
                    <a:pt x="161" y="134"/>
                  </a:lnTo>
                  <a:lnTo>
                    <a:pt x="161" y="156"/>
                  </a:lnTo>
                  <a:lnTo>
                    <a:pt x="166" y="156"/>
                  </a:lnTo>
                  <a:lnTo>
                    <a:pt x="166" y="204"/>
                  </a:lnTo>
                  <a:lnTo>
                    <a:pt x="166" y="129"/>
                  </a:lnTo>
                  <a:lnTo>
                    <a:pt x="166" y="177"/>
                  </a:lnTo>
                  <a:lnTo>
                    <a:pt x="172" y="177"/>
                  </a:lnTo>
                  <a:lnTo>
                    <a:pt x="172" y="220"/>
                  </a:lnTo>
                  <a:lnTo>
                    <a:pt x="172" y="145"/>
                  </a:lnTo>
                  <a:lnTo>
                    <a:pt x="172" y="161"/>
                  </a:lnTo>
                  <a:lnTo>
                    <a:pt x="177" y="161"/>
                  </a:lnTo>
                  <a:lnTo>
                    <a:pt x="177" y="129"/>
                  </a:lnTo>
                  <a:lnTo>
                    <a:pt x="177" y="172"/>
                  </a:lnTo>
                  <a:lnTo>
                    <a:pt x="183" y="166"/>
                  </a:lnTo>
                  <a:lnTo>
                    <a:pt x="183" y="177"/>
                  </a:lnTo>
                  <a:lnTo>
                    <a:pt x="183" y="150"/>
                  </a:lnTo>
                  <a:lnTo>
                    <a:pt x="183" y="172"/>
                  </a:lnTo>
                  <a:lnTo>
                    <a:pt x="188" y="172"/>
                  </a:lnTo>
                  <a:lnTo>
                    <a:pt x="188" y="199"/>
                  </a:lnTo>
                  <a:lnTo>
                    <a:pt x="193" y="193"/>
                  </a:lnTo>
                  <a:lnTo>
                    <a:pt x="193" y="188"/>
                  </a:lnTo>
                  <a:lnTo>
                    <a:pt x="193" y="236"/>
                  </a:lnTo>
                  <a:lnTo>
                    <a:pt x="199" y="242"/>
                  </a:lnTo>
                  <a:lnTo>
                    <a:pt x="199" y="156"/>
                  </a:lnTo>
                  <a:lnTo>
                    <a:pt x="204" y="156"/>
                  </a:lnTo>
                  <a:lnTo>
                    <a:pt x="204" y="193"/>
                  </a:lnTo>
                  <a:lnTo>
                    <a:pt x="204" y="123"/>
                  </a:lnTo>
                  <a:lnTo>
                    <a:pt x="204" y="161"/>
                  </a:lnTo>
                  <a:lnTo>
                    <a:pt x="209" y="156"/>
                  </a:lnTo>
                  <a:lnTo>
                    <a:pt x="209" y="182"/>
                  </a:lnTo>
                  <a:lnTo>
                    <a:pt x="209" y="150"/>
                  </a:lnTo>
                  <a:lnTo>
                    <a:pt x="209" y="166"/>
                  </a:lnTo>
                  <a:lnTo>
                    <a:pt x="215" y="172"/>
                  </a:lnTo>
                  <a:lnTo>
                    <a:pt x="215" y="156"/>
                  </a:lnTo>
                  <a:lnTo>
                    <a:pt x="215" y="279"/>
                  </a:lnTo>
                  <a:lnTo>
                    <a:pt x="220" y="279"/>
                  </a:lnTo>
                  <a:lnTo>
                    <a:pt x="220" y="371"/>
                  </a:lnTo>
                  <a:lnTo>
                    <a:pt x="220" y="166"/>
                  </a:lnTo>
                  <a:lnTo>
                    <a:pt x="226" y="166"/>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097" name="Freeform 65"/>
            <p:cNvSpPr>
              <a:spLocks/>
            </p:cNvSpPr>
            <p:nvPr/>
          </p:nvSpPr>
          <p:spPr bwMode="auto">
            <a:xfrm>
              <a:off x="1597" y="1123"/>
              <a:ext cx="204" cy="274"/>
            </a:xfrm>
            <a:custGeom>
              <a:avLst/>
              <a:gdLst>
                <a:gd name="T0" fmla="*/ 0 w 204"/>
                <a:gd name="T1" fmla="*/ 124 h 274"/>
                <a:gd name="T2" fmla="*/ 5 w 204"/>
                <a:gd name="T3" fmla="*/ 140 h 274"/>
                <a:gd name="T4" fmla="*/ 10 w 204"/>
                <a:gd name="T5" fmla="*/ 32 h 274"/>
                <a:gd name="T6" fmla="*/ 10 w 204"/>
                <a:gd name="T7" fmla="*/ 65 h 274"/>
                <a:gd name="T8" fmla="*/ 16 w 204"/>
                <a:gd name="T9" fmla="*/ 124 h 274"/>
                <a:gd name="T10" fmla="*/ 21 w 204"/>
                <a:gd name="T11" fmla="*/ 97 h 274"/>
                <a:gd name="T12" fmla="*/ 21 w 204"/>
                <a:gd name="T13" fmla="*/ 226 h 274"/>
                <a:gd name="T14" fmla="*/ 27 w 204"/>
                <a:gd name="T15" fmla="*/ 231 h 274"/>
                <a:gd name="T16" fmla="*/ 27 w 204"/>
                <a:gd name="T17" fmla="*/ 205 h 274"/>
                <a:gd name="T18" fmla="*/ 32 w 204"/>
                <a:gd name="T19" fmla="*/ 86 h 274"/>
                <a:gd name="T20" fmla="*/ 37 w 204"/>
                <a:gd name="T21" fmla="*/ 108 h 274"/>
                <a:gd name="T22" fmla="*/ 37 w 204"/>
                <a:gd name="T23" fmla="*/ 0 h 274"/>
                <a:gd name="T24" fmla="*/ 43 w 204"/>
                <a:gd name="T25" fmla="*/ 86 h 274"/>
                <a:gd name="T26" fmla="*/ 43 w 204"/>
                <a:gd name="T27" fmla="*/ 65 h 274"/>
                <a:gd name="T28" fmla="*/ 48 w 204"/>
                <a:gd name="T29" fmla="*/ 97 h 274"/>
                <a:gd name="T30" fmla="*/ 48 w 204"/>
                <a:gd name="T31" fmla="*/ 22 h 274"/>
                <a:gd name="T32" fmla="*/ 53 w 204"/>
                <a:gd name="T33" fmla="*/ 54 h 274"/>
                <a:gd name="T34" fmla="*/ 59 w 204"/>
                <a:gd name="T35" fmla="*/ 108 h 274"/>
                <a:gd name="T36" fmla="*/ 59 w 204"/>
                <a:gd name="T37" fmla="*/ 70 h 274"/>
                <a:gd name="T38" fmla="*/ 64 w 204"/>
                <a:gd name="T39" fmla="*/ 140 h 274"/>
                <a:gd name="T40" fmla="*/ 70 w 204"/>
                <a:gd name="T41" fmla="*/ 92 h 274"/>
                <a:gd name="T42" fmla="*/ 70 w 204"/>
                <a:gd name="T43" fmla="*/ 75 h 274"/>
                <a:gd name="T44" fmla="*/ 75 w 204"/>
                <a:gd name="T45" fmla="*/ 102 h 274"/>
                <a:gd name="T46" fmla="*/ 75 w 204"/>
                <a:gd name="T47" fmla="*/ 70 h 274"/>
                <a:gd name="T48" fmla="*/ 80 w 204"/>
                <a:gd name="T49" fmla="*/ 102 h 274"/>
                <a:gd name="T50" fmla="*/ 80 w 204"/>
                <a:gd name="T51" fmla="*/ 129 h 274"/>
                <a:gd name="T52" fmla="*/ 86 w 204"/>
                <a:gd name="T53" fmla="*/ 140 h 274"/>
                <a:gd name="T54" fmla="*/ 86 w 204"/>
                <a:gd name="T55" fmla="*/ 119 h 274"/>
                <a:gd name="T56" fmla="*/ 91 w 204"/>
                <a:gd name="T57" fmla="*/ 49 h 274"/>
                <a:gd name="T58" fmla="*/ 96 w 204"/>
                <a:gd name="T59" fmla="*/ 65 h 274"/>
                <a:gd name="T60" fmla="*/ 96 w 204"/>
                <a:gd name="T61" fmla="*/ 38 h 274"/>
                <a:gd name="T62" fmla="*/ 102 w 204"/>
                <a:gd name="T63" fmla="*/ 70 h 274"/>
                <a:gd name="T64" fmla="*/ 107 w 204"/>
                <a:gd name="T65" fmla="*/ 108 h 274"/>
                <a:gd name="T66" fmla="*/ 107 w 204"/>
                <a:gd name="T67" fmla="*/ 81 h 274"/>
                <a:gd name="T68" fmla="*/ 113 w 204"/>
                <a:gd name="T69" fmla="*/ 92 h 274"/>
                <a:gd name="T70" fmla="*/ 113 w 204"/>
                <a:gd name="T71" fmla="*/ 81 h 274"/>
                <a:gd name="T72" fmla="*/ 118 w 204"/>
                <a:gd name="T73" fmla="*/ 194 h 274"/>
                <a:gd name="T74" fmla="*/ 123 w 204"/>
                <a:gd name="T75" fmla="*/ 86 h 274"/>
                <a:gd name="T76" fmla="*/ 123 w 204"/>
                <a:gd name="T77" fmla="*/ 43 h 274"/>
                <a:gd name="T78" fmla="*/ 129 w 204"/>
                <a:gd name="T79" fmla="*/ 119 h 274"/>
                <a:gd name="T80" fmla="*/ 129 w 204"/>
                <a:gd name="T81" fmla="*/ 92 h 274"/>
                <a:gd name="T82" fmla="*/ 134 w 204"/>
                <a:gd name="T83" fmla="*/ 97 h 274"/>
                <a:gd name="T84" fmla="*/ 134 w 204"/>
                <a:gd name="T85" fmla="*/ 92 h 274"/>
                <a:gd name="T86" fmla="*/ 139 w 204"/>
                <a:gd name="T87" fmla="*/ 49 h 274"/>
                <a:gd name="T88" fmla="*/ 145 w 204"/>
                <a:gd name="T89" fmla="*/ 54 h 274"/>
                <a:gd name="T90" fmla="*/ 150 w 204"/>
                <a:gd name="T91" fmla="*/ 167 h 274"/>
                <a:gd name="T92" fmla="*/ 150 w 204"/>
                <a:gd name="T93" fmla="*/ 38 h 274"/>
                <a:gd name="T94" fmla="*/ 156 w 204"/>
                <a:gd name="T95" fmla="*/ 274 h 274"/>
                <a:gd name="T96" fmla="*/ 161 w 204"/>
                <a:gd name="T97" fmla="*/ 92 h 274"/>
                <a:gd name="T98" fmla="*/ 166 w 204"/>
                <a:gd name="T99" fmla="*/ 70 h 274"/>
                <a:gd name="T100" fmla="*/ 166 w 204"/>
                <a:gd name="T101" fmla="*/ 124 h 274"/>
                <a:gd name="T102" fmla="*/ 172 w 204"/>
                <a:gd name="T103" fmla="*/ 140 h 274"/>
                <a:gd name="T104" fmla="*/ 172 w 204"/>
                <a:gd name="T105" fmla="*/ 102 h 274"/>
                <a:gd name="T106" fmla="*/ 177 w 204"/>
                <a:gd name="T107" fmla="*/ 129 h 274"/>
                <a:gd name="T108" fmla="*/ 177 w 204"/>
                <a:gd name="T109" fmla="*/ 124 h 274"/>
                <a:gd name="T110" fmla="*/ 182 w 204"/>
                <a:gd name="T111" fmla="*/ 59 h 274"/>
                <a:gd name="T112" fmla="*/ 188 w 204"/>
                <a:gd name="T113" fmla="*/ 86 h 274"/>
                <a:gd name="T114" fmla="*/ 188 w 204"/>
                <a:gd name="T115" fmla="*/ 38 h 274"/>
                <a:gd name="T116" fmla="*/ 193 w 204"/>
                <a:gd name="T117" fmla="*/ 70 h 274"/>
                <a:gd name="T118" fmla="*/ 193 w 204"/>
                <a:gd name="T119" fmla="*/ 102 h 274"/>
                <a:gd name="T120" fmla="*/ 199 w 204"/>
                <a:gd name="T121" fmla="*/ 65 h 274"/>
                <a:gd name="T122" fmla="*/ 204 w 204"/>
                <a:gd name="T123" fmla="*/ 15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 h="274">
                  <a:moveTo>
                    <a:pt x="0" y="59"/>
                  </a:moveTo>
                  <a:lnTo>
                    <a:pt x="0" y="124"/>
                  </a:lnTo>
                  <a:lnTo>
                    <a:pt x="5" y="124"/>
                  </a:lnTo>
                  <a:lnTo>
                    <a:pt x="5" y="140"/>
                  </a:lnTo>
                  <a:lnTo>
                    <a:pt x="5" y="32"/>
                  </a:lnTo>
                  <a:lnTo>
                    <a:pt x="10" y="32"/>
                  </a:lnTo>
                  <a:lnTo>
                    <a:pt x="10" y="81"/>
                  </a:lnTo>
                  <a:lnTo>
                    <a:pt x="10" y="65"/>
                  </a:lnTo>
                  <a:lnTo>
                    <a:pt x="16" y="97"/>
                  </a:lnTo>
                  <a:lnTo>
                    <a:pt x="16" y="124"/>
                  </a:lnTo>
                  <a:lnTo>
                    <a:pt x="16" y="97"/>
                  </a:lnTo>
                  <a:lnTo>
                    <a:pt x="21" y="97"/>
                  </a:lnTo>
                  <a:lnTo>
                    <a:pt x="21" y="65"/>
                  </a:lnTo>
                  <a:lnTo>
                    <a:pt x="21" y="226"/>
                  </a:lnTo>
                  <a:lnTo>
                    <a:pt x="27" y="226"/>
                  </a:lnTo>
                  <a:lnTo>
                    <a:pt x="27" y="231"/>
                  </a:lnTo>
                  <a:lnTo>
                    <a:pt x="27" y="86"/>
                  </a:lnTo>
                  <a:lnTo>
                    <a:pt x="27" y="205"/>
                  </a:lnTo>
                  <a:lnTo>
                    <a:pt x="32" y="135"/>
                  </a:lnTo>
                  <a:lnTo>
                    <a:pt x="32" y="86"/>
                  </a:lnTo>
                  <a:lnTo>
                    <a:pt x="32" y="108"/>
                  </a:lnTo>
                  <a:lnTo>
                    <a:pt x="37" y="108"/>
                  </a:lnTo>
                  <a:lnTo>
                    <a:pt x="37" y="183"/>
                  </a:lnTo>
                  <a:lnTo>
                    <a:pt x="37" y="0"/>
                  </a:lnTo>
                  <a:lnTo>
                    <a:pt x="37" y="102"/>
                  </a:lnTo>
                  <a:lnTo>
                    <a:pt x="43" y="86"/>
                  </a:lnTo>
                  <a:lnTo>
                    <a:pt x="43" y="108"/>
                  </a:lnTo>
                  <a:lnTo>
                    <a:pt x="43" y="65"/>
                  </a:lnTo>
                  <a:lnTo>
                    <a:pt x="43" y="97"/>
                  </a:lnTo>
                  <a:lnTo>
                    <a:pt x="48" y="97"/>
                  </a:lnTo>
                  <a:lnTo>
                    <a:pt x="48" y="113"/>
                  </a:lnTo>
                  <a:lnTo>
                    <a:pt x="48" y="22"/>
                  </a:lnTo>
                  <a:lnTo>
                    <a:pt x="48" y="54"/>
                  </a:lnTo>
                  <a:lnTo>
                    <a:pt x="53" y="54"/>
                  </a:lnTo>
                  <a:lnTo>
                    <a:pt x="53" y="108"/>
                  </a:lnTo>
                  <a:lnTo>
                    <a:pt x="59" y="108"/>
                  </a:lnTo>
                  <a:lnTo>
                    <a:pt x="59" y="38"/>
                  </a:lnTo>
                  <a:lnTo>
                    <a:pt x="59" y="70"/>
                  </a:lnTo>
                  <a:lnTo>
                    <a:pt x="64" y="65"/>
                  </a:lnTo>
                  <a:lnTo>
                    <a:pt x="64" y="140"/>
                  </a:lnTo>
                  <a:lnTo>
                    <a:pt x="64" y="92"/>
                  </a:lnTo>
                  <a:lnTo>
                    <a:pt x="70" y="92"/>
                  </a:lnTo>
                  <a:lnTo>
                    <a:pt x="70" y="113"/>
                  </a:lnTo>
                  <a:lnTo>
                    <a:pt x="70" y="75"/>
                  </a:lnTo>
                  <a:lnTo>
                    <a:pt x="70" y="102"/>
                  </a:lnTo>
                  <a:lnTo>
                    <a:pt x="75" y="102"/>
                  </a:lnTo>
                  <a:lnTo>
                    <a:pt x="75" y="119"/>
                  </a:lnTo>
                  <a:lnTo>
                    <a:pt x="75" y="70"/>
                  </a:lnTo>
                  <a:lnTo>
                    <a:pt x="75" y="75"/>
                  </a:lnTo>
                  <a:lnTo>
                    <a:pt x="80" y="102"/>
                  </a:lnTo>
                  <a:lnTo>
                    <a:pt x="80" y="156"/>
                  </a:lnTo>
                  <a:lnTo>
                    <a:pt x="80" y="129"/>
                  </a:lnTo>
                  <a:lnTo>
                    <a:pt x="86" y="129"/>
                  </a:lnTo>
                  <a:lnTo>
                    <a:pt x="86" y="140"/>
                  </a:lnTo>
                  <a:lnTo>
                    <a:pt x="86" y="59"/>
                  </a:lnTo>
                  <a:lnTo>
                    <a:pt x="86" y="119"/>
                  </a:lnTo>
                  <a:lnTo>
                    <a:pt x="91" y="119"/>
                  </a:lnTo>
                  <a:lnTo>
                    <a:pt x="91" y="49"/>
                  </a:lnTo>
                  <a:lnTo>
                    <a:pt x="91" y="70"/>
                  </a:lnTo>
                  <a:lnTo>
                    <a:pt x="96" y="65"/>
                  </a:lnTo>
                  <a:lnTo>
                    <a:pt x="96" y="81"/>
                  </a:lnTo>
                  <a:lnTo>
                    <a:pt x="96" y="38"/>
                  </a:lnTo>
                  <a:lnTo>
                    <a:pt x="96" y="70"/>
                  </a:lnTo>
                  <a:lnTo>
                    <a:pt x="102" y="70"/>
                  </a:lnTo>
                  <a:lnTo>
                    <a:pt x="102" y="108"/>
                  </a:lnTo>
                  <a:lnTo>
                    <a:pt x="107" y="108"/>
                  </a:lnTo>
                  <a:lnTo>
                    <a:pt x="107" y="54"/>
                  </a:lnTo>
                  <a:lnTo>
                    <a:pt x="107" y="81"/>
                  </a:lnTo>
                  <a:lnTo>
                    <a:pt x="113" y="86"/>
                  </a:lnTo>
                  <a:lnTo>
                    <a:pt x="113" y="92"/>
                  </a:lnTo>
                  <a:lnTo>
                    <a:pt x="113" y="43"/>
                  </a:lnTo>
                  <a:lnTo>
                    <a:pt x="113" y="81"/>
                  </a:lnTo>
                  <a:lnTo>
                    <a:pt x="118" y="81"/>
                  </a:lnTo>
                  <a:lnTo>
                    <a:pt x="118" y="194"/>
                  </a:lnTo>
                  <a:lnTo>
                    <a:pt x="118" y="86"/>
                  </a:lnTo>
                  <a:lnTo>
                    <a:pt x="123" y="86"/>
                  </a:lnTo>
                  <a:lnTo>
                    <a:pt x="123" y="199"/>
                  </a:lnTo>
                  <a:lnTo>
                    <a:pt x="123" y="43"/>
                  </a:lnTo>
                  <a:lnTo>
                    <a:pt x="123" y="119"/>
                  </a:lnTo>
                  <a:lnTo>
                    <a:pt x="129" y="119"/>
                  </a:lnTo>
                  <a:lnTo>
                    <a:pt x="129" y="129"/>
                  </a:lnTo>
                  <a:lnTo>
                    <a:pt x="129" y="92"/>
                  </a:lnTo>
                  <a:lnTo>
                    <a:pt x="129" y="97"/>
                  </a:lnTo>
                  <a:lnTo>
                    <a:pt x="134" y="97"/>
                  </a:lnTo>
                  <a:lnTo>
                    <a:pt x="134" y="119"/>
                  </a:lnTo>
                  <a:lnTo>
                    <a:pt x="134" y="92"/>
                  </a:lnTo>
                  <a:lnTo>
                    <a:pt x="139" y="92"/>
                  </a:lnTo>
                  <a:lnTo>
                    <a:pt x="139" y="49"/>
                  </a:lnTo>
                  <a:lnTo>
                    <a:pt x="139" y="54"/>
                  </a:lnTo>
                  <a:lnTo>
                    <a:pt x="145" y="54"/>
                  </a:lnTo>
                  <a:lnTo>
                    <a:pt x="145" y="162"/>
                  </a:lnTo>
                  <a:lnTo>
                    <a:pt x="150" y="167"/>
                  </a:lnTo>
                  <a:lnTo>
                    <a:pt x="150" y="172"/>
                  </a:lnTo>
                  <a:lnTo>
                    <a:pt x="150" y="38"/>
                  </a:lnTo>
                  <a:lnTo>
                    <a:pt x="156" y="32"/>
                  </a:lnTo>
                  <a:lnTo>
                    <a:pt x="156" y="274"/>
                  </a:lnTo>
                  <a:lnTo>
                    <a:pt x="156" y="140"/>
                  </a:lnTo>
                  <a:lnTo>
                    <a:pt x="161" y="92"/>
                  </a:lnTo>
                  <a:lnTo>
                    <a:pt x="161" y="65"/>
                  </a:lnTo>
                  <a:lnTo>
                    <a:pt x="166" y="70"/>
                  </a:lnTo>
                  <a:lnTo>
                    <a:pt x="166" y="129"/>
                  </a:lnTo>
                  <a:lnTo>
                    <a:pt x="166" y="124"/>
                  </a:lnTo>
                  <a:lnTo>
                    <a:pt x="172" y="119"/>
                  </a:lnTo>
                  <a:lnTo>
                    <a:pt x="172" y="140"/>
                  </a:lnTo>
                  <a:lnTo>
                    <a:pt x="172" y="81"/>
                  </a:lnTo>
                  <a:lnTo>
                    <a:pt x="172" y="102"/>
                  </a:lnTo>
                  <a:lnTo>
                    <a:pt x="177" y="102"/>
                  </a:lnTo>
                  <a:lnTo>
                    <a:pt x="177" y="129"/>
                  </a:lnTo>
                  <a:lnTo>
                    <a:pt x="177" y="86"/>
                  </a:lnTo>
                  <a:lnTo>
                    <a:pt x="177" y="124"/>
                  </a:lnTo>
                  <a:lnTo>
                    <a:pt x="182" y="124"/>
                  </a:lnTo>
                  <a:lnTo>
                    <a:pt x="182" y="59"/>
                  </a:lnTo>
                  <a:lnTo>
                    <a:pt x="182" y="86"/>
                  </a:lnTo>
                  <a:lnTo>
                    <a:pt x="188" y="86"/>
                  </a:lnTo>
                  <a:lnTo>
                    <a:pt x="188" y="113"/>
                  </a:lnTo>
                  <a:lnTo>
                    <a:pt x="188" y="38"/>
                  </a:lnTo>
                  <a:lnTo>
                    <a:pt x="188" y="70"/>
                  </a:lnTo>
                  <a:lnTo>
                    <a:pt x="193" y="70"/>
                  </a:lnTo>
                  <a:lnTo>
                    <a:pt x="193" y="54"/>
                  </a:lnTo>
                  <a:lnTo>
                    <a:pt x="193" y="102"/>
                  </a:lnTo>
                  <a:lnTo>
                    <a:pt x="199" y="102"/>
                  </a:lnTo>
                  <a:lnTo>
                    <a:pt x="199" y="65"/>
                  </a:lnTo>
                  <a:lnTo>
                    <a:pt x="199" y="156"/>
                  </a:lnTo>
                  <a:lnTo>
                    <a:pt x="204" y="156"/>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099" name="Freeform 66"/>
            <p:cNvSpPr>
              <a:spLocks/>
            </p:cNvSpPr>
            <p:nvPr/>
          </p:nvSpPr>
          <p:spPr bwMode="auto">
            <a:xfrm>
              <a:off x="1801" y="1123"/>
              <a:ext cx="220" cy="597"/>
            </a:xfrm>
            <a:custGeom>
              <a:avLst/>
              <a:gdLst>
                <a:gd name="T0" fmla="*/ 0 w 220"/>
                <a:gd name="T1" fmla="*/ 54 h 597"/>
                <a:gd name="T2" fmla="*/ 5 w 220"/>
                <a:gd name="T3" fmla="*/ 183 h 597"/>
                <a:gd name="T4" fmla="*/ 11 w 220"/>
                <a:gd name="T5" fmla="*/ 75 h 597"/>
                <a:gd name="T6" fmla="*/ 21 w 220"/>
                <a:gd name="T7" fmla="*/ 129 h 597"/>
                <a:gd name="T8" fmla="*/ 27 w 220"/>
                <a:gd name="T9" fmla="*/ 156 h 597"/>
                <a:gd name="T10" fmla="*/ 32 w 220"/>
                <a:gd name="T11" fmla="*/ 124 h 597"/>
                <a:gd name="T12" fmla="*/ 32 w 220"/>
                <a:gd name="T13" fmla="*/ 162 h 597"/>
                <a:gd name="T14" fmla="*/ 38 w 220"/>
                <a:gd name="T15" fmla="*/ 151 h 597"/>
                <a:gd name="T16" fmla="*/ 43 w 220"/>
                <a:gd name="T17" fmla="*/ 156 h 597"/>
                <a:gd name="T18" fmla="*/ 48 w 220"/>
                <a:gd name="T19" fmla="*/ 318 h 597"/>
                <a:gd name="T20" fmla="*/ 59 w 220"/>
                <a:gd name="T21" fmla="*/ 108 h 597"/>
                <a:gd name="T22" fmla="*/ 65 w 220"/>
                <a:gd name="T23" fmla="*/ 162 h 597"/>
                <a:gd name="T24" fmla="*/ 70 w 220"/>
                <a:gd name="T25" fmla="*/ 318 h 597"/>
                <a:gd name="T26" fmla="*/ 70 w 220"/>
                <a:gd name="T27" fmla="*/ 156 h 597"/>
                <a:gd name="T28" fmla="*/ 75 w 220"/>
                <a:gd name="T29" fmla="*/ 108 h 597"/>
                <a:gd name="T30" fmla="*/ 81 w 220"/>
                <a:gd name="T31" fmla="*/ 92 h 597"/>
                <a:gd name="T32" fmla="*/ 86 w 220"/>
                <a:gd name="T33" fmla="*/ 463 h 597"/>
                <a:gd name="T34" fmla="*/ 91 w 220"/>
                <a:gd name="T35" fmla="*/ 156 h 597"/>
                <a:gd name="T36" fmla="*/ 97 w 220"/>
                <a:gd name="T37" fmla="*/ 210 h 597"/>
                <a:gd name="T38" fmla="*/ 102 w 220"/>
                <a:gd name="T39" fmla="*/ 172 h 597"/>
                <a:gd name="T40" fmla="*/ 108 w 220"/>
                <a:gd name="T41" fmla="*/ 156 h 597"/>
                <a:gd name="T42" fmla="*/ 113 w 220"/>
                <a:gd name="T43" fmla="*/ 237 h 597"/>
                <a:gd name="T44" fmla="*/ 118 w 220"/>
                <a:gd name="T45" fmla="*/ 210 h 597"/>
                <a:gd name="T46" fmla="*/ 124 w 220"/>
                <a:gd name="T47" fmla="*/ 167 h 597"/>
                <a:gd name="T48" fmla="*/ 129 w 220"/>
                <a:gd name="T49" fmla="*/ 97 h 597"/>
                <a:gd name="T50" fmla="*/ 134 w 220"/>
                <a:gd name="T51" fmla="*/ 436 h 597"/>
                <a:gd name="T52" fmla="*/ 140 w 220"/>
                <a:gd name="T53" fmla="*/ 162 h 597"/>
                <a:gd name="T54" fmla="*/ 140 w 220"/>
                <a:gd name="T55" fmla="*/ 129 h 597"/>
                <a:gd name="T56" fmla="*/ 145 w 220"/>
                <a:gd name="T57" fmla="*/ 102 h 597"/>
                <a:gd name="T58" fmla="*/ 151 w 220"/>
                <a:gd name="T59" fmla="*/ 135 h 597"/>
                <a:gd name="T60" fmla="*/ 161 w 220"/>
                <a:gd name="T61" fmla="*/ 188 h 597"/>
                <a:gd name="T62" fmla="*/ 167 w 220"/>
                <a:gd name="T63" fmla="*/ 280 h 597"/>
                <a:gd name="T64" fmla="*/ 167 w 220"/>
                <a:gd name="T65" fmla="*/ 145 h 597"/>
                <a:gd name="T66" fmla="*/ 172 w 220"/>
                <a:gd name="T67" fmla="*/ 113 h 597"/>
                <a:gd name="T68" fmla="*/ 177 w 220"/>
                <a:gd name="T69" fmla="*/ 124 h 597"/>
                <a:gd name="T70" fmla="*/ 183 w 220"/>
                <a:gd name="T71" fmla="*/ 75 h 597"/>
                <a:gd name="T72" fmla="*/ 194 w 220"/>
                <a:gd name="T73" fmla="*/ 151 h 597"/>
                <a:gd name="T74" fmla="*/ 194 w 220"/>
                <a:gd name="T75" fmla="*/ 124 h 597"/>
                <a:gd name="T76" fmla="*/ 199 w 220"/>
                <a:gd name="T77" fmla="*/ 199 h 597"/>
                <a:gd name="T78" fmla="*/ 204 w 220"/>
                <a:gd name="T79" fmla="*/ 97 h 597"/>
                <a:gd name="T80" fmla="*/ 210 w 220"/>
                <a:gd name="T81" fmla="*/ 102 h 597"/>
                <a:gd name="T82" fmla="*/ 215 w 220"/>
                <a:gd name="T83" fmla="*/ 7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597">
                  <a:moveTo>
                    <a:pt x="0" y="156"/>
                  </a:moveTo>
                  <a:lnTo>
                    <a:pt x="0" y="597"/>
                  </a:lnTo>
                  <a:lnTo>
                    <a:pt x="0" y="54"/>
                  </a:lnTo>
                  <a:lnTo>
                    <a:pt x="0" y="86"/>
                  </a:lnTo>
                  <a:lnTo>
                    <a:pt x="5" y="86"/>
                  </a:lnTo>
                  <a:lnTo>
                    <a:pt x="5" y="183"/>
                  </a:lnTo>
                  <a:lnTo>
                    <a:pt x="11" y="183"/>
                  </a:lnTo>
                  <a:lnTo>
                    <a:pt x="11" y="70"/>
                  </a:lnTo>
                  <a:lnTo>
                    <a:pt x="11" y="75"/>
                  </a:lnTo>
                  <a:lnTo>
                    <a:pt x="16" y="75"/>
                  </a:lnTo>
                  <a:lnTo>
                    <a:pt x="16" y="129"/>
                  </a:lnTo>
                  <a:lnTo>
                    <a:pt x="21" y="129"/>
                  </a:lnTo>
                  <a:lnTo>
                    <a:pt x="21" y="280"/>
                  </a:lnTo>
                  <a:lnTo>
                    <a:pt x="21" y="156"/>
                  </a:lnTo>
                  <a:lnTo>
                    <a:pt x="27" y="156"/>
                  </a:lnTo>
                  <a:lnTo>
                    <a:pt x="27" y="54"/>
                  </a:lnTo>
                  <a:lnTo>
                    <a:pt x="27" y="124"/>
                  </a:lnTo>
                  <a:lnTo>
                    <a:pt x="32" y="124"/>
                  </a:lnTo>
                  <a:lnTo>
                    <a:pt x="32" y="178"/>
                  </a:lnTo>
                  <a:lnTo>
                    <a:pt x="32" y="102"/>
                  </a:lnTo>
                  <a:lnTo>
                    <a:pt x="32" y="162"/>
                  </a:lnTo>
                  <a:lnTo>
                    <a:pt x="38" y="162"/>
                  </a:lnTo>
                  <a:lnTo>
                    <a:pt x="38" y="102"/>
                  </a:lnTo>
                  <a:lnTo>
                    <a:pt x="38" y="151"/>
                  </a:lnTo>
                  <a:lnTo>
                    <a:pt x="43" y="151"/>
                  </a:lnTo>
                  <a:lnTo>
                    <a:pt x="43" y="102"/>
                  </a:lnTo>
                  <a:lnTo>
                    <a:pt x="43" y="156"/>
                  </a:lnTo>
                  <a:lnTo>
                    <a:pt x="48" y="156"/>
                  </a:lnTo>
                  <a:lnTo>
                    <a:pt x="48" y="0"/>
                  </a:lnTo>
                  <a:lnTo>
                    <a:pt x="48" y="318"/>
                  </a:lnTo>
                  <a:lnTo>
                    <a:pt x="54" y="318"/>
                  </a:lnTo>
                  <a:lnTo>
                    <a:pt x="54" y="108"/>
                  </a:lnTo>
                  <a:lnTo>
                    <a:pt x="59" y="108"/>
                  </a:lnTo>
                  <a:lnTo>
                    <a:pt x="59" y="231"/>
                  </a:lnTo>
                  <a:lnTo>
                    <a:pt x="59" y="167"/>
                  </a:lnTo>
                  <a:lnTo>
                    <a:pt x="65" y="162"/>
                  </a:lnTo>
                  <a:lnTo>
                    <a:pt x="65" y="119"/>
                  </a:lnTo>
                  <a:lnTo>
                    <a:pt x="65" y="318"/>
                  </a:lnTo>
                  <a:lnTo>
                    <a:pt x="70" y="318"/>
                  </a:lnTo>
                  <a:lnTo>
                    <a:pt x="70" y="533"/>
                  </a:lnTo>
                  <a:lnTo>
                    <a:pt x="70" y="108"/>
                  </a:lnTo>
                  <a:lnTo>
                    <a:pt x="70" y="156"/>
                  </a:lnTo>
                  <a:lnTo>
                    <a:pt x="75" y="156"/>
                  </a:lnTo>
                  <a:lnTo>
                    <a:pt x="75" y="285"/>
                  </a:lnTo>
                  <a:lnTo>
                    <a:pt x="75" y="108"/>
                  </a:lnTo>
                  <a:lnTo>
                    <a:pt x="75" y="124"/>
                  </a:lnTo>
                  <a:lnTo>
                    <a:pt x="81" y="124"/>
                  </a:lnTo>
                  <a:lnTo>
                    <a:pt x="81" y="92"/>
                  </a:lnTo>
                  <a:lnTo>
                    <a:pt x="81" y="264"/>
                  </a:lnTo>
                  <a:lnTo>
                    <a:pt x="86" y="264"/>
                  </a:lnTo>
                  <a:lnTo>
                    <a:pt x="86" y="463"/>
                  </a:lnTo>
                  <a:lnTo>
                    <a:pt x="86" y="92"/>
                  </a:lnTo>
                  <a:lnTo>
                    <a:pt x="86" y="151"/>
                  </a:lnTo>
                  <a:lnTo>
                    <a:pt x="91" y="156"/>
                  </a:lnTo>
                  <a:lnTo>
                    <a:pt x="91" y="231"/>
                  </a:lnTo>
                  <a:lnTo>
                    <a:pt x="91" y="183"/>
                  </a:lnTo>
                  <a:lnTo>
                    <a:pt x="97" y="210"/>
                  </a:lnTo>
                  <a:lnTo>
                    <a:pt x="97" y="205"/>
                  </a:lnTo>
                  <a:lnTo>
                    <a:pt x="97" y="172"/>
                  </a:lnTo>
                  <a:lnTo>
                    <a:pt x="102" y="172"/>
                  </a:lnTo>
                  <a:lnTo>
                    <a:pt x="102" y="92"/>
                  </a:lnTo>
                  <a:lnTo>
                    <a:pt x="102" y="156"/>
                  </a:lnTo>
                  <a:lnTo>
                    <a:pt x="108" y="156"/>
                  </a:lnTo>
                  <a:lnTo>
                    <a:pt x="108" y="253"/>
                  </a:lnTo>
                  <a:lnTo>
                    <a:pt x="108" y="231"/>
                  </a:lnTo>
                  <a:lnTo>
                    <a:pt x="113" y="237"/>
                  </a:lnTo>
                  <a:lnTo>
                    <a:pt x="113" y="151"/>
                  </a:lnTo>
                  <a:lnTo>
                    <a:pt x="118" y="172"/>
                  </a:lnTo>
                  <a:lnTo>
                    <a:pt x="118" y="210"/>
                  </a:lnTo>
                  <a:lnTo>
                    <a:pt x="118" y="0"/>
                  </a:lnTo>
                  <a:lnTo>
                    <a:pt x="118" y="167"/>
                  </a:lnTo>
                  <a:lnTo>
                    <a:pt x="124" y="167"/>
                  </a:lnTo>
                  <a:lnTo>
                    <a:pt x="124" y="178"/>
                  </a:lnTo>
                  <a:lnTo>
                    <a:pt x="124" y="97"/>
                  </a:lnTo>
                  <a:lnTo>
                    <a:pt x="129" y="97"/>
                  </a:lnTo>
                  <a:lnTo>
                    <a:pt x="129" y="393"/>
                  </a:lnTo>
                  <a:lnTo>
                    <a:pt x="134" y="393"/>
                  </a:lnTo>
                  <a:lnTo>
                    <a:pt x="134" y="436"/>
                  </a:lnTo>
                  <a:lnTo>
                    <a:pt x="134" y="124"/>
                  </a:lnTo>
                  <a:lnTo>
                    <a:pt x="134" y="162"/>
                  </a:lnTo>
                  <a:lnTo>
                    <a:pt x="140" y="162"/>
                  </a:lnTo>
                  <a:lnTo>
                    <a:pt x="140" y="183"/>
                  </a:lnTo>
                  <a:lnTo>
                    <a:pt x="140" y="113"/>
                  </a:lnTo>
                  <a:lnTo>
                    <a:pt x="140" y="129"/>
                  </a:lnTo>
                  <a:lnTo>
                    <a:pt x="145" y="129"/>
                  </a:lnTo>
                  <a:lnTo>
                    <a:pt x="145" y="172"/>
                  </a:lnTo>
                  <a:lnTo>
                    <a:pt x="145" y="102"/>
                  </a:lnTo>
                  <a:lnTo>
                    <a:pt x="151" y="108"/>
                  </a:lnTo>
                  <a:lnTo>
                    <a:pt x="151" y="156"/>
                  </a:lnTo>
                  <a:lnTo>
                    <a:pt x="151" y="135"/>
                  </a:lnTo>
                  <a:lnTo>
                    <a:pt x="156" y="81"/>
                  </a:lnTo>
                  <a:lnTo>
                    <a:pt x="156" y="188"/>
                  </a:lnTo>
                  <a:lnTo>
                    <a:pt x="161" y="188"/>
                  </a:lnTo>
                  <a:lnTo>
                    <a:pt x="161" y="92"/>
                  </a:lnTo>
                  <a:lnTo>
                    <a:pt x="161" y="280"/>
                  </a:lnTo>
                  <a:lnTo>
                    <a:pt x="167" y="280"/>
                  </a:lnTo>
                  <a:lnTo>
                    <a:pt x="167" y="420"/>
                  </a:lnTo>
                  <a:lnTo>
                    <a:pt x="167" y="129"/>
                  </a:lnTo>
                  <a:lnTo>
                    <a:pt x="167" y="145"/>
                  </a:lnTo>
                  <a:lnTo>
                    <a:pt x="172" y="140"/>
                  </a:lnTo>
                  <a:lnTo>
                    <a:pt x="172" y="183"/>
                  </a:lnTo>
                  <a:lnTo>
                    <a:pt x="172" y="113"/>
                  </a:lnTo>
                  <a:lnTo>
                    <a:pt x="177" y="113"/>
                  </a:lnTo>
                  <a:lnTo>
                    <a:pt x="177" y="199"/>
                  </a:lnTo>
                  <a:lnTo>
                    <a:pt x="177" y="124"/>
                  </a:lnTo>
                  <a:lnTo>
                    <a:pt x="183" y="129"/>
                  </a:lnTo>
                  <a:lnTo>
                    <a:pt x="183" y="135"/>
                  </a:lnTo>
                  <a:lnTo>
                    <a:pt x="183" y="75"/>
                  </a:lnTo>
                  <a:lnTo>
                    <a:pt x="188" y="75"/>
                  </a:lnTo>
                  <a:lnTo>
                    <a:pt x="188" y="151"/>
                  </a:lnTo>
                  <a:lnTo>
                    <a:pt x="194" y="151"/>
                  </a:lnTo>
                  <a:lnTo>
                    <a:pt x="194" y="328"/>
                  </a:lnTo>
                  <a:lnTo>
                    <a:pt x="194" y="75"/>
                  </a:lnTo>
                  <a:lnTo>
                    <a:pt x="194" y="124"/>
                  </a:lnTo>
                  <a:lnTo>
                    <a:pt x="199" y="124"/>
                  </a:lnTo>
                  <a:lnTo>
                    <a:pt x="199" y="65"/>
                  </a:lnTo>
                  <a:lnTo>
                    <a:pt x="199" y="199"/>
                  </a:lnTo>
                  <a:lnTo>
                    <a:pt x="204" y="199"/>
                  </a:lnTo>
                  <a:lnTo>
                    <a:pt x="204" y="43"/>
                  </a:lnTo>
                  <a:lnTo>
                    <a:pt x="204" y="97"/>
                  </a:lnTo>
                  <a:lnTo>
                    <a:pt x="210" y="97"/>
                  </a:lnTo>
                  <a:lnTo>
                    <a:pt x="210" y="49"/>
                  </a:lnTo>
                  <a:lnTo>
                    <a:pt x="210" y="102"/>
                  </a:lnTo>
                  <a:lnTo>
                    <a:pt x="215" y="97"/>
                  </a:lnTo>
                  <a:lnTo>
                    <a:pt x="215" y="178"/>
                  </a:lnTo>
                  <a:lnTo>
                    <a:pt x="215" y="75"/>
                  </a:lnTo>
                  <a:lnTo>
                    <a:pt x="215" y="113"/>
                  </a:lnTo>
                  <a:lnTo>
                    <a:pt x="220" y="113"/>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0" name="Freeform 67"/>
            <p:cNvSpPr>
              <a:spLocks/>
            </p:cNvSpPr>
            <p:nvPr/>
          </p:nvSpPr>
          <p:spPr bwMode="auto">
            <a:xfrm>
              <a:off x="2021" y="1145"/>
              <a:ext cx="210" cy="661"/>
            </a:xfrm>
            <a:custGeom>
              <a:avLst/>
              <a:gdLst>
                <a:gd name="T0" fmla="*/ 0 w 210"/>
                <a:gd name="T1" fmla="*/ 188 h 661"/>
                <a:gd name="T2" fmla="*/ 6 w 210"/>
                <a:gd name="T3" fmla="*/ 80 h 661"/>
                <a:gd name="T4" fmla="*/ 6 w 210"/>
                <a:gd name="T5" fmla="*/ 37 h 661"/>
                <a:gd name="T6" fmla="*/ 11 w 210"/>
                <a:gd name="T7" fmla="*/ 48 h 661"/>
                <a:gd name="T8" fmla="*/ 17 w 210"/>
                <a:gd name="T9" fmla="*/ 118 h 661"/>
                <a:gd name="T10" fmla="*/ 17 w 210"/>
                <a:gd name="T11" fmla="*/ 75 h 661"/>
                <a:gd name="T12" fmla="*/ 22 w 210"/>
                <a:gd name="T13" fmla="*/ 156 h 661"/>
                <a:gd name="T14" fmla="*/ 22 w 210"/>
                <a:gd name="T15" fmla="*/ 107 h 661"/>
                <a:gd name="T16" fmla="*/ 27 w 210"/>
                <a:gd name="T17" fmla="*/ 113 h 661"/>
                <a:gd name="T18" fmla="*/ 27 w 210"/>
                <a:gd name="T19" fmla="*/ 97 h 661"/>
                <a:gd name="T20" fmla="*/ 33 w 210"/>
                <a:gd name="T21" fmla="*/ 145 h 661"/>
                <a:gd name="T22" fmla="*/ 33 w 210"/>
                <a:gd name="T23" fmla="*/ 64 h 661"/>
                <a:gd name="T24" fmla="*/ 38 w 210"/>
                <a:gd name="T25" fmla="*/ 75 h 661"/>
                <a:gd name="T26" fmla="*/ 38 w 210"/>
                <a:gd name="T27" fmla="*/ 32 h 661"/>
                <a:gd name="T28" fmla="*/ 44 w 210"/>
                <a:gd name="T29" fmla="*/ 80 h 661"/>
                <a:gd name="T30" fmla="*/ 44 w 210"/>
                <a:gd name="T31" fmla="*/ 32 h 661"/>
                <a:gd name="T32" fmla="*/ 49 w 210"/>
                <a:gd name="T33" fmla="*/ 75 h 661"/>
                <a:gd name="T34" fmla="*/ 49 w 210"/>
                <a:gd name="T35" fmla="*/ 16 h 661"/>
                <a:gd name="T36" fmla="*/ 54 w 210"/>
                <a:gd name="T37" fmla="*/ 226 h 661"/>
                <a:gd name="T38" fmla="*/ 60 w 210"/>
                <a:gd name="T39" fmla="*/ 48 h 661"/>
                <a:gd name="T40" fmla="*/ 65 w 210"/>
                <a:gd name="T41" fmla="*/ 86 h 661"/>
                <a:gd name="T42" fmla="*/ 65 w 210"/>
                <a:gd name="T43" fmla="*/ 37 h 661"/>
                <a:gd name="T44" fmla="*/ 70 w 210"/>
                <a:gd name="T45" fmla="*/ 123 h 661"/>
                <a:gd name="T46" fmla="*/ 76 w 210"/>
                <a:gd name="T47" fmla="*/ 86 h 661"/>
                <a:gd name="T48" fmla="*/ 76 w 210"/>
                <a:gd name="T49" fmla="*/ 661 h 661"/>
                <a:gd name="T50" fmla="*/ 81 w 210"/>
                <a:gd name="T51" fmla="*/ 86 h 661"/>
                <a:gd name="T52" fmla="*/ 87 w 210"/>
                <a:gd name="T53" fmla="*/ 107 h 661"/>
                <a:gd name="T54" fmla="*/ 92 w 210"/>
                <a:gd name="T55" fmla="*/ 236 h 661"/>
                <a:gd name="T56" fmla="*/ 92 w 210"/>
                <a:gd name="T57" fmla="*/ 97 h 661"/>
                <a:gd name="T58" fmla="*/ 97 w 210"/>
                <a:gd name="T59" fmla="*/ 53 h 661"/>
                <a:gd name="T60" fmla="*/ 103 w 210"/>
                <a:gd name="T61" fmla="*/ 247 h 661"/>
                <a:gd name="T62" fmla="*/ 103 w 210"/>
                <a:gd name="T63" fmla="*/ 161 h 661"/>
                <a:gd name="T64" fmla="*/ 108 w 210"/>
                <a:gd name="T65" fmla="*/ 231 h 661"/>
                <a:gd name="T66" fmla="*/ 108 w 210"/>
                <a:gd name="T67" fmla="*/ 118 h 661"/>
                <a:gd name="T68" fmla="*/ 113 w 210"/>
                <a:gd name="T69" fmla="*/ 145 h 661"/>
                <a:gd name="T70" fmla="*/ 113 w 210"/>
                <a:gd name="T71" fmla="*/ 113 h 661"/>
                <a:gd name="T72" fmla="*/ 119 w 210"/>
                <a:gd name="T73" fmla="*/ 204 h 661"/>
                <a:gd name="T74" fmla="*/ 124 w 210"/>
                <a:gd name="T75" fmla="*/ 134 h 661"/>
                <a:gd name="T76" fmla="*/ 124 w 210"/>
                <a:gd name="T77" fmla="*/ 70 h 661"/>
                <a:gd name="T78" fmla="*/ 130 w 210"/>
                <a:gd name="T79" fmla="*/ 156 h 661"/>
                <a:gd name="T80" fmla="*/ 130 w 210"/>
                <a:gd name="T81" fmla="*/ 80 h 661"/>
                <a:gd name="T82" fmla="*/ 135 w 210"/>
                <a:gd name="T83" fmla="*/ 252 h 661"/>
                <a:gd name="T84" fmla="*/ 140 w 210"/>
                <a:gd name="T85" fmla="*/ 107 h 661"/>
                <a:gd name="T86" fmla="*/ 146 w 210"/>
                <a:gd name="T87" fmla="*/ 161 h 661"/>
                <a:gd name="T88" fmla="*/ 146 w 210"/>
                <a:gd name="T89" fmla="*/ 70 h 661"/>
                <a:gd name="T90" fmla="*/ 151 w 210"/>
                <a:gd name="T91" fmla="*/ 113 h 661"/>
                <a:gd name="T92" fmla="*/ 156 w 210"/>
                <a:gd name="T93" fmla="*/ 0 h 661"/>
                <a:gd name="T94" fmla="*/ 156 w 210"/>
                <a:gd name="T95" fmla="*/ 70 h 661"/>
                <a:gd name="T96" fmla="*/ 162 w 210"/>
                <a:gd name="T97" fmla="*/ 118 h 661"/>
                <a:gd name="T98" fmla="*/ 167 w 210"/>
                <a:gd name="T99" fmla="*/ 97 h 661"/>
                <a:gd name="T100" fmla="*/ 173 w 210"/>
                <a:gd name="T101" fmla="*/ 0 h 661"/>
                <a:gd name="T102" fmla="*/ 178 w 210"/>
                <a:gd name="T103" fmla="*/ 102 h 661"/>
                <a:gd name="T104" fmla="*/ 178 w 210"/>
                <a:gd name="T105" fmla="*/ 59 h 661"/>
                <a:gd name="T106" fmla="*/ 183 w 210"/>
                <a:gd name="T107" fmla="*/ 80 h 661"/>
                <a:gd name="T108" fmla="*/ 183 w 210"/>
                <a:gd name="T109" fmla="*/ 70 h 661"/>
                <a:gd name="T110" fmla="*/ 189 w 210"/>
                <a:gd name="T111" fmla="*/ 86 h 661"/>
                <a:gd name="T112" fmla="*/ 189 w 210"/>
                <a:gd name="T113" fmla="*/ 75 h 661"/>
                <a:gd name="T114" fmla="*/ 194 w 210"/>
                <a:gd name="T115" fmla="*/ 91 h 661"/>
                <a:gd name="T116" fmla="*/ 199 w 210"/>
                <a:gd name="T117" fmla="*/ 27 h 661"/>
                <a:gd name="T118" fmla="*/ 199 w 210"/>
                <a:gd name="T119" fmla="*/ 91 h 661"/>
                <a:gd name="T120" fmla="*/ 205 w 210"/>
                <a:gd name="T121" fmla="*/ 602 h 661"/>
                <a:gd name="T122" fmla="*/ 210 w 210"/>
                <a:gd name="T123" fmla="*/ 220 h 661"/>
                <a:gd name="T124" fmla="*/ 210 w 210"/>
                <a:gd name="T125" fmla="*/ 102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661">
                  <a:moveTo>
                    <a:pt x="0" y="91"/>
                  </a:moveTo>
                  <a:lnTo>
                    <a:pt x="0" y="188"/>
                  </a:lnTo>
                  <a:lnTo>
                    <a:pt x="0" y="80"/>
                  </a:lnTo>
                  <a:lnTo>
                    <a:pt x="6" y="80"/>
                  </a:lnTo>
                  <a:lnTo>
                    <a:pt x="6" y="134"/>
                  </a:lnTo>
                  <a:lnTo>
                    <a:pt x="6" y="37"/>
                  </a:lnTo>
                  <a:lnTo>
                    <a:pt x="6" y="48"/>
                  </a:lnTo>
                  <a:lnTo>
                    <a:pt x="11" y="48"/>
                  </a:lnTo>
                  <a:lnTo>
                    <a:pt x="11" y="118"/>
                  </a:lnTo>
                  <a:lnTo>
                    <a:pt x="17" y="118"/>
                  </a:lnTo>
                  <a:lnTo>
                    <a:pt x="17" y="473"/>
                  </a:lnTo>
                  <a:lnTo>
                    <a:pt x="17" y="75"/>
                  </a:lnTo>
                  <a:lnTo>
                    <a:pt x="17" y="113"/>
                  </a:lnTo>
                  <a:lnTo>
                    <a:pt x="22" y="156"/>
                  </a:lnTo>
                  <a:lnTo>
                    <a:pt x="22" y="328"/>
                  </a:lnTo>
                  <a:lnTo>
                    <a:pt x="22" y="107"/>
                  </a:lnTo>
                  <a:lnTo>
                    <a:pt x="22" y="113"/>
                  </a:lnTo>
                  <a:lnTo>
                    <a:pt x="27" y="113"/>
                  </a:lnTo>
                  <a:lnTo>
                    <a:pt x="27" y="161"/>
                  </a:lnTo>
                  <a:lnTo>
                    <a:pt x="27" y="97"/>
                  </a:lnTo>
                  <a:lnTo>
                    <a:pt x="27" y="145"/>
                  </a:lnTo>
                  <a:lnTo>
                    <a:pt x="33" y="145"/>
                  </a:lnTo>
                  <a:lnTo>
                    <a:pt x="33" y="150"/>
                  </a:lnTo>
                  <a:lnTo>
                    <a:pt x="33" y="64"/>
                  </a:lnTo>
                  <a:lnTo>
                    <a:pt x="33" y="75"/>
                  </a:lnTo>
                  <a:lnTo>
                    <a:pt x="38" y="75"/>
                  </a:lnTo>
                  <a:lnTo>
                    <a:pt x="38" y="134"/>
                  </a:lnTo>
                  <a:lnTo>
                    <a:pt x="38" y="32"/>
                  </a:lnTo>
                  <a:lnTo>
                    <a:pt x="38" y="80"/>
                  </a:lnTo>
                  <a:lnTo>
                    <a:pt x="44" y="80"/>
                  </a:lnTo>
                  <a:lnTo>
                    <a:pt x="44" y="123"/>
                  </a:lnTo>
                  <a:lnTo>
                    <a:pt x="44" y="32"/>
                  </a:lnTo>
                  <a:lnTo>
                    <a:pt x="44" y="75"/>
                  </a:lnTo>
                  <a:lnTo>
                    <a:pt x="49" y="75"/>
                  </a:lnTo>
                  <a:lnTo>
                    <a:pt x="49" y="129"/>
                  </a:lnTo>
                  <a:lnTo>
                    <a:pt x="49" y="16"/>
                  </a:lnTo>
                  <a:lnTo>
                    <a:pt x="54" y="16"/>
                  </a:lnTo>
                  <a:lnTo>
                    <a:pt x="54" y="226"/>
                  </a:lnTo>
                  <a:lnTo>
                    <a:pt x="60" y="226"/>
                  </a:lnTo>
                  <a:lnTo>
                    <a:pt x="60" y="48"/>
                  </a:lnTo>
                  <a:lnTo>
                    <a:pt x="60" y="86"/>
                  </a:lnTo>
                  <a:lnTo>
                    <a:pt x="65" y="86"/>
                  </a:lnTo>
                  <a:lnTo>
                    <a:pt x="65" y="134"/>
                  </a:lnTo>
                  <a:lnTo>
                    <a:pt x="65" y="37"/>
                  </a:lnTo>
                  <a:lnTo>
                    <a:pt x="70" y="37"/>
                  </a:lnTo>
                  <a:lnTo>
                    <a:pt x="70" y="123"/>
                  </a:lnTo>
                  <a:lnTo>
                    <a:pt x="70" y="86"/>
                  </a:lnTo>
                  <a:lnTo>
                    <a:pt x="76" y="86"/>
                  </a:lnTo>
                  <a:lnTo>
                    <a:pt x="76" y="43"/>
                  </a:lnTo>
                  <a:lnTo>
                    <a:pt x="76" y="661"/>
                  </a:lnTo>
                  <a:lnTo>
                    <a:pt x="81" y="661"/>
                  </a:lnTo>
                  <a:lnTo>
                    <a:pt x="81" y="86"/>
                  </a:lnTo>
                  <a:lnTo>
                    <a:pt x="81" y="107"/>
                  </a:lnTo>
                  <a:lnTo>
                    <a:pt x="87" y="107"/>
                  </a:lnTo>
                  <a:lnTo>
                    <a:pt x="87" y="199"/>
                  </a:lnTo>
                  <a:lnTo>
                    <a:pt x="92" y="236"/>
                  </a:lnTo>
                  <a:lnTo>
                    <a:pt x="92" y="247"/>
                  </a:lnTo>
                  <a:lnTo>
                    <a:pt x="92" y="97"/>
                  </a:lnTo>
                  <a:lnTo>
                    <a:pt x="97" y="97"/>
                  </a:lnTo>
                  <a:lnTo>
                    <a:pt x="97" y="53"/>
                  </a:lnTo>
                  <a:lnTo>
                    <a:pt x="97" y="247"/>
                  </a:lnTo>
                  <a:lnTo>
                    <a:pt x="103" y="247"/>
                  </a:lnTo>
                  <a:lnTo>
                    <a:pt x="103" y="252"/>
                  </a:lnTo>
                  <a:lnTo>
                    <a:pt x="103" y="161"/>
                  </a:lnTo>
                  <a:lnTo>
                    <a:pt x="108" y="161"/>
                  </a:lnTo>
                  <a:lnTo>
                    <a:pt x="108" y="231"/>
                  </a:lnTo>
                  <a:lnTo>
                    <a:pt x="108" y="80"/>
                  </a:lnTo>
                  <a:lnTo>
                    <a:pt x="108" y="118"/>
                  </a:lnTo>
                  <a:lnTo>
                    <a:pt x="113" y="113"/>
                  </a:lnTo>
                  <a:lnTo>
                    <a:pt x="113" y="145"/>
                  </a:lnTo>
                  <a:lnTo>
                    <a:pt x="113" y="70"/>
                  </a:lnTo>
                  <a:lnTo>
                    <a:pt x="113" y="113"/>
                  </a:lnTo>
                  <a:lnTo>
                    <a:pt x="119" y="113"/>
                  </a:lnTo>
                  <a:lnTo>
                    <a:pt x="119" y="204"/>
                  </a:lnTo>
                  <a:lnTo>
                    <a:pt x="119" y="129"/>
                  </a:lnTo>
                  <a:lnTo>
                    <a:pt x="124" y="134"/>
                  </a:lnTo>
                  <a:lnTo>
                    <a:pt x="124" y="156"/>
                  </a:lnTo>
                  <a:lnTo>
                    <a:pt x="124" y="70"/>
                  </a:lnTo>
                  <a:lnTo>
                    <a:pt x="124" y="134"/>
                  </a:lnTo>
                  <a:lnTo>
                    <a:pt x="130" y="156"/>
                  </a:lnTo>
                  <a:lnTo>
                    <a:pt x="130" y="177"/>
                  </a:lnTo>
                  <a:lnTo>
                    <a:pt x="130" y="80"/>
                  </a:lnTo>
                  <a:lnTo>
                    <a:pt x="135" y="86"/>
                  </a:lnTo>
                  <a:lnTo>
                    <a:pt x="135" y="252"/>
                  </a:lnTo>
                  <a:lnTo>
                    <a:pt x="140" y="252"/>
                  </a:lnTo>
                  <a:lnTo>
                    <a:pt x="140" y="107"/>
                  </a:lnTo>
                  <a:lnTo>
                    <a:pt x="140" y="161"/>
                  </a:lnTo>
                  <a:lnTo>
                    <a:pt x="146" y="161"/>
                  </a:lnTo>
                  <a:lnTo>
                    <a:pt x="146" y="172"/>
                  </a:lnTo>
                  <a:lnTo>
                    <a:pt x="146" y="70"/>
                  </a:lnTo>
                  <a:lnTo>
                    <a:pt x="146" y="113"/>
                  </a:lnTo>
                  <a:lnTo>
                    <a:pt x="151" y="113"/>
                  </a:lnTo>
                  <a:lnTo>
                    <a:pt x="151" y="0"/>
                  </a:lnTo>
                  <a:lnTo>
                    <a:pt x="156" y="0"/>
                  </a:lnTo>
                  <a:lnTo>
                    <a:pt x="156" y="86"/>
                  </a:lnTo>
                  <a:lnTo>
                    <a:pt x="156" y="70"/>
                  </a:lnTo>
                  <a:lnTo>
                    <a:pt x="162" y="80"/>
                  </a:lnTo>
                  <a:lnTo>
                    <a:pt x="162" y="118"/>
                  </a:lnTo>
                  <a:lnTo>
                    <a:pt x="162" y="97"/>
                  </a:lnTo>
                  <a:lnTo>
                    <a:pt x="167" y="97"/>
                  </a:lnTo>
                  <a:lnTo>
                    <a:pt x="167" y="0"/>
                  </a:lnTo>
                  <a:lnTo>
                    <a:pt x="173" y="0"/>
                  </a:lnTo>
                  <a:lnTo>
                    <a:pt x="173" y="97"/>
                  </a:lnTo>
                  <a:lnTo>
                    <a:pt x="178" y="102"/>
                  </a:lnTo>
                  <a:lnTo>
                    <a:pt x="178" y="156"/>
                  </a:lnTo>
                  <a:lnTo>
                    <a:pt x="178" y="59"/>
                  </a:lnTo>
                  <a:lnTo>
                    <a:pt x="183" y="59"/>
                  </a:lnTo>
                  <a:lnTo>
                    <a:pt x="183" y="80"/>
                  </a:lnTo>
                  <a:lnTo>
                    <a:pt x="183" y="10"/>
                  </a:lnTo>
                  <a:lnTo>
                    <a:pt x="183" y="70"/>
                  </a:lnTo>
                  <a:lnTo>
                    <a:pt x="189" y="70"/>
                  </a:lnTo>
                  <a:lnTo>
                    <a:pt x="189" y="86"/>
                  </a:lnTo>
                  <a:lnTo>
                    <a:pt x="189" y="48"/>
                  </a:lnTo>
                  <a:lnTo>
                    <a:pt x="189" y="75"/>
                  </a:lnTo>
                  <a:lnTo>
                    <a:pt x="194" y="75"/>
                  </a:lnTo>
                  <a:lnTo>
                    <a:pt x="194" y="91"/>
                  </a:lnTo>
                  <a:lnTo>
                    <a:pt x="194" y="27"/>
                  </a:lnTo>
                  <a:lnTo>
                    <a:pt x="199" y="27"/>
                  </a:lnTo>
                  <a:lnTo>
                    <a:pt x="199" y="102"/>
                  </a:lnTo>
                  <a:lnTo>
                    <a:pt x="199" y="91"/>
                  </a:lnTo>
                  <a:lnTo>
                    <a:pt x="205" y="91"/>
                  </a:lnTo>
                  <a:lnTo>
                    <a:pt x="205" y="602"/>
                  </a:lnTo>
                  <a:lnTo>
                    <a:pt x="205" y="220"/>
                  </a:lnTo>
                  <a:lnTo>
                    <a:pt x="210" y="220"/>
                  </a:lnTo>
                  <a:lnTo>
                    <a:pt x="210" y="75"/>
                  </a:lnTo>
                  <a:lnTo>
                    <a:pt x="210" y="102"/>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1" name="Freeform 68"/>
            <p:cNvSpPr>
              <a:spLocks/>
            </p:cNvSpPr>
            <p:nvPr/>
          </p:nvSpPr>
          <p:spPr bwMode="auto">
            <a:xfrm>
              <a:off x="2231" y="1091"/>
              <a:ext cx="221" cy="941"/>
            </a:xfrm>
            <a:custGeom>
              <a:avLst/>
              <a:gdLst>
                <a:gd name="T0" fmla="*/ 6 w 221"/>
                <a:gd name="T1" fmla="*/ 156 h 941"/>
                <a:gd name="T2" fmla="*/ 6 w 221"/>
                <a:gd name="T3" fmla="*/ 129 h 941"/>
                <a:gd name="T4" fmla="*/ 11 w 221"/>
                <a:gd name="T5" fmla="*/ 172 h 941"/>
                <a:gd name="T6" fmla="*/ 11 w 221"/>
                <a:gd name="T7" fmla="*/ 129 h 941"/>
                <a:gd name="T8" fmla="*/ 16 w 221"/>
                <a:gd name="T9" fmla="*/ 86 h 941"/>
                <a:gd name="T10" fmla="*/ 22 w 221"/>
                <a:gd name="T11" fmla="*/ 807 h 941"/>
                <a:gd name="T12" fmla="*/ 22 w 221"/>
                <a:gd name="T13" fmla="*/ 156 h 941"/>
                <a:gd name="T14" fmla="*/ 27 w 221"/>
                <a:gd name="T15" fmla="*/ 156 h 941"/>
                <a:gd name="T16" fmla="*/ 32 w 221"/>
                <a:gd name="T17" fmla="*/ 140 h 941"/>
                <a:gd name="T18" fmla="*/ 32 w 221"/>
                <a:gd name="T19" fmla="*/ 188 h 941"/>
                <a:gd name="T20" fmla="*/ 38 w 221"/>
                <a:gd name="T21" fmla="*/ 247 h 941"/>
                <a:gd name="T22" fmla="*/ 43 w 221"/>
                <a:gd name="T23" fmla="*/ 204 h 941"/>
                <a:gd name="T24" fmla="*/ 43 w 221"/>
                <a:gd name="T25" fmla="*/ 151 h 941"/>
                <a:gd name="T26" fmla="*/ 49 w 221"/>
                <a:gd name="T27" fmla="*/ 129 h 941"/>
                <a:gd name="T28" fmla="*/ 54 w 221"/>
                <a:gd name="T29" fmla="*/ 194 h 941"/>
                <a:gd name="T30" fmla="*/ 54 w 221"/>
                <a:gd name="T31" fmla="*/ 107 h 941"/>
                <a:gd name="T32" fmla="*/ 59 w 221"/>
                <a:gd name="T33" fmla="*/ 177 h 941"/>
                <a:gd name="T34" fmla="*/ 65 w 221"/>
                <a:gd name="T35" fmla="*/ 172 h 941"/>
                <a:gd name="T36" fmla="*/ 65 w 221"/>
                <a:gd name="T37" fmla="*/ 183 h 941"/>
                <a:gd name="T38" fmla="*/ 70 w 221"/>
                <a:gd name="T39" fmla="*/ 237 h 941"/>
                <a:gd name="T40" fmla="*/ 70 w 221"/>
                <a:gd name="T41" fmla="*/ 145 h 941"/>
                <a:gd name="T42" fmla="*/ 76 w 221"/>
                <a:gd name="T43" fmla="*/ 269 h 941"/>
                <a:gd name="T44" fmla="*/ 81 w 221"/>
                <a:gd name="T45" fmla="*/ 285 h 941"/>
                <a:gd name="T46" fmla="*/ 81 w 221"/>
                <a:gd name="T47" fmla="*/ 161 h 941"/>
                <a:gd name="T48" fmla="*/ 86 w 221"/>
                <a:gd name="T49" fmla="*/ 296 h 941"/>
                <a:gd name="T50" fmla="*/ 92 w 221"/>
                <a:gd name="T51" fmla="*/ 75 h 941"/>
                <a:gd name="T52" fmla="*/ 97 w 221"/>
                <a:gd name="T53" fmla="*/ 226 h 941"/>
                <a:gd name="T54" fmla="*/ 102 w 221"/>
                <a:gd name="T55" fmla="*/ 344 h 941"/>
                <a:gd name="T56" fmla="*/ 108 w 221"/>
                <a:gd name="T57" fmla="*/ 75 h 941"/>
                <a:gd name="T58" fmla="*/ 108 w 221"/>
                <a:gd name="T59" fmla="*/ 48 h 941"/>
                <a:gd name="T60" fmla="*/ 113 w 221"/>
                <a:gd name="T61" fmla="*/ 70 h 941"/>
                <a:gd name="T62" fmla="*/ 113 w 221"/>
                <a:gd name="T63" fmla="*/ 118 h 941"/>
                <a:gd name="T64" fmla="*/ 119 w 221"/>
                <a:gd name="T65" fmla="*/ 344 h 941"/>
                <a:gd name="T66" fmla="*/ 119 w 221"/>
                <a:gd name="T67" fmla="*/ 253 h 941"/>
                <a:gd name="T68" fmla="*/ 124 w 221"/>
                <a:gd name="T69" fmla="*/ 263 h 941"/>
                <a:gd name="T70" fmla="*/ 129 w 221"/>
                <a:gd name="T71" fmla="*/ 134 h 941"/>
                <a:gd name="T72" fmla="*/ 129 w 221"/>
                <a:gd name="T73" fmla="*/ 97 h 941"/>
                <a:gd name="T74" fmla="*/ 135 w 221"/>
                <a:gd name="T75" fmla="*/ 140 h 941"/>
                <a:gd name="T76" fmla="*/ 140 w 221"/>
                <a:gd name="T77" fmla="*/ 75 h 941"/>
                <a:gd name="T78" fmla="*/ 140 w 221"/>
                <a:gd name="T79" fmla="*/ 188 h 941"/>
                <a:gd name="T80" fmla="*/ 145 w 221"/>
                <a:gd name="T81" fmla="*/ 151 h 941"/>
                <a:gd name="T82" fmla="*/ 151 w 221"/>
                <a:gd name="T83" fmla="*/ 226 h 941"/>
                <a:gd name="T84" fmla="*/ 151 w 221"/>
                <a:gd name="T85" fmla="*/ 274 h 941"/>
                <a:gd name="T86" fmla="*/ 156 w 221"/>
                <a:gd name="T87" fmla="*/ 290 h 941"/>
                <a:gd name="T88" fmla="*/ 156 w 221"/>
                <a:gd name="T89" fmla="*/ 188 h 941"/>
                <a:gd name="T90" fmla="*/ 162 w 221"/>
                <a:gd name="T91" fmla="*/ 500 h 941"/>
                <a:gd name="T92" fmla="*/ 167 w 221"/>
                <a:gd name="T93" fmla="*/ 156 h 941"/>
                <a:gd name="T94" fmla="*/ 167 w 221"/>
                <a:gd name="T95" fmla="*/ 102 h 941"/>
                <a:gd name="T96" fmla="*/ 172 w 221"/>
                <a:gd name="T97" fmla="*/ 134 h 941"/>
                <a:gd name="T98" fmla="*/ 178 w 221"/>
                <a:gd name="T99" fmla="*/ 177 h 941"/>
                <a:gd name="T100" fmla="*/ 178 w 221"/>
                <a:gd name="T101" fmla="*/ 129 h 941"/>
                <a:gd name="T102" fmla="*/ 183 w 221"/>
                <a:gd name="T103" fmla="*/ 210 h 941"/>
                <a:gd name="T104" fmla="*/ 183 w 221"/>
                <a:gd name="T105" fmla="*/ 161 h 941"/>
                <a:gd name="T106" fmla="*/ 188 w 221"/>
                <a:gd name="T107" fmla="*/ 151 h 941"/>
                <a:gd name="T108" fmla="*/ 194 w 221"/>
                <a:gd name="T109" fmla="*/ 199 h 941"/>
                <a:gd name="T110" fmla="*/ 194 w 221"/>
                <a:gd name="T111" fmla="*/ 151 h 941"/>
                <a:gd name="T112" fmla="*/ 199 w 221"/>
                <a:gd name="T113" fmla="*/ 215 h 941"/>
                <a:gd name="T114" fmla="*/ 199 w 221"/>
                <a:gd name="T115" fmla="*/ 177 h 941"/>
                <a:gd name="T116" fmla="*/ 205 w 221"/>
                <a:gd name="T117" fmla="*/ 194 h 941"/>
                <a:gd name="T118" fmla="*/ 205 w 221"/>
                <a:gd name="T119" fmla="*/ 161 h 941"/>
                <a:gd name="T120" fmla="*/ 210 w 221"/>
                <a:gd name="T121" fmla="*/ 64 h 941"/>
                <a:gd name="T122" fmla="*/ 215 w 221"/>
                <a:gd name="T123" fmla="*/ 113 h 941"/>
                <a:gd name="T124" fmla="*/ 215 w 221"/>
                <a:gd name="T125" fmla="*/ 172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1" h="941">
                  <a:moveTo>
                    <a:pt x="0" y="156"/>
                  </a:moveTo>
                  <a:lnTo>
                    <a:pt x="6" y="156"/>
                  </a:lnTo>
                  <a:lnTo>
                    <a:pt x="6" y="183"/>
                  </a:lnTo>
                  <a:lnTo>
                    <a:pt x="6" y="129"/>
                  </a:lnTo>
                  <a:lnTo>
                    <a:pt x="6" y="167"/>
                  </a:lnTo>
                  <a:lnTo>
                    <a:pt x="11" y="172"/>
                  </a:lnTo>
                  <a:lnTo>
                    <a:pt x="11" y="188"/>
                  </a:lnTo>
                  <a:lnTo>
                    <a:pt x="11" y="129"/>
                  </a:lnTo>
                  <a:lnTo>
                    <a:pt x="16" y="129"/>
                  </a:lnTo>
                  <a:lnTo>
                    <a:pt x="16" y="86"/>
                  </a:lnTo>
                  <a:lnTo>
                    <a:pt x="16" y="807"/>
                  </a:lnTo>
                  <a:lnTo>
                    <a:pt x="22" y="807"/>
                  </a:lnTo>
                  <a:lnTo>
                    <a:pt x="22" y="941"/>
                  </a:lnTo>
                  <a:lnTo>
                    <a:pt x="22" y="156"/>
                  </a:lnTo>
                  <a:lnTo>
                    <a:pt x="22" y="210"/>
                  </a:lnTo>
                  <a:lnTo>
                    <a:pt x="27" y="156"/>
                  </a:lnTo>
                  <a:lnTo>
                    <a:pt x="27" y="140"/>
                  </a:lnTo>
                  <a:lnTo>
                    <a:pt x="32" y="140"/>
                  </a:lnTo>
                  <a:lnTo>
                    <a:pt x="32" y="113"/>
                  </a:lnTo>
                  <a:lnTo>
                    <a:pt x="32" y="188"/>
                  </a:lnTo>
                  <a:lnTo>
                    <a:pt x="38" y="188"/>
                  </a:lnTo>
                  <a:lnTo>
                    <a:pt x="38" y="247"/>
                  </a:lnTo>
                  <a:lnTo>
                    <a:pt x="38" y="204"/>
                  </a:lnTo>
                  <a:lnTo>
                    <a:pt x="43" y="204"/>
                  </a:lnTo>
                  <a:lnTo>
                    <a:pt x="43" y="97"/>
                  </a:lnTo>
                  <a:lnTo>
                    <a:pt x="43" y="151"/>
                  </a:lnTo>
                  <a:lnTo>
                    <a:pt x="49" y="151"/>
                  </a:lnTo>
                  <a:lnTo>
                    <a:pt x="49" y="129"/>
                  </a:lnTo>
                  <a:lnTo>
                    <a:pt x="49" y="194"/>
                  </a:lnTo>
                  <a:lnTo>
                    <a:pt x="54" y="194"/>
                  </a:lnTo>
                  <a:lnTo>
                    <a:pt x="54" y="242"/>
                  </a:lnTo>
                  <a:lnTo>
                    <a:pt x="54" y="107"/>
                  </a:lnTo>
                  <a:lnTo>
                    <a:pt x="59" y="107"/>
                  </a:lnTo>
                  <a:lnTo>
                    <a:pt x="59" y="177"/>
                  </a:lnTo>
                  <a:lnTo>
                    <a:pt x="59" y="172"/>
                  </a:lnTo>
                  <a:lnTo>
                    <a:pt x="65" y="172"/>
                  </a:lnTo>
                  <a:lnTo>
                    <a:pt x="65" y="118"/>
                  </a:lnTo>
                  <a:lnTo>
                    <a:pt x="65" y="183"/>
                  </a:lnTo>
                  <a:lnTo>
                    <a:pt x="70" y="183"/>
                  </a:lnTo>
                  <a:lnTo>
                    <a:pt x="70" y="237"/>
                  </a:lnTo>
                  <a:lnTo>
                    <a:pt x="70" y="134"/>
                  </a:lnTo>
                  <a:lnTo>
                    <a:pt x="70" y="145"/>
                  </a:lnTo>
                  <a:lnTo>
                    <a:pt x="76" y="145"/>
                  </a:lnTo>
                  <a:lnTo>
                    <a:pt x="76" y="269"/>
                  </a:lnTo>
                  <a:lnTo>
                    <a:pt x="81" y="269"/>
                  </a:lnTo>
                  <a:lnTo>
                    <a:pt x="81" y="285"/>
                  </a:lnTo>
                  <a:lnTo>
                    <a:pt x="81" y="102"/>
                  </a:lnTo>
                  <a:lnTo>
                    <a:pt x="81" y="161"/>
                  </a:lnTo>
                  <a:lnTo>
                    <a:pt x="86" y="161"/>
                  </a:lnTo>
                  <a:lnTo>
                    <a:pt x="86" y="296"/>
                  </a:lnTo>
                  <a:lnTo>
                    <a:pt x="86" y="75"/>
                  </a:lnTo>
                  <a:lnTo>
                    <a:pt x="92" y="75"/>
                  </a:lnTo>
                  <a:lnTo>
                    <a:pt x="92" y="226"/>
                  </a:lnTo>
                  <a:lnTo>
                    <a:pt x="97" y="226"/>
                  </a:lnTo>
                  <a:lnTo>
                    <a:pt x="97" y="344"/>
                  </a:lnTo>
                  <a:lnTo>
                    <a:pt x="102" y="344"/>
                  </a:lnTo>
                  <a:lnTo>
                    <a:pt x="102" y="75"/>
                  </a:lnTo>
                  <a:lnTo>
                    <a:pt x="108" y="75"/>
                  </a:lnTo>
                  <a:lnTo>
                    <a:pt x="108" y="183"/>
                  </a:lnTo>
                  <a:lnTo>
                    <a:pt x="108" y="48"/>
                  </a:lnTo>
                  <a:lnTo>
                    <a:pt x="108" y="102"/>
                  </a:lnTo>
                  <a:lnTo>
                    <a:pt x="113" y="70"/>
                  </a:lnTo>
                  <a:lnTo>
                    <a:pt x="113" y="0"/>
                  </a:lnTo>
                  <a:lnTo>
                    <a:pt x="113" y="118"/>
                  </a:lnTo>
                  <a:lnTo>
                    <a:pt x="119" y="118"/>
                  </a:lnTo>
                  <a:lnTo>
                    <a:pt x="119" y="344"/>
                  </a:lnTo>
                  <a:lnTo>
                    <a:pt x="119" y="75"/>
                  </a:lnTo>
                  <a:lnTo>
                    <a:pt x="119" y="253"/>
                  </a:lnTo>
                  <a:lnTo>
                    <a:pt x="124" y="253"/>
                  </a:lnTo>
                  <a:lnTo>
                    <a:pt x="124" y="263"/>
                  </a:lnTo>
                  <a:lnTo>
                    <a:pt x="124" y="134"/>
                  </a:lnTo>
                  <a:lnTo>
                    <a:pt x="129" y="134"/>
                  </a:lnTo>
                  <a:lnTo>
                    <a:pt x="129" y="167"/>
                  </a:lnTo>
                  <a:lnTo>
                    <a:pt x="129" y="97"/>
                  </a:lnTo>
                  <a:lnTo>
                    <a:pt x="135" y="97"/>
                  </a:lnTo>
                  <a:lnTo>
                    <a:pt x="135" y="140"/>
                  </a:lnTo>
                  <a:lnTo>
                    <a:pt x="135" y="75"/>
                  </a:lnTo>
                  <a:lnTo>
                    <a:pt x="140" y="75"/>
                  </a:lnTo>
                  <a:lnTo>
                    <a:pt x="140" y="296"/>
                  </a:lnTo>
                  <a:lnTo>
                    <a:pt x="140" y="188"/>
                  </a:lnTo>
                  <a:lnTo>
                    <a:pt x="145" y="188"/>
                  </a:lnTo>
                  <a:lnTo>
                    <a:pt x="145" y="151"/>
                  </a:lnTo>
                  <a:lnTo>
                    <a:pt x="145" y="226"/>
                  </a:lnTo>
                  <a:lnTo>
                    <a:pt x="151" y="226"/>
                  </a:lnTo>
                  <a:lnTo>
                    <a:pt x="151" y="387"/>
                  </a:lnTo>
                  <a:lnTo>
                    <a:pt x="151" y="274"/>
                  </a:lnTo>
                  <a:lnTo>
                    <a:pt x="156" y="274"/>
                  </a:lnTo>
                  <a:lnTo>
                    <a:pt x="156" y="290"/>
                  </a:lnTo>
                  <a:lnTo>
                    <a:pt x="156" y="161"/>
                  </a:lnTo>
                  <a:lnTo>
                    <a:pt x="156" y="188"/>
                  </a:lnTo>
                  <a:lnTo>
                    <a:pt x="162" y="188"/>
                  </a:lnTo>
                  <a:lnTo>
                    <a:pt x="162" y="500"/>
                  </a:lnTo>
                  <a:lnTo>
                    <a:pt x="162" y="156"/>
                  </a:lnTo>
                  <a:lnTo>
                    <a:pt x="167" y="156"/>
                  </a:lnTo>
                  <a:lnTo>
                    <a:pt x="167" y="167"/>
                  </a:lnTo>
                  <a:lnTo>
                    <a:pt x="167" y="102"/>
                  </a:lnTo>
                  <a:lnTo>
                    <a:pt x="167" y="140"/>
                  </a:lnTo>
                  <a:lnTo>
                    <a:pt x="172" y="134"/>
                  </a:lnTo>
                  <a:lnTo>
                    <a:pt x="172" y="177"/>
                  </a:lnTo>
                  <a:lnTo>
                    <a:pt x="178" y="177"/>
                  </a:lnTo>
                  <a:lnTo>
                    <a:pt x="178" y="226"/>
                  </a:lnTo>
                  <a:lnTo>
                    <a:pt x="178" y="129"/>
                  </a:lnTo>
                  <a:lnTo>
                    <a:pt x="178" y="194"/>
                  </a:lnTo>
                  <a:lnTo>
                    <a:pt x="183" y="210"/>
                  </a:lnTo>
                  <a:lnTo>
                    <a:pt x="183" y="204"/>
                  </a:lnTo>
                  <a:lnTo>
                    <a:pt x="183" y="161"/>
                  </a:lnTo>
                  <a:lnTo>
                    <a:pt x="188" y="167"/>
                  </a:lnTo>
                  <a:lnTo>
                    <a:pt x="188" y="151"/>
                  </a:lnTo>
                  <a:lnTo>
                    <a:pt x="188" y="161"/>
                  </a:lnTo>
                  <a:lnTo>
                    <a:pt x="194" y="199"/>
                  </a:lnTo>
                  <a:lnTo>
                    <a:pt x="194" y="194"/>
                  </a:lnTo>
                  <a:lnTo>
                    <a:pt x="194" y="151"/>
                  </a:lnTo>
                  <a:lnTo>
                    <a:pt x="199" y="156"/>
                  </a:lnTo>
                  <a:lnTo>
                    <a:pt x="199" y="215"/>
                  </a:lnTo>
                  <a:lnTo>
                    <a:pt x="199" y="145"/>
                  </a:lnTo>
                  <a:lnTo>
                    <a:pt x="199" y="177"/>
                  </a:lnTo>
                  <a:lnTo>
                    <a:pt x="205" y="177"/>
                  </a:lnTo>
                  <a:lnTo>
                    <a:pt x="205" y="194"/>
                  </a:lnTo>
                  <a:lnTo>
                    <a:pt x="205" y="64"/>
                  </a:lnTo>
                  <a:lnTo>
                    <a:pt x="205" y="161"/>
                  </a:lnTo>
                  <a:lnTo>
                    <a:pt x="210" y="161"/>
                  </a:lnTo>
                  <a:lnTo>
                    <a:pt x="210" y="64"/>
                  </a:lnTo>
                  <a:lnTo>
                    <a:pt x="210" y="113"/>
                  </a:lnTo>
                  <a:lnTo>
                    <a:pt x="215" y="113"/>
                  </a:lnTo>
                  <a:lnTo>
                    <a:pt x="215" y="107"/>
                  </a:lnTo>
                  <a:lnTo>
                    <a:pt x="215" y="172"/>
                  </a:lnTo>
                  <a:lnTo>
                    <a:pt x="221" y="172"/>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2" name="Freeform 69"/>
            <p:cNvSpPr>
              <a:spLocks/>
            </p:cNvSpPr>
            <p:nvPr/>
          </p:nvSpPr>
          <p:spPr bwMode="auto">
            <a:xfrm>
              <a:off x="2452" y="1123"/>
              <a:ext cx="215" cy="301"/>
            </a:xfrm>
            <a:custGeom>
              <a:avLst/>
              <a:gdLst>
                <a:gd name="T0" fmla="*/ 0 w 215"/>
                <a:gd name="T1" fmla="*/ 81 h 301"/>
                <a:gd name="T2" fmla="*/ 5 w 215"/>
                <a:gd name="T3" fmla="*/ 124 h 301"/>
                <a:gd name="T4" fmla="*/ 10 w 215"/>
                <a:gd name="T5" fmla="*/ 129 h 301"/>
                <a:gd name="T6" fmla="*/ 10 w 215"/>
                <a:gd name="T7" fmla="*/ 124 h 301"/>
                <a:gd name="T8" fmla="*/ 16 w 215"/>
                <a:gd name="T9" fmla="*/ 81 h 301"/>
                <a:gd name="T10" fmla="*/ 21 w 215"/>
                <a:gd name="T11" fmla="*/ 162 h 301"/>
                <a:gd name="T12" fmla="*/ 27 w 215"/>
                <a:gd name="T13" fmla="*/ 0 h 301"/>
                <a:gd name="T14" fmla="*/ 32 w 215"/>
                <a:gd name="T15" fmla="*/ 129 h 301"/>
                <a:gd name="T16" fmla="*/ 32 w 215"/>
                <a:gd name="T17" fmla="*/ 97 h 301"/>
                <a:gd name="T18" fmla="*/ 37 w 215"/>
                <a:gd name="T19" fmla="*/ 81 h 301"/>
                <a:gd name="T20" fmla="*/ 43 w 215"/>
                <a:gd name="T21" fmla="*/ 151 h 301"/>
                <a:gd name="T22" fmla="*/ 43 w 215"/>
                <a:gd name="T23" fmla="*/ 140 h 301"/>
                <a:gd name="T24" fmla="*/ 48 w 215"/>
                <a:gd name="T25" fmla="*/ 291 h 301"/>
                <a:gd name="T26" fmla="*/ 53 w 215"/>
                <a:gd name="T27" fmla="*/ 102 h 301"/>
                <a:gd name="T28" fmla="*/ 53 w 215"/>
                <a:gd name="T29" fmla="*/ 97 h 301"/>
                <a:gd name="T30" fmla="*/ 59 w 215"/>
                <a:gd name="T31" fmla="*/ 102 h 301"/>
                <a:gd name="T32" fmla="*/ 59 w 215"/>
                <a:gd name="T33" fmla="*/ 205 h 301"/>
                <a:gd name="T34" fmla="*/ 64 w 215"/>
                <a:gd name="T35" fmla="*/ 86 h 301"/>
                <a:gd name="T36" fmla="*/ 70 w 215"/>
                <a:gd name="T37" fmla="*/ 102 h 301"/>
                <a:gd name="T38" fmla="*/ 70 w 215"/>
                <a:gd name="T39" fmla="*/ 65 h 301"/>
                <a:gd name="T40" fmla="*/ 75 w 215"/>
                <a:gd name="T41" fmla="*/ 92 h 301"/>
                <a:gd name="T42" fmla="*/ 75 w 215"/>
                <a:gd name="T43" fmla="*/ 124 h 301"/>
                <a:gd name="T44" fmla="*/ 80 w 215"/>
                <a:gd name="T45" fmla="*/ 194 h 301"/>
                <a:gd name="T46" fmla="*/ 86 w 215"/>
                <a:gd name="T47" fmla="*/ 86 h 301"/>
                <a:gd name="T48" fmla="*/ 86 w 215"/>
                <a:gd name="T49" fmla="*/ 113 h 301"/>
                <a:gd name="T50" fmla="*/ 91 w 215"/>
                <a:gd name="T51" fmla="*/ 135 h 301"/>
                <a:gd name="T52" fmla="*/ 91 w 215"/>
                <a:gd name="T53" fmla="*/ 124 h 301"/>
                <a:gd name="T54" fmla="*/ 97 w 215"/>
                <a:gd name="T55" fmla="*/ 242 h 301"/>
                <a:gd name="T56" fmla="*/ 102 w 215"/>
                <a:gd name="T57" fmla="*/ 92 h 301"/>
                <a:gd name="T58" fmla="*/ 107 w 215"/>
                <a:gd name="T59" fmla="*/ 81 h 301"/>
                <a:gd name="T60" fmla="*/ 113 w 215"/>
                <a:gd name="T61" fmla="*/ 124 h 301"/>
                <a:gd name="T62" fmla="*/ 113 w 215"/>
                <a:gd name="T63" fmla="*/ 54 h 301"/>
                <a:gd name="T64" fmla="*/ 118 w 215"/>
                <a:gd name="T65" fmla="*/ 86 h 301"/>
                <a:gd name="T66" fmla="*/ 118 w 215"/>
                <a:gd name="T67" fmla="*/ 86 h 301"/>
                <a:gd name="T68" fmla="*/ 123 w 215"/>
                <a:gd name="T69" fmla="*/ 108 h 301"/>
                <a:gd name="T70" fmla="*/ 129 w 215"/>
                <a:gd name="T71" fmla="*/ 140 h 301"/>
                <a:gd name="T72" fmla="*/ 129 w 215"/>
                <a:gd name="T73" fmla="*/ 108 h 301"/>
                <a:gd name="T74" fmla="*/ 134 w 215"/>
                <a:gd name="T75" fmla="*/ 59 h 301"/>
                <a:gd name="T76" fmla="*/ 140 w 215"/>
                <a:gd name="T77" fmla="*/ 194 h 301"/>
                <a:gd name="T78" fmla="*/ 140 w 215"/>
                <a:gd name="T79" fmla="*/ 92 h 301"/>
                <a:gd name="T80" fmla="*/ 145 w 215"/>
                <a:gd name="T81" fmla="*/ 108 h 301"/>
                <a:gd name="T82" fmla="*/ 145 w 215"/>
                <a:gd name="T83" fmla="*/ 108 h 301"/>
                <a:gd name="T84" fmla="*/ 150 w 215"/>
                <a:gd name="T85" fmla="*/ 108 h 301"/>
                <a:gd name="T86" fmla="*/ 150 w 215"/>
                <a:gd name="T87" fmla="*/ 86 h 301"/>
                <a:gd name="T88" fmla="*/ 156 w 215"/>
                <a:gd name="T89" fmla="*/ 38 h 301"/>
                <a:gd name="T90" fmla="*/ 161 w 215"/>
                <a:gd name="T91" fmla="*/ 188 h 301"/>
                <a:gd name="T92" fmla="*/ 166 w 215"/>
                <a:gd name="T93" fmla="*/ 301 h 301"/>
                <a:gd name="T94" fmla="*/ 166 w 215"/>
                <a:gd name="T95" fmla="*/ 156 h 301"/>
                <a:gd name="T96" fmla="*/ 172 w 215"/>
                <a:gd name="T97" fmla="*/ 237 h 301"/>
                <a:gd name="T98" fmla="*/ 172 w 215"/>
                <a:gd name="T99" fmla="*/ 145 h 301"/>
                <a:gd name="T100" fmla="*/ 177 w 215"/>
                <a:gd name="T101" fmla="*/ 49 h 301"/>
                <a:gd name="T102" fmla="*/ 183 w 215"/>
                <a:gd name="T103" fmla="*/ 92 h 301"/>
                <a:gd name="T104" fmla="*/ 183 w 215"/>
                <a:gd name="T105" fmla="*/ 75 h 301"/>
                <a:gd name="T106" fmla="*/ 188 w 215"/>
                <a:gd name="T107" fmla="*/ 119 h 301"/>
                <a:gd name="T108" fmla="*/ 188 w 215"/>
                <a:gd name="T109" fmla="*/ 124 h 301"/>
                <a:gd name="T110" fmla="*/ 193 w 215"/>
                <a:gd name="T111" fmla="*/ 65 h 301"/>
                <a:gd name="T112" fmla="*/ 199 w 215"/>
                <a:gd name="T113" fmla="*/ 81 h 301"/>
                <a:gd name="T114" fmla="*/ 199 w 215"/>
                <a:gd name="T115" fmla="*/ 151 h 301"/>
                <a:gd name="T116" fmla="*/ 204 w 215"/>
                <a:gd name="T117" fmla="*/ 162 h 301"/>
                <a:gd name="T118" fmla="*/ 204 w 215"/>
                <a:gd name="T119" fmla="*/ 145 h 301"/>
                <a:gd name="T120" fmla="*/ 209 w 215"/>
                <a:gd name="T121" fmla="*/ 205 h 301"/>
                <a:gd name="T122" fmla="*/ 209 w 215"/>
                <a:gd name="T123" fmla="*/ 178 h 301"/>
                <a:gd name="T124" fmla="*/ 215 w 215"/>
                <a:gd name="T125" fmla="*/ 20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301">
                  <a:moveTo>
                    <a:pt x="0" y="140"/>
                  </a:moveTo>
                  <a:lnTo>
                    <a:pt x="0" y="81"/>
                  </a:lnTo>
                  <a:lnTo>
                    <a:pt x="0" y="92"/>
                  </a:lnTo>
                  <a:lnTo>
                    <a:pt x="5" y="124"/>
                  </a:lnTo>
                  <a:lnTo>
                    <a:pt x="5" y="129"/>
                  </a:lnTo>
                  <a:lnTo>
                    <a:pt x="10" y="129"/>
                  </a:lnTo>
                  <a:lnTo>
                    <a:pt x="10" y="86"/>
                  </a:lnTo>
                  <a:lnTo>
                    <a:pt x="10" y="124"/>
                  </a:lnTo>
                  <a:lnTo>
                    <a:pt x="16" y="124"/>
                  </a:lnTo>
                  <a:lnTo>
                    <a:pt x="16" y="81"/>
                  </a:lnTo>
                  <a:lnTo>
                    <a:pt x="21" y="81"/>
                  </a:lnTo>
                  <a:lnTo>
                    <a:pt x="21" y="162"/>
                  </a:lnTo>
                  <a:lnTo>
                    <a:pt x="21" y="0"/>
                  </a:lnTo>
                  <a:lnTo>
                    <a:pt x="27" y="0"/>
                  </a:lnTo>
                  <a:lnTo>
                    <a:pt x="27" y="129"/>
                  </a:lnTo>
                  <a:lnTo>
                    <a:pt x="32" y="129"/>
                  </a:lnTo>
                  <a:lnTo>
                    <a:pt x="32" y="86"/>
                  </a:lnTo>
                  <a:lnTo>
                    <a:pt x="32" y="97"/>
                  </a:lnTo>
                  <a:lnTo>
                    <a:pt x="37" y="97"/>
                  </a:lnTo>
                  <a:lnTo>
                    <a:pt x="37" y="81"/>
                  </a:lnTo>
                  <a:lnTo>
                    <a:pt x="37" y="151"/>
                  </a:lnTo>
                  <a:lnTo>
                    <a:pt x="43" y="151"/>
                  </a:lnTo>
                  <a:lnTo>
                    <a:pt x="43" y="248"/>
                  </a:lnTo>
                  <a:lnTo>
                    <a:pt x="43" y="140"/>
                  </a:lnTo>
                  <a:lnTo>
                    <a:pt x="48" y="140"/>
                  </a:lnTo>
                  <a:lnTo>
                    <a:pt x="48" y="291"/>
                  </a:lnTo>
                  <a:lnTo>
                    <a:pt x="48" y="102"/>
                  </a:lnTo>
                  <a:lnTo>
                    <a:pt x="53" y="102"/>
                  </a:lnTo>
                  <a:lnTo>
                    <a:pt x="53" y="124"/>
                  </a:lnTo>
                  <a:lnTo>
                    <a:pt x="53" y="97"/>
                  </a:lnTo>
                  <a:lnTo>
                    <a:pt x="53" y="102"/>
                  </a:lnTo>
                  <a:lnTo>
                    <a:pt x="59" y="102"/>
                  </a:lnTo>
                  <a:lnTo>
                    <a:pt x="59" y="97"/>
                  </a:lnTo>
                  <a:lnTo>
                    <a:pt x="59" y="205"/>
                  </a:lnTo>
                  <a:lnTo>
                    <a:pt x="64" y="205"/>
                  </a:lnTo>
                  <a:lnTo>
                    <a:pt x="64" y="86"/>
                  </a:lnTo>
                  <a:lnTo>
                    <a:pt x="64" y="102"/>
                  </a:lnTo>
                  <a:lnTo>
                    <a:pt x="70" y="102"/>
                  </a:lnTo>
                  <a:lnTo>
                    <a:pt x="70" y="156"/>
                  </a:lnTo>
                  <a:lnTo>
                    <a:pt x="70" y="65"/>
                  </a:lnTo>
                  <a:lnTo>
                    <a:pt x="70" y="145"/>
                  </a:lnTo>
                  <a:lnTo>
                    <a:pt x="75" y="92"/>
                  </a:lnTo>
                  <a:lnTo>
                    <a:pt x="75" y="86"/>
                  </a:lnTo>
                  <a:lnTo>
                    <a:pt x="75" y="124"/>
                  </a:lnTo>
                  <a:lnTo>
                    <a:pt x="80" y="124"/>
                  </a:lnTo>
                  <a:lnTo>
                    <a:pt x="80" y="194"/>
                  </a:lnTo>
                  <a:lnTo>
                    <a:pt x="80" y="86"/>
                  </a:lnTo>
                  <a:lnTo>
                    <a:pt x="86" y="86"/>
                  </a:lnTo>
                  <a:lnTo>
                    <a:pt x="86" y="124"/>
                  </a:lnTo>
                  <a:lnTo>
                    <a:pt x="86" y="113"/>
                  </a:lnTo>
                  <a:lnTo>
                    <a:pt x="91" y="113"/>
                  </a:lnTo>
                  <a:lnTo>
                    <a:pt x="91" y="135"/>
                  </a:lnTo>
                  <a:lnTo>
                    <a:pt x="91" y="59"/>
                  </a:lnTo>
                  <a:lnTo>
                    <a:pt x="91" y="124"/>
                  </a:lnTo>
                  <a:lnTo>
                    <a:pt x="97" y="156"/>
                  </a:lnTo>
                  <a:lnTo>
                    <a:pt x="97" y="242"/>
                  </a:lnTo>
                  <a:lnTo>
                    <a:pt x="102" y="242"/>
                  </a:lnTo>
                  <a:lnTo>
                    <a:pt x="102" y="92"/>
                  </a:lnTo>
                  <a:lnTo>
                    <a:pt x="107" y="92"/>
                  </a:lnTo>
                  <a:lnTo>
                    <a:pt x="107" y="81"/>
                  </a:lnTo>
                  <a:lnTo>
                    <a:pt x="107" y="124"/>
                  </a:lnTo>
                  <a:lnTo>
                    <a:pt x="113" y="124"/>
                  </a:lnTo>
                  <a:lnTo>
                    <a:pt x="113" y="151"/>
                  </a:lnTo>
                  <a:lnTo>
                    <a:pt x="113" y="54"/>
                  </a:lnTo>
                  <a:lnTo>
                    <a:pt x="113" y="81"/>
                  </a:lnTo>
                  <a:lnTo>
                    <a:pt x="118" y="86"/>
                  </a:lnTo>
                  <a:lnTo>
                    <a:pt x="118" y="65"/>
                  </a:lnTo>
                  <a:lnTo>
                    <a:pt x="118" y="86"/>
                  </a:lnTo>
                  <a:lnTo>
                    <a:pt x="123" y="81"/>
                  </a:lnTo>
                  <a:lnTo>
                    <a:pt x="123" y="108"/>
                  </a:lnTo>
                  <a:lnTo>
                    <a:pt x="129" y="108"/>
                  </a:lnTo>
                  <a:lnTo>
                    <a:pt x="129" y="140"/>
                  </a:lnTo>
                  <a:lnTo>
                    <a:pt x="129" y="70"/>
                  </a:lnTo>
                  <a:lnTo>
                    <a:pt x="129" y="108"/>
                  </a:lnTo>
                  <a:lnTo>
                    <a:pt x="134" y="65"/>
                  </a:lnTo>
                  <a:lnTo>
                    <a:pt x="134" y="59"/>
                  </a:lnTo>
                  <a:lnTo>
                    <a:pt x="134" y="194"/>
                  </a:lnTo>
                  <a:lnTo>
                    <a:pt x="140" y="194"/>
                  </a:lnTo>
                  <a:lnTo>
                    <a:pt x="140" y="258"/>
                  </a:lnTo>
                  <a:lnTo>
                    <a:pt x="140" y="92"/>
                  </a:lnTo>
                  <a:lnTo>
                    <a:pt x="140" y="108"/>
                  </a:lnTo>
                  <a:lnTo>
                    <a:pt x="145" y="108"/>
                  </a:lnTo>
                  <a:lnTo>
                    <a:pt x="145" y="135"/>
                  </a:lnTo>
                  <a:lnTo>
                    <a:pt x="145" y="108"/>
                  </a:lnTo>
                  <a:lnTo>
                    <a:pt x="145" y="113"/>
                  </a:lnTo>
                  <a:lnTo>
                    <a:pt x="150" y="108"/>
                  </a:lnTo>
                  <a:lnTo>
                    <a:pt x="150" y="135"/>
                  </a:lnTo>
                  <a:lnTo>
                    <a:pt x="150" y="86"/>
                  </a:lnTo>
                  <a:lnTo>
                    <a:pt x="156" y="92"/>
                  </a:lnTo>
                  <a:lnTo>
                    <a:pt x="156" y="38"/>
                  </a:lnTo>
                  <a:lnTo>
                    <a:pt x="161" y="75"/>
                  </a:lnTo>
                  <a:lnTo>
                    <a:pt x="161" y="188"/>
                  </a:lnTo>
                  <a:lnTo>
                    <a:pt x="166" y="188"/>
                  </a:lnTo>
                  <a:lnTo>
                    <a:pt x="166" y="301"/>
                  </a:lnTo>
                  <a:lnTo>
                    <a:pt x="166" y="124"/>
                  </a:lnTo>
                  <a:lnTo>
                    <a:pt x="166" y="156"/>
                  </a:lnTo>
                  <a:lnTo>
                    <a:pt x="172" y="129"/>
                  </a:lnTo>
                  <a:lnTo>
                    <a:pt x="172" y="237"/>
                  </a:lnTo>
                  <a:lnTo>
                    <a:pt x="172" y="113"/>
                  </a:lnTo>
                  <a:lnTo>
                    <a:pt x="172" y="145"/>
                  </a:lnTo>
                  <a:lnTo>
                    <a:pt x="177" y="124"/>
                  </a:lnTo>
                  <a:lnTo>
                    <a:pt x="177" y="49"/>
                  </a:lnTo>
                  <a:lnTo>
                    <a:pt x="177" y="92"/>
                  </a:lnTo>
                  <a:lnTo>
                    <a:pt x="183" y="92"/>
                  </a:lnTo>
                  <a:lnTo>
                    <a:pt x="183" y="124"/>
                  </a:lnTo>
                  <a:lnTo>
                    <a:pt x="183" y="75"/>
                  </a:lnTo>
                  <a:lnTo>
                    <a:pt x="183" y="113"/>
                  </a:lnTo>
                  <a:lnTo>
                    <a:pt x="188" y="119"/>
                  </a:lnTo>
                  <a:lnTo>
                    <a:pt x="188" y="54"/>
                  </a:lnTo>
                  <a:lnTo>
                    <a:pt x="188" y="124"/>
                  </a:lnTo>
                  <a:lnTo>
                    <a:pt x="193" y="124"/>
                  </a:lnTo>
                  <a:lnTo>
                    <a:pt x="193" y="65"/>
                  </a:lnTo>
                  <a:lnTo>
                    <a:pt x="193" y="81"/>
                  </a:lnTo>
                  <a:lnTo>
                    <a:pt x="199" y="81"/>
                  </a:lnTo>
                  <a:lnTo>
                    <a:pt x="199" y="70"/>
                  </a:lnTo>
                  <a:lnTo>
                    <a:pt x="199" y="151"/>
                  </a:lnTo>
                  <a:lnTo>
                    <a:pt x="204" y="151"/>
                  </a:lnTo>
                  <a:lnTo>
                    <a:pt x="204" y="162"/>
                  </a:lnTo>
                  <a:lnTo>
                    <a:pt x="204" y="119"/>
                  </a:lnTo>
                  <a:lnTo>
                    <a:pt x="204" y="145"/>
                  </a:lnTo>
                  <a:lnTo>
                    <a:pt x="209" y="145"/>
                  </a:lnTo>
                  <a:lnTo>
                    <a:pt x="209" y="205"/>
                  </a:lnTo>
                  <a:lnTo>
                    <a:pt x="209" y="102"/>
                  </a:lnTo>
                  <a:lnTo>
                    <a:pt x="209" y="178"/>
                  </a:lnTo>
                  <a:lnTo>
                    <a:pt x="215" y="178"/>
                  </a:lnTo>
                  <a:lnTo>
                    <a:pt x="215" y="205"/>
                  </a:lnTo>
                  <a:lnTo>
                    <a:pt x="215" y="162"/>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3" name="Freeform 70"/>
            <p:cNvSpPr>
              <a:spLocks/>
            </p:cNvSpPr>
            <p:nvPr/>
          </p:nvSpPr>
          <p:spPr bwMode="auto">
            <a:xfrm>
              <a:off x="2667" y="1139"/>
              <a:ext cx="220" cy="936"/>
            </a:xfrm>
            <a:custGeom>
              <a:avLst/>
              <a:gdLst>
                <a:gd name="T0" fmla="*/ 0 w 220"/>
                <a:gd name="T1" fmla="*/ 167 h 936"/>
                <a:gd name="T2" fmla="*/ 5 w 220"/>
                <a:gd name="T3" fmla="*/ 221 h 936"/>
                <a:gd name="T4" fmla="*/ 11 w 220"/>
                <a:gd name="T5" fmla="*/ 86 h 936"/>
                <a:gd name="T6" fmla="*/ 11 w 220"/>
                <a:gd name="T7" fmla="*/ 97 h 936"/>
                <a:gd name="T8" fmla="*/ 16 w 220"/>
                <a:gd name="T9" fmla="*/ 129 h 936"/>
                <a:gd name="T10" fmla="*/ 21 w 220"/>
                <a:gd name="T11" fmla="*/ 81 h 936"/>
                <a:gd name="T12" fmla="*/ 21 w 220"/>
                <a:gd name="T13" fmla="*/ 119 h 936"/>
                <a:gd name="T14" fmla="*/ 27 w 220"/>
                <a:gd name="T15" fmla="*/ 92 h 936"/>
                <a:gd name="T16" fmla="*/ 32 w 220"/>
                <a:gd name="T17" fmla="*/ 108 h 936"/>
                <a:gd name="T18" fmla="*/ 32 w 220"/>
                <a:gd name="T19" fmla="*/ 97 h 936"/>
                <a:gd name="T20" fmla="*/ 37 w 220"/>
                <a:gd name="T21" fmla="*/ 108 h 936"/>
                <a:gd name="T22" fmla="*/ 37 w 220"/>
                <a:gd name="T23" fmla="*/ 65 h 936"/>
                <a:gd name="T24" fmla="*/ 43 w 220"/>
                <a:gd name="T25" fmla="*/ 70 h 936"/>
                <a:gd name="T26" fmla="*/ 48 w 220"/>
                <a:gd name="T27" fmla="*/ 140 h 936"/>
                <a:gd name="T28" fmla="*/ 54 w 220"/>
                <a:gd name="T29" fmla="*/ 16 h 936"/>
                <a:gd name="T30" fmla="*/ 54 w 220"/>
                <a:gd name="T31" fmla="*/ 683 h 936"/>
                <a:gd name="T32" fmla="*/ 64 w 220"/>
                <a:gd name="T33" fmla="*/ 683 h 936"/>
                <a:gd name="T34" fmla="*/ 64 w 220"/>
                <a:gd name="T35" fmla="*/ 113 h 936"/>
                <a:gd name="T36" fmla="*/ 70 w 220"/>
                <a:gd name="T37" fmla="*/ 22 h 936"/>
                <a:gd name="T38" fmla="*/ 75 w 220"/>
                <a:gd name="T39" fmla="*/ 909 h 936"/>
                <a:gd name="T40" fmla="*/ 81 w 220"/>
                <a:gd name="T41" fmla="*/ 796 h 936"/>
                <a:gd name="T42" fmla="*/ 81 w 220"/>
                <a:gd name="T43" fmla="*/ 334 h 936"/>
                <a:gd name="T44" fmla="*/ 86 w 220"/>
                <a:gd name="T45" fmla="*/ 194 h 936"/>
                <a:gd name="T46" fmla="*/ 91 w 220"/>
                <a:gd name="T47" fmla="*/ 845 h 936"/>
                <a:gd name="T48" fmla="*/ 91 w 220"/>
                <a:gd name="T49" fmla="*/ 425 h 936"/>
                <a:gd name="T50" fmla="*/ 97 w 220"/>
                <a:gd name="T51" fmla="*/ 479 h 936"/>
                <a:gd name="T52" fmla="*/ 102 w 220"/>
                <a:gd name="T53" fmla="*/ 97 h 936"/>
                <a:gd name="T54" fmla="*/ 102 w 220"/>
                <a:gd name="T55" fmla="*/ 65 h 936"/>
                <a:gd name="T56" fmla="*/ 107 w 220"/>
                <a:gd name="T57" fmla="*/ 92 h 936"/>
                <a:gd name="T58" fmla="*/ 107 w 220"/>
                <a:gd name="T59" fmla="*/ 119 h 936"/>
                <a:gd name="T60" fmla="*/ 113 w 220"/>
                <a:gd name="T61" fmla="*/ 156 h 936"/>
                <a:gd name="T62" fmla="*/ 113 w 220"/>
                <a:gd name="T63" fmla="*/ 103 h 936"/>
                <a:gd name="T64" fmla="*/ 118 w 220"/>
                <a:gd name="T65" fmla="*/ 156 h 936"/>
                <a:gd name="T66" fmla="*/ 124 w 220"/>
                <a:gd name="T67" fmla="*/ 108 h 936"/>
                <a:gd name="T68" fmla="*/ 124 w 220"/>
                <a:gd name="T69" fmla="*/ 103 h 936"/>
                <a:gd name="T70" fmla="*/ 129 w 220"/>
                <a:gd name="T71" fmla="*/ 81 h 936"/>
                <a:gd name="T72" fmla="*/ 134 w 220"/>
                <a:gd name="T73" fmla="*/ 156 h 936"/>
                <a:gd name="T74" fmla="*/ 134 w 220"/>
                <a:gd name="T75" fmla="*/ 183 h 936"/>
                <a:gd name="T76" fmla="*/ 140 w 220"/>
                <a:gd name="T77" fmla="*/ 97 h 936"/>
                <a:gd name="T78" fmla="*/ 145 w 220"/>
                <a:gd name="T79" fmla="*/ 151 h 936"/>
                <a:gd name="T80" fmla="*/ 145 w 220"/>
                <a:gd name="T81" fmla="*/ 103 h 936"/>
                <a:gd name="T82" fmla="*/ 150 w 220"/>
                <a:gd name="T83" fmla="*/ 194 h 936"/>
                <a:gd name="T84" fmla="*/ 156 w 220"/>
                <a:gd name="T85" fmla="*/ 113 h 936"/>
                <a:gd name="T86" fmla="*/ 156 w 220"/>
                <a:gd name="T87" fmla="*/ 146 h 936"/>
                <a:gd name="T88" fmla="*/ 161 w 220"/>
                <a:gd name="T89" fmla="*/ 172 h 936"/>
                <a:gd name="T90" fmla="*/ 161 w 220"/>
                <a:gd name="T91" fmla="*/ 151 h 936"/>
                <a:gd name="T92" fmla="*/ 167 w 220"/>
                <a:gd name="T93" fmla="*/ 156 h 936"/>
                <a:gd name="T94" fmla="*/ 167 w 220"/>
                <a:gd name="T95" fmla="*/ 135 h 936"/>
                <a:gd name="T96" fmla="*/ 172 w 220"/>
                <a:gd name="T97" fmla="*/ 151 h 936"/>
                <a:gd name="T98" fmla="*/ 177 w 220"/>
                <a:gd name="T99" fmla="*/ 86 h 936"/>
                <a:gd name="T100" fmla="*/ 177 w 220"/>
                <a:gd name="T101" fmla="*/ 119 h 936"/>
                <a:gd name="T102" fmla="*/ 183 w 220"/>
                <a:gd name="T103" fmla="*/ 113 h 936"/>
                <a:gd name="T104" fmla="*/ 188 w 220"/>
                <a:gd name="T105" fmla="*/ 194 h 936"/>
                <a:gd name="T106" fmla="*/ 193 w 220"/>
                <a:gd name="T107" fmla="*/ 16 h 936"/>
                <a:gd name="T108" fmla="*/ 193 w 220"/>
                <a:gd name="T109" fmla="*/ 0 h 936"/>
                <a:gd name="T110" fmla="*/ 199 w 220"/>
                <a:gd name="T111" fmla="*/ 27 h 936"/>
                <a:gd name="T112" fmla="*/ 199 w 220"/>
                <a:gd name="T113" fmla="*/ 76 h 936"/>
                <a:gd name="T114" fmla="*/ 204 w 220"/>
                <a:gd name="T115" fmla="*/ 135 h 936"/>
                <a:gd name="T116" fmla="*/ 210 w 220"/>
                <a:gd name="T117" fmla="*/ 49 h 936"/>
                <a:gd name="T118" fmla="*/ 210 w 220"/>
                <a:gd name="T119" fmla="*/ 355 h 936"/>
                <a:gd name="T120" fmla="*/ 215 w 220"/>
                <a:gd name="T121" fmla="*/ 635 h 936"/>
                <a:gd name="T122" fmla="*/ 215 w 220"/>
                <a:gd name="T123" fmla="*/ 248 h 936"/>
                <a:gd name="T124" fmla="*/ 220 w 220"/>
                <a:gd name="T125" fmla="*/ 71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936">
                  <a:moveTo>
                    <a:pt x="0" y="146"/>
                  </a:moveTo>
                  <a:lnTo>
                    <a:pt x="0" y="167"/>
                  </a:lnTo>
                  <a:lnTo>
                    <a:pt x="5" y="167"/>
                  </a:lnTo>
                  <a:lnTo>
                    <a:pt x="5" y="221"/>
                  </a:lnTo>
                  <a:lnTo>
                    <a:pt x="5" y="86"/>
                  </a:lnTo>
                  <a:lnTo>
                    <a:pt x="11" y="86"/>
                  </a:lnTo>
                  <a:lnTo>
                    <a:pt x="11" y="108"/>
                  </a:lnTo>
                  <a:lnTo>
                    <a:pt x="11" y="97"/>
                  </a:lnTo>
                  <a:lnTo>
                    <a:pt x="16" y="97"/>
                  </a:lnTo>
                  <a:lnTo>
                    <a:pt x="16" y="129"/>
                  </a:lnTo>
                  <a:lnTo>
                    <a:pt x="16" y="76"/>
                  </a:lnTo>
                  <a:lnTo>
                    <a:pt x="21" y="81"/>
                  </a:lnTo>
                  <a:lnTo>
                    <a:pt x="21" y="76"/>
                  </a:lnTo>
                  <a:lnTo>
                    <a:pt x="21" y="119"/>
                  </a:lnTo>
                  <a:lnTo>
                    <a:pt x="27" y="119"/>
                  </a:lnTo>
                  <a:lnTo>
                    <a:pt x="27" y="92"/>
                  </a:lnTo>
                  <a:lnTo>
                    <a:pt x="27" y="108"/>
                  </a:lnTo>
                  <a:lnTo>
                    <a:pt x="32" y="108"/>
                  </a:lnTo>
                  <a:lnTo>
                    <a:pt x="32" y="151"/>
                  </a:lnTo>
                  <a:lnTo>
                    <a:pt x="32" y="97"/>
                  </a:lnTo>
                  <a:lnTo>
                    <a:pt x="32" y="108"/>
                  </a:lnTo>
                  <a:lnTo>
                    <a:pt x="37" y="108"/>
                  </a:lnTo>
                  <a:lnTo>
                    <a:pt x="37" y="140"/>
                  </a:lnTo>
                  <a:lnTo>
                    <a:pt x="37" y="65"/>
                  </a:lnTo>
                  <a:lnTo>
                    <a:pt x="37" y="70"/>
                  </a:lnTo>
                  <a:lnTo>
                    <a:pt x="43" y="70"/>
                  </a:lnTo>
                  <a:lnTo>
                    <a:pt x="43" y="140"/>
                  </a:lnTo>
                  <a:lnTo>
                    <a:pt x="48" y="140"/>
                  </a:lnTo>
                  <a:lnTo>
                    <a:pt x="48" y="16"/>
                  </a:lnTo>
                  <a:lnTo>
                    <a:pt x="54" y="16"/>
                  </a:lnTo>
                  <a:lnTo>
                    <a:pt x="54" y="829"/>
                  </a:lnTo>
                  <a:lnTo>
                    <a:pt x="54" y="683"/>
                  </a:lnTo>
                  <a:lnTo>
                    <a:pt x="59" y="683"/>
                  </a:lnTo>
                  <a:lnTo>
                    <a:pt x="64" y="683"/>
                  </a:lnTo>
                  <a:lnTo>
                    <a:pt x="64" y="103"/>
                  </a:lnTo>
                  <a:lnTo>
                    <a:pt x="64" y="113"/>
                  </a:lnTo>
                  <a:lnTo>
                    <a:pt x="70" y="113"/>
                  </a:lnTo>
                  <a:lnTo>
                    <a:pt x="70" y="22"/>
                  </a:lnTo>
                  <a:lnTo>
                    <a:pt x="75" y="22"/>
                  </a:lnTo>
                  <a:lnTo>
                    <a:pt x="75" y="909"/>
                  </a:lnTo>
                  <a:lnTo>
                    <a:pt x="75" y="796"/>
                  </a:lnTo>
                  <a:lnTo>
                    <a:pt x="81" y="796"/>
                  </a:lnTo>
                  <a:lnTo>
                    <a:pt x="81" y="936"/>
                  </a:lnTo>
                  <a:lnTo>
                    <a:pt x="81" y="334"/>
                  </a:lnTo>
                  <a:lnTo>
                    <a:pt x="86" y="700"/>
                  </a:lnTo>
                  <a:lnTo>
                    <a:pt x="86" y="194"/>
                  </a:lnTo>
                  <a:lnTo>
                    <a:pt x="86" y="845"/>
                  </a:lnTo>
                  <a:lnTo>
                    <a:pt x="91" y="845"/>
                  </a:lnTo>
                  <a:lnTo>
                    <a:pt x="91" y="414"/>
                  </a:lnTo>
                  <a:lnTo>
                    <a:pt x="91" y="425"/>
                  </a:lnTo>
                  <a:lnTo>
                    <a:pt x="97" y="425"/>
                  </a:lnTo>
                  <a:lnTo>
                    <a:pt x="97" y="479"/>
                  </a:lnTo>
                  <a:lnTo>
                    <a:pt x="97" y="97"/>
                  </a:lnTo>
                  <a:lnTo>
                    <a:pt x="102" y="97"/>
                  </a:lnTo>
                  <a:lnTo>
                    <a:pt x="102" y="129"/>
                  </a:lnTo>
                  <a:lnTo>
                    <a:pt x="102" y="65"/>
                  </a:lnTo>
                  <a:lnTo>
                    <a:pt x="102" y="92"/>
                  </a:lnTo>
                  <a:lnTo>
                    <a:pt x="107" y="92"/>
                  </a:lnTo>
                  <a:lnTo>
                    <a:pt x="107" y="135"/>
                  </a:lnTo>
                  <a:lnTo>
                    <a:pt x="107" y="119"/>
                  </a:lnTo>
                  <a:lnTo>
                    <a:pt x="113" y="119"/>
                  </a:lnTo>
                  <a:lnTo>
                    <a:pt x="113" y="156"/>
                  </a:lnTo>
                  <a:lnTo>
                    <a:pt x="113" y="97"/>
                  </a:lnTo>
                  <a:lnTo>
                    <a:pt x="113" y="103"/>
                  </a:lnTo>
                  <a:lnTo>
                    <a:pt x="118" y="103"/>
                  </a:lnTo>
                  <a:lnTo>
                    <a:pt x="118" y="156"/>
                  </a:lnTo>
                  <a:lnTo>
                    <a:pt x="118" y="108"/>
                  </a:lnTo>
                  <a:lnTo>
                    <a:pt x="124" y="108"/>
                  </a:lnTo>
                  <a:lnTo>
                    <a:pt x="124" y="151"/>
                  </a:lnTo>
                  <a:lnTo>
                    <a:pt x="124" y="103"/>
                  </a:lnTo>
                  <a:lnTo>
                    <a:pt x="129" y="108"/>
                  </a:lnTo>
                  <a:lnTo>
                    <a:pt x="129" y="81"/>
                  </a:lnTo>
                  <a:lnTo>
                    <a:pt x="129" y="156"/>
                  </a:lnTo>
                  <a:lnTo>
                    <a:pt x="134" y="156"/>
                  </a:lnTo>
                  <a:lnTo>
                    <a:pt x="134" y="280"/>
                  </a:lnTo>
                  <a:lnTo>
                    <a:pt x="134" y="183"/>
                  </a:lnTo>
                  <a:lnTo>
                    <a:pt x="140" y="183"/>
                  </a:lnTo>
                  <a:lnTo>
                    <a:pt x="140" y="97"/>
                  </a:lnTo>
                  <a:lnTo>
                    <a:pt x="145" y="103"/>
                  </a:lnTo>
                  <a:lnTo>
                    <a:pt x="145" y="151"/>
                  </a:lnTo>
                  <a:lnTo>
                    <a:pt x="145" y="27"/>
                  </a:lnTo>
                  <a:lnTo>
                    <a:pt x="145" y="103"/>
                  </a:lnTo>
                  <a:lnTo>
                    <a:pt x="150" y="103"/>
                  </a:lnTo>
                  <a:lnTo>
                    <a:pt x="150" y="194"/>
                  </a:lnTo>
                  <a:lnTo>
                    <a:pt x="150" y="162"/>
                  </a:lnTo>
                  <a:lnTo>
                    <a:pt x="156" y="113"/>
                  </a:lnTo>
                  <a:lnTo>
                    <a:pt x="156" y="108"/>
                  </a:lnTo>
                  <a:lnTo>
                    <a:pt x="156" y="146"/>
                  </a:lnTo>
                  <a:lnTo>
                    <a:pt x="161" y="146"/>
                  </a:lnTo>
                  <a:lnTo>
                    <a:pt x="161" y="172"/>
                  </a:lnTo>
                  <a:lnTo>
                    <a:pt x="161" y="113"/>
                  </a:lnTo>
                  <a:lnTo>
                    <a:pt x="161" y="151"/>
                  </a:lnTo>
                  <a:lnTo>
                    <a:pt x="167" y="151"/>
                  </a:lnTo>
                  <a:lnTo>
                    <a:pt x="167" y="156"/>
                  </a:lnTo>
                  <a:lnTo>
                    <a:pt x="167" y="108"/>
                  </a:lnTo>
                  <a:lnTo>
                    <a:pt x="167" y="135"/>
                  </a:lnTo>
                  <a:lnTo>
                    <a:pt x="172" y="135"/>
                  </a:lnTo>
                  <a:lnTo>
                    <a:pt x="172" y="151"/>
                  </a:lnTo>
                  <a:lnTo>
                    <a:pt x="172" y="86"/>
                  </a:lnTo>
                  <a:lnTo>
                    <a:pt x="177" y="86"/>
                  </a:lnTo>
                  <a:lnTo>
                    <a:pt x="177" y="156"/>
                  </a:lnTo>
                  <a:lnTo>
                    <a:pt x="177" y="119"/>
                  </a:lnTo>
                  <a:lnTo>
                    <a:pt x="183" y="119"/>
                  </a:lnTo>
                  <a:lnTo>
                    <a:pt x="183" y="113"/>
                  </a:lnTo>
                  <a:lnTo>
                    <a:pt x="183" y="194"/>
                  </a:lnTo>
                  <a:lnTo>
                    <a:pt x="188" y="194"/>
                  </a:lnTo>
                  <a:lnTo>
                    <a:pt x="188" y="22"/>
                  </a:lnTo>
                  <a:lnTo>
                    <a:pt x="193" y="16"/>
                  </a:lnTo>
                  <a:lnTo>
                    <a:pt x="193" y="70"/>
                  </a:lnTo>
                  <a:lnTo>
                    <a:pt x="193" y="0"/>
                  </a:lnTo>
                  <a:lnTo>
                    <a:pt x="193" y="27"/>
                  </a:lnTo>
                  <a:lnTo>
                    <a:pt x="199" y="27"/>
                  </a:lnTo>
                  <a:lnTo>
                    <a:pt x="199" y="140"/>
                  </a:lnTo>
                  <a:lnTo>
                    <a:pt x="199" y="76"/>
                  </a:lnTo>
                  <a:lnTo>
                    <a:pt x="204" y="76"/>
                  </a:lnTo>
                  <a:lnTo>
                    <a:pt x="204" y="135"/>
                  </a:lnTo>
                  <a:lnTo>
                    <a:pt x="204" y="49"/>
                  </a:lnTo>
                  <a:lnTo>
                    <a:pt x="210" y="49"/>
                  </a:lnTo>
                  <a:lnTo>
                    <a:pt x="210" y="936"/>
                  </a:lnTo>
                  <a:lnTo>
                    <a:pt x="210" y="355"/>
                  </a:lnTo>
                  <a:lnTo>
                    <a:pt x="215" y="355"/>
                  </a:lnTo>
                  <a:lnTo>
                    <a:pt x="215" y="635"/>
                  </a:lnTo>
                  <a:lnTo>
                    <a:pt x="215" y="124"/>
                  </a:lnTo>
                  <a:lnTo>
                    <a:pt x="215" y="248"/>
                  </a:lnTo>
                  <a:lnTo>
                    <a:pt x="220" y="248"/>
                  </a:lnTo>
                  <a:lnTo>
                    <a:pt x="220" y="71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4" name="Freeform 71"/>
            <p:cNvSpPr>
              <a:spLocks/>
            </p:cNvSpPr>
            <p:nvPr/>
          </p:nvSpPr>
          <p:spPr bwMode="auto">
            <a:xfrm>
              <a:off x="2887" y="1134"/>
              <a:ext cx="210" cy="941"/>
            </a:xfrm>
            <a:custGeom>
              <a:avLst/>
              <a:gdLst>
                <a:gd name="T0" fmla="*/ 6 w 210"/>
                <a:gd name="T1" fmla="*/ 172 h 941"/>
                <a:gd name="T2" fmla="*/ 6 w 210"/>
                <a:gd name="T3" fmla="*/ 129 h 941"/>
                <a:gd name="T4" fmla="*/ 11 w 210"/>
                <a:gd name="T5" fmla="*/ 134 h 941"/>
                <a:gd name="T6" fmla="*/ 16 w 210"/>
                <a:gd name="T7" fmla="*/ 151 h 941"/>
                <a:gd name="T8" fmla="*/ 22 w 210"/>
                <a:gd name="T9" fmla="*/ 199 h 941"/>
                <a:gd name="T10" fmla="*/ 27 w 210"/>
                <a:gd name="T11" fmla="*/ 199 h 941"/>
                <a:gd name="T12" fmla="*/ 33 w 210"/>
                <a:gd name="T13" fmla="*/ 172 h 941"/>
                <a:gd name="T14" fmla="*/ 38 w 210"/>
                <a:gd name="T15" fmla="*/ 941 h 941"/>
                <a:gd name="T16" fmla="*/ 43 w 210"/>
                <a:gd name="T17" fmla="*/ 188 h 941"/>
                <a:gd name="T18" fmla="*/ 49 w 210"/>
                <a:gd name="T19" fmla="*/ 575 h 941"/>
                <a:gd name="T20" fmla="*/ 49 w 210"/>
                <a:gd name="T21" fmla="*/ 565 h 941"/>
                <a:gd name="T22" fmla="*/ 54 w 210"/>
                <a:gd name="T23" fmla="*/ 226 h 941"/>
                <a:gd name="T24" fmla="*/ 59 w 210"/>
                <a:gd name="T25" fmla="*/ 280 h 941"/>
                <a:gd name="T26" fmla="*/ 65 w 210"/>
                <a:gd name="T27" fmla="*/ 177 h 941"/>
                <a:gd name="T28" fmla="*/ 70 w 210"/>
                <a:gd name="T29" fmla="*/ 258 h 941"/>
                <a:gd name="T30" fmla="*/ 76 w 210"/>
                <a:gd name="T31" fmla="*/ 167 h 941"/>
                <a:gd name="T32" fmla="*/ 81 w 210"/>
                <a:gd name="T33" fmla="*/ 570 h 941"/>
                <a:gd name="T34" fmla="*/ 86 w 210"/>
                <a:gd name="T35" fmla="*/ 242 h 941"/>
                <a:gd name="T36" fmla="*/ 86 w 210"/>
                <a:gd name="T37" fmla="*/ 484 h 941"/>
                <a:gd name="T38" fmla="*/ 92 w 210"/>
                <a:gd name="T39" fmla="*/ 140 h 941"/>
                <a:gd name="T40" fmla="*/ 97 w 210"/>
                <a:gd name="T41" fmla="*/ 145 h 941"/>
                <a:gd name="T42" fmla="*/ 103 w 210"/>
                <a:gd name="T43" fmla="*/ 172 h 941"/>
                <a:gd name="T44" fmla="*/ 108 w 210"/>
                <a:gd name="T45" fmla="*/ 156 h 941"/>
                <a:gd name="T46" fmla="*/ 108 w 210"/>
                <a:gd name="T47" fmla="*/ 721 h 941"/>
                <a:gd name="T48" fmla="*/ 119 w 210"/>
                <a:gd name="T49" fmla="*/ 941 h 941"/>
                <a:gd name="T50" fmla="*/ 124 w 210"/>
                <a:gd name="T51" fmla="*/ 672 h 941"/>
                <a:gd name="T52" fmla="*/ 135 w 210"/>
                <a:gd name="T53" fmla="*/ 323 h 941"/>
                <a:gd name="T54" fmla="*/ 140 w 210"/>
                <a:gd name="T55" fmla="*/ 473 h 941"/>
                <a:gd name="T56" fmla="*/ 146 w 210"/>
                <a:gd name="T57" fmla="*/ 156 h 941"/>
                <a:gd name="T58" fmla="*/ 151 w 210"/>
                <a:gd name="T59" fmla="*/ 280 h 941"/>
                <a:gd name="T60" fmla="*/ 151 w 210"/>
                <a:gd name="T61" fmla="*/ 285 h 941"/>
                <a:gd name="T62" fmla="*/ 162 w 210"/>
                <a:gd name="T63" fmla="*/ 38 h 941"/>
                <a:gd name="T64" fmla="*/ 162 w 210"/>
                <a:gd name="T65" fmla="*/ 64 h 941"/>
                <a:gd name="T66" fmla="*/ 167 w 210"/>
                <a:gd name="T67" fmla="*/ 145 h 941"/>
                <a:gd name="T68" fmla="*/ 172 w 210"/>
                <a:gd name="T69" fmla="*/ 97 h 941"/>
                <a:gd name="T70" fmla="*/ 178 w 210"/>
                <a:gd name="T71" fmla="*/ 32 h 941"/>
                <a:gd name="T72" fmla="*/ 183 w 210"/>
                <a:gd name="T73" fmla="*/ 70 h 941"/>
                <a:gd name="T74" fmla="*/ 189 w 210"/>
                <a:gd name="T75" fmla="*/ 194 h 941"/>
                <a:gd name="T76" fmla="*/ 194 w 210"/>
                <a:gd name="T77" fmla="*/ 656 h 941"/>
                <a:gd name="T78" fmla="*/ 199 w 210"/>
                <a:gd name="T79" fmla="*/ 538 h 941"/>
                <a:gd name="T80" fmla="*/ 205 w 210"/>
                <a:gd name="T81" fmla="*/ 817 h 941"/>
                <a:gd name="T82" fmla="*/ 210 w 210"/>
                <a:gd name="T83" fmla="*/ 769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0" h="941">
                  <a:moveTo>
                    <a:pt x="0" y="715"/>
                  </a:moveTo>
                  <a:lnTo>
                    <a:pt x="0" y="172"/>
                  </a:lnTo>
                  <a:lnTo>
                    <a:pt x="6" y="172"/>
                  </a:lnTo>
                  <a:lnTo>
                    <a:pt x="6" y="785"/>
                  </a:lnTo>
                  <a:lnTo>
                    <a:pt x="6" y="118"/>
                  </a:lnTo>
                  <a:lnTo>
                    <a:pt x="6" y="129"/>
                  </a:lnTo>
                  <a:lnTo>
                    <a:pt x="11" y="129"/>
                  </a:lnTo>
                  <a:lnTo>
                    <a:pt x="11" y="91"/>
                  </a:lnTo>
                  <a:lnTo>
                    <a:pt x="11" y="134"/>
                  </a:lnTo>
                  <a:lnTo>
                    <a:pt x="16" y="156"/>
                  </a:lnTo>
                  <a:lnTo>
                    <a:pt x="16" y="161"/>
                  </a:lnTo>
                  <a:lnTo>
                    <a:pt x="16" y="151"/>
                  </a:lnTo>
                  <a:lnTo>
                    <a:pt x="22" y="151"/>
                  </a:lnTo>
                  <a:lnTo>
                    <a:pt x="22" y="220"/>
                  </a:lnTo>
                  <a:lnTo>
                    <a:pt x="22" y="199"/>
                  </a:lnTo>
                  <a:lnTo>
                    <a:pt x="27" y="199"/>
                  </a:lnTo>
                  <a:lnTo>
                    <a:pt x="27" y="253"/>
                  </a:lnTo>
                  <a:lnTo>
                    <a:pt x="27" y="199"/>
                  </a:lnTo>
                  <a:lnTo>
                    <a:pt x="33" y="199"/>
                  </a:lnTo>
                  <a:lnTo>
                    <a:pt x="33" y="925"/>
                  </a:lnTo>
                  <a:lnTo>
                    <a:pt x="33" y="172"/>
                  </a:lnTo>
                  <a:lnTo>
                    <a:pt x="33" y="522"/>
                  </a:lnTo>
                  <a:lnTo>
                    <a:pt x="38" y="522"/>
                  </a:lnTo>
                  <a:lnTo>
                    <a:pt x="38" y="941"/>
                  </a:lnTo>
                  <a:lnTo>
                    <a:pt x="38" y="172"/>
                  </a:lnTo>
                  <a:lnTo>
                    <a:pt x="38" y="188"/>
                  </a:lnTo>
                  <a:lnTo>
                    <a:pt x="43" y="188"/>
                  </a:lnTo>
                  <a:lnTo>
                    <a:pt x="43" y="796"/>
                  </a:lnTo>
                  <a:lnTo>
                    <a:pt x="43" y="575"/>
                  </a:lnTo>
                  <a:lnTo>
                    <a:pt x="49" y="575"/>
                  </a:lnTo>
                  <a:lnTo>
                    <a:pt x="49" y="774"/>
                  </a:lnTo>
                  <a:lnTo>
                    <a:pt x="49" y="371"/>
                  </a:lnTo>
                  <a:lnTo>
                    <a:pt x="49" y="565"/>
                  </a:lnTo>
                  <a:lnTo>
                    <a:pt x="54" y="565"/>
                  </a:lnTo>
                  <a:lnTo>
                    <a:pt x="54" y="774"/>
                  </a:lnTo>
                  <a:lnTo>
                    <a:pt x="54" y="226"/>
                  </a:lnTo>
                  <a:lnTo>
                    <a:pt x="54" y="651"/>
                  </a:lnTo>
                  <a:lnTo>
                    <a:pt x="59" y="651"/>
                  </a:lnTo>
                  <a:lnTo>
                    <a:pt x="59" y="280"/>
                  </a:lnTo>
                  <a:lnTo>
                    <a:pt x="65" y="280"/>
                  </a:lnTo>
                  <a:lnTo>
                    <a:pt x="65" y="565"/>
                  </a:lnTo>
                  <a:lnTo>
                    <a:pt x="65" y="177"/>
                  </a:lnTo>
                  <a:lnTo>
                    <a:pt x="70" y="177"/>
                  </a:lnTo>
                  <a:lnTo>
                    <a:pt x="70" y="575"/>
                  </a:lnTo>
                  <a:lnTo>
                    <a:pt x="70" y="258"/>
                  </a:lnTo>
                  <a:lnTo>
                    <a:pt x="76" y="258"/>
                  </a:lnTo>
                  <a:lnTo>
                    <a:pt x="76" y="489"/>
                  </a:lnTo>
                  <a:lnTo>
                    <a:pt x="76" y="167"/>
                  </a:lnTo>
                  <a:lnTo>
                    <a:pt x="76" y="231"/>
                  </a:lnTo>
                  <a:lnTo>
                    <a:pt x="81" y="231"/>
                  </a:lnTo>
                  <a:lnTo>
                    <a:pt x="81" y="570"/>
                  </a:lnTo>
                  <a:lnTo>
                    <a:pt x="81" y="220"/>
                  </a:lnTo>
                  <a:lnTo>
                    <a:pt x="81" y="242"/>
                  </a:lnTo>
                  <a:lnTo>
                    <a:pt x="86" y="242"/>
                  </a:lnTo>
                  <a:lnTo>
                    <a:pt x="86" y="941"/>
                  </a:lnTo>
                  <a:lnTo>
                    <a:pt x="86" y="210"/>
                  </a:lnTo>
                  <a:lnTo>
                    <a:pt x="86" y="484"/>
                  </a:lnTo>
                  <a:lnTo>
                    <a:pt x="92" y="484"/>
                  </a:lnTo>
                  <a:lnTo>
                    <a:pt x="92" y="828"/>
                  </a:lnTo>
                  <a:lnTo>
                    <a:pt x="92" y="140"/>
                  </a:lnTo>
                  <a:lnTo>
                    <a:pt x="92" y="215"/>
                  </a:lnTo>
                  <a:lnTo>
                    <a:pt x="97" y="215"/>
                  </a:lnTo>
                  <a:lnTo>
                    <a:pt x="97" y="145"/>
                  </a:lnTo>
                  <a:lnTo>
                    <a:pt x="97" y="172"/>
                  </a:lnTo>
                  <a:lnTo>
                    <a:pt x="103" y="145"/>
                  </a:lnTo>
                  <a:lnTo>
                    <a:pt x="103" y="172"/>
                  </a:lnTo>
                  <a:lnTo>
                    <a:pt x="103" y="151"/>
                  </a:lnTo>
                  <a:lnTo>
                    <a:pt x="103" y="156"/>
                  </a:lnTo>
                  <a:lnTo>
                    <a:pt x="108" y="156"/>
                  </a:lnTo>
                  <a:lnTo>
                    <a:pt x="108" y="807"/>
                  </a:lnTo>
                  <a:lnTo>
                    <a:pt x="108" y="97"/>
                  </a:lnTo>
                  <a:lnTo>
                    <a:pt x="108" y="721"/>
                  </a:lnTo>
                  <a:lnTo>
                    <a:pt x="113" y="721"/>
                  </a:lnTo>
                  <a:lnTo>
                    <a:pt x="119" y="721"/>
                  </a:lnTo>
                  <a:lnTo>
                    <a:pt x="119" y="941"/>
                  </a:lnTo>
                  <a:lnTo>
                    <a:pt x="124" y="807"/>
                  </a:lnTo>
                  <a:lnTo>
                    <a:pt x="124" y="226"/>
                  </a:lnTo>
                  <a:lnTo>
                    <a:pt x="124" y="672"/>
                  </a:lnTo>
                  <a:lnTo>
                    <a:pt x="129" y="672"/>
                  </a:lnTo>
                  <a:lnTo>
                    <a:pt x="129" y="323"/>
                  </a:lnTo>
                  <a:lnTo>
                    <a:pt x="135" y="323"/>
                  </a:lnTo>
                  <a:lnTo>
                    <a:pt x="135" y="688"/>
                  </a:lnTo>
                  <a:lnTo>
                    <a:pt x="135" y="473"/>
                  </a:lnTo>
                  <a:lnTo>
                    <a:pt x="140" y="473"/>
                  </a:lnTo>
                  <a:lnTo>
                    <a:pt x="140" y="145"/>
                  </a:lnTo>
                  <a:lnTo>
                    <a:pt x="140" y="156"/>
                  </a:lnTo>
                  <a:lnTo>
                    <a:pt x="146" y="156"/>
                  </a:lnTo>
                  <a:lnTo>
                    <a:pt x="146" y="618"/>
                  </a:lnTo>
                  <a:lnTo>
                    <a:pt x="146" y="280"/>
                  </a:lnTo>
                  <a:lnTo>
                    <a:pt x="151" y="280"/>
                  </a:lnTo>
                  <a:lnTo>
                    <a:pt x="151" y="463"/>
                  </a:lnTo>
                  <a:lnTo>
                    <a:pt x="151" y="183"/>
                  </a:lnTo>
                  <a:lnTo>
                    <a:pt x="151" y="285"/>
                  </a:lnTo>
                  <a:lnTo>
                    <a:pt x="156" y="285"/>
                  </a:lnTo>
                  <a:lnTo>
                    <a:pt x="156" y="38"/>
                  </a:lnTo>
                  <a:lnTo>
                    <a:pt x="162" y="38"/>
                  </a:lnTo>
                  <a:lnTo>
                    <a:pt x="162" y="91"/>
                  </a:lnTo>
                  <a:lnTo>
                    <a:pt x="162" y="0"/>
                  </a:lnTo>
                  <a:lnTo>
                    <a:pt x="162" y="64"/>
                  </a:lnTo>
                  <a:lnTo>
                    <a:pt x="167" y="108"/>
                  </a:lnTo>
                  <a:lnTo>
                    <a:pt x="167" y="177"/>
                  </a:lnTo>
                  <a:lnTo>
                    <a:pt x="167" y="145"/>
                  </a:lnTo>
                  <a:lnTo>
                    <a:pt x="172" y="145"/>
                  </a:lnTo>
                  <a:lnTo>
                    <a:pt x="172" y="91"/>
                  </a:lnTo>
                  <a:lnTo>
                    <a:pt x="172" y="97"/>
                  </a:lnTo>
                  <a:lnTo>
                    <a:pt x="178" y="97"/>
                  </a:lnTo>
                  <a:lnTo>
                    <a:pt x="178" y="134"/>
                  </a:lnTo>
                  <a:lnTo>
                    <a:pt x="178" y="32"/>
                  </a:lnTo>
                  <a:lnTo>
                    <a:pt x="178" y="91"/>
                  </a:lnTo>
                  <a:lnTo>
                    <a:pt x="183" y="86"/>
                  </a:lnTo>
                  <a:lnTo>
                    <a:pt x="183" y="70"/>
                  </a:lnTo>
                  <a:lnTo>
                    <a:pt x="183" y="489"/>
                  </a:lnTo>
                  <a:lnTo>
                    <a:pt x="189" y="489"/>
                  </a:lnTo>
                  <a:lnTo>
                    <a:pt x="189" y="194"/>
                  </a:lnTo>
                  <a:lnTo>
                    <a:pt x="189" y="220"/>
                  </a:lnTo>
                  <a:lnTo>
                    <a:pt x="194" y="220"/>
                  </a:lnTo>
                  <a:lnTo>
                    <a:pt x="194" y="656"/>
                  </a:lnTo>
                  <a:lnTo>
                    <a:pt x="194" y="586"/>
                  </a:lnTo>
                  <a:lnTo>
                    <a:pt x="199" y="586"/>
                  </a:lnTo>
                  <a:lnTo>
                    <a:pt x="199" y="538"/>
                  </a:lnTo>
                  <a:lnTo>
                    <a:pt x="199" y="769"/>
                  </a:lnTo>
                  <a:lnTo>
                    <a:pt x="205" y="769"/>
                  </a:lnTo>
                  <a:lnTo>
                    <a:pt x="205" y="817"/>
                  </a:lnTo>
                  <a:lnTo>
                    <a:pt x="205" y="694"/>
                  </a:lnTo>
                  <a:lnTo>
                    <a:pt x="205" y="769"/>
                  </a:lnTo>
                  <a:lnTo>
                    <a:pt x="210" y="769"/>
                  </a:lnTo>
                  <a:lnTo>
                    <a:pt x="210" y="796"/>
                  </a:lnTo>
                  <a:lnTo>
                    <a:pt x="210" y="21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5" name="Freeform 72"/>
            <p:cNvSpPr>
              <a:spLocks/>
            </p:cNvSpPr>
            <p:nvPr/>
          </p:nvSpPr>
          <p:spPr bwMode="auto">
            <a:xfrm>
              <a:off x="3097" y="1123"/>
              <a:ext cx="307" cy="952"/>
            </a:xfrm>
            <a:custGeom>
              <a:avLst/>
              <a:gdLst>
                <a:gd name="T0" fmla="*/ 5 w 307"/>
                <a:gd name="T1" fmla="*/ 850 h 952"/>
                <a:gd name="T2" fmla="*/ 11 w 307"/>
                <a:gd name="T3" fmla="*/ 635 h 952"/>
                <a:gd name="T4" fmla="*/ 16 w 307"/>
                <a:gd name="T5" fmla="*/ 802 h 952"/>
                <a:gd name="T6" fmla="*/ 22 w 307"/>
                <a:gd name="T7" fmla="*/ 339 h 952"/>
                <a:gd name="T8" fmla="*/ 27 w 307"/>
                <a:gd name="T9" fmla="*/ 0 h 952"/>
                <a:gd name="T10" fmla="*/ 32 w 307"/>
                <a:gd name="T11" fmla="*/ 0 h 952"/>
                <a:gd name="T12" fmla="*/ 38 w 307"/>
                <a:gd name="T13" fmla="*/ 0 h 952"/>
                <a:gd name="T14" fmla="*/ 43 w 307"/>
                <a:gd name="T15" fmla="*/ 0 h 952"/>
                <a:gd name="T16" fmla="*/ 48 w 307"/>
                <a:gd name="T17" fmla="*/ 646 h 952"/>
                <a:gd name="T18" fmla="*/ 65 w 307"/>
                <a:gd name="T19" fmla="*/ 646 h 952"/>
                <a:gd name="T20" fmla="*/ 70 w 307"/>
                <a:gd name="T21" fmla="*/ 737 h 952"/>
                <a:gd name="T22" fmla="*/ 75 w 307"/>
                <a:gd name="T23" fmla="*/ 603 h 952"/>
                <a:gd name="T24" fmla="*/ 81 w 307"/>
                <a:gd name="T25" fmla="*/ 0 h 952"/>
                <a:gd name="T26" fmla="*/ 97 w 307"/>
                <a:gd name="T27" fmla="*/ 0 h 952"/>
                <a:gd name="T28" fmla="*/ 102 w 307"/>
                <a:gd name="T29" fmla="*/ 651 h 952"/>
                <a:gd name="T30" fmla="*/ 108 w 307"/>
                <a:gd name="T31" fmla="*/ 635 h 952"/>
                <a:gd name="T32" fmla="*/ 113 w 307"/>
                <a:gd name="T33" fmla="*/ 673 h 952"/>
                <a:gd name="T34" fmla="*/ 118 w 307"/>
                <a:gd name="T35" fmla="*/ 640 h 952"/>
                <a:gd name="T36" fmla="*/ 118 w 307"/>
                <a:gd name="T37" fmla="*/ 608 h 952"/>
                <a:gd name="T38" fmla="*/ 124 w 307"/>
                <a:gd name="T39" fmla="*/ 603 h 952"/>
                <a:gd name="T40" fmla="*/ 129 w 307"/>
                <a:gd name="T41" fmla="*/ 328 h 952"/>
                <a:gd name="T42" fmla="*/ 135 w 307"/>
                <a:gd name="T43" fmla="*/ 0 h 952"/>
                <a:gd name="T44" fmla="*/ 140 w 307"/>
                <a:gd name="T45" fmla="*/ 0 h 952"/>
                <a:gd name="T46" fmla="*/ 145 w 307"/>
                <a:gd name="T47" fmla="*/ 662 h 952"/>
                <a:gd name="T48" fmla="*/ 151 w 307"/>
                <a:gd name="T49" fmla="*/ 635 h 952"/>
                <a:gd name="T50" fmla="*/ 167 w 307"/>
                <a:gd name="T51" fmla="*/ 635 h 952"/>
                <a:gd name="T52" fmla="*/ 183 w 307"/>
                <a:gd name="T53" fmla="*/ 635 h 952"/>
                <a:gd name="T54" fmla="*/ 199 w 307"/>
                <a:gd name="T55" fmla="*/ 635 h 952"/>
                <a:gd name="T56" fmla="*/ 215 w 307"/>
                <a:gd name="T57" fmla="*/ 635 h 952"/>
                <a:gd name="T58" fmla="*/ 221 w 307"/>
                <a:gd name="T59" fmla="*/ 581 h 952"/>
                <a:gd name="T60" fmla="*/ 237 w 307"/>
                <a:gd name="T61" fmla="*/ 581 h 952"/>
                <a:gd name="T62" fmla="*/ 242 w 307"/>
                <a:gd name="T63" fmla="*/ 274 h 952"/>
                <a:gd name="T64" fmla="*/ 253 w 307"/>
                <a:gd name="T65" fmla="*/ 457 h 952"/>
                <a:gd name="T66" fmla="*/ 264 w 307"/>
                <a:gd name="T67" fmla="*/ 909 h 952"/>
                <a:gd name="T68" fmla="*/ 269 w 307"/>
                <a:gd name="T69" fmla="*/ 732 h 952"/>
                <a:gd name="T70" fmla="*/ 274 w 307"/>
                <a:gd name="T71" fmla="*/ 108 h 952"/>
                <a:gd name="T72" fmla="*/ 280 w 307"/>
                <a:gd name="T73" fmla="*/ 474 h 952"/>
                <a:gd name="T74" fmla="*/ 285 w 307"/>
                <a:gd name="T75" fmla="*/ 328 h 952"/>
                <a:gd name="T76" fmla="*/ 285 w 307"/>
                <a:gd name="T77" fmla="*/ 361 h 952"/>
                <a:gd name="T78" fmla="*/ 290 w 307"/>
                <a:gd name="T79" fmla="*/ 291 h 952"/>
                <a:gd name="T80" fmla="*/ 296 w 307"/>
                <a:gd name="T81" fmla="*/ 231 h 952"/>
                <a:gd name="T82" fmla="*/ 301 w 307"/>
                <a:gd name="T83" fmla="*/ 291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 h="952">
                  <a:moveTo>
                    <a:pt x="0" y="221"/>
                  </a:moveTo>
                  <a:lnTo>
                    <a:pt x="5" y="807"/>
                  </a:lnTo>
                  <a:lnTo>
                    <a:pt x="5" y="850"/>
                  </a:lnTo>
                  <a:lnTo>
                    <a:pt x="5" y="726"/>
                  </a:lnTo>
                  <a:lnTo>
                    <a:pt x="11" y="726"/>
                  </a:lnTo>
                  <a:lnTo>
                    <a:pt x="11" y="635"/>
                  </a:lnTo>
                  <a:lnTo>
                    <a:pt x="11" y="802"/>
                  </a:lnTo>
                  <a:lnTo>
                    <a:pt x="16" y="796"/>
                  </a:lnTo>
                  <a:lnTo>
                    <a:pt x="16" y="802"/>
                  </a:lnTo>
                  <a:lnTo>
                    <a:pt x="16" y="678"/>
                  </a:lnTo>
                  <a:lnTo>
                    <a:pt x="22" y="678"/>
                  </a:lnTo>
                  <a:lnTo>
                    <a:pt x="22" y="339"/>
                  </a:lnTo>
                  <a:lnTo>
                    <a:pt x="22" y="629"/>
                  </a:lnTo>
                  <a:lnTo>
                    <a:pt x="27" y="629"/>
                  </a:lnTo>
                  <a:lnTo>
                    <a:pt x="27" y="0"/>
                  </a:lnTo>
                  <a:lnTo>
                    <a:pt x="27" y="689"/>
                  </a:lnTo>
                  <a:lnTo>
                    <a:pt x="32" y="689"/>
                  </a:lnTo>
                  <a:lnTo>
                    <a:pt x="32" y="0"/>
                  </a:lnTo>
                  <a:lnTo>
                    <a:pt x="32" y="651"/>
                  </a:lnTo>
                  <a:lnTo>
                    <a:pt x="38" y="651"/>
                  </a:lnTo>
                  <a:lnTo>
                    <a:pt x="38" y="0"/>
                  </a:lnTo>
                  <a:lnTo>
                    <a:pt x="43" y="0"/>
                  </a:lnTo>
                  <a:lnTo>
                    <a:pt x="43" y="855"/>
                  </a:lnTo>
                  <a:lnTo>
                    <a:pt x="43" y="0"/>
                  </a:lnTo>
                  <a:lnTo>
                    <a:pt x="48" y="0"/>
                  </a:lnTo>
                  <a:lnTo>
                    <a:pt x="48" y="796"/>
                  </a:lnTo>
                  <a:lnTo>
                    <a:pt x="48" y="646"/>
                  </a:lnTo>
                  <a:lnTo>
                    <a:pt x="54" y="646"/>
                  </a:lnTo>
                  <a:lnTo>
                    <a:pt x="59" y="646"/>
                  </a:lnTo>
                  <a:lnTo>
                    <a:pt x="65" y="646"/>
                  </a:lnTo>
                  <a:lnTo>
                    <a:pt x="70" y="646"/>
                  </a:lnTo>
                  <a:lnTo>
                    <a:pt x="70" y="162"/>
                  </a:lnTo>
                  <a:lnTo>
                    <a:pt x="70" y="737"/>
                  </a:lnTo>
                  <a:lnTo>
                    <a:pt x="75" y="737"/>
                  </a:lnTo>
                  <a:lnTo>
                    <a:pt x="75" y="597"/>
                  </a:lnTo>
                  <a:lnTo>
                    <a:pt x="75" y="603"/>
                  </a:lnTo>
                  <a:lnTo>
                    <a:pt x="81" y="608"/>
                  </a:lnTo>
                  <a:lnTo>
                    <a:pt x="81" y="791"/>
                  </a:lnTo>
                  <a:lnTo>
                    <a:pt x="81" y="0"/>
                  </a:lnTo>
                  <a:lnTo>
                    <a:pt x="86" y="0"/>
                  </a:lnTo>
                  <a:lnTo>
                    <a:pt x="91" y="0"/>
                  </a:lnTo>
                  <a:lnTo>
                    <a:pt x="97" y="0"/>
                  </a:lnTo>
                  <a:lnTo>
                    <a:pt x="102" y="0"/>
                  </a:lnTo>
                  <a:lnTo>
                    <a:pt x="102" y="673"/>
                  </a:lnTo>
                  <a:lnTo>
                    <a:pt x="102" y="651"/>
                  </a:lnTo>
                  <a:lnTo>
                    <a:pt x="108" y="651"/>
                  </a:lnTo>
                  <a:lnTo>
                    <a:pt x="108" y="683"/>
                  </a:lnTo>
                  <a:lnTo>
                    <a:pt x="108" y="635"/>
                  </a:lnTo>
                  <a:lnTo>
                    <a:pt x="108" y="656"/>
                  </a:lnTo>
                  <a:lnTo>
                    <a:pt x="113" y="656"/>
                  </a:lnTo>
                  <a:lnTo>
                    <a:pt x="113" y="673"/>
                  </a:lnTo>
                  <a:lnTo>
                    <a:pt x="113" y="0"/>
                  </a:lnTo>
                  <a:lnTo>
                    <a:pt x="113" y="640"/>
                  </a:lnTo>
                  <a:lnTo>
                    <a:pt x="118" y="640"/>
                  </a:lnTo>
                  <a:lnTo>
                    <a:pt x="118" y="694"/>
                  </a:lnTo>
                  <a:lnTo>
                    <a:pt x="118" y="597"/>
                  </a:lnTo>
                  <a:lnTo>
                    <a:pt x="118" y="608"/>
                  </a:lnTo>
                  <a:lnTo>
                    <a:pt x="124" y="603"/>
                  </a:lnTo>
                  <a:lnTo>
                    <a:pt x="124" y="689"/>
                  </a:lnTo>
                  <a:lnTo>
                    <a:pt x="124" y="603"/>
                  </a:lnTo>
                  <a:lnTo>
                    <a:pt x="129" y="603"/>
                  </a:lnTo>
                  <a:lnTo>
                    <a:pt x="129" y="855"/>
                  </a:lnTo>
                  <a:lnTo>
                    <a:pt x="129" y="328"/>
                  </a:lnTo>
                  <a:lnTo>
                    <a:pt x="129" y="603"/>
                  </a:lnTo>
                  <a:lnTo>
                    <a:pt x="135" y="603"/>
                  </a:lnTo>
                  <a:lnTo>
                    <a:pt x="135" y="0"/>
                  </a:lnTo>
                  <a:lnTo>
                    <a:pt x="135" y="952"/>
                  </a:lnTo>
                  <a:lnTo>
                    <a:pt x="140" y="952"/>
                  </a:lnTo>
                  <a:lnTo>
                    <a:pt x="140" y="0"/>
                  </a:lnTo>
                  <a:lnTo>
                    <a:pt x="140" y="597"/>
                  </a:lnTo>
                  <a:lnTo>
                    <a:pt x="145" y="597"/>
                  </a:lnTo>
                  <a:lnTo>
                    <a:pt x="145" y="662"/>
                  </a:lnTo>
                  <a:lnTo>
                    <a:pt x="145" y="0"/>
                  </a:lnTo>
                  <a:lnTo>
                    <a:pt x="145" y="635"/>
                  </a:lnTo>
                  <a:lnTo>
                    <a:pt x="151" y="635"/>
                  </a:lnTo>
                  <a:lnTo>
                    <a:pt x="156" y="635"/>
                  </a:lnTo>
                  <a:lnTo>
                    <a:pt x="161" y="635"/>
                  </a:lnTo>
                  <a:lnTo>
                    <a:pt x="167" y="635"/>
                  </a:lnTo>
                  <a:lnTo>
                    <a:pt x="172" y="635"/>
                  </a:lnTo>
                  <a:lnTo>
                    <a:pt x="178" y="635"/>
                  </a:lnTo>
                  <a:lnTo>
                    <a:pt x="183" y="635"/>
                  </a:lnTo>
                  <a:lnTo>
                    <a:pt x="188" y="635"/>
                  </a:lnTo>
                  <a:lnTo>
                    <a:pt x="194" y="635"/>
                  </a:lnTo>
                  <a:lnTo>
                    <a:pt x="199" y="635"/>
                  </a:lnTo>
                  <a:lnTo>
                    <a:pt x="204" y="635"/>
                  </a:lnTo>
                  <a:lnTo>
                    <a:pt x="210" y="635"/>
                  </a:lnTo>
                  <a:lnTo>
                    <a:pt x="215" y="635"/>
                  </a:lnTo>
                  <a:lnTo>
                    <a:pt x="215" y="952"/>
                  </a:lnTo>
                  <a:lnTo>
                    <a:pt x="215" y="581"/>
                  </a:lnTo>
                  <a:lnTo>
                    <a:pt x="221" y="581"/>
                  </a:lnTo>
                  <a:lnTo>
                    <a:pt x="226" y="581"/>
                  </a:lnTo>
                  <a:lnTo>
                    <a:pt x="231" y="581"/>
                  </a:lnTo>
                  <a:lnTo>
                    <a:pt x="237" y="581"/>
                  </a:lnTo>
                  <a:lnTo>
                    <a:pt x="237" y="952"/>
                  </a:lnTo>
                  <a:lnTo>
                    <a:pt x="242" y="952"/>
                  </a:lnTo>
                  <a:lnTo>
                    <a:pt x="242" y="274"/>
                  </a:lnTo>
                  <a:lnTo>
                    <a:pt x="247" y="274"/>
                  </a:lnTo>
                  <a:lnTo>
                    <a:pt x="253" y="274"/>
                  </a:lnTo>
                  <a:lnTo>
                    <a:pt x="253" y="457"/>
                  </a:lnTo>
                  <a:lnTo>
                    <a:pt x="258" y="457"/>
                  </a:lnTo>
                  <a:lnTo>
                    <a:pt x="258" y="909"/>
                  </a:lnTo>
                  <a:lnTo>
                    <a:pt x="264" y="909"/>
                  </a:lnTo>
                  <a:lnTo>
                    <a:pt x="269" y="909"/>
                  </a:lnTo>
                  <a:lnTo>
                    <a:pt x="269" y="952"/>
                  </a:lnTo>
                  <a:lnTo>
                    <a:pt x="269" y="732"/>
                  </a:lnTo>
                  <a:lnTo>
                    <a:pt x="269" y="742"/>
                  </a:lnTo>
                  <a:lnTo>
                    <a:pt x="274" y="742"/>
                  </a:lnTo>
                  <a:lnTo>
                    <a:pt x="274" y="108"/>
                  </a:lnTo>
                  <a:lnTo>
                    <a:pt x="274" y="425"/>
                  </a:lnTo>
                  <a:lnTo>
                    <a:pt x="280" y="425"/>
                  </a:lnTo>
                  <a:lnTo>
                    <a:pt x="280" y="474"/>
                  </a:lnTo>
                  <a:lnTo>
                    <a:pt x="280" y="264"/>
                  </a:lnTo>
                  <a:lnTo>
                    <a:pt x="280" y="328"/>
                  </a:lnTo>
                  <a:lnTo>
                    <a:pt x="285" y="328"/>
                  </a:lnTo>
                  <a:lnTo>
                    <a:pt x="285" y="506"/>
                  </a:lnTo>
                  <a:lnTo>
                    <a:pt x="285" y="269"/>
                  </a:lnTo>
                  <a:lnTo>
                    <a:pt x="285" y="361"/>
                  </a:lnTo>
                  <a:lnTo>
                    <a:pt x="290" y="296"/>
                  </a:lnTo>
                  <a:lnTo>
                    <a:pt x="290" y="226"/>
                  </a:lnTo>
                  <a:lnTo>
                    <a:pt x="290" y="291"/>
                  </a:lnTo>
                  <a:lnTo>
                    <a:pt x="296" y="291"/>
                  </a:lnTo>
                  <a:lnTo>
                    <a:pt x="296" y="893"/>
                  </a:lnTo>
                  <a:lnTo>
                    <a:pt x="296" y="231"/>
                  </a:lnTo>
                  <a:lnTo>
                    <a:pt x="301" y="231"/>
                  </a:lnTo>
                  <a:lnTo>
                    <a:pt x="301" y="205"/>
                  </a:lnTo>
                  <a:lnTo>
                    <a:pt x="301" y="291"/>
                  </a:lnTo>
                  <a:lnTo>
                    <a:pt x="307" y="291"/>
                  </a:lnTo>
                  <a:lnTo>
                    <a:pt x="307" y="474"/>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6" name="Freeform 73"/>
            <p:cNvSpPr>
              <a:spLocks/>
            </p:cNvSpPr>
            <p:nvPr/>
          </p:nvSpPr>
          <p:spPr bwMode="auto">
            <a:xfrm>
              <a:off x="3404" y="1123"/>
              <a:ext cx="231" cy="952"/>
            </a:xfrm>
            <a:custGeom>
              <a:avLst/>
              <a:gdLst>
                <a:gd name="T0" fmla="*/ 0 w 231"/>
                <a:gd name="T1" fmla="*/ 430 h 952"/>
                <a:gd name="T2" fmla="*/ 5 w 231"/>
                <a:gd name="T3" fmla="*/ 269 h 952"/>
                <a:gd name="T4" fmla="*/ 10 w 231"/>
                <a:gd name="T5" fmla="*/ 425 h 952"/>
                <a:gd name="T6" fmla="*/ 10 w 231"/>
                <a:gd name="T7" fmla="*/ 624 h 952"/>
                <a:gd name="T8" fmla="*/ 16 w 231"/>
                <a:gd name="T9" fmla="*/ 253 h 952"/>
                <a:gd name="T10" fmla="*/ 21 w 231"/>
                <a:gd name="T11" fmla="*/ 334 h 952"/>
                <a:gd name="T12" fmla="*/ 27 w 231"/>
                <a:gd name="T13" fmla="*/ 301 h 952"/>
                <a:gd name="T14" fmla="*/ 27 w 231"/>
                <a:gd name="T15" fmla="*/ 414 h 952"/>
                <a:gd name="T16" fmla="*/ 32 w 231"/>
                <a:gd name="T17" fmla="*/ 500 h 952"/>
                <a:gd name="T18" fmla="*/ 37 w 231"/>
                <a:gd name="T19" fmla="*/ 366 h 952"/>
                <a:gd name="T20" fmla="*/ 43 w 231"/>
                <a:gd name="T21" fmla="*/ 307 h 952"/>
                <a:gd name="T22" fmla="*/ 43 w 231"/>
                <a:gd name="T23" fmla="*/ 425 h 952"/>
                <a:gd name="T24" fmla="*/ 48 w 231"/>
                <a:gd name="T25" fmla="*/ 479 h 952"/>
                <a:gd name="T26" fmla="*/ 48 w 231"/>
                <a:gd name="T27" fmla="*/ 420 h 952"/>
                <a:gd name="T28" fmla="*/ 53 w 231"/>
                <a:gd name="T29" fmla="*/ 301 h 952"/>
                <a:gd name="T30" fmla="*/ 59 w 231"/>
                <a:gd name="T31" fmla="*/ 371 h 952"/>
                <a:gd name="T32" fmla="*/ 64 w 231"/>
                <a:gd name="T33" fmla="*/ 280 h 952"/>
                <a:gd name="T34" fmla="*/ 64 w 231"/>
                <a:gd name="T35" fmla="*/ 565 h 952"/>
                <a:gd name="T36" fmla="*/ 70 w 231"/>
                <a:gd name="T37" fmla="*/ 237 h 952"/>
                <a:gd name="T38" fmla="*/ 75 w 231"/>
                <a:gd name="T39" fmla="*/ 393 h 952"/>
                <a:gd name="T40" fmla="*/ 75 w 231"/>
                <a:gd name="T41" fmla="*/ 328 h 952"/>
                <a:gd name="T42" fmla="*/ 80 w 231"/>
                <a:gd name="T43" fmla="*/ 404 h 952"/>
                <a:gd name="T44" fmla="*/ 80 w 231"/>
                <a:gd name="T45" fmla="*/ 366 h 952"/>
                <a:gd name="T46" fmla="*/ 86 w 231"/>
                <a:gd name="T47" fmla="*/ 952 h 952"/>
                <a:gd name="T48" fmla="*/ 86 w 231"/>
                <a:gd name="T49" fmla="*/ 710 h 952"/>
                <a:gd name="T50" fmla="*/ 91 w 231"/>
                <a:gd name="T51" fmla="*/ 167 h 952"/>
                <a:gd name="T52" fmla="*/ 96 w 231"/>
                <a:gd name="T53" fmla="*/ 952 h 952"/>
                <a:gd name="T54" fmla="*/ 102 w 231"/>
                <a:gd name="T55" fmla="*/ 301 h 952"/>
                <a:gd name="T56" fmla="*/ 107 w 231"/>
                <a:gd name="T57" fmla="*/ 398 h 952"/>
                <a:gd name="T58" fmla="*/ 107 w 231"/>
                <a:gd name="T59" fmla="*/ 382 h 952"/>
                <a:gd name="T60" fmla="*/ 113 w 231"/>
                <a:gd name="T61" fmla="*/ 409 h 952"/>
                <a:gd name="T62" fmla="*/ 113 w 231"/>
                <a:gd name="T63" fmla="*/ 361 h 952"/>
                <a:gd name="T64" fmla="*/ 118 w 231"/>
                <a:gd name="T65" fmla="*/ 248 h 952"/>
                <a:gd name="T66" fmla="*/ 123 w 231"/>
                <a:gd name="T67" fmla="*/ 274 h 952"/>
                <a:gd name="T68" fmla="*/ 123 w 231"/>
                <a:gd name="T69" fmla="*/ 355 h 952"/>
                <a:gd name="T70" fmla="*/ 129 w 231"/>
                <a:gd name="T71" fmla="*/ 296 h 952"/>
                <a:gd name="T72" fmla="*/ 134 w 231"/>
                <a:gd name="T73" fmla="*/ 565 h 952"/>
                <a:gd name="T74" fmla="*/ 134 w 231"/>
                <a:gd name="T75" fmla="*/ 479 h 952"/>
                <a:gd name="T76" fmla="*/ 139 w 231"/>
                <a:gd name="T77" fmla="*/ 291 h 952"/>
                <a:gd name="T78" fmla="*/ 145 w 231"/>
                <a:gd name="T79" fmla="*/ 350 h 952"/>
                <a:gd name="T80" fmla="*/ 145 w 231"/>
                <a:gd name="T81" fmla="*/ 280 h 952"/>
                <a:gd name="T82" fmla="*/ 150 w 231"/>
                <a:gd name="T83" fmla="*/ 355 h 952"/>
                <a:gd name="T84" fmla="*/ 150 w 231"/>
                <a:gd name="T85" fmla="*/ 565 h 952"/>
                <a:gd name="T86" fmla="*/ 156 w 231"/>
                <a:gd name="T87" fmla="*/ 344 h 952"/>
                <a:gd name="T88" fmla="*/ 161 w 231"/>
                <a:gd name="T89" fmla="*/ 479 h 952"/>
                <a:gd name="T90" fmla="*/ 166 w 231"/>
                <a:gd name="T91" fmla="*/ 393 h 952"/>
                <a:gd name="T92" fmla="*/ 166 w 231"/>
                <a:gd name="T93" fmla="*/ 350 h 952"/>
                <a:gd name="T94" fmla="*/ 172 w 231"/>
                <a:gd name="T95" fmla="*/ 603 h 952"/>
                <a:gd name="T96" fmla="*/ 177 w 231"/>
                <a:gd name="T97" fmla="*/ 441 h 952"/>
                <a:gd name="T98" fmla="*/ 177 w 231"/>
                <a:gd name="T99" fmla="*/ 409 h 952"/>
                <a:gd name="T100" fmla="*/ 182 w 231"/>
                <a:gd name="T101" fmla="*/ 264 h 952"/>
                <a:gd name="T102" fmla="*/ 188 w 231"/>
                <a:gd name="T103" fmla="*/ 409 h 952"/>
                <a:gd name="T104" fmla="*/ 188 w 231"/>
                <a:gd name="T105" fmla="*/ 274 h 952"/>
                <a:gd name="T106" fmla="*/ 193 w 231"/>
                <a:gd name="T107" fmla="*/ 409 h 952"/>
                <a:gd name="T108" fmla="*/ 193 w 231"/>
                <a:gd name="T109" fmla="*/ 318 h 952"/>
                <a:gd name="T110" fmla="*/ 199 w 231"/>
                <a:gd name="T111" fmla="*/ 269 h 952"/>
                <a:gd name="T112" fmla="*/ 204 w 231"/>
                <a:gd name="T113" fmla="*/ 495 h 952"/>
                <a:gd name="T114" fmla="*/ 209 w 231"/>
                <a:gd name="T115" fmla="*/ 328 h 952"/>
                <a:gd name="T116" fmla="*/ 209 w 231"/>
                <a:gd name="T117" fmla="*/ 274 h 952"/>
                <a:gd name="T118" fmla="*/ 215 w 231"/>
                <a:gd name="T119" fmla="*/ 371 h 952"/>
                <a:gd name="T120" fmla="*/ 215 w 231"/>
                <a:gd name="T121" fmla="*/ 274 h 952"/>
                <a:gd name="T122" fmla="*/ 220 w 231"/>
                <a:gd name="T123" fmla="*/ 398 h 952"/>
                <a:gd name="T124" fmla="*/ 225 w 231"/>
                <a:gd name="T125" fmla="*/ 387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1" h="952">
                  <a:moveTo>
                    <a:pt x="0" y="474"/>
                  </a:moveTo>
                  <a:lnTo>
                    <a:pt x="0" y="430"/>
                  </a:lnTo>
                  <a:lnTo>
                    <a:pt x="5" y="425"/>
                  </a:lnTo>
                  <a:lnTo>
                    <a:pt x="5" y="269"/>
                  </a:lnTo>
                  <a:lnTo>
                    <a:pt x="5" y="425"/>
                  </a:lnTo>
                  <a:lnTo>
                    <a:pt x="10" y="425"/>
                  </a:lnTo>
                  <a:lnTo>
                    <a:pt x="10" y="291"/>
                  </a:lnTo>
                  <a:lnTo>
                    <a:pt x="10" y="624"/>
                  </a:lnTo>
                  <a:lnTo>
                    <a:pt x="16" y="624"/>
                  </a:lnTo>
                  <a:lnTo>
                    <a:pt x="16" y="253"/>
                  </a:lnTo>
                  <a:lnTo>
                    <a:pt x="21" y="274"/>
                  </a:lnTo>
                  <a:lnTo>
                    <a:pt x="21" y="334"/>
                  </a:lnTo>
                  <a:lnTo>
                    <a:pt x="21" y="301"/>
                  </a:lnTo>
                  <a:lnTo>
                    <a:pt x="27" y="301"/>
                  </a:lnTo>
                  <a:lnTo>
                    <a:pt x="27" y="441"/>
                  </a:lnTo>
                  <a:lnTo>
                    <a:pt x="27" y="414"/>
                  </a:lnTo>
                  <a:lnTo>
                    <a:pt x="32" y="414"/>
                  </a:lnTo>
                  <a:lnTo>
                    <a:pt x="32" y="500"/>
                  </a:lnTo>
                  <a:lnTo>
                    <a:pt x="32" y="366"/>
                  </a:lnTo>
                  <a:lnTo>
                    <a:pt x="37" y="366"/>
                  </a:lnTo>
                  <a:lnTo>
                    <a:pt x="37" y="312"/>
                  </a:lnTo>
                  <a:lnTo>
                    <a:pt x="43" y="307"/>
                  </a:lnTo>
                  <a:lnTo>
                    <a:pt x="43" y="258"/>
                  </a:lnTo>
                  <a:lnTo>
                    <a:pt x="43" y="425"/>
                  </a:lnTo>
                  <a:lnTo>
                    <a:pt x="48" y="425"/>
                  </a:lnTo>
                  <a:lnTo>
                    <a:pt x="48" y="479"/>
                  </a:lnTo>
                  <a:lnTo>
                    <a:pt x="48" y="0"/>
                  </a:lnTo>
                  <a:lnTo>
                    <a:pt x="48" y="420"/>
                  </a:lnTo>
                  <a:lnTo>
                    <a:pt x="53" y="420"/>
                  </a:lnTo>
                  <a:lnTo>
                    <a:pt x="53" y="301"/>
                  </a:lnTo>
                  <a:lnTo>
                    <a:pt x="59" y="301"/>
                  </a:lnTo>
                  <a:lnTo>
                    <a:pt x="59" y="371"/>
                  </a:lnTo>
                  <a:lnTo>
                    <a:pt x="59" y="280"/>
                  </a:lnTo>
                  <a:lnTo>
                    <a:pt x="64" y="280"/>
                  </a:lnTo>
                  <a:lnTo>
                    <a:pt x="64" y="952"/>
                  </a:lnTo>
                  <a:lnTo>
                    <a:pt x="64" y="565"/>
                  </a:lnTo>
                  <a:lnTo>
                    <a:pt x="70" y="565"/>
                  </a:lnTo>
                  <a:lnTo>
                    <a:pt x="70" y="237"/>
                  </a:lnTo>
                  <a:lnTo>
                    <a:pt x="70" y="393"/>
                  </a:lnTo>
                  <a:lnTo>
                    <a:pt x="75" y="393"/>
                  </a:lnTo>
                  <a:lnTo>
                    <a:pt x="75" y="457"/>
                  </a:lnTo>
                  <a:lnTo>
                    <a:pt x="75" y="328"/>
                  </a:lnTo>
                  <a:lnTo>
                    <a:pt x="75" y="404"/>
                  </a:lnTo>
                  <a:lnTo>
                    <a:pt x="80" y="404"/>
                  </a:lnTo>
                  <a:lnTo>
                    <a:pt x="80" y="533"/>
                  </a:lnTo>
                  <a:lnTo>
                    <a:pt x="80" y="366"/>
                  </a:lnTo>
                  <a:lnTo>
                    <a:pt x="86" y="366"/>
                  </a:lnTo>
                  <a:lnTo>
                    <a:pt x="86" y="952"/>
                  </a:lnTo>
                  <a:lnTo>
                    <a:pt x="86" y="344"/>
                  </a:lnTo>
                  <a:lnTo>
                    <a:pt x="86" y="710"/>
                  </a:lnTo>
                  <a:lnTo>
                    <a:pt x="91" y="710"/>
                  </a:lnTo>
                  <a:lnTo>
                    <a:pt x="91" y="167"/>
                  </a:lnTo>
                  <a:lnTo>
                    <a:pt x="91" y="952"/>
                  </a:lnTo>
                  <a:lnTo>
                    <a:pt x="96" y="952"/>
                  </a:lnTo>
                  <a:lnTo>
                    <a:pt x="96" y="301"/>
                  </a:lnTo>
                  <a:lnTo>
                    <a:pt x="102" y="301"/>
                  </a:lnTo>
                  <a:lnTo>
                    <a:pt x="102" y="398"/>
                  </a:lnTo>
                  <a:lnTo>
                    <a:pt x="107" y="398"/>
                  </a:lnTo>
                  <a:lnTo>
                    <a:pt x="107" y="468"/>
                  </a:lnTo>
                  <a:lnTo>
                    <a:pt x="107" y="382"/>
                  </a:lnTo>
                  <a:lnTo>
                    <a:pt x="107" y="409"/>
                  </a:lnTo>
                  <a:lnTo>
                    <a:pt x="113" y="409"/>
                  </a:lnTo>
                  <a:lnTo>
                    <a:pt x="113" y="253"/>
                  </a:lnTo>
                  <a:lnTo>
                    <a:pt x="113" y="361"/>
                  </a:lnTo>
                  <a:lnTo>
                    <a:pt x="118" y="361"/>
                  </a:lnTo>
                  <a:lnTo>
                    <a:pt x="118" y="248"/>
                  </a:lnTo>
                  <a:lnTo>
                    <a:pt x="118" y="274"/>
                  </a:lnTo>
                  <a:lnTo>
                    <a:pt x="123" y="274"/>
                  </a:lnTo>
                  <a:lnTo>
                    <a:pt x="123" y="425"/>
                  </a:lnTo>
                  <a:lnTo>
                    <a:pt x="123" y="355"/>
                  </a:lnTo>
                  <a:lnTo>
                    <a:pt x="129" y="355"/>
                  </a:lnTo>
                  <a:lnTo>
                    <a:pt x="129" y="296"/>
                  </a:lnTo>
                  <a:lnTo>
                    <a:pt x="129" y="565"/>
                  </a:lnTo>
                  <a:lnTo>
                    <a:pt x="134" y="565"/>
                  </a:lnTo>
                  <a:lnTo>
                    <a:pt x="134" y="328"/>
                  </a:lnTo>
                  <a:lnTo>
                    <a:pt x="134" y="479"/>
                  </a:lnTo>
                  <a:lnTo>
                    <a:pt x="139" y="296"/>
                  </a:lnTo>
                  <a:lnTo>
                    <a:pt x="139" y="291"/>
                  </a:lnTo>
                  <a:lnTo>
                    <a:pt x="139" y="344"/>
                  </a:lnTo>
                  <a:lnTo>
                    <a:pt x="145" y="350"/>
                  </a:lnTo>
                  <a:lnTo>
                    <a:pt x="145" y="495"/>
                  </a:lnTo>
                  <a:lnTo>
                    <a:pt x="145" y="280"/>
                  </a:lnTo>
                  <a:lnTo>
                    <a:pt x="145" y="355"/>
                  </a:lnTo>
                  <a:lnTo>
                    <a:pt x="150" y="355"/>
                  </a:lnTo>
                  <a:lnTo>
                    <a:pt x="150" y="296"/>
                  </a:lnTo>
                  <a:lnTo>
                    <a:pt x="150" y="565"/>
                  </a:lnTo>
                  <a:lnTo>
                    <a:pt x="156" y="565"/>
                  </a:lnTo>
                  <a:lnTo>
                    <a:pt x="156" y="344"/>
                  </a:lnTo>
                  <a:lnTo>
                    <a:pt x="161" y="344"/>
                  </a:lnTo>
                  <a:lnTo>
                    <a:pt x="161" y="479"/>
                  </a:lnTo>
                  <a:lnTo>
                    <a:pt x="161" y="393"/>
                  </a:lnTo>
                  <a:lnTo>
                    <a:pt x="166" y="393"/>
                  </a:lnTo>
                  <a:lnTo>
                    <a:pt x="166" y="274"/>
                  </a:lnTo>
                  <a:lnTo>
                    <a:pt x="166" y="350"/>
                  </a:lnTo>
                  <a:lnTo>
                    <a:pt x="172" y="350"/>
                  </a:lnTo>
                  <a:lnTo>
                    <a:pt x="172" y="603"/>
                  </a:lnTo>
                  <a:lnTo>
                    <a:pt x="172" y="441"/>
                  </a:lnTo>
                  <a:lnTo>
                    <a:pt x="177" y="441"/>
                  </a:lnTo>
                  <a:lnTo>
                    <a:pt x="177" y="350"/>
                  </a:lnTo>
                  <a:lnTo>
                    <a:pt x="177" y="409"/>
                  </a:lnTo>
                  <a:lnTo>
                    <a:pt x="182" y="409"/>
                  </a:lnTo>
                  <a:lnTo>
                    <a:pt x="182" y="264"/>
                  </a:lnTo>
                  <a:lnTo>
                    <a:pt x="182" y="409"/>
                  </a:lnTo>
                  <a:lnTo>
                    <a:pt x="188" y="409"/>
                  </a:lnTo>
                  <a:lnTo>
                    <a:pt x="188" y="511"/>
                  </a:lnTo>
                  <a:lnTo>
                    <a:pt x="188" y="274"/>
                  </a:lnTo>
                  <a:lnTo>
                    <a:pt x="188" y="414"/>
                  </a:lnTo>
                  <a:lnTo>
                    <a:pt x="193" y="409"/>
                  </a:lnTo>
                  <a:lnTo>
                    <a:pt x="193" y="291"/>
                  </a:lnTo>
                  <a:lnTo>
                    <a:pt x="193" y="318"/>
                  </a:lnTo>
                  <a:lnTo>
                    <a:pt x="199" y="318"/>
                  </a:lnTo>
                  <a:lnTo>
                    <a:pt x="199" y="269"/>
                  </a:lnTo>
                  <a:lnTo>
                    <a:pt x="199" y="495"/>
                  </a:lnTo>
                  <a:lnTo>
                    <a:pt x="204" y="495"/>
                  </a:lnTo>
                  <a:lnTo>
                    <a:pt x="204" y="323"/>
                  </a:lnTo>
                  <a:lnTo>
                    <a:pt x="209" y="328"/>
                  </a:lnTo>
                  <a:lnTo>
                    <a:pt x="209" y="404"/>
                  </a:lnTo>
                  <a:lnTo>
                    <a:pt x="209" y="274"/>
                  </a:lnTo>
                  <a:lnTo>
                    <a:pt x="209" y="371"/>
                  </a:lnTo>
                  <a:lnTo>
                    <a:pt x="215" y="371"/>
                  </a:lnTo>
                  <a:lnTo>
                    <a:pt x="215" y="377"/>
                  </a:lnTo>
                  <a:lnTo>
                    <a:pt x="215" y="274"/>
                  </a:lnTo>
                  <a:lnTo>
                    <a:pt x="220" y="274"/>
                  </a:lnTo>
                  <a:lnTo>
                    <a:pt x="220" y="398"/>
                  </a:lnTo>
                  <a:lnTo>
                    <a:pt x="220" y="387"/>
                  </a:lnTo>
                  <a:lnTo>
                    <a:pt x="225" y="387"/>
                  </a:lnTo>
                  <a:lnTo>
                    <a:pt x="231" y="387"/>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7" name="Freeform 74"/>
            <p:cNvSpPr>
              <a:spLocks/>
            </p:cNvSpPr>
            <p:nvPr/>
          </p:nvSpPr>
          <p:spPr bwMode="auto">
            <a:xfrm>
              <a:off x="3635" y="1123"/>
              <a:ext cx="215" cy="952"/>
            </a:xfrm>
            <a:custGeom>
              <a:avLst/>
              <a:gdLst>
                <a:gd name="T0" fmla="*/ 0 w 215"/>
                <a:gd name="T1" fmla="*/ 812 h 952"/>
                <a:gd name="T2" fmla="*/ 5 w 215"/>
                <a:gd name="T3" fmla="*/ 420 h 952"/>
                <a:gd name="T4" fmla="*/ 5 w 215"/>
                <a:gd name="T5" fmla="*/ 409 h 952"/>
                <a:gd name="T6" fmla="*/ 11 w 215"/>
                <a:gd name="T7" fmla="*/ 452 h 952"/>
                <a:gd name="T8" fmla="*/ 11 w 215"/>
                <a:gd name="T9" fmla="*/ 366 h 952"/>
                <a:gd name="T10" fmla="*/ 16 w 215"/>
                <a:gd name="T11" fmla="*/ 495 h 952"/>
                <a:gd name="T12" fmla="*/ 16 w 215"/>
                <a:gd name="T13" fmla="*/ 613 h 952"/>
                <a:gd name="T14" fmla="*/ 21 w 215"/>
                <a:gd name="T15" fmla="*/ 780 h 952"/>
                <a:gd name="T16" fmla="*/ 27 w 215"/>
                <a:gd name="T17" fmla="*/ 0 h 952"/>
                <a:gd name="T18" fmla="*/ 27 w 215"/>
                <a:gd name="T19" fmla="*/ 506 h 952"/>
                <a:gd name="T20" fmla="*/ 32 w 215"/>
                <a:gd name="T21" fmla="*/ 0 h 952"/>
                <a:gd name="T22" fmla="*/ 38 w 215"/>
                <a:gd name="T23" fmla="*/ 318 h 952"/>
                <a:gd name="T24" fmla="*/ 43 w 215"/>
                <a:gd name="T25" fmla="*/ 484 h 952"/>
                <a:gd name="T26" fmla="*/ 48 w 215"/>
                <a:gd name="T27" fmla="*/ 226 h 952"/>
                <a:gd name="T28" fmla="*/ 54 w 215"/>
                <a:gd name="T29" fmla="*/ 452 h 952"/>
                <a:gd name="T30" fmla="*/ 54 w 215"/>
                <a:gd name="T31" fmla="*/ 361 h 952"/>
                <a:gd name="T32" fmla="*/ 59 w 215"/>
                <a:gd name="T33" fmla="*/ 291 h 952"/>
                <a:gd name="T34" fmla="*/ 64 w 215"/>
                <a:gd name="T35" fmla="*/ 592 h 952"/>
                <a:gd name="T36" fmla="*/ 64 w 215"/>
                <a:gd name="T37" fmla="*/ 226 h 952"/>
                <a:gd name="T38" fmla="*/ 70 w 215"/>
                <a:gd name="T39" fmla="*/ 441 h 952"/>
                <a:gd name="T40" fmla="*/ 70 w 215"/>
                <a:gd name="T41" fmla="*/ 506 h 952"/>
                <a:gd name="T42" fmla="*/ 75 w 215"/>
                <a:gd name="T43" fmla="*/ 274 h 952"/>
                <a:gd name="T44" fmla="*/ 81 w 215"/>
                <a:gd name="T45" fmla="*/ 533 h 952"/>
                <a:gd name="T46" fmla="*/ 81 w 215"/>
                <a:gd name="T47" fmla="*/ 350 h 952"/>
                <a:gd name="T48" fmla="*/ 86 w 215"/>
                <a:gd name="T49" fmla="*/ 527 h 952"/>
                <a:gd name="T50" fmla="*/ 91 w 215"/>
                <a:gd name="T51" fmla="*/ 447 h 952"/>
                <a:gd name="T52" fmla="*/ 97 w 215"/>
                <a:gd name="T53" fmla="*/ 506 h 952"/>
                <a:gd name="T54" fmla="*/ 97 w 215"/>
                <a:gd name="T55" fmla="*/ 452 h 952"/>
                <a:gd name="T56" fmla="*/ 102 w 215"/>
                <a:gd name="T57" fmla="*/ 231 h 952"/>
                <a:gd name="T58" fmla="*/ 107 w 215"/>
                <a:gd name="T59" fmla="*/ 221 h 952"/>
                <a:gd name="T60" fmla="*/ 113 w 215"/>
                <a:gd name="T61" fmla="*/ 366 h 952"/>
                <a:gd name="T62" fmla="*/ 113 w 215"/>
                <a:gd name="T63" fmla="*/ 312 h 952"/>
                <a:gd name="T64" fmla="*/ 118 w 215"/>
                <a:gd name="T65" fmla="*/ 393 h 952"/>
                <a:gd name="T66" fmla="*/ 118 w 215"/>
                <a:gd name="T67" fmla="*/ 253 h 952"/>
                <a:gd name="T68" fmla="*/ 124 w 215"/>
                <a:gd name="T69" fmla="*/ 361 h 952"/>
                <a:gd name="T70" fmla="*/ 124 w 215"/>
                <a:gd name="T71" fmla="*/ 253 h 952"/>
                <a:gd name="T72" fmla="*/ 129 w 215"/>
                <a:gd name="T73" fmla="*/ 291 h 952"/>
                <a:gd name="T74" fmla="*/ 129 w 215"/>
                <a:gd name="T75" fmla="*/ 285 h 952"/>
                <a:gd name="T76" fmla="*/ 134 w 215"/>
                <a:gd name="T77" fmla="*/ 296 h 952"/>
                <a:gd name="T78" fmla="*/ 134 w 215"/>
                <a:gd name="T79" fmla="*/ 242 h 952"/>
                <a:gd name="T80" fmla="*/ 140 w 215"/>
                <a:gd name="T81" fmla="*/ 339 h 952"/>
                <a:gd name="T82" fmla="*/ 140 w 215"/>
                <a:gd name="T83" fmla="*/ 258 h 952"/>
                <a:gd name="T84" fmla="*/ 145 w 215"/>
                <a:gd name="T85" fmla="*/ 361 h 952"/>
                <a:gd name="T86" fmla="*/ 150 w 215"/>
                <a:gd name="T87" fmla="*/ 274 h 952"/>
                <a:gd name="T88" fmla="*/ 150 w 215"/>
                <a:gd name="T89" fmla="*/ 398 h 952"/>
                <a:gd name="T90" fmla="*/ 156 w 215"/>
                <a:gd name="T91" fmla="*/ 522 h 952"/>
                <a:gd name="T92" fmla="*/ 156 w 215"/>
                <a:gd name="T93" fmla="*/ 296 h 952"/>
                <a:gd name="T94" fmla="*/ 161 w 215"/>
                <a:gd name="T95" fmla="*/ 393 h 952"/>
                <a:gd name="T96" fmla="*/ 167 w 215"/>
                <a:gd name="T97" fmla="*/ 312 h 952"/>
                <a:gd name="T98" fmla="*/ 167 w 215"/>
                <a:gd name="T99" fmla="*/ 361 h 952"/>
                <a:gd name="T100" fmla="*/ 172 w 215"/>
                <a:gd name="T101" fmla="*/ 452 h 952"/>
                <a:gd name="T102" fmla="*/ 172 w 215"/>
                <a:gd name="T103" fmla="*/ 430 h 952"/>
                <a:gd name="T104" fmla="*/ 177 w 215"/>
                <a:gd name="T105" fmla="*/ 237 h 952"/>
                <a:gd name="T106" fmla="*/ 183 w 215"/>
                <a:gd name="T107" fmla="*/ 301 h 952"/>
                <a:gd name="T108" fmla="*/ 183 w 215"/>
                <a:gd name="T109" fmla="*/ 253 h 952"/>
                <a:gd name="T110" fmla="*/ 188 w 215"/>
                <a:gd name="T111" fmla="*/ 377 h 952"/>
                <a:gd name="T112" fmla="*/ 188 w 215"/>
                <a:gd name="T113" fmla="*/ 167 h 952"/>
                <a:gd name="T114" fmla="*/ 193 w 215"/>
                <a:gd name="T115" fmla="*/ 323 h 952"/>
                <a:gd name="T116" fmla="*/ 199 w 215"/>
                <a:gd name="T117" fmla="*/ 307 h 952"/>
                <a:gd name="T118" fmla="*/ 199 w 215"/>
                <a:gd name="T119" fmla="*/ 0 h 952"/>
                <a:gd name="T120" fmla="*/ 204 w 215"/>
                <a:gd name="T121" fmla="*/ 463 h 952"/>
                <a:gd name="T122" fmla="*/ 210 w 215"/>
                <a:gd name="T123" fmla="*/ 371 h 952"/>
                <a:gd name="T124" fmla="*/ 210 w 215"/>
                <a:gd name="T125" fmla="*/ 248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 h="952">
                  <a:moveTo>
                    <a:pt x="0" y="387"/>
                  </a:moveTo>
                  <a:lnTo>
                    <a:pt x="0" y="812"/>
                  </a:lnTo>
                  <a:lnTo>
                    <a:pt x="0" y="420"/>
                  </a:lnTo>
                  <a:lnTo>
                    <a:pt x="5" y="420"/>
                  </a:lnTo>
                  <a:lnTo>
                    <a:pt x="5" y="952"/>
                  </a:lnTo>
                  <a:lnTo>
                    <a:pt x="5" y="409"/>
                  </a:lnTo>
                  <a:lnTo>
                    <a:pt x="5" y="452"/>
                  </a:lnTo>
                  <a:lnTo>
                    <a:pt x="11" y="452"/>
                  </a:lnTo>
                  <a:lnTo>
                    <a:pt x="11" y="517"/>
                  </a:lnTo>
                  <a:lnTo>
                    <a:pt x="11" y="366"/>
                  </a:lnTo>
                  <a:lnTo>
                    <a:pt x="11" y="495"/>
                  </a:lnTo>
                  <a:lnTo>
                    <a:pt x="16" y="495"/>
                  </a:lnTo>
                  <a:lnTo>
                    <a:pt x="16" y="0"/>
                  </a:lnTo>
                  <a:lnTo>
                    <a:pt x="16" y="613"/>
                  </a:lnTo>
                  <a:lnTo>
                    <a:pt x="21" y="613"/>
                  </a:lnTo>
                  <a:lnTo>
                    <a:pt x="21" y="780"/>
                  </a:lnTo>
                  <a:lnTo>
                    <a:pt x="21" y="0"/>
                  </a:lnTo>
                  <a:lnTo>
                    <a:pt x="27" y="0"/>
                  </a:lnTo>
                  <a:lnTo>
                    <a:pt x="27" y="651"/>
                  </a:lnTo>
                  <a:lnTo>
                    <a:pt x="27" y="506"/>
                  </a:lnTo>
                  <a:lnTo>
                    <a:pt x="32" y="506"/>
                  </a:lnTo>
                  <a:lnTo>
                    <a:pt x="32" y="0"/>
                  </a:lnTo>
                  <a:lnTo>
                    <a:pt x="32" y="318"/>
                  </a:lnTo>
                  <a:lnTo>
                    <a:pt x="38" y="318"/>
                  </a:lnTo>
                  <a:lnTo>
                    <a:pt x="38" y="484"/>
                  </a:lnTo>
                  <a:lnTo>
                    <a:pt x="43" y="484"/>
                  </a:lnTo>
                  <a:lnTo>
                    <a:pt x="43" y="226"/>
                  </a:lnTo>
                  <a:lnTo>
                    <a:pt x="48" y="226"/>
                  </a:lnTo>
                  <a:lnTo>
                    <a:pt x="48" y="452"/>
                  </a:lnTo>
                  <a:lnTo>
                    <a:pt x="54" y="452"/>
                  </a:lnTo>
                  <a:lnTo>
                    <a:pt x="54" y="527"/>
                  </a:lnTo>
                  <a:lnTo>
                    <a:pt x="54" y="361"/>
                  </a:lnTo>
                  <a:lnTo>
                    <a:pt x="59" y="361"/>
                  </a:lnTo>
                  <a:lnTo>
                    <a:pt x="59" y="291"/>
                  </a:lnTo>
                  <a:lnTo>
                    <a:pt x="59" y="592"/>
                  </a:lnTo>
                  <a:lnTo>
                    <a:pt x="64" y="592"/>
                  </a:lnTo>
                  <a:lnTo>
                    <a:pt x="64" y="640"/>
                  </a:lnTo>
                  <a:lnTo>
                    <a:pt x="64" y="226"/>
                  </a:lnTo>
                  <a:lnTo>
                    <a:pt x="64" y="441"/>
                  </a:lnTo>
                  <a:lnTo>
                    <a:pt x="70" y="441"/>
                  </a:lnTo>
                  <a:lnTo>
                    <a:pt x="70" y="344"/>
                  </a:lnTo>
                  <a:lnTo>
                    <a:pt x="70" y="506"/>
                  </a:lnTo>
                  <a:lnTo>
                    <a:pt x="75" y="506"/>
                  </a:lnTo>
                  <a:lnTo>
                    <a:pt x="75" y="274"/>
                  </a:lnTo>
                  <a:lnTo>
                    <a:pt x="81" y="274"/>
                  </a:lnTo>
                  <a:lnTo>
                    <a:pt x="81" y="533"/>
                  </a:lnTo>
                  <a:lnTo>
                    <a:pt x="81" y="264"/>
                  </a:lnTo>
                  <a:lnTo>
                    <a:pt x="81" y="350"/>
                  </a:lnTo>
                  <a:lnTo>
                    <a:pt x="86" y="350"/>
                  </a:lnTo>
                  <a:lnTo>
                    <a:pt x="86" y="527"/>
                  </a:lnTo>
                  <a:lnTo>
                    <a:pt x="91" y="527"/>
                  </a:lnTo>
                  <a:lnTo>
                    <a:pt x="91" y="447"/>
                  </a:lnTo>
                  <a:lnTo>
                    <a:pt x="91" y="506"/>
                  </a:lnTo>
                  <a:lnTo>
                    <a:pt x="97" y="506"/>
                  </a:lnTo>
                  <a:lnTo>
                    <a:pt x="97" y="570"/>
                  </a:lnTo>
                  <a:lnTo>
                    <a:pt x="97" y="452"/>
                  </a:lnTo>
                  <a:lnTo>
                    <a:pt x="102" y="452"/>
                  </a:lnTo>
                  <a:lnTo>
                    <a:pt x="102" y="231"/>
                  </a:lnTo>
                  <a:lnTo>
                    <a:pt x="107" y="231"/>
                  </a:lnTo>
                  <a:lnTo>
                    <a:pt x="107" y="221"/>
                  </a:lnTo>
                  <a:lnTo>
                    <a:pt x="107" y="366"/>
                  </a:lnTo>
                  <a:lnTo>
                    <a:pt x="113" y="366"/>
                  </a:lnTo>
                  <a:lnTo>
                    <a:pt x="113" y="404"/>
                  </a:lnTo>
                  <a:lnTo>
                    <a:pt x="113" y="312"/>
                  </a:lnTo>
                  <a:lnTo>
                    <a:pt x="113" y="393"/>
                  </a:lnTo>
                  <a:lnTo>
                    <a:pt x="118" y="393"/>
                  </a:lnTo>
                  <a:lnTo>
                    <a:pt x="118" y="414"/>
                  </a:lnTo>
                  <a:lnTo>
                    <a:pt x="118" y="253"/>
                  </a:lnTo>
                  <a:lnTo>
                    <a:pt x="118" y="355"/>
                  </a:lnTo>
                  <a:lnTo>
                    <a:pt x="124" y="361"/>
                  </a:lnTo>
                  <a:lnTo>
                    <a:pt x="124" y="387"/>
                  </a:lnTo>
                  <a:lnTo>
                    <a:pt x="124" y="253"/>
                  </a:lnTo>
                  <a:lnTo>
                    <a:pt x="124" y="291"/>
                  </a:lnTo>
                  <a:lnTo>
                    <a:pt x="129" y="291"/>
                  </a:lnTo>
                  <a:lnTo>
                    <a:pt x="129" y="387"/>
                  </a:lnTo>
                  <a:lnTo>
                    <a:pt x="129" y="285"/>
                  </a:lnTo>
                  <a:lnTo>
                    <a:pt x="129" y="296"/>
                  </a:lnTo>
                  <a:lnTo>
                    <a:pt x="134" y="296"/>
                  </a:lnTo>
                  <a:lnTo>
                    <a:pt x="134" y="366"/>
                  </a:lnTo>
                  <a:lnTo>
                    <a:pt x="134" y="242"/>
                  </a:lnTo>
                  <a:lnTo>
                    <a:pt x="134" y="339"/>
                  </a:lnTo>
                  <a:lnTo>
                    <a:pt x="140" y="339"/>
                  </a:lnTo>
                  <a:lnTo>
                    <a:pt x="140" y="242"/>
                  </a:lnTo>
                  <a:lnTo>
                    <a:pt x="140" y="258"/>
                  </a:lnTo>
                  <a:lnTo>
                    <a:pt x="145" y="258"/>
                  </a:lnTo>
                  <a:lnTo>
                    <a:pt x="145" y="361"/>
                  </a:lnTo>
                  <a:lnTo>
                    <a:pt x="145" y="274"/>
                  </a:lnTo>
                  <a:lnTo>
                    <a:pt x="150" y="274"/>
                  </a:lnTo>
                  <a:lnTo>
                    <a:pt x="150" y="527"/>
                  </a:lnTo>
                  <a:lnTo>
                    <a:pt x="150" y="398"/>
                  </a:lnTo>
                  <a:lnTo>
                    <a:pt x="156" y="398"/>
                  </a:lnTo>
                  <a:lnTo>
                    <a:pt x="156" y="522"/>
                  </a:lnTo>
                  <a:lnTo>
                    <a:pt x="156" y="215"/>
                  </a:lnTo>
                  <a:lnTo>
                    <a:pt x="156" y="296"/>
                  </a:lnTo>
                  <a:lnTo>
                    <a:pt x="161" y="296"/>
                  </a:lnTo>
                  <a:lnTo>
                    <a:pt x="161" y="393"/>
                  </a:lnTo>
                  <a:lnTo>
                    <a:pt x="161" y="312"/>
                  </a:lnTo>
                  <a:lnTo>
                    <a:pt x="167" y="312"/>
                  </a:lnTo>
                  <a:lnTo>
                    <a:pt x="167" y="231"/>
                  </a:lnTo>
                  <a:lnTo>
                    <a:pt x="167" y="361"/>
                  </a:lnTo>
                  <a:lnTo>
                    <a:pt x="172" y="361"/>
                  </a:lnTo>
                  <a:lnTo>
                    <a:pt x="172" y="452"/>
                  </a:lnTo>
                  <a:lnTo>
                    <a:pt x="172" y="269"/>
                  </a:lnTo>
                  <a:lnTo>
                    <a:pt x="172" y="430"/>
                  </a:lnTo>
                  <a:lnTo>
                    <a:pt x="177" y="430"/>
                  </a:lnTo>
                  <a:lnTo>
                    <a:pt x="177" y="237"/>
                  </a:lnTo>
                  <a:lnTo>
                    <a:pt x="177" y="301"/>
                  </a:lnTo>
                  <a:lnTo>
                    <a:pt x="183" y="301"/>
                  </a:lnTo>
                  <a:lnTo>
                    <a:pt x="183" y="387"/>
                  </a:lnTo>
                  <a:lnTo>
                    <a:pt x="183" y="253"/>
                  </a:lnTo>
                  <a:lnTo>
                    <a:pt x="183" y="377"/>
                  </a:lnTo>
                  <a:lnTo>
                    <a:pt x="188" y="377"/>
                  </a:lnTo>
                  <a:lnTo>
                    <a:pt x="188" y="474"/>
                  </a:lnTo>
                  <a:lnTo>
                    <a:pt x="188" y="167"/>
                  </a:lnTo>
                  <a:lnTo>
                    <a:pt x="193" y="167"/>
                  </a:lnTo>
                  <a:lnTo>
                    <a:pt x="193" y="323"/>
                  </a:lnTo>
                  <a:lnTo>
                    <a:pt x="193" y="307"/>
                  </a:lnTo>
                  <a:lnTo>
                    <a:pt x="199" y="307"/>
                  </a:lnTo>
                  <a:lnTo>
                    <a:pt x="199" y="334"/>
                  </a:lnTo>
                  <a:lnTo>
                    <a:pt x="199" y="0"/>
                  </a:lnTo>
                  <a:lnTo>
                    <a:pt x="204" y="0"/>
                  </a:lnTo>
                  <a:lnTo>
                    <a:pt x="204" y="463"/>
                  </a:lnTo>
                  <a:lnTo>
                    <a:pt x="204" y="371"/>
                  </a:lnTo>
                  <a:lnTo>
                    <a:pt x="210" y="371"/>
                  </a:lnTo>
                  <a:lnTo>
                    <a:pt x="210" y="409"/>
                  </a:lnTo>
                  <a:lnTo>
                    <a:pt x="210" y="248"/>
                  </a:lnTo>
                  <a:lnTo>
                    <a:pt x="215" y="248"/>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8" name="Freeform 75"/>
            <p:cNvSpPr>
              <a:spLocks/>
            </p:cNvSpPr>
            <p:nvPr/>
          </p:nvSpPr>
          <p:spPr bwMode="auto">
            <a:xfrm>
              <a:off x="3850" y="1123"/>
              <a:ext cx="220" cy="748"/>
            </a:xfrm>
            <a:custGeom>
              <a:avLst/>
              <a:gdLst>
                <a:gd name="T0" fmla="*/ 0 w 220"/>
                <a:gd name="T1" fmla="*/ 323 h 748"/>
                <a:gd name="T2" fmla="*/ 5 w 220"/>
                <a:gd name="T3" fmla="*/ 409 h 748"/>
                <a:gd name="T4" fmla="*/ 11 w 220"/>
                <a:gd name="T5" fmla="*/ 393 h 748"/>
                <a:gd name="T6" fmla="*/ 16 w 220"/>
                <a:gd name="T7" fmla="*/ 307 h 748"/>
                <a:gd name="T8" fmla="*/ 21 w 220"/>
                <a:gd name="T9" fmla="*/ 597 h 748"/>
                <a:gd name="T10" fmla="*/ 27 w 220"/>
                <a:gd name="T11" fmla="*/ 269 h 748"/>
                <a:gd name="T12" fmla="*/ 32 w 220"/>
                <a:gd name="T13" fmla="*/ 231 h 748"/>
                <a:gd name="T14" fmla="*/ 38 w 220"/>
                <a:gd name="T15" fmla="*/ 334 h 748"/>
                <a:gd name="T16" fmla="*/ 43 w 220"/>
                <a:gd name="T17" fmla="*/ 215 h 748"/>
                <a:gd name="T18" fmla="*/ 48 w 220"/>
                <a:gd name="T19" fmla="*/ 242 h 748"/>
                <a:gd name="T20" fmla="*/ 54 w 220"/>
                <a:gd name="T21" fmla="*/ 339 h 748"/>
                <a:gd name="T22" fmla="*/ 59 w 220"/>
                <a:gd name="T23" fmla="*/ 301 h 748"/>
                <a:gd name="T24" fmla="*/ 65 w 220"/>
                <a:gd name="T25" fmla="*/ 425 h 748"/>
                <a:gd name="T26" fmla="*/ 70 w 220"/>
                <a:gd name="T27" fmla="*/ 393 h 748"/>
                <a:gd name="T28" fmla="*/ 75 w 220"/>
                <a:gd name="T29" fmla="*/ 538 h 748"/>
                <a:gd name="T30" fmla="*/ 81 w 220"/>
                <a:gd name="T31" fmla="*/ 404 h 748"/>
                <a:gd name="T32" fmla="*/ 86 w 220"/>
                <a:gd name="T33" fmla="*/ 457 h 748"/>
                <a:gd name="T34" fmla="*/ 91 w 220"/>
                <a:gd name="T35" fmla="*/ 301 h 748"/>
                <a:gd name="T36" fmla="*/ 97 w 220"/>
                <a:gd name="T37" fmla="*/ 248 h 748"/>
                <a:gd name="T38" fmla="*/ 102 w 220"/>
                <a:gd name="T39" fmla="*/ 221 h 748"/>
                <a:gd name="T40" fmla="*/ 108 w 220"/>
                <a:gd name="T41" fmla="*/ 210 h 748"/>
                <a:gd name="T42" fmla="*/ 113 w 220"/>
                <a:gd name="T43" fmla="*/ 387 h 748"/>
                <a:gd name="T44" fmla="*/ 124 w 220"/>
                <a:gd name="T45" fmla="*/ 188 h 748"/>
                <a:gd name="T46" fmla="*/ 129 w 220"/>
                <a:gd name="T47" fmla="*/ 264 h 748"/>
                <a:gd name="T48" fmla="*/ 134 w 220"/>
                <a:gd name="T49" fmla="*/ 188 h 748"/>
                <a:gd name="T50" fmla="*/ 134 w 220"/>
                <a:gd name="T51" fmla="*/ 248 h 748"/>
                <a:gd name="T52" fmla="*/ 140 w 220"/>
                <a:gd name="T53" fmla="*/ 382 h 748"/>
                <a:gd name="T54" fmla="*/ 145 w 220"/>
                <a:gd name="T55" fmla="*/ 334 h 748"/>
                <a:gd name="T56" fmla="*/ 151 w 220"/>
                <a:gd name="T57" fmla="*/ 0 h 748"/>
                <a:gd name="T58" fmla="*/ 156 w 220"/>
                <a:gd name="T59" fmla="*/ 409 h 748"/>
                <a:gd name="T60" fmla="*/ 161 w 220"/>
                <a:gd name="T61" fmla="*/ 323 h 748"/>
                <a:gd name="T62" fmla="*/ 167 w 220"/>
                <a:gd name="T63" fmla="*/ 205 h 748"/>
                <a:gd name="T64" fmla="*/ 172 w 220"/>
                <a:gd name="T65" fmla="*/ 231 h 748"/>
                <a:gd name="T66" fmla="*/ 177 w 220"/>
                <a:gd name="T67" fmla="*/ 318 h 748"/>
                <a:gd name="T68" fmla="*/ 183 w 220"/>
                <a:gd name="T69" fmla="*/ 285 h 748"/>
                <a:gd name="T70" fmla="*/ 188 w 220"/>
                <a:gd name="T71" fmla="*/ 199 h 748"/>
                <a:gd name="T72" fmla="*/ 194 w 220"/>
                <a:gd name="T73" fmla="*/ 318 h 748"/>
                <a:gd name="T74" fmla="*/ 199 w 220"/>
                <a:gd name="T75" fmla="*/ 274 h 748"/>
                <a:gd name="T76" fmla="*/ 199 w 220"/>
                <a:gd name="T77" fmla="*/ 221 h 748"/>
                <a:gd name="T78" fmla="*/ 204 w 220"/>
                <a:gd name="T79" fmla="*/ 205 h 748"/>
                <a:gd name="T80" fmla="*/ 210 w 220"/>
                <a:gd name="T81" fmla="*/ 382 h 748"/>
                <a:gd name="T82" fmla="*/ 215 w 220"/>
                <a:gd name="T83" fmla="*/ 33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748">
                  <a:moveTo>
                    <a:pt x="0" y="248"/>
                  </a:moveTo>
                  <a:lnTo>
                    <a:pt x="0" y="355"/>
                  </a:lnTo>
                  <a:lnTo>
                    <a:pt x="0" y="323"/>
                  </a:lnTo>
                  <a:lnTo>
                    <a:pt x="5" y="323"/>
                  </a:lnTo>
                  <a:lnTo>
                    <a:pt x="5" y="301"/>
                  </a:lnTo>
                  <a:lnTo>
                    <a:pt x="5" y="409"/>
                  </a:lnTo>
                  <a:lnTo>
                    <a:pt x="11" y="409"/>
                  </a:lnTo>
                  <a:lnTo>
                    <a:pt x="11" y="307"/>
                  </a:lnTo>
                  <a:lnTo>
                    <a:pt x="11" y="393"/>
                  </a:lnTo>
                  <a:lnTo>
                    <a:pt x="16" y="393"/>
                  </a:lnTo>
                  <a:lnTo>
                    <a:pt x="16" y="425"/>
                  </a:lnTo>
                  <a:lnTo>
                    <a:pt x="16" y="307"/>
                  </a:lnTo>
                  <a:lnTo>
                    <a:pt x="16" y="393"/>
                  </a:lnTo>
                  <a:lnTo>
                    <a:pt x="21" y="393"/>
                  </a:lnTo>
                  <a:lnTo>
                    <a:pt x="21" y="597"/>
                  </a:lnTo>
                  <a:lnTo>
                    <a:pt x="21" y="581"/>
                  </a:lnTo>
                  <a:lnTo>
                    <a:pt x="27" y="581"/>
                  </a:lnTo>
                  <a:lnTo>
                    <a:pt x="27" y="269"/>
                  </a:lnTo>
                  <a:lnTo>
                    <a:pt x="32" y="269"/>
                  </a:lnTo>
                  <a:lnTo>
                    <a:pt x="32" y="307"/>
                  </a:lnTo>
                  <a:lnTo>
                    <a:pt x="32" y="231"/>
                  </a:lnTo>
                  <a:lnTo>
                    <a:pt x="32" y="291"/>
                  </a:lnTo>
                  <a:lnTo>
                    <a:pt x="38" y="242"/>
                  </a:lnTo>
                  <a:lnTo>
                    <a:pt x="38" y="334"/>
                  </a:lnTo>
                  <a:lnTo>
                    <a:pt x="38" y="237"/>
                  </a:lnTo>
                  <a:lnTo>
                    <a:pt x="43" y="237"/>
                  </a:lnTo>
                  <a:lnTo>
                    <a:pt x="43" y="215"/>
                  </a:lnTo>
                  <a:lnTo>
                    <a:pt x="43" y="361"/>
                  </a:lnTo>
                  <a:lnTo>
                    <a:pt x="48" y="361"/>
                  </a:lnTo>
                  <a:lnTo>
                    <a:pt x="48" y="242"/>
                  </a:lnTo>
                  <a:lnTo>
                    <a:pt x="54" y="242"/>
                  </a:lnTo>
                  <a:lnTo>
                    <a:pt x="54" y="409"/>
                  </a:lnTo>
                  <a:lnTo>
                    <a:pt x="54" y="339"/>
                  </a:lnTo>
                  <a:lnTo>
                    <a:pt x="59" y="344"/>
                  </a:lnTo>
                  <a:lnTo>
                    <a:pt x="59" y="441"/>
                  </a:lnTo>
                  <a:lnTo>
                    <a:pt x="59" y="301"/>
                  </a:lnTo>
                  <a:lnTo>
                    <a:pt x="59" y="382"/>
                  </a:lnTo>
                  <a:lnTo>
                    <a:pt x="65" y="382"/>
                  </a:lnTo>
                  <a:lnTo>
                    <a:pt x="65" y="425"/>
                  </a:lnTo>
                  <a:lnTo>
                    <a:pt x="65" y="210"/>
                  </a:lnTo>
                  <a:lnTo>
                    <a:pt x="70" y="210"/>
                  </a:lnTo>
                  <a:lnTo>
                    <a:pt x="70" y="393"/>
                  </a:lnTo>
                  <a:lnTo>
                    <a:pt x="75" y="393"/>
                  </a:lnTo>
                  <a:lnTo>
                    <a:pt x="75" y="231"/>
                  </a:lnTo>
                  <a:lnTo>
                    <a:pt x="75" y="538"/>
                  </a:lnTo>
                  <a:lnTo>
                    <a:pt x="81" y="538"/>
                  </a:lnTo>
                  <a:lnTo>
                    <a:pt x="81" y="323"/>
                  </a:lnTo>
                  <a:lnTo>
                    <a:pt x="81" y="404"/>
                  </a:lnTo>
                  <a:lnTo>
                    <a:pt x="86" y="404"/>
                  </a:lnTo>
                  <a:lnTo>
                    <a:pt x="86" y="210"/>
                  </a:lnTo>
                  <a:lnTo>
                    <a:pt x="86" y="457"/>
                  </a:lnTo>
                  <a:lnTo>
                    <a:pt x="91" y="350"/>
                  </a:lnTo>
                  <a:lnTo>
                    <a:pt x="91" y="517"/>
                  </a:lnTo>
                  <a:lnTo>
                    <a:pt x="91" y="301"/>
                  </a:lnTo>
                  <a:lnTo>
                    <a:pt x="97" y="301"/>
                  </a:lnTo>
                  <a:lnTo>
                    <a:pt x="97" y="748"/>
                  </a:lnTo>
                  <a:lnTo>
                    <a:pt x="97" y="248"/>
                  </a:lnTo>
                  <a:lnTo>
                    <a:pt x="97" y="344"/>
                  </a:lnTo>
                  <a:lnTo>
                    <a:pt x="102" y="344"/>
                  </a:lnTo>
                  <a:lnTo>
                    <a:pt x="102" y="221"/>
                  </a:lnTo>
                  <a:lnTo>
                    <a:pt x="102" y="274"/>
                  </a:lnTo>
                  <a:lnTo>
                    <a:pt x="108" y="274"/>
                  </a:lnTo>
                  <a:lnTo>
                    <a:pt x="108" y="210"/>
                  </a:lnTo>
                  <a:lnTo>
                    <a:pt x="108" y="215"/>
                  </a:lnTo>
                  <a:lnTo>
                    <a:pt x="113" y="215"/>
                  </a:lnTo>
                  <a:lnTo>
                    <a:pt x="113" y="387"/>
                  </a:lnTo>
                  <a:lnTo>
                    <a:pt x="118" y="387"/>
                  </a:lnTo>
                  <a:lnTo>
                    <a:pt x="118" y="188"/>
                  </a:lnTo>
                  <a:lnTo>
                    <a:pt x="124" y="188"/>
                  </a:lnTo>
                  <a:lnTo>
                    <a:pt x="124" y="420"/>
                  </a:lnTo>
                  <a:lnTo>
                    <a:pt x="124" y="264"/>
                  </a:lnTo>
                  <a:lnTo>
                    <a:pt x="129" y="264"/>
                  </a:lnTo>
                  <a:lnTo>
                    <a:pt x="129" y="274"/>
                  </a:lnTo>
                  <a:lnTo>
                    <a:pt x="129" y="188"/>
                  </a:lnTo>
                  <a:lnTo>
                    <a:pt x="134" y="188"/>
                  </a:lnTo>
                  <a:lnTo>
                    <a:pt x="134" y="301"/>
                  </a:lnTo>
                  <a:lnTo>
                    <a:pt x="134" y="178"/>
                  </a:lnTo>
                  <a:lnTo>
                    <a:pt x="134" y="248"/>
                  </a:lnTo>
                  <a:lnTo>
                    <a:pt x="140" y="248"/>
                  </a:lnTo>
                  <a:lnTo>
                    <a:pt x="140" y="414"/>
                  </a:lnTo>
                  <a:lnTo>
                    <a:pt x="140" y="382"/>
                  </a:lnTo>
                  <a:lnTo>
                    <a:pt x="145" y="382"/>
                  </a:lnTo>
                  <a:lnTo>
                    <a:pt x="145" y="231"/>
                  </a:lnTo>
                  <a:lnTo>
                    <a:pt x="145" y="334"/>
                  </a:lnTo>
                  <a:lnTo>
                    <a:pt x="151" y="334"/>
                  </a:lnTo>
                  <a:lnTo>
                    <a:pt x="151" y="350"/>
                  </a:lnTo>
                  <a:lnTo>
                    <a:pt x="151" y="0"/>
                  </a:lnTo>
                  <a:lnTo>
                    <a:pt x="151" y="242"/>
                  </a:lnTo>
                  <a:lnTo>
                    <a:pt x="156" y="242"/>
                  </a:lnTo>
                  <a:lnTo>
                    <a:pt x="156" y="409"/>
                  </a:lnTo>
                  <a:lnTo>
                    <a:pt x="156" y="205"/>
                  </a:lnTo>
                  <a:lnTo>
                    <a:pt x="161" y="210"/>
                  </a:lnTo>
                  <a:lnTo>
                    <a:pt x="161" y="323"/>
                  </a:lnTo>
                  <a:lnTo>
                    <a:pt x="161" y="210"/>
                  </a:lnTo>
                  <a:lnTo>
                    <a:pt x="167" y="210"/>
                  </a:lnTo>
                  <a:lnTo>
                    <a:pt x="167" y="205"/>
                  </a:lnTo>
                  <a:lnTo>
                    <a:pt x="167" y="371"/>
                  </a:lnTo>
                  <a:lnTo>
                    <a:pt x="172" y="371"/>
                  </a:lnTo>
                  <a:lnTo>
                    <a:pt x="172" y="231"/>
                  </a:lnTo>
                  <a:lnTo>
                    <a:pt x="172" y="274"/>
                  </a:lnTo>
                  <a:lnTo>
                    <a:pt x="177" y="274"/>
                  </a:lnTo>
                  <a:lnTo>
                    <a:pt x="177" y="318"/>
                  </a:lnTo>
                  <a:lnTo>
                    <a:pt x="177" y="231"/>
                  </a:lnTo>
                  <a:lnTo>
                    <a:pt x="177" y="285"/>
                  </a:lnTo>
                  <a:lnTo>
                    <a:pt x="183" y="285"/>
                  </a:lnTo>
                  <a:lnTo>
                    <a:pt x="183" y="430"/>
                  </a:lnTo>
                  <a:lnTo>
                    <a:pt x="183" y="199"/>
                  </a:lnTo>
                  <a:lnTo>
                    <a:pt x="188" y="199"/>
                  </a:lnTo>
                  <a:lnTo>
                    <a:pt x="188" y="183"/>
                  </a:lnTo>
                  <a:lnTo>
                    <a:pt x="188" y="318"/>
                  </a:lnTo>
                  <a:lnTo>
                    <a:pt x="194" y="318"/>
                  </a:lnTo>
                  <a:lnTo>
                    <a:pt x="194" y="183"/>
                  </a:lnTo>
                  <a:lnTo>
                    <a:pt x="194" y="274"/>
                  </a:lnTo>
                  <a:lnTo>
                    <a:pt x="199" y="274"/>
                  </a:lnTo>
                  <a:lnTo>
                    <a:pt x="199" y="285"/>
                  </a:lnTo>
                  <a:lnTo>
                    <a:pt x="199" y="215"/>
                  </a:lnTo>
                  <a:lnTo>
                    <a:pt x="199" y="221"/>
                  </a:lnTo>
                  <a:lnTo>
                    <a:pt x="204" y="221"/>
                  </a:lnTo>
                  <a:lnTo>
                    <a:pt x="204" y="334"/>
                  </a:lnTo>
                  <a:lnTo>
                    <a:pt x="204" y="205"/>
                  </a:lnTo>
                  <a:lnTo>
                    <a:pt x="210" y="285"/>
                  </a:lnTo>
                  <a:lnTo>
                    <a:pt x="210" y="474"/>
                  </a:lnTo>
                  <a:lnTo>
                    <a:pt x="210" y="382"/>
                  </a:lnTo>
                  <a:lnTo>
                    <a:pt x="215" y="382"/>
                  </a:lnTo>
                  <a:lnTo>
                    <a:pt x="215" y="430"/>
                  </a:lnTo>
                  <a:lnTo>
                    <a:pt x="215" y="339"/>
                  </a:lnTo>
                  <a:lnTo>
                    <a:pt x="220" y="339"/>
                  </a:lnTo>
                  <a:lnTo>
                    <a:pt x="220" y="194"/>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09" name="Freeform 76"/>
            <p:cNvSpPr>
              <a:spLocks/>
            </p:cNvSpPr>
            <p:nvPr/>
          </p:nvSpPr>
          <p:spPr bwMode="auto">
            <a:xfrm>
              <a:off x="4070" y="1290"/>
              <a:ext cx="216" cy="785"/>
            </a:xfrm>
            <a:custGeom>
              <a:avLst/>
              <a:gdLst>
                <a:gd name="T0" fmla="*/ 6 w 216"/>
                <a:gd name="T1" fmla="*/ 403 h 785"/>
                <a:gd name="T2" fmla="*/ 11 w 216"/>
                <a:gd name="T3" fmla="*/ 16 h 785"/>
                <a:gd name="T4" fmla="*/ 17 w 216"/>
                <a:gd name="T5" fmla="*/ 70 h 785"/>
                <a:gd name="T6" fmla="*/ 22 w 216"/>
                <a:gd name="T7" fmla="*/ 350 h 785"/>
                <a:gd name="T8" fmla="*/ 27 w 216"/>
                <a:gd name="T9" fmla="*/ 242 h 785"/>
                <a:gd name="T10" fmla="*/ 33 w 216"/>
                <a:gd name="T11" fmla="*/ 59 h 785"/>
                <a:gd name="T12" fmla="*/ 44 w 216"/>
                <a:gd name="T13" fmla="*/ 247 h 785"/>
                <a:gd name="T14" fmla="*/ 44 w 216"/>
                <a:gd name="T15" fmla="*/ 161 h 785"/>
                <a:gd name="T16" fmla="*/ 49 w 216"/>
                <a:gd name="T17" fmla="*/ 64 h 785"/>
                <a:gd name="T18" fmla="*/ 54 w 216"/>
                <a:gd name="T19" fmla="*/ 21 h 785"/>
                <a:gd name="T20" fmla="*/ 60 w 216"/>
                <a:gd name="T21" fmla="*/ 231 h 785"/>
                <a:gd name="T22" fmla="*/ 65 w 216"/>
                <a:gd name="T23" fmla="*/ 204 h 785"/>
                <a:gd name="T24" fmla="*/ 65 w 216"/>
                <a:gd name="T25" fmla="*/ 177 h 785"/>
                <a:gd name="T26" fmla="*/ 70 w 216"/>
                <a:gd name="T27" fmla="*/ 140 h 785"/>
                <a:gd name="T28" fmla="*/ 81 w 216"/>
                <a:gd name="T29" fmla="*/ 54 h 785"/>
                <a:gd name="T30" fmla="*/ 87 w 216"/>
                <a:gd name="T31" fmla="*/ 210 h 785"/>
                <a:gd name="T32" fmla="*/ 92 w 216"/>
                <a:gd name="T33" fmla="*/ 75 h 785"/>
                <a:gd name="T34" fmla="*/ 92 w 216"/>
                <a:gd name="T35" fmla="*/ 140 h 785"/>
                <a:gd name="T36" fmla="*/ 97 w 216"/>
                <a:gd name="T37" fmla="*/ 113 h 785"/>
                <a:gd name="T38" fmla="*/ 103 w 216"/>
                <a:gd name="T39" fmla="*/ 86 h 785"/>
                <a:gd name="T40" fmla="*/ 108 w 216"/>
                <a:gd name="T41" fmla="*/ 151 h 785"/>
                <a:gd name="T42" fmla="*/ 113 w 216"/>
                <a:gd name="T43" fmla="*/ 75 h 785"/>
                <a:gd name="T44" fmla="*/ 119 w 216"/>
                <a:gd name="T45" fmla="*/ 489 h 785"/>
                <a:gd name="T46" fmla="*/ 124 w 216"/>
                <a:gd name="T47" fmla="*/ 38 h 785"/>
                <a:gd name="T48" fmla="*/ 130 w 216"/>
                <a:gd name="T49" fmla="*/ 140 h 785"/>
                <a:gd name="T50" fmla="*/ 135 w 216"/>
                <a:gd name="T51" fmla="*/ 113 h 785"/>
                <a:gd name="T52" fmla="*/ 140 w 216"/>
                <a:gd name="T53" fmla="*/ 27 h 785"/>
                <a:gd name="T54" fmla="*/ 146 w 216"/>
                <a:gd name="T55" fmla="*/ 134 h 785"/>
                <a:gd name="T56" fmla="*/ 151 w 216"/>
                <a:gd name="T57" fmla="*/ 113 h 785"/>
                <a:gd name="T58" fmla="*/ 156 w 216"/>
                <a:gd name="T59" fmla="*/ 107 h 785"/>
                <a:gd name="T60" fmla="*/ 162 w 216"/>
                <a:gd name="T61" fmla="*/ 48 h 785"/>
                <a:gd name="T62" fmla="*/ 167 w 216"/>
                <a:gd name="T63" fmla="*/ 70 h 785"/>
                <a:gd name="T64" fmla="*/ 173 w 216"/>
                <a:gd name="T65" fmla="*/ 215 h 785"/>
                <a:gd name="T66" fmla="*/ 178 w 216"/>
                <a:gd name="T67" fmla="*/ 124 h 785"/>
                <a:gd name="T68" fmla="*/ 178 w 216"/>
                <a:gd name="T69" fmla="*/ 161 h 785"/>
                <a:gd name="T70" fmla="*/ 183 w 216"/>
                <a:gd name="T71" fmla="*/ 43 h 785"/>
                <a:gd name="T72" fmla="*/ 189 w 216"/>
                <a:gd name="T73" fmla="*/ 645 h 785"/>
                <a:gd name="T74" fmla="*/ 194 w 216"/>
                <a:gd name="T75" fmla="*/ 97 h 785"/>
                <a:gd name="T76" fmla="*/ 199 w 216"/>
                <a:gd name="T77" fmla="*/ 210 h 785"/>
                <a:gd name="T78" fmla="*/ 205 w 216"/>
                <a:gd name="T79" fmla="*/ 70 h 785"/>
                <a:gd name="T80" fmla="*/ 205 w 216"/>
                <a:gd name="T81" fmla="*/ 102 h 785"/>
                <a:gd name="T82" fmla="*/ 210 w 216"/>
                <a:gd name="T83" fmla="*/ 2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785">
                  <a:moveTo>
                    <a:pt x="0" y="27"/>
                  </a:moveTo>
                  <a:lnTo>
                    <a:pt x="6" y="27"/>
                  </a:lnTo>
                  <a:lnTo>
                    <a:pt x="6" y="403"/>
                  </a:lnTo>
                  <a:lnTo>
                    <a:pt x="6" y="48"/>
                  </a:lnTo>
                  <a:lnTo>
                    <a:pt x="11" y="48"/>
                  </a:lnTo>
                  <a:lnTo>
                    <a:pt x="11" y="16"/>
                  </a:lnTo>
                  <a:lnTo>
                    <a:pt x="11" y="172"/>
                  </a:lnTo>
                  <a:lnTo>
                    <a:pt x="17" y="172"/>
                  </a:lnTo>
                  <a:lnTo>
                    <a:pt x="17" y="70"/>
                  </a:lnTo>
                  <a:lnTo>
                    <a:pt x="17" y="183"/>
                  </a:lnTo>
                  <a:lnTo>
                    <a:pt x="22" y="183"/>
                  </a:lnTo>
                  <a:lnTo>
                    <a:pt x="22" y="350"/>
                  </a:lnTo>
                  <a:lnTo>
                    <a:pt x="22" y="59"/>
                  </a:lnTo>
                  <a:lnTo>
                    <a:pt x="27" y="59"/>
                  </a:lnTo>
                  <a:lnTo>
                    <a:pt x="27" y="242"/>
                  </a:lnTo>
                  <a:lnTo>
                    <a:pt x="33" y="242"/>
                  </a:lnTo>
                  <a:lnTo>
                    <a:pt x="33" y="0"/>
                  </a:lnTo>
                  <a:lnTo>
                    <a:pt x="33" y="59"/>
                  </a:lnTo>
                  <a:lnTo>
                    <a:pt x="38" y="59"/>
                  </a:lnTo>
                  <a:lnTo>
                    <a:pt x="38" y="247"/>
                  </a:lnTo>
                  <a:lnTo>
                    <a:pt x="44" y="247"/>
                  </a:lnTo>
                  <a:lnTo>
                    <a:pt x="44" y="301"/>
                  </a:lnTo>
                  <a:lnTo>
                    <a:pt x="44" y="81"/>
                  </a:lnTo>
                  <a:lnTo>
                    <a:pt x="44" y="161"/>
                  </a:lnTo>
                  <a:lnTo>
                    <a:pt x="49" y="161"/>
                  </a:lnTo>
                  <a:lnTo>
                    <a:pt x="49" y="785"/>
                  </a:lnTo>
                  <a:lnTo>
                    <a:pt x="49" y="64"/>
                  </a:lnTo>
                  <a:lnTo>
                    <a:pt x="49" y="242"/>
                  </a:lnTo>
                  <a:lnTo>
                    <a:pt x="54" y="242"/>
                  </a:lnTo>
                  <a:lnTo>
                    <a:pt x="54" y="21"/>
                  </a:lnTo>
                  <a:lnTo>
                    <a:pt x="54" y="91"/>
                  </a:lnTo>
                  <a:lnTo>
                    <a:pt x="60" y="91"/>
                  </a:lnTo>
                  <a:lnTo>
                    <a:pt x="60" y="231"/>
                  </a:lnTo>
                  <a:lnTo>
                    <a:pt x="60" y="21"/>
                  </a:lnTo>
                  <a:lnTo>
                    <a:pt x="60" y="204"/>
                  </a:lnTo>
                  <a:lnTo>
                    <a:pt x="65" y="204"/>
                  </a:lnTo>
                  <a:lnTo>
                    <a:pt x="65" y="280"/>
                  </a:lnTo>
                  <a:lnTo>
                    <a:pt x="65" y="140"/>
                  </a:lnTo>
                  <a:lnTo>
                    <a:pt x="65" y="177"/>
                  </a:lnTo>
                  <a:lnTo>
                    <a:pt x="70" y="177"/>
                  </a:lnTo>
                  <a:lnTo>
                    <a:pt x="70" y="43"/>
                  </a:lnTo>
                  <a:lnTo>
                    <a:pt x="70" y="140"/>
                  </a:lnTo>
                  <a:lnTo>
                    <a:pt x="76" y="140"/>
                  </a:lnTo>
                  <a:lnTo>
                    <a:pt x="76" y="54"/>
                  </a:lnTo>
                  <a:lnTo>
                    <a:pt x="81" y="54"/>
                  </a:lnTo>
                  <a:lnTo>
                    <a:pt x="81" y="263"/>
                  </a:lnTo>
                  <a:lnTo>
                    <a:pt x="81" y="210"/>
                  </a:lnTo>
                  <a:lnTo>
                    <a:pt x="87" y="210"/>
                  </a:lnTo>
                  <a:lnTo>
                    <a:pt x="87" y="48"/>
                  </a:lnTo>
                  <a:lnTo>
                    <a:pt x="87" y="75"/>
                  </a:lnTo>
                  <a:lnTo>
                    <a:pt x="92" y="75"/>
                  </a:lnTo>
                  <a:lnTo>
                    <a:pt x="92" y="151"/>
                  </a:lnTo>
                  <a:lnTo>
                    <a:pt x="92" y="0"/>
                  </a:lnTo>
                  <a:lnTo>
                    <a:pt x="92" y="140"/>
                  </a:lnTo>
                  <a:lnTo>
                    <a:pt x="97" y="140"/>
                  </a:lnTo>
                  <a:lnTo>
                    <a:pt x="97" y="263"/>
                  </a:lnTo>
                  <a:lnTo>
                    <a:pt x="97" y="113"/>
                  </a:lnTo>
                  <a:lnTo>
                    <a:pt x="97" y="124"/>
                  </a:lnTo>
                  <a:lnTo>
                    <a:pt x="103" y="124"/>
                  </a:lnTo>
                  <a:lnTo>
                    <a:pt x="103" y="86"/>
                  </a:lnTo>
                  <a:lnTo>
                    <a:pt x="103" y="350"/>
                  </a:lnTo>
                  <a:lnTo>
                    <a:pt x="108" y="344"/>
                  </a:lnTo>
                  <a:lnTo>
                    <a:pt x="108" y="151"/>
                  </a:lnTo>
                  <a:lnTo>
                    <a:pt x="108" y="161"/>
                  </a:lnTo>
                  <a:lnTo>
                    <a:pt x="113" y="317"/>
                  </a:lnTo>
                  <a:lnTo>
                    <a:pt x="113" y="75"/>
                  </a:lnTo>
                  <a:lnTo>
                    <a:pt x="113" y="328"/>
                  </a:lnTo>
                  <a:lnTo>
                    <a:pt x="119" y="328"/>
                  </a:lnTo>
                  <a:lnTo>
                    <a:pt x="119" y="489"/>
                  </a:lnTo>
                  <a:lnTo>
                    <a:pt x="119" y="64"/>
                  </a:lnTo>
                  <a:lnTo>
                    <a:pt x="124" y="64"/>
                  </a:lnTo>
                  <a:lnTo>
                    <a:pt x="124" y="38"/>
                  </a:lnTo>
                  <a:lnTo>
                    <a:pt x="124" y="167"/>
                  </a:lnTo>
                  <a:lnTo>
                    <a:pt x="130" y="161"/>
                  </a:lnTo>
                  <a:lnTo>
                    <a:pt x="130" y="140"/>
                  </a:lnTo>
                  <a:lnTo>
                    <a:pt x="130" y="263"/>
                  </a:lnTo>
                  <a:lnTo>
                    <a:pt x="135" y="263"/>
                  </a:lnTo>
                  <a:lnTo>
                    <a:pt x="135" y="113"/>
                  </a:lnTo>
                  <a:lnTo>
                    <a:pt x="135" y="220"/>
                  </a:lnTo>
                  <a:lnTo>
                    <a:pt x="140" y="220"/>
                  </a:lnTo>
                  <a:lnTo>
                    <a:pt x="140" y="27"/>
                  </a:lnTo>
                  <a:lnTo>
                    <a:pt x="140" y="81"/>
                  </a:lnTo>
                  <a:lnTo>
                    <a:pt x="146" y="81"/>
                  </a:lnTo>
                  <a:lnTo>
                    <a:pt x="146" y="134"/>
                  </a:lnTo>
                  <a:lnTo>
                    <a:pt x="146" y="48"/>
                  </a:lnTo>
                  <a:lnTo>
                    <a:pt x="146" y="118"/>
                  </a:lnTo>
                  <a:lnTo>
                    <a:pt x="151" y="113"/>
                  </a:lnTo>
                  <a:lnTo>
                    <a:pt x="151" y="360"/>
                  </a:lnTo>
                  <a:lnTo>
                    <a:pt x="151" y="113"/>
                  </a:lnTo>
                  <a:lnTo>
                    <a:pt x="156" y="107"/>
                  </a:lnTo>
                  <a:lnTo>
                    <a:pt x="156" y="134"/>
                  </a:lnTo>
                  <a:lnTo>
                    <a:pt x="156" y="48"/>
                  </a:lnTo>
                  <a:lnTo>
                    <a:pt x="162" y="48"/>
                  </a:lnTo>
                  <a:lnTo>
                    <a:pt x="162" y="323"/>
                  </a:lnTo>
                  <a:lnTo>
                    <a:pt x="162" y="70"/>
                  </a:lnTo>
                  <a:lnTo>
                    <a:pt x="167" y="70"/>
                  </a:lnTo>
                  <a:lnTo>
                    <a:pt x="167" y="247"/>
                  </a:lnTo>
                  <a:lnTo>
                    <a:pt x="167" y="215"/>
                  </a:lnTo>
                  <a:lnTo>
                    <a:pt x="173" y="215"/>
                  </a:lnTo>
                  <a:lnTo>
                    <a:pt x="173" y="54"/>
                  </a:lnTo>
                  <a:lnTo>
                    <a:pt x="173" y="124"/>
                  </a:lnTo>
                  <a:lnTo>
                    <a:pt x="178" y="124"/>
                  </a:lnTo>
                  <a:lnTo>
                    <a:pt x="178" y="242"/>
                  </a:lnTo>
                  <a:lnTo>
                    <a:pt x="178" y="54"/>
                  </a:lnTo>
                  <a:lnTo>
                    <a:pt x="178" y="161"/>
                  </a:lnTo>
                  <a:lnTo>
                    <a:pt x="183" y="156"/>
                  </a:lnTo>
                  <a:lnTo>
                    <a:pt x="183" y="721"/>
                  </a:lnTo>
                  <a:lnTo>
                    <a:pt x="183" y="43"/>
                  </a:lnTo>
                  <a:lnTo>
                    <a:pt x="183" y="172"/>
                  </a:lnTo>
                  <a:lnTo>
                    <a:pt x="189" y="172"/>
                  </a:lnTo>
                  <a:lnTo>
                    <a:pt x="189" y="645"/>
                  </a:lnTo>
                  <a:lnTo>
                    <a:pt x="189" y="64"/>
                  </a:lnTo>
                  <a:lnTo>
                    <a:pt x="189" y="113"/>
                  </a:lnTo>
                  <a:lnTo>
                    <a:pt x="194" y="97"/>
                  </a:lnTo>
                  <a:lnTo>
                    <a:pt x="194" y="64"/>
                  </a:lnTo>
                  <a:lnTo>
                    <a:pt x="194" y="210"/>
                  </a:lnTo>
                  <a:lnTo>
                    <a:pt x="199" y="210"/>
                  </a:lnTo>
                  <a:lnTo>
                    <a:pt x="199" y="64"/>
                  </a:lnTo>
                  <a:lnTo>
                    <a:pt x="199" y="70"/>
                  </a:lnTo>
                  <a:lnTo>
                    <a:pt x="205" y="70"/>
                  </a:lnTo>
                  <a:lnTo>
                    <a:pt x="205" y="167"/>
                  </a:lnTo>
                  <a:lnTo>
                    <a:pt x="205" y="64"/>
                  </a:lnTo>
                  <a:lnTo>
                    <a:pt x="205" y="102"/>
                  </a:lnTo>
                  <a:lnTo>
                    <a:pt x="210" y="97"/>
                  </a:lnTo>
                  <a:lnTo>
                    <a:pt x="210" y="43"/>
                  </a:lnTo>
                  <a:lnTo>
                    <a:pt x="210" y="285"/>
                  </a:lnTo>
                  <a:lnTo>
                    <a:pt x="216" y="285"/>
                  </a:lnTo>
                  <a:lnTo>
                    <a:pt x="216" y="14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10" name="Freeform 77"/>
            <p:cNvSpPr>
              <a:spLocks/>
            </p:cNvSpPr>
            <p:nvPr/>
          </p:nvSpPr>
          <p:spPr bwMode="auto">
            <a:xfrm>
              <a:off x="4286" y="1010"/>
              <a:ext cx="220" cy="807"/>
            </a:xfrm>
            <a:custGeom>
              <a:avLst/>
              <a:gdLst>
                <a:gd name="T0" fmla="*/ 0 w 220"/>
                <a:gd name="T1" fmla="*/ 624 h 807"/>
                <a:gd name="T2" fmla="*/ 5 w 220"/>
                <a:gd name="T3" fmla="*/ 468 h 807"/>
                <a:gd name="T4" fmla="*/ 10 w 220"/>
                <a:gd name="T5" fmla="*/ 479 h 807"/>
                <a:gd name="T6" fmla="*/ 10 w 220"/>
                <a:gd name="T7" fmla="*/ 603 h 807"/>
                <a:gd name="T8" fmla="*/ 16 w 220"/>
                <a:gd name="T9" fmla="*/ 382 h 807"/>
                <a:gd name="T10" fmla="*/ 21 w 220"/>
                <a:gd name="T11" fmla="*/ 533 h 807"/>
                <a:gd name="T12" fmla="*/ 21 w 220"/>
                <a:gd name="T13" fmla="*/ 463 h 807"/>
                <a:gd name="T14" fmla="*/ 26 w 220"/>
                <a:gd name="T15" fmla="*/ 296 h 807"/>
                <a:gd name="T16" fmla="*/ 32 w 220"/>
                <a:gd name="T17" fmla="*/ 404 h 807"/>
                <a:gd name="T18" fmla="*/ 32 w 220"/>
                <a:gd name="T19" fmla="*/ 312 h 807"/>
                <a:gd name="T20" fmla="*/ 37 w 220"/>
                <a:gd name="T21" fmla="*/ 393 h 807"/>
                <a:gd name="T22" fmla="*/ 37 w 220"/>
                <a:gd name="T23" fmla="*/ 328 h 807"/>
                <a:gd name="T24" fmla="*/ 43 w 220"/>
                <a:gd name="T25" fmla="*/ 420 h 807"/>
                <a:gd name="T26" fmla="*/ 43 w 220"/>
                <a:gd name="T27" fmla="*/ 398 h 807"/>
                <a:gd name="T28" fmla="*/ 48 w 220"/>
                <a:gd name="T29" fmla="*/ 490 h 807"/>
                <a:gd name="T30" fmla="*/ 53 w 220"/>
                <a:gd name="T31" fmla="*/ 328 h 807"/>
                <a:gd name="T32" fmla="*/ 53 w 220"/>
                <a:gd name="T33" fmla="*/ 409 h 807"/>
                <a:gd name="T34" fmla="*/ 59 w 220"/>
                <a:gd name="T35" fmla="*/ 291 h 807"/>
                <a:gd name="T36" fmla="*/ 64 w 220"/>
                <a:gd name="T37" fmla="*/ 425 h 807"/>
                <a:gd name="T38" fmla="*/ 70 w 220"/>
                <a:gd name="T39" fmla="*/ 474 h 807"/>
                <a:gd name="T40" fmla="*/ 75 w 220"/>
                <a:gd name="T41" fmla="*/ 431 h 807"/>
                <a:gd name="T42" fmla="*/ 75 w 220"/>
                <a:gd name="T43" fmla="*/ 328 h 807"/>
                <a:gd name="T44" fmla="*/ 80 w 220"/>
                <a:gd name="T45" fmla="*/ 393 h 807"/>
                <a:gd name="T46" fmla="*/ 80 w 220"/>
                <a:gd name="T47" fmla="*/ 334 h 807"/>
                <a:gd name="T48" fmla="*/ 86 w 220"/>
                <a:gd name="T49" fmla="*/ 468 h 807"/>
                <a:gd name="T50" fmla="*/ 91 w 220"/>
                <a:gd name="T51" fmla="*/ 404 h 807"/>
                <a:gd name="T52" fmla="*/ 91 w 220"/>
                <a:gd name="T53" fmla="*/ 328 h 807"/>
                <a:gd name="T54" fmla="*/ 96 w 220"/>
                <a:gd name="T55" fmla="*/ 339 h 807"/>
                <a:gd name="T56" fmla="*/ 96 w 220"/>
                <a:gd name="T57" fmla="*/ 452 h 807"/>
                <a:gd name="T58" fmla="*/ 102 w 220"/>
                <a:gd name="T59" fmla="*/ 301 h 807"/>
                <a:gd name="T60" fmla="*/ 107 w 220"/>
                <a:gd name="T61" fmla="*/ 355 h 807"/>
                <a:gd name="T62" fmla="*/ 113 w 220"/>
                <a:gd name="T63" fmla="*/ 0 h 807"/>
                <a:gd name="T64" fmla="*/ 118 w 220"/>
                <a:gd name="T65" fmla="*/ 673 h 807"/>
                <a:gd name="T66" fmla="*/ 118 w 220"/>
                <a:gd name="T67" fmla="*/ 500 h 807"/>
                <a:gd name="T68" fmla="*/ 123 w 220"/>
                <a:gd name="T69" fmla="*/ 721 h 807"/>
                <a:gd name="T70" fmla="*/ 123 w 220"/>
                <a:gd name="T71" fmla="*/ 560 h 807"/>
                <a:gd name="T72" fmla="*/ 129 w 220"/>
                <a:gd name="T73" fmla="*/ 673 h 807"/>
                <a:gd name="T74" fmla="*/ 129 w 220"/>
                <a:gd name="T75" fmla="*/ 667 h 807"/>
                <a:gd name="T76" fmla="*/ 134 w 220"/>
                <a:gd name="T77" fmla="*/ 441 h 807"/>
                <a:gd name="T78" fmla="*/ 139 w 220"/>
                <a:gd name="T79" fmla="*/ 635 h 807"/>
                <a:gd name="T80" fmla="*/ 145 w 220"/>
                <a:gd name="T81" fmla="*/ 312 h 807"/>
                <a:gd name="T82" fmla="*/ 145 w 220"/>
                <a:gd name="T83" fmla="*/ 264 h 807"/>
                <a:gd name="T84" fmla="*/ 150 w 220"/>
                <a:gd name="T85" fmla="*/ 366 h 807"/>
                <a:gd name="T86" fmla="*/ 150 w 220"/>
                <a:gd name="T87" fmla="*/ 474 h 807"/>
                <a:gd name="T88" fmla="*/ 156 w 220"/>
                <a:gd name="T89" fmla="*/ 576 h 807"/>
                <a:gd name="T90" fmla="*/ 156 w 220"/>
                <a:gd name="T91" fmla="*/ 533 h 807"/>
                <a:gd name="T92" fmla="*/ 161 w 220"/>
                <a:gd name="T93" fmla="*/ 699 h 807"/>
                <a:gd name="T94" fmla="*/ 161 w 220"/>
                <a:gd name="T95" fmla="*/ 468 h 807"/>
                <a:gd name="T96" fmla="*/ 166 w 220"/>
                <a:gd name="T97" fmla="*/ 533 h 807"/>
                <a:gd name="T98" fmla="*/ 172 w 220"/>
                <a:gd name="T99" fmla="*/ 447 h 807"/>
                <a:gd name="T100" fmla="*/ 172 w 220"/>
                <a:gd name="T101" fmla="*/ 344 h 807"/>
                <a:gd name="T102" fmla="*/ 177 w 220"/>
                <a:gd name="T103" fmla="*/ 651 h 807"/>
                <a:gd name="T104" fmla="*/ 177 w 220"/>
                <a:gd name="T105" fmla="*/ 393 h 807"/>
                <a:gd name="T106" fmla="*/ 182 w 220"/>
                <a:gd name="T107" fmla="*/ 312 h 807"/>
                <a:gd name="T108" fmla="*/ 188 w 220"/>
                <a:gd name="T109" fmla="*/ 441 h 807"/>
                <a:gd name="T110" fmla="*/ 188 w 220"/>
                <a:gd name="T111" fmla="*/ 414 h 807"/>
                <a:gd name="T112" fmla="*/ 193 w 220"/>
                <a:gd name="T113" fmla="*/ 490 h 807"/>
                <a:gd name="T114" fmla="*/ 199 w 220"/>
                <a:gd name="T115" fmla="*/ 307 h 807"/>
                <a:gd name="T116" fmla="*/ 204 w 220"/>
                <a:gd name="T117" fmla="*/ 538 h 807"/>
                <a:gd name="T118" fmla="*/ 204 w 220"/>
                <a:gd name="T119" fmla="*/ 339 h 807"/>
                <a:gd name="T120" fmla="*/ 209 w 220"/>
                <a:gd name="T121" fmla="*/ 560 h 807"/>
                <a:gd name="T122" fmla="*/ 215 w 220"/>
                <a:gd name="T123" fmla="*/ 312 h 807"/>
                <a:gd name="T124" fmla="*/ 215 w 220"/>
                <a:gd name="T125" fmla="*/ 323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0" h="807">
                  <a:moveTo>
                    <a:pt x="0" y="420"/>
                  </a:moveTo>
                  <a:lnTo>
                    <a:pt x="0" y="624"/>
                  </a:lnTo>
                  <a:lnTo>
                    <a:pt x="5" y="624"/>
                  </a:lnTo>
                  <a:lnTo>
                    <a:pt x="5" y="468"/>
                  </a:lnTo>
                  <a:lnTo>
                    <a:pt x="5" y="479"/>
                  </a:lnTo>
                  <a:lnTo>
                    <a:pt x="10" y="479"/>
                  </a:lnTo>
                  <a:lnTo>
                    <a:pt x="10" y="312"/>
                  </a:lnTo>
                  <a:lnTo>
                    <a:pt x="10" y="603"/>
                  </a:lnTo>
                  <a:lnTo>
                    <a:pt x="16" y="603"/>
                  </a:lnTo>
                  <a:lnTo>
                    <a:pt x="16" y="382"/>
                  </a:lnTo>
                  <a:lnTo>
                    <a:pt x="21" y="382"/>
                  </a:lnTo>
                  <a:lnTo>
                    <a:pt x="21" y="533"/>
                  </a:lnTo>
                  <a:lnTo>
                    <a:pt x="21" y="113"/>
                  </a:lnTo>
                  <a:lnTo>
                    <a:pt x="21" y="463"/>
                  </a:lnTo>
                  <a:lnTo>
                    <a:pt x="26" y="463"/>
                  </a:lnTo>
                  <a:lnTo>
                    <a:pt x="26" y="296"/>
                  </a:lnTo>
                  <a:lnTo>
                    <a:pt x="26" y="404"/>
                  </a:lnTo>
                  <a:lnTo>
                    <a:pt x="32" y="404"/>
                  </a:lnTo>
                  <a:lnTo>
                    <a:pt x="32" y="409"/>
                  </a:lnTo>
                  <a:lnTo>
                    <a:pt x="32" y="312"/>
                  </a:lnTo>
                  <a:lnTo>
                    <a:pt x="32" y="393"/>
                  </a:lnTo>
                  <a:lnTo>
                    <a:pt x="37" y="393"/>
                  </a:lnTo>
                  <a:lnTo>
                    <a:pt x="37" y="280"/>
                  </a:lnTo>
                  <a:lnTo>
                    <a:pt x="37" y="328"/>
                  </a:lnTo>
                  <a:lnTo>
                    <a:pt x="43" y="328"/>
                  </a:lnTo>
                  <a:lnTo>
                    <a:pt x="43" y="420"/>
                  </a:lnTo>
                  <a:lnTo>
                    <a:pt x="43" y="328"/>
                  </a:lnTo>
                  <a:lnTo>
                    <a:pt x="43" y="398"/>
                  </a:lnTo>
                  <a:lnTo>
                    <a:pt x="48" y="398"/>
                  </a:lnTo>
                  <a:lnTo>
                    <a:pt x="48" y="490"/>
                  </a:lnTo>
                  <a:lnTo>
                    <a:pt x="48" y="328"/>
                  </a:lnTo>
                  <a:lnTo>
                    <a:pt x="53" y="328"/>
                  </a:lnTo>
                  <a:lnTo>
                    <a:pt x="53" y="425"/>
                  </a:lnTo>
                  <a:lnTo>
                    <a:pt x="53" y="409"/>
                  </a:lnTo>
                  <a:lnTo>
                    <a:pt x="59" y="409"/>
                  </a:lnTo>
                  <a:lnTo>
                    <a:pt x="59" y="291"/>
                  </a:lnTo>
                  <a:lnTo>
                    <a:pt x="64" y="291"/>
                  </a:lnTo>
                  <a:lnTo>
                    <a:pt x="64" y="425"/>
                  </a:lnTo>
                  <a:lnTo>
                    <a:pt x="70" y="425"/>
                  </a:lnTo>
                  <a:lnTo>
                    <a:pt x="70" y="474"/>
                  </a:lnTo>
                  <a:lnTo>
                    <a:pt x="70" y="431"/>
                  </a:lnTo>
                  <a:lnTo>
                    <a:pt x="75" y="431"/>
                  </a:lnTo>
                  <a:lnTo>
                    <a:pt x="75" y="447"/>
                  </a:lnTo>
                  <a:lnTo>
                    <a:pt x="75" y="328"/>
                  </a:lnTo>
                  <a:lnTo>
                    <a:pt x="75" y="393"/>
                  </a:lnTo>
                  <a:lnTo>
                    <a:pt x="80" y="393"/>
                  </a:lnTo>
                  <a:lnTo>
                    <a:pt x="80" y="431"/>
                  </a:lnTo>
                  <a:lnTo>
                    <a:pt x="80" y="334"/>
                  </a:lnTo>
                  <a:lnTo>
                    <a:pt x="86" y="334"/>
                  </a:lnTo>
                  <a:lnTo>
                    <a:pt x="86" y="468"/>
                  </a:lnTo>
                  <a:lnTo>
                    <a:pt x="86" y="404"/>
                  </a:lnTo>
                  <a:lnTo>
                    <a:pt x="91" y="404"/>
                  </a:lnTo>
                  <a:lnTo>
                    <a:pt x="91" y="447"/>
                  </a:lnTo>
                  <a:lnTo>
                    <a:pt x="91" y="328"/>
                  </a:lnTo>
                  <a:lnTo>
                    <a:pt x="91" y="339"/>
                  </a:lnTo>
                  <a:lnTo>
                    <a:pt x="96" y="339"/>
                  </a:lnTo>
                  <a:lnTo>
                    <a:pt x="96" y="328"/>
                  </a:lnTo>
                  <a:lnTo>
                    <a:pt x="96" y="452"/>
                  </a:lnTo>
                  <a:lnTo>
                    <a:pt x="102" y="452"/>
                  </a:lnTo>
                  <a:lnTo>
                    <a:pt x="102" y="301"/>
                  </a:lnTo>
                  <a:lnTo>
                    <a:pt x="102" y="355"/>
                  </a:lnTo>
                  <a:lnTo>
                    <a:pt x="107" y="355"/>
                  </a:lnTo>
                  <a:lnTo>
                    <a:pt x="113" y="355"/>
                  </a:lnTo>
                  <a:lnTo>
                    <a:pt x="113" y="0"/>
                  </a:lnTo>
                  <a:lnTo>
                    <a:pt x="113" y="673"/>
                  </a:lnTo>
                  <a:lnTo>
                    <a:pt x="118" y="673"/>
                  </a:lnTo>
                  <a:lnTo>
                    <a:pt x="118" y="280"/>
                  </a:lnTo>
                  <a:lnTo>
                    <a:pt x="118" y="500"/>
                  </a:lnTo>
                  <a:lnTo>
                    <a:pt x="123" y="500"/>
                  </a:lnTo>
                  <a:lnTo>
                    <a:pt x="123" y="721"/>
                  </a:lnTo>
                  <a:lnTo>
                    <a:pt x="123" y="355"/>
                  </a:lnTo>
                  <a:lnTo>
                    <a:pt x="123" y="560"/>
                  </a:lnTo>
                  <a:lnTo>
                    <a:pt x="129" y="560"/>
                  </a:lnTo>
                  <a:lnTo>
                    <a:pt x="129" y="673"/>
                  </a:lnTo>
                  <a:lnTo>
                    <a:pt x="129" y="468"/>
                  </a:lnTo>
                  <a:lnTo>
                    <a:pt x="129" y="667"/>
                  </a:lnTo>
                  <a:lnTo>
                    <a:pt x="134" y="667"/>
                  </a:lnTo>
                  <a:lnTo>
                    <a:pt x="134" y="441"/>
                  </a:lnTo>
                  <a:lnTo>
                    <a:pt x="139" y="441"/>
                  </a:lnTo>
                  <a:lnTo>
                    <a:pt x="139" y="635"/>
                  </a:lnTo>
                  <a:lnTo>
                    <a:pt x="139" y="312"/>
                  </a:lnTo>
                  <a:lnTo>
                    <a:pt x="145" y="312"/>
                  </a:lnTo>
                  <a:lnTo>
                    <a:pt x="145" y="452"/>
                  </a:lnTo>
                  <a:lnTo>
                    <a:pt x="145" y="264"/>
                  </a:lnTo>
                  <a:lnTo>
                    <a:pt x="145" y="366"/>
                  </a:lnTo>
                  <a:lnTo>
                    <a:pt x="150" y="366"/>
                  </a:lnTo>
                  <a:lnTo>
                    <a:pt x="150" y="565"/>
                  </a:lnTo>
                  <a:lnTo>
                    <a:pt x="150" y="474"/>
                  </a:lnTo>
                  <a:lnTo>
                    <a:pt x="156" y="474"/>
                  </a:lnTo>
                  <a:lnTo>
                    <a:pt x="156" y="576"/>
                  </a:lnTo>
                  <a:lnTo>
                    <a:pt x="156" y="371"/>
                  </a:lnTo>
                  <a:lnTo>
                    <a:pt x="156" y="533"/>
                  </a:lnTo>
                  <a:lnTo>
                    <a:pt x="161" y="533"/>
                  </a:lnTo>
                  <a:lnTo>
                    <a:pt x="161" y="699"/>
                  </a:lnTo>
                  <a:lnTo>
                    <a:pt x="161" y="296"/>
                  </a:lnTo>
                  <a:lnTo>
                    <a:pt x="161" y="468"/>
                  </a:lnTo>
                  <a:lnTo>
                    <a:pt x="166" y="463"/>
                  </a:lnTo>
                  <a:lnTo>
                    <a:pt x="166" y="533"/>
                  </a:lnTo>
                  <a:lnTo>
                    <a:pt x="166" y="447"/>
                  </a:lnTo>
                  <a:lnTo>
                    <a:pt x="172" y="447"/>
                  </a:lnTo>
                  <a:lnTo>
                    <a:pt x="172" y="807"/>
                  </a:lnTo>
                  <a:lnTo>
                    <a:pt x="172" y="344"/>
                  </a:lnTo>
                  <a:lnTo>
                    <a:pt x="177" y="344"/>
                  </a:lnTo>
                  <a:lnTo>
                    <a:pt x="177" y="651"/>
                  </a:lnTo>
                  <a:lnTo>
                    <a:pt x="177" y="339"/>
                  </a:lnTo>
                  <a:lnTo>
                    <a:pt x="177" y="393"/>
                  </a:lnTo>
                  <a:lnTo>
                    <a:pt x="182" y="328"/>
                  </a:lnTo>
                  <a:lnTo>
                    <a:pt x="182" y="312"/>
                  </a:lnTo>
                  <a:lnTo>
                    <a:pt x="182" y="441"/>
                  </a:lnTo>
                  <a:lnTo>
                    <a:pt x="188" y="441"/>
                  </a:lnTo>
                  <a:lnTo>
                    <a:pt x="188" y="570"/>
                  </a:lnTo>
                  <a:lnTo>
                    <a:pt x="188" y="414"/>
                  </a:lnTo>
                  <a:lnTo>
                    <a:pt x="188" y="490"/>
                  </a:lnTo>
                  <a:lnTo>
                    <a:pt x="193" y="490"/>
                  </a:lnTo>
                  <a:lnTo>
                    <a:pt x="193" y="307"/>
                  </a:lnTo>
                  <a:lnTo>
                    <a:pt x="199" y="307"/>
                  </a:lnTo>
                  <a:lnTo>
                    <a:pt x="199" y="554"/>
                  </a:lnTo>
                  <a:lnTo>
                    <a:pt x="204" y="538"/>
                  </a:lnTo>
                  <a:lnTo>
                    <a:pt x="204" y="640"/>
                  </a:lnTo>
                  <a:lnTo>
                    <a:pt x="204" y="339"/>
                  </a:lnTo>
                  <a:lnTo>
                    <a:pt x="209" y="339"/>
                  </a:lnTo>
                  <a:lnTo>
                    <a:pt x="209" y="560"/>
                  </a:lnTo>
                  <a:lnTo>
                    <a:pt x="209" y="431"/>
                  </a:lnTo>
                  <a:lnTo>
                    <a:pt x="215" y="312"/>
                  </a:lnTo>
                  <a:lnTo>
                    <a:pt x="215" y="318"/>
                  </a:lnTo>
                  <a:lnTo>
                    <a:pt x="215" y="323"/>
                  </a:lnTo>
                  <a:lnTo>
                    <a:pt x="220" y="323"/>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11" name="Freeform 78"/>
            <p:cNvSpPr>
              <a:spLocks/>
            </p:cNvSpPr>
            <p:nvPr/>
          </p:nvSpPr>
          <p:spPr bwMode="auto">
            <a:xfrm>
              <a:off x="4506" y="1123"/>
              <a:ext cx="215" cy="732"/>
            </a:xfrm>
            <a:custGeom>
              <a:avLst/>
              <a:gdLst>
                <a:gd name="T0" fmla="*/ 0 w 215"/>
                <a:gd name="T1" fmla="*/ 210 h 732"/>
                <a:gd name="T2" fmla="*/ 5 w 215"/>
                <a:gd name="T3" fmla="*/ 452 h 732"/>
                <a:gd name="T4" fmla="*/ 11 w 215"/>
                <a:gd name="T5" fmla="*/ 533 h 732"/>
                <a:gd name="T6" fmla="*/ 16 w 215"/>
                <a:gd name="T7" fmla="*/ 264 h 732"/>
                <a:gd name="T8" fmla="*/ 22 w 215"/>
                <a:gd name="T9" fmla="*/ 188 h 732"/>
                <a:gd name="T10" fmla="*/ 27 w 215"/>
                <a:gd name="T11" fmla="*/ 500 h 732"/>
                <a:gd name="T12" fmla="*/ 32 w 215"/>
                <a:gd name="T13" fmla="*/ 414 h 732"/>
                <a:gd name="T14" fmla="*/ 38 w 215"/>
                <a:gd name="T15" fmla="*/ 258 h 732"/>
                <a:gd name="T16" fmla="*/ 43 w 215"/>
                <a:gd name="T17" fmla="*/ 377 h 732"/>
                <a:gd name="T18" fmla="*/ 48 w 215"/>
                <a:gd name="T19" fmla="*/ 307 h 732"/>
                <a:gd name="T20" fmla="*/ 54 w 215"/>
                <a:gd name="T21" fmla="*/ 172 h 732"/>
                <a:gd name="T22" fmla="*/ 59 w 215"/>
                <a:gd name="T23" fmla="*/ 274 h 732"/>
                <a:gd name="T24" fmla="*/ 65 w 215"/>
                <a:gd name="T25" fmla="*/ 253 h 732"/>
                <a:gd name="T26" fmla="*/ 70 w 215"/>
                <a:gd name="T27" fmla="*/ 479 h 732"/>
                <a:gd name="T28" fmla="*/ 75 w 215"/>
                <a:gd name="T29" fmla="*/ 264 h 732"/>
                <a:gd name="T30" fmla="*/ 75 w 215"/>
                <a:gd name="T31" fmla="*/ 328 h 732"/>
                <a:gd name="T32" fmla="*/ 81 w 215"/>
                <a:gd name="T33" fmla="*/ 409 h 732"/>
                <a:gd name="T34" fmla="*/ 86 w 215"/>
                <a:gd name="T35" fmla="*/ 377 h 732"/>
                <a:gd name="T36" fmla="*/ 92 w 215"/>
                <a:gd name="T37" fmla="*/ 253 h 732"/>
                <a:gd name="T38" fmla="*/ 97 w 215"/>
                <a:gd name="T39" fmla="*/ 495 h 732"/>
                <a:gd name="T40" fmla="*/ 102 w 215"/>
                <a:gd name="T41" fmla="*/ 237 h 732"/>
                <a:gd name="T42" fmla="*/ 108 w 215"/>
                <a:gd name="T43" fmla="*/ 468 h 732"/>
                <a:gd name="T44" fmla="*/ 113 w 215"/>
                <a:gd name="T45" fmla="*/ 215 h 732"/>
                <a:gd name="T46" fmla="*/ 124 w 215"/>
                <a:gd name="T47" fmla="*/ 576 h 732"/>
                <a:gd name="T48" fmla="*/ 129 w 215"/>
                <a:gd name="T49" fmla="*/ 484 h 732"/>
                <a:gd name="T50" fmla="*/ 135 w 215"/>
                <a:gd name="T51" fmla="*/ 420 h 732"/>
                <a:gd name="T52" fmla="*/ 140 w 215"/>
                <a:gd name="T53" fmla="*/ 301 h 732"/>
                <a:gd name="T54" fmla="*/ 145 w 215"/>
                <a:gd name="T55" fmla="*/ 387 h 732"/>
                <a:gd name="T56" fmla="*/ 145 w 215"/>
                <a:gd name="T57" fmla="*/ 296 h 732"/>
                <a:gd name="T58" fmla="*/ 151 w 215"/>
                <a:gd name="T59" fmla="*/ 226 h 732"/>
                <a:gd name="T60" fmla="*/ 156 w 215"/>
                <a:gd name="T61" fmla="*/ 361 h 732"/>
                <a:gd name="T62" fmla="*/ 161 w 215"/>
                <a:gd name="T63" fmla="*/ 323 h 732"/>
                <a:gd name="T64" fmla="*/ 167 w 215"/>
                <a:gd name="T65" fmla="*/ 274 h 732"/>
                <a:gd name="T66" fmla="*/ 172 w 215"/>
                <a:gd name="T67" fmla="*/ 608 h 732"/>
                <a:gd name="T68" fmla="*/ 178 w 215"/>
                <a:gd name="T69" fmla="*/ 269 h 732"/>
                <a:gd name="T70" fmla="*/ 183 w 215"/>
                <a:gd name="T71" fmla="*/ 457 h 732"/>
                <a:gd name="T72" fmla="*/ 188 w 215"/>
                <a:gd name="T73" fmla="*/ 441 h 732"/>
                <a:gd name="T74" fmla="*/ 188 w 215"/>
                <a:gd name="T75" fmla="*/ 447 h 732"/>
                <a:gd name="T76" fmla="*/ 194 w 215"/>
                <a:gd name="T77" fmla="*/ 285 h 732"/>
                <a:gd name="T78" fmla="*/ 199 w 215"/>
                <a:gd name="T79" fmla="*/ 334 h 732"/>
                <a:gd name="T80" fmla="*/ 204 w 215"/>
                <a:gd name="T81" fmla="*/ 285 h 732"/>
                <a:gd name="T82" fmla="*/ 210 w 215"/>
                <a:gd name="T83" fmla="*/ 215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5" h="732">
                  <a:moveTo>
                    <a:pt x="0" y="210"/>
                  </a:moveTo>
                  <a:lnTo>
                    <a:pt x="0" y="361"/>
                  </a:lnTo>
                  <a:lnTo>
                    <a:pt x="0" y="210"/>
                  </a:lnTo>
                  <a:lnTo>
                    <a:pt x="5" y="215"/>
                  </a:lnTo>
                  <a:lnTo>
                    <a:pt x="5" y="194"/>
                  </a:lnTo>
                  <a:lnTo>
                    <a:pt x="5" y="452"/>
                  </a:lnTo>
                  <a:lnTo>
                    <a:pt x="11" y="452"/>
                  </a:lnTo>
                  <a:lnTo>
                    <a:pt x="11" y="291"/>
                  </a:lnTo>
                  <a:lnTo>
                    <a:pt x="11" y="533"/>
                  </a:lnTo>
                  <a:lnTo>
                    <a:pt x="16" y="533"/>
                  </a:lnTo>
                  <a:lnTo>
                    <a:pt x="16" y="732"/>
                  </a:lnTo>
                  <a:lnTo>
                    <a:pt x="16" y="264"/>
                  </a:lnTo>
                  <a:lnTo>
                    <a:pt x="16" y="296"/>
                  </a:lnTo>
                  <a:lnTo>
                    <a:pt x="22" y="296"/>
                  </a:lnTo>
                  <a:lnTo>
                    <a:pt x="22" y="188"/>
                  </a:lnTo>
                  <a:lnTo>
                    <a:pt x="22" y="361"/>
                  </a:lnTo>
                  <a:lnTo>
                    <a:pt x="27" y="361"/>
                  </a:lnTo>
                  <a:lnTo>
                    <a:pt x="27" y="500"/>
                  </a:lnTo>
                  <a:lnTo>
                    <a:pt x="27" y="280"/>
                  </a:lnTo>
                  <a:lnTo>
                    <a:pt x="32" y="280"/>
                  </a:lnTo>
                  <a:lnTo>
                    <a:pt x="32" y="414"/>
                  </a:lnTo>
                  <a:lnTo>
                    <a:pt x="32" y="0"/>
                  </a:lnTo>
                  <a:lnTo>
                    <a:pt x="32" y="258"/>
                  </a:lnTo>
                  <a:lnTo>
                    <a:pt x="38" y="258"/>
                  </a:lnTo>
                  <a:lnTo>
                    <a:pt x="38" y="479"/>
                  </a:lnTo>
                  <a:lnTo>
                    <a:pt x="38" y="377"/>
                  </a:lnTo>
                  <a:lnTo>
                    <a:pt x="43" y="377"/>
                  </a:lnTo>
                  <a:lnTo>
                    <a:pt x="43" y="242"/>
                  </a:lnTo>
                  <a:lnTo>
                    <a:pt x="43" y="307"/>
                  </a:lnTo>
                  <a:lnTo>
                    <a:pt x="48" y="307"/>
                  </a:lnTo>
                  <a:lnTo>
                    <a:pt x="48" y="565"/>
                  </a:lnTo>
                  <a:lnTo>
                    <a:pt x="54" y="565"/>
                  </a:lnTo>
                  <a:lnTo>
                    <a:pt x="54" y="172"/>
                  </a:lnTo>
                  <a:lnTo>
                    <a:pt x="54" y="210"/>
                  </a:lnTo>
                  <a:lnTo>
                    <a:pt x="59" y="210"/>
                  </a:lnTo>
                  <a:lnTo>
                    <a:pt x="59" y="274"/>
                  </a:lnTo>
                  <a:lnTo>
                    <a:pt x="59" y="194"/>
                  </a:lnTo>
                  <a:lnTo>
                    <a:pt x="59" y="253"/>
                  </a:lnTo>
                  <a:lnTo>
                    <a:pt x="65" y="253"/>
                  </a:lnTo>
                  <a:lnTo>
                    <a:pt x="65" y="210"/>
                  </a:lnTo>
                  <a:lnTo>
                    <a:pt x="65" y="479"/>
                  </a:lnTo>
                  <a:lnTo>
                    <a:pt x="70" y="479"/>
                  </a:lnTo>
                  <a:lnTo>
                    <a:pt x="70" y="237"/>
                  </a:lnTo>
                  <a:lnTo>
                    <a:pt x="70" y="264"/>
                  </a:lnTo>
                  <a:lnTo>
                    <a:pt x="75" y="264"/>
                  </a:lnTo>
                  <a:lnTo>
                    <a:pt x="75" y="420"/>
                  </a:lnTo>
                  <a:lnTo>
                    <a:pt x="75" y="226"/>
                  </a:lnTo>
                  <a:lnTo>
                    <a:pt x="75" y="328"/>
                  </a:lnTo>
                  <a:lnTo>
                    <a:pt x="81" y="323"/>
                  </a:lnTo>
                  <a:lnTo>
                    <a:pt x="81" y="242"/>
                  </a:lnTo>
                  <a:lnTo>
                    <a:pt x="81" y="409"/>
                  </a:lnTo>
                  <a:lnTo>
                    <a:pt x="86" y="409"/>
                  </a:lnTo>
                  <a:lnTo>
                    <a:pt x="86" y="188"/>
                  </a:lnTo>
                  <a:lnTo>
                    <a:pt x="86" y="377"/>
                  </a:lnTo>
                  <a:lnTo>
                    <a:pt x="92" y="377"/>
                  </a:lnTo>
                  <a:lnTo>
                    <a:pt x="92" y="586"/>
                  </a:lnTo>
                  <a:lnTo>
                    <a:pt x="92" y="253"/>
                  </a:lnTo>
                  <a:lnTo>
                    <a:pt x="92" y="258"/>
                  </a:lnTo>
                  <a:lnTo>
                    <a:pt x="97" y="258"/>
                  </a:lnTo>
                  <a:lnTo>
                    <a:pt x="97" y="495"/>
                  </a:lnTo>
                  <a:lnTo>
                    <a:pt x="97" y="323"/>
                  </a:lnTo>
                  <a:lnTo>
                    <a:pt x="102" y="323"/>
                  </a:lnTo>
                  <a:lnTo>
                    <a:pt x="102" y="237"/>
                  </a:lnTo>
                  <a:lnTo>
                    <a:pt x="102" y="436"/>
                  </a:lnTo>
                  <a:lnTo>
                    <a:pt x="108" y="436"/>
                  </a:lnTo>
                  <a:lnTo>
                    <a:pt x="108" y="468"/>
                  </a:lnTo>
                  <a:lnTo>
                    <a:pt x="108" y="248"/>
                  </a:lnTo>
                  <a:lnTo>
                    <a:pt x="113" y="248"/>
                  </a:lnTo>
                  <a:lnTo>
                    <a:pt x="113" y="215"/>
                  </a:lnTo>
                  <a:lnTo>
                    <a:pt x="118" y="215"/>
                  </a:lnTo>
                  <a:lnTo>
                    <a:pt x="124" y="215"/>
                  </a:lnTo>
                  <a:lnTo>
                    <a:pt x="124" y="576"/>
                  </a:lnTo>
                  <a:lnTo>
                    <a:pt x="124" y="382"/>
                  </a:lnTo>
                  <a:lnTo>
                    <a:pt x="129" y="387"/>
                  </a:lnTo>
                  <a:lnTo>
                    <a:pt x="129" y="484"/>
                  </a:lnTo>
                  <a:lnTo>
                    <a:pt x="129" y="323"/>
                  </a:lnTo>
                  <a:lnTo>
                    <a:pt x="135" y="323"/>
                  </a:lnTo>
                  <a:lnTo>
                    <a:pt x="135" y="420"/>
                  </a:lnTo>
                  <a:lnTo>
                    <a:pt x="135" y="280"/>
                  </a:lnTo>
                  <a:lnTo>
                    <a:pt x="135" y="301"/>
                  </a:lnTo>
                  <a:lnTo>
                    <a:pt x="140" y="301"/>
                  </a:lnTo>
                  <a:lnTo>
                    <a:pt x="140" y="447"/>
                  </a:lnTo>
                  <a:lnTo>
                    <a:pt x="140" y="387"/>
                  </a:lnTo>
                  <a:lnTo>
                    <a:pt x="145" y="387"/>
                  </a:lnTo>
                  <a:lnTo>
                    <a:pt x="145" y="527"/>
                  </a:lnTo>
                  <a:lnTo>
                    <a:pt x="145" y="291"/>
                  </a:lnTo>
                  <a:lnTo>
                    <a:pt x="145" y="296"/>
                  </a:lnTo>
                  <a:lnTo>
                    <a:pt x="151" y="296"/>
                  </a:lnTo>
                  <a:lnTo>
                    <a:pt x="151" y="366"/>
                  </a:lnTo>
                  <a:lnTo>
                    <a:pt x="151" y="226"/>
                  </a:lnTo>
                  <a:lnTo>
                    <a:pt x="156" y="226"/>
                  </a:lnTo>
                  <a:lnTo>
                    <a:pt x="156" y="393"/>
                  </a:lnTo>
                  <a:lnTo>
                    <a:pt x="156" y="361"/>
                  </a:lnTo>
                  <a:lnTo>
                    <a:pt x="161" y="361"/>
                  </a:lnTo>
                  <a:lnTo>
                    <a:pt x="161" y="296"/>
                  </a:lnTo>
                  <a:lnTo>
                    <a:pt x="161" y="323"/>
                  </a:lnTo>
                  <a:lnTo>
                    <a:pt x="167" y="323"/>
                  </a:lnTo>
                  <a:lnTo>
                    <a:pt x="167" y="371"/>
                  </a:lnTo>
                  <a:lnTo>
                    <a:pt x="167" y="274"/>
                  </a:lnTo>
                  <a:lnTo>
                    <a:pt x="167" y="334"/>
                  </a:lnTo>
                  <a:lnTo>
                    <a:pt x="172" y="334"/>
                  </a:lnTo>
                  <a:lnTo>
                    <a:pt x="172" y="608"/>
                  </a:lnTo>
                  <a:lnTo>
                    <a:pt x="172" y="248"/>
                  </a:lnTo>
                  <a:lnTo>
                    <a:pt x="172" y="269"/>
                  </a:lnTo>
                  <a:lnTo>
                    <a:pt x="178" y="269"/>
                  </a:lnTo>
                  <a:lnTo>
                    <a:pt x="178" y="538"/>
                  </a:lnTo>
                  <a:lnTo>
                    <a:pt x="178" y="457"/>
                  </a:lnTo>
                  <a:lnTo>
                    <a:pt x="183" y="457"/>
                  </a:lnTo>
                  <a:lnTo>
                    <a:pt x="183" y="291"/>
                  </a:lnTo>
                  <a:lnTo>
                    <a:pt x="183" y="441"/>
                  </a:lnTo>
                  <a:lnTo>
                    <a:pt x="188" y="441"/>
                  </a:lnTo>
                  <a:lnTo>
                    <a:pt x="188" y="517"/>
                  </a:lnTo>
                  <a:lnTo>
                    <a:pt x="188" y="296"/>
                  </a:lnTo>
                  <a:lnTo>
                    <a:pt x="188" y="447"/>
                  </a:lnTo>
                  <a:lnTo>
                    <a:pt x="194" y="447"/>
                  </a:lnTo>
                  <a:lnTo>
                    <a:pt x="194" y="522"/>
                  </a:lnTo>
                  <a:lnTo>
                    <a:pt x="194" y="285"/>
                  </a:lnTo>
                  <a:lnTo>
                    <a:pt x="194" y="323"/>
                  </a:lnTo>
                  <a:lnTo>
                    <a:pt x="199" y="323"/>
                  </a:lnTo>
                  <a:lnTo>
                    <a:pt x="199" y="334"/>
                  </a:lnTo>
                  <a:lnTo>
                    <a:pt x="199" y="258"/>
                  </a:lnTo>
                  <a:lnTo>
                    <a:pt x="199" y="285"/>
                  </a:lnTo>
                  <a:lnTo>
                    <a:pt x="204" y="285"/>
                  </a:lnTo>
                  <a:lnTo>
                    <a:pt x="204" y="533"/>
                  </a:lnTo>
                  <a:lnTo>
                    <a:pt x="210" y="533"/>
                  </a:lnTo>
                  <a:lnTo>
                    <a:pt x="210" y="215"/>
                  </a:lnTo>
                  <a:lnTo>
                    <a:pt x="210" y="334"/>
                  </a:lnTo>
                  <a:lnTo>
                    <a:pt x="215" y="474"/>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12" name="Freeform 79"/>
            <p:cNvSpPr>
              <a:spLocks/>
            </p:cNvSpPr>
            <p:nvPr/>
          </p:nvSpPr>
          <p:spPr bwMode="auto">
            <a:xfrm>
              <a:off x="4721" y="1123"/>
              <a:ext cx="151" cy="683"/>
            </a:xfrm>
            <a:custGeom>
              <a:avLst/>
              <a:gdLst>
                <a:gd name="T0" fmla="*/ 0 w 151"/>
                <a:gd name="T1" fmla="*/ 543 h 683"/>
                <a:gd name="T2" fmla="*/ 6 w 151"/>
                <a:gd name="T3" fmla="*/ 323 h 683"/>
                <a:gd name="T4" fmla="*/ 6 w 151"/>
                <a:gd name="T5" fmla="*/ 274 h 683"/>
                <a:gd name="T6" fmla="*/ 11 w 151"/>
                <a:gd name="T7" fmla="*/ 355 h 683"/>
                <a:gd name="T8" fmla="*/ 11 w 151"/>
                <a:gd name="T9" fmla="*/ 339 h 683"/>
                <a:gd name="T10" fmla="*/ 16 w 151"/>
                <a:gd name="T11" fmla="*/ 527 h 683"/>
                <a:gd name="T12" fmla="*/ 16 w 151"/>
                <a:gd name="T13" fmla="*/ 328 h 683"/>
                <a:gd name="T14" fmla="*/ 22 w 151"/>
                <a:gd name="T15" fmla="*/ 248 h 683"/>
                <a:gd name="T16" fmla="*/ 27 w 151"/>
                <a:gd name="T17" fmla="*/ 527 h 683"/>
                <a:gd name="T18" fmla="*/ 27 w 151"/>
                <a:gd name="T19" fmla="*/ 361 h 683"/>
                <a:gd name="T20" fmla="*/ 32 w 151"/>
                <a:gd name="T21" fmla="*/ 296 h 683"/>
                <a:gd name="T22" fmla="*/ 38 w 151"/>
                <a:gd name="T23" fmla="*/ 457 h 683"/>
                <a:gd name="T24" fmla="*/ 38 w 151"/>
                <a:gd name="T25" fmla="*/ 457 h 683"/>
                <a:gd name="T26" fmla="*/ 43 w 151"/>
                <a:gd name="T27" fmla="*/ 274 h 683"/>
                <a:gd name="T28" fmla="*/ 49 w 151"/>
                <a:gd name="T29" fmla="*/ 447 h 683"/>
                <a:gd name="T30" fmla="*/ 54 w 151"/>
                <a:gd name="T31" fmla="*/ 344 h 683"/>
                <a:gd name="T32" fmla="*/ 54 w 151"/>
                <a:gd name="T33" fmla="*/ 258 h 683"/>
                <a:gd name="T34" fmla="*/ 59 w 151"/>
                <a:gd name="T35" fmla="*/ 285 h 683"/>
                <a:gd name="T36" fmla="*/ 59 w 151"/>
                <a:gd name="T37" fmla="*/ 393 h 683"/>
                <a:gd name="T38" fmla="*/ 65 w 151"/>
                <a:gd name="T39" fmla="*/ 463 h 683"/>
                <a:gd name="T40" fmla="*/ 65 w 151"/>
                <a:gd name="T41" fmla="*/ 447 h 683"/>
                <a:gd name="T42" fmla="*/ 70 w 151"/>
                <a:gd name="T43" fmla="*/ 538 h 683"/>
                <a:gd name="T44" fmla="*/ 70 w 151"/>
                <a:gd name="T45" fmla="*/ 414 h 683"/>
                <a:gd name="T46" fmla="*/ 76 w 151"/>
                <a:gd name="T47" fmla="*/ 500 h 683"/>
                <a:gd name="T48" fmla="*/ 76 w 151"/>
                <a:gd name="T49" fmla="*/ 264 h 683"/>
                <a:gd name="T50" fmla="*/ 81 w 151"/>
                <a:gd name="T51" fmla="*/ 242 h 683"/>
                <a:gd name="T52" fmla="*/ 86 w 151"/>
                <a:gd name="T53" fmla="*/ 629 h 683"/>
                <a:gd name="T54" fmla="*/ 92 w 151"/>
                <a:gd name="T55" fmla="*/ 296 h 683"/>
                <a:gd name="T56" fmla="*/ 92 w 151"/>
                <a:gd name="T57" fmla="*/ 517 h 683"/>
                <a:gd name="T58" fmla="*/ 97 w 151"/>
                <a:gd name="T59" fmla="*/ 269 h 683"/>
                <a:gd name="T60" fmla="*/ 102 w 151"/>
                <a:gd name="T61" fmla="*/ 280 h 683"/>
                <a:gd name="T62" fmla="*/ 102 w 151"/>
                <a:gd name="T63" fmla="*/ 274 h 683"/>
                <a:gd name="T64" fmla="*/ 108 w 151"/>
                <a:gd name="T65" fmla="*/ 538 h 683"/>
                <a:gd name="T66" fmla="*/ 113 w 151"/>
                <a:gd name="T67" fmla="*/ 237 h 683"/>
                <a:gd name="T68" fmla="*/ 119 w 151"/>
                <a:gd name="T69" fmla="*/ 328 h 683"/>
                <a:gd name="T70" fmla="*/ 119 w 151"/>
                <a:gd name="T71" fmla="*/ 285 h 683"/>
                <a:gd name="T72" fmla="*/ 124 w 151"/>
                <a:gd name="T73" fmla="*/ 414 h 683"/>
                <a:gd name="T74" fmla="*/ 124 w 151"/>
                <a:gd name="T75" fmla="*/ 371 h 683"/>
                <a:gd name="T76" fmla="*/ 129 w 151"/>
                <a:gd name="T77" fmla="*/ 549 h 683"/>
                <a:gd name="T78" fmla="*/ 129 w 151"/>
                <a:gd name="T79" fmla="*/ 393 h 683"/>
                <a:gd name="T80" fmla="*/ 135 w 151"/>
                <a:gd name="T81" fmla="*/ 253 h 683"/>
                <a:gd name="T82" fmla="*/ 140 w 151"/>
                <a:gd name="T83" fmla="*/ 361 h 683"/>
                <a:gd name="T84" fmla="*/ 140 w 151"/>
                <a:gd name="T85" fmla="*/ 280 h 683"/>
                <a:gd name="T86" fmla="*/ 145 w 151"/>
                <a:gd name="T87" fmla="*/ 323 h 683"/>
                <a:gd name="T88" fmla="*/ 145 w 151"/>
                <a:gd name="T89" fmla="*/ 42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 h="683">
                  <a:moveTo>
                    <a:pt x="0" y="474"/>
                  </a:moveTo>
                  <a:lnTo>
                    <a:pt x="0" y="543"/>
                  </a:lnTo>
                  <a:lnTo>
                    <a:pt x="0" y="323"/>
                  </a:lnTo>
                  <a:lnTo>
                    <a:pt x="6" y="323"/>
                  </a:lnTo>
                  <a:lnTo>
                    <a:pt x="6" y="430"/>
                  </a:lnTo>
                  <a:lnTo>
                    <a:pt x="6" y="274"/>
                  </a:lnTo>
                  <a:lnTo>
                    <a:pt x="6" y="361"/>
                  </a:lnTo>
                  <a:lnTo>
                    <a:pt x="11" y="355"/>
                  </a:lnTo>
                  <a:lnTo>
                    <a:pt x="11" y="253"/>
                  </a:lnTo>
                  <a:lnTo>
                    <a:pt x="11" y="339"/>
                  </a:lnTo>
                  <a:lnTo>
                    <a:pt x="16" y="339"/>
                  </a:lnTo>
                  <a:lnTo>
                    <a:pt x="16" y="527"/>
                  </a:lnTo>
                  <a:lnTo>
                    <a:pt x="16" y="323"/>
                  </a:lnTo>
                  <a:lnTo>
                    <a:pt x="16" y="328"/>
                  </a:lnTo>
                  <a:lnTo>
                    <a:pt x="22" y="328"/>
                  </a:lnTo>
                  <a:lnTo>
                    <a:pt x="22" y="248"/>
                  </a:lnTo>
                  <a:lnTo>
                    <a:pt x="22" y="527"/>
                  </a:lnTo>
                  <a:lnTo>
                    <a:pt x="27" y="527"/>
                  </a:lnTo>
                  <a:lnTo>
                    <a:pt x="27" y="280"/>
                  </a:lnTo>
                  <a:lnTo>
                    <a:pt x="27" y="361"/>
                  </a:lnTo>
                  <a:lnTo>
                    <a:pt x="32" y="291"/>
                  </a:lnTo>
                  <a:lnTo>
                    <a:pt x="32" y="296"/>
                  </a:lnTo>
                  <a:lnTo>
                    <a:pt x="32" y="457"/>
                  </a:lnTo>
                  <a:lnTo>
                    <a:pt x="38" y="457"/>
                  </a:lnTo>
                  <a:lnTo>
                    <a:pt x="38" y="366"/>
                  </a:lnTo>
                  <a:lnTo>
                    <a:pt x="38" y="457"/>
                  </a:lnTo>
                  <a:lnTo>
                    <a:pt x="43" y="457"/>
                  </a:lnTo>
                  <a:lnTo>
                    <a:pt x="43" y="274"/>
                  </a:lnTo>
                  <a:lnTo>
                    <a:pt x="49" y="274"/>
                  </a:lnTo>
                  <a:lnTo>
                    <a:pt x="49" y="447"/>
                  </a:lnTo>
                  <a:lnTo>
                    <a:pt x="49" y="344"/>
                  </a:lnTo>
                  <a:lnTo>
                    <a:pt x="54" y="344"/>
                  </a:lnTo>
                  <a:lnTo>
                    <a:pt x="54" y="382"/>
                  </a:lnTo>
                  <a:lnTo>
                    <a:pt x="54" y="258"/>
                  </a:lnTo>
                  <a:lnTo>
                    <a:pt x="54" y="285"/>
                  </a:lnTo>
                  <a:lnTo>
                    <a:pt x="59" y="285"/>
                  </a:lnTo>
                  <a:lnTo>
                    <a:pt x="59" y="495"/>
                  </a:lnTo>
                  <a:lnTo>
                    <a:pt x="59" y="393"/>
                  </a:lnTo>
                  <a:lnTo>
                    <a:pt x="65" y="393"/>
                  </a:lnTo>
                  <a:lnTo>
                    <a:pt x="65" y="463"/>
                  </a:lnTo>
                  <a:lnTo>
                    <a:pt x="65" y="248"/>
                  </a:lnTo>
                  <a:lnTo>
                    <a:pt x="65" y="447"/>
                  </a:lnTo>
                  <a:lnTo>
                    <a:pt x="70" y="447"/>
                  </a:lnTo>
                  <a:lnTo>
                    <a:pt x="70" y="538"/>
                  </a:lnTo>
                  <a:lnTo>
                    <a:pt x="70" y="404"/>
                  </a:lnTo>
                  <a:lnTo>
                    <a:pt x="70" y="414"/>
                  </a:lnTo>
                  <a:lnTo>
                    <a:pt x="76" y="414"/>
                  </a:lnTo>
                  <a:lnTo>
                    <a:pt x="76" y="500"/>
                  </a:lnTo>
                  <a:lnTo>
                    <a:pt x="76" y="0"/>
                  </a:lnTo>
                  <a:lnTo>
                    <a:pt x="76" y="264"/>
                  </a:lnTo>
                  <a:lnTo>
                    <a:pt x="81" y="264"/>
                  </a:lnTo>
                  <a:lnTo>
                    <a:pt x="81" y="242"/>
                  </a:lnTo>
                  <a:lnTo>
                    <a:pt x="81" y="629"/>
                  </a:lnTo>
                  <a:lnTo>
                    <a:pt x="86" y="629"/>
                  </a:lnTo>
                  <a:lnTo>
                    <a:pt x="86" y="296"/>
                  </a:lnTo>
                  <a:lnTo>
                    <a:pt x="92" y="296"/>
                  </a:lnTo>
                  <a:lnTo>
                    <a:pt x="92" y="533"/>
                  </a:lnTo>
                  <a:lnTo>
                    <a:pt x="92" y="517"/>
                  </a:lnTo>
                  <a:lnTo>
                    <a:pt x="97" y="517"/>
                  </a:lnTo>
                  <a:lnTo>
                    <a:pt x="97" y="269"/>
                  </a:lnTo>
                  <a:lnTo>
                    <a:pt x="97" y="280"/>
                  </a:lnTo>
                  <a:lnTo>
                    <a:pt x="102" y="280"/>
                  </a:lnTo>
                  <a:lnTo>
                    <a:pt x="102" y="361"/>
                  </a:lnTo>
                  <a:lnTo>
                    <a:pt x="102" y="274"/>
                  </a:lnTo>
                  <a:lnTo>
                    <a:pt x="108" y="274"/>
                  </a:lnTo>
                  <a:lnTo>
                    <a:pt x="108" y="538"/>
                  </a:lnTo>
                  <a:lnTo>
                    <a:pt x="113" y="538"/>
                  </a:lnTo>
                  <a:lnTo>
                    <a:pt x="113" y="237"/>
                  </a:lnTo>
                  <a:lnTo>
                    <a:pt x="113" y="328"/>
                  </a:lnTo>
                  <a:lnTo>
                    <a:pt x="119" y="328"/>
                  </a:lnTo>
                  <a:lnTo>
                    <a:pt x="119" y="490"/>
                  </a:lnTo>
                  <a:lnTo>
                    <a:pt x="119" y="285"/>
                  </a:lnTo>
                  <a:lnTo>
                    <a:pt x="124" y="285"/>
                  </a:lnTo>
                  <a:lnTo>
                    <a:pt x="124" y="414"/>
                  </a:lnTo>
                  <a:lnTo>
                    <a:pt x="124" y="264"/>
                  </a:lnTo>
                  <a:lnTo>
                    <a:pt x="124" y="371"/>
                  </a:lnTo>
                  <a:lnTo>
                    <a:pt x="129" y="371"/>
                  </a:lnTo>
                  <a:lnTo>
                    <a:pt x="129" y="549"/>
                  </a:lnTo>
                  <a:lnTo>
                    <a:pt x="129" y="318"/>
                  </a:lnTo>
                  <a:lnTo>
                    <a:pt x="129" y="393"/>
                  </a:lnTo>
                  <a:lnTo>
                    <a:pt x="135" y="285"/>
                  </a:lnTo>
                  <a:lnTo>
                    <a:pt x="135" y="253"/>
                  </a:lnTo>
                  <a:lnTo>
                    <a:pt x="135" y="361"/>
                  </a:lnTo>
                  <a:lnTo>
                    <a:pt x="140" y="361"/>
                  </a:lnTo>
                  <a:lnTo>
                    <a:pt x="140" y="500"/>
                  </a:lnTo>
                  <a:lnTo>
                    <a:pt x="140" y="280"/>
                  </a:lnTo>
                  <a:lnTo>
                    <a:pt x="140" y="323"/>
                  </a:lnTo>
                  <a:lnTo>
                    <a:pt x="145" y="323"/>
                  </a:lnTo>
                  <a:lnTo>
                    <a:pt x="145" y="683"/>
                  </a:lnTo>
                  <a:lnTo>
                    <a:pt x="145" y="420"/>
                  </a:lnTo>
                  <a:lnTo>
                    <a:pt x="151" y="42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13" name="Rectangle 80"/>
            <p:cNvSpPr>
              <a:spLocks noChangeArrowheads="1"/>
            </p:cNvSpPr>
            <p:nvPr/>
          </p:nvSpPr>
          <p:spPr bwMode="auto">
            <a:xfrm>
              <a:off x="2376" y="800"/>
              <a:ext cx="136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800" b="1" i="0" u="none" strike="noStrike" cap="none" normalizeH="0" baseline="0" dirty="0" smtClean="0">
                  <a:ln>
                    <a:noFill/>
                  </a:ln>
                  <a:effectLst/>
                  <a:latin typeface="Helvetica" charset="0"/>
                  <a:ea typeface="굴림" pitchFamily="50" charset="-127"/>
                  <a:cs typeface="굴림" pitchFamily="50" charset="-127"/>
                </a:rPr>
                <a:t>Injection Efficiency </a:t>
              </a:r>
              <a:endParaRPr kumimoji="1" lang="ko-KR" altLang="ko-KR" sz="1800" b="1" i="0" u="none" strike="noStrike" cap="none" normalizeH="0" baseline="0" dirty="0" smtClean="0">
                <a:ln>
                  <a:noFill/>
                </a:ln>
                <a:effectLst/>
                <a:ea typeface="굴림" pitchFamily="50" charset="-127"/>
                <a:cs typeface="굴림" pitchFamily="50" charset="-127"/>
              </a:endParaRPr>
            </a:p>
          </p:txBody>
        </p:sp>
        <p:sp>
          <p:nvSpPr>
            <p:cNvPr id="4114" name="Rectangle 81"/>
            <p:cNvSpPr>
              <a:spLocks noChangeArrowheads="1"/>
            </p:cNvSpPr>
            <p:nvPr/>
          </p:nvSpPr>
          <p:spPr bwMode="auto">
            <a:xfrm rot="16200000">
              <a:off x="849" y="1468"/>
              <a:ext cx="172"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100" b="0" i="0" u="none" strike="noStrike" cap="none" normalizeH="0" baseline="0" smtClean="0">
                  <a:ln>
                    <a:noFill/>
                  </a:ln>
                  <a:solidFill>
                    <a:srgbClr val="000000"/>
                  </a:solidFill>
                  <a:effectLst/>
                  <a:latin typeface="Helvetica" charset="0"/>
                  <a:ea typeface="굴림" pitchFamily="50" charset="-127"/>
                  <a:cs typeface="굴림" pitchFamily="50" charset="-127"/>
                </a:rPr>
                <a:t>(%)</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15" name="Rectangle 82"/>
            <p:cNvSpPr>
              <a:spLocks noChangeArrowheads="1"/>
            </p:cNvSpPr>
            <p:nvPr/>
          </p:nvSpPr>
          <p:spPr bwMode="auto">
            <a:xfrm>
              <a:off x="2812" y="2188"/>
              <a:ext cx="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100" b="0" i="0" u="none" strike="noStrike" cap="none" normalizeH="0" baseline="0" smtClean="0">
                  <a:ln>
                    <a:noFill/>
                  </a:ln>
                  <a:solidFill>
                    <a:srgbClr val="000000"/>
                  </a:solidFill>
                  <a:effectLst/>
                  <a:latin typeface="Helvetica" charset="0"/>
                  <a:ea typeface="굴림" pitchFamily="50" charset="-127"/>
                  <a:cs typeface="굴림" pitchFamily="50" charset="-127"/>
                </a:rPr>
                <a:t>Time(day)</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16" name="Rectangle 83"/>
            <p:cNvSpPr>
              <a:spLocks noChangeArrowheads="1"/>
            </p:cNvSpPr>
            <p:nvPr/>
          </p:nvSpPr>
          <p:spPr bwMode="auto">
            <a:xfrm>
              <a:off x="1145" y="2565"/>
              <a:ext cx="3727" cy="10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117" name="Rectangle 84"/>
            <p:cNvSpPr>
              <a:spLocks noChangeArrowheads="1"/>
            </p:cNvSpPr>
            <p:nvPr/>
          </p:nvSpPr>
          <p:spPr bwMode="auto">
            <a:xfrm>
              <a:off x="1145" y="2565"/>
              <a:ext cx="3727" cy="1065"/>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18" name="Line 85"/>
            <p:cNvSpPr>
              <a:spLocks noChangeShapeType="1"/>
            </p:cNvSpPr>
            <p:nvPr/>
          </p:nvSpPr>
          <p:spPr bwMode="auto">
            <a:xfrm>
              <a:off x="1145" y="2565"/>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19" name="Line 86"/>
            <p:cNvSpPr>
              <a:spLocks noChangeShapeType="1"/>
            </p:cNvSpPr>
            <p:nvPr/>
          </p:nvSpPr>
          <p:spPr bwMode="auto">
            <a:xfrm>
              <a:off x="1145" y="3630"/>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0" name="Line 87"/>
            <p:cNvSpPr>
              <a:spLocks noChangeShapeType="1"/>
            </p:cNvSpPr>
            <p:nvPr/>
          </p:nvSpPr>
          <p:spPr bwMode="auto">
            <a:xfrm flipV="1">
              <a:off x="4872" y="2565"/>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1" name="Line 88"/>
            <p:cNvSpPr>
              <a:spLocks noChangeShapeType="1"/>
            </p:cNvSpPr>
            <p:nvPr/>
          </p:nvSpPr>
          <p:spPr bwMode="auto">
            <a:xfrm flipV="1">
              <a:off x="1145" y="2565"/>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2" name="Line 89"/>
            <p:cNvSpPr>
              <a:spLocks noChangeShapeType="1"/>
            </p:cNvSpPr>
            <p:nvPr/>
          </p:nvSpPr>
          <p:spPr bwMode="auto">
            <a:xfrm>
              <a:off x="1145" y="3630"/>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3" name="Line 90"/>
            <p:cNvSpPr>
              <a:spLocks noChangeShapeType="1"/>
            </p:cNvSpPr>
            <p:nvPr/>
          </p:nvSpPr>
          <p:spPr bwMode="auto">
            <a:xfrm flipV="1">
              <a:off x="1145" y="2565"/>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4" name="Line 91"/>
            <p:cNvSpPr>
              <a:spLocks noChangeShapeType="1"/>
            </p:cNvSpPr>
            <p:nvPr/>
          </p:nvSpPr>
          <p:spPr bwMode="auto">
            <a:xfrm flipV="1">
              <a:off x="1145"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5" name="Line 92"/>
            <p:cNvSpPr>
              <a:spLocks noChangeShapeType="1"/>
            </p:cNvSpPr>
            <p:nvPr/>
          </p:nvSpPr>
          <p:spPr bwMode="auto">
            <a:xfrm>
              <a:off x="1145"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6" name="Rectangle 93"/>
            <p:cNvSpPr>
              <a:spLocks noChangeArrowheads="1"/>
            </p:cNvSpPr>
            <p:nvPr/>
          </p:nvSpPr>
          <p:spPr bwMode="auto">
            <a:xfrm>
              <a:off x="1129"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27" name="Line 94"/>
            <p:cNvSpPr>
              <a:spLocks noChangeShapeType="1"/>
            </p:cNvSpPr>
            <p:nvPr/>
          </p:nvSpPr>
          <p:spPr bwMode="auto">
            <a:xfrm flipV="1">
              <a:off x="1607"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8" name="Line 95"/>
            <p:cNvSpPr>
              <a:spLocks noChangeShapeType="1"/>
            </p:cNvSpPr>
            <p:nvPr/>
          </p:nvSpPr>
          <p:spPr bwMode="auto">
            <a:xfrm>
              <a:off x="1607"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29" name="Rectangle 96"/>
            <p:cNvSpPr>
              <a:spLocks noChangeArrowheads="1"/>
            </p:cNvSpPr>
            <p:nvPr/>
          </p:nvSpPr>
          <p:spPr bwMode="auto">
            <a:xfrm>
              <a:off x="1591"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1</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30" name="Line 97"/>
            <p:cNvSpPr>
              <a:spLocks noChangeShapeType="1"/>
            </p:cNvSpPr>
            <p:nvPr/>
          </p:nvSpPr>
          <p:spPr bwMode="auto">
            <a:xfrm flipV="1">
              <a:off x="2075"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31" name="Line 98"/>
            <p:cNvSpPr>
              <a:spLocks noChangeShapeType="1"/>
            </p:cNvSpPr>
            <p:nvPr/>
          </p:nvSpPr>
          <p:spPr bwMode="auto">
            <a:xfrm>
              <a:off x="2075"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32" name="Rectangle 99"/>
            <p:cNvSpPr>
              <a:spLocks noChangeArrowheads="1"/>
            </p:cNvSpPr>
            <p:nvPr/>
          </p:nvSpPr>
          <p:spPr bwMode="auto">
            <a:xfrm>
              <a:off x="2059"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2</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33" name="Line 100"/>
            <p:cNvSpPr>
              <a:spLocks noChangeShapeType="1"/>
            </p:cNvSpPr>
            <p:nvPr/>
          </p:nvSpPr>
          <p:spPr bwMode="auto">
            <a:xfrm flipV="1">
              <a:off x="2538"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34" name="Line 101"/>
            <p:cNvSpPr>
              <a:spLocks noChangeShapeType="1"/>
            </p:cNvSpPr>
            <p:nvPr/>
          </p:nvSpPr>
          <p:spPr bwMode="auto">
            <a:xfrm>
              <a:off x="2538"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35" name="Rectangle 102"/>
            <p:cNvSpPr>
              <a:spLocks noChangeArrowheads="1"/>
            </p:cNvSpPr>
            <p:nvPr/>
          </p:nvSpPr>
          <p:spPr bwMode="auto">
            <a:xfrm>
              <a:off x="2522"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3</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36" name="Line 103"/>
            <p:cNvSpPr>
              <a:spLocks noChangeShapeType="1"/>
            </p:cNvSpPr>
            <p:nvPr/>
          </p:nvSpPr>
          <p:spPr bwMode="auto">
            <a:xfrm flipV="1">
              <a:off x="3006"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37" name="Line 104"/>
            <p:cNvSpPr>
              <a:spLocks noChangeShapeType="1"/>
            </p:cNvSpPr>
            <p:nvPr/>
          </p:nvSpPr>
          <p:spPr bwMode="auto">
            <a:xfrm>
              <a:off x="3006"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38" name="Rectangle 105"/>
            <p:cNvSpPr>
              <a:spLocks noChangeArrowheads="1"/>
            </p:cNvSpPr>
            <p:nvPr/>
          </p:nvSpPr>
          <p:spPr bwMode="auto">
            <a:xfrm>
              <a:off x="2990"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4</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39" name="Line 106"/>
            <p:cNvSpPr>
              <a:spLocks noChangeShapeType="1"/>
            </p:cNvSpPr>
            <p:nvPr/>
          </p:nvSpPr>
          <p:spPr bwMode="auto">
            <a:xfrm flipV="1">
              <a:off x="3474"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40" name="Line 107"/>
            <p:cNvSpPr>
              <a:spLocks noChangeShapeType="1"/>
            </p:cNvSpPr>
            <p:nvPr/>
          </p:nvSpPr>
          <p:spPr bwMode="auto">
            <a:xfrm>
              <a:off x="3474"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41" name="Rectangle 108"/>
            <p:cNvSpPr>
              <a:spLocks noChangeArrowheads="1"/>
            </p:cNvSpPr>
            <p:nvPr/>
          </p:nvSpPr>
          <p:spPr bwMode="auto">
            <a:xfrm>
              <a:off x="3457"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5</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42" name="Line 109"/>
            <p:cNvSpPr>
              <a:spLocks noChangeShapeType="1"/>
            </p:cNvSpPr>
            <p:nvPr/>
          </p:nvSpPr>
          <p:spPr bwMode="auto">
            <a:xfrm flipV="1">
              <a:off x="3936"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43" name="Line 110"/>
            <p:cNvSpPr>
              <a:spLocks noChangeShapeType="1"/>
            </p:cNvSpPr>
            <p:nvPr/>
          </p:nvSpPr>
          <p:spPr bwMode="auto">
            <a:xfrm>
              <a:off x="3936"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44" name="Rectangle 111"/>
            <p:cNvSpPr>
              <a:spLocks noChangeArrowheads="1"/>
            </p:cNvSpPr>
            <p:nvPr/>
          </p:nvSpPr>
          <p:spPr bwMode="auto">
            <a:xfrm>
              <a:off x="3920"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6</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45" name="Line 112"/>
            <p:cNvSpPr>
              <a:spLocks noChangeShapeType="1"/>
            </p:cNvSpPr>
            <p:nvPr/>
          </p:nvSpPr>
          <p:spPr bwMode="auto">
            <a:xfrm flipV="1">
              <a:off x="4404"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46" name="Line 113"/>
            <p:cNvSpPr>
              <a:spLocks noChangeShapeType="1"/>
            </p:cNvSpPr>
            <p:nvPr/>
          </p:nvSpPr>
          <p:spPr bwMode="auto">
            <a:xfrm>
              <a:off x="4404"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47" name="Rectangle 114"/>
            <p:cNvSpPr>
              <a:spLocks noChangeArrowheads="1"/>
            </p:cNvSpPr>
            <p:nvPr/>
          </p:nvSpPr>
          <p:spPr bwMode="auto">
            <a:xfrm>
              <a:off x="4388"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7</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48" name="Line 115"/>
            <p:cNvSpPr>
              <a:spLocks noChangeShapeType="1"/>
            </p:cNvSpPr>
            <p:nvPr/>
          </p:nvSpPr>
          <p:spPr bwMode="auto">
            <a:xfrm flipV="1">
              <a:off x="4872" y="3592"/>
              <a:ext cx="0" cy="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49" name="Line 116"/>
            <p:cNvSpPr>
              <a:spLocks noChangeShapeType="1"/>
            </p:cNvSpPr>
            <p:nvPr/>
          </p:nvSpPr>
          <p:spPr bwMode="auto">
            <a:xfrm>
              <a:off x="4872" y="2565"/>
              <a:ext cx="0" cy="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50" name="Rectangle 117"/>
            <p:cNvSpPr>
              <a:spLocks noChangeArrowheads="1"/>
            </p:cNvSpPr>
            <p:nvPr/>
          </p:nvSpPr>
          <p:spPr bwMode="auto">
            <a:xfrm>
              <a:off x="4856" y="3646"/>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8</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51" name="Line 118"/>
            <p:cNvSpPr>
              <a:spLocks noChangeShapeType="1"/>
            </p:cNvSpPr>
            <p:nvPr/>
          </p:nvSpPr>
          <p:spPr bwMode="auto">
            <a:xfrm>
              <a:off x="1145" y="3630"/>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52" name="Line 119"/>
            <p:cNvSpPr>
              <a:spLocks noChangeShapeType="1"/>
            </p:cNvSpPr>
            <p:nvPr/>
          </p:nvSpPr>
          <p:spPr bwMode="auto">
            <a:xfrm flipH="1">
              <a:off x="4834" y="3630"/>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53" name="Rectangle 120"/>
            <p:cNvSpPr>
              <a:spLocks noChangeArrowheads="1"/>
            </p:cNvSpPr>
            <p:nvPr/>
          </p:nvSpPr>
          <p:spPr bwMode="auto">
            <a:xfrm>
              <a:off x="1086" y="3587"/>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54" name="Line 121"/>
            <p:cNvSpPr>
              <a:spLocks noChangeShapeType="1"/>
            </p:cNvSpPr>
            <p:nvPr/>
          </p:nvSpPr>
          <p:spPr bwMode="auto">
            <a:xfrm>
              <a:off x="1145" y="3361"/>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55" name="Line 122"/>
            <p:cNvSpPr>
              <a:spLocks noChangeShapeType="1"/>
            </p:cNvSpPr>
            <p:nvPr/>
          </p:nvSpPr>
          <p:spPr bwMode="auto">
            <a:xfrm flipH="1">
              <a:off x="4834" y="3361"/>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56" name="Rectangle 123"/>
            <p:cNvSpPr>
              <a:spLocks noChangeArrowheads="1"/>
            </p:cNvSpPr>
            <p:nvPr/>
          </p:nvSpPr>
          <p:spPr bwMode="auto">
            <a:xfrm>
              <a:off x="1086" y="3318"/>
              <a:ext cx="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5</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57" name="Line 124"/>
            <p:cNvSpPr>
              <a:spLocks noChangeShapeType="1"/>
            </p:cNvSpPr>
            <p:nvPr/>
          </p:nvSpPr>
          <p:spPr bwMode="auto">
            <a:xfrm>
              <a:off x="1145" y="3097"/>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58" name="Line 125"/>
            <p:cNvSpPr>
              <a:spLocks noChangeShapeType="1"/>
            </p:cNvSpPr>
            <p:nvPr/>
          </p:nvSpPr>
          <p:spPr bwMode="auto">
            <a:xfrm flipH="1">
              <a:off x="4834" y="3097"/>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59" name="Rectangle 126"/>
            <p:cNvSpPr>
              <a:spLocks noChangeArrowheads="1"/>
            </p:cNvSpPr>
            <p:nvPr/>
          </p:nvSpPr>
          <p:spPr bwMode="auto">
            <a:xfrm>
              <a:off x="1048" y="3054"/>
              <a:ext cx="1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10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60" name="Line 127"/>
            <p:cNvSpPr>
              <a:spLocks noChangeShapeType="1"/>
            </p:cNvSpPr>
            <p:nvPr/>
          </p:nvSpPr>
          <p:spPr bwMode="auto">
            <a:xfrm>
              <a:off x="1145" y="2828"/>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61" name="Line 128"/>
            <p:cNvSpPr>
              <a:spLocks noChangeShapeType="1"/>
            </p:cNvSpPr>
            <p:nvPr/>
          </p:nvSpPr>
          <p:spPr bwMode="auto">
            <a:xfrm flipH="1">
              <a:off x="4834" y="2828"/>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62" name="Rectangle 129"/>
            <p:cNvSpPr>
              <a:spLocks noChangeArrowheads="1"/>
            </p:cNvSpPr>
            <p:nvPr/>
          </p:nvSpPr>
          <p:spPr bwMode="auto">
            <a:xfrm>
              <a:off x="1048" y="2785"/>
              <a:ext cx="1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15</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63" name="Line 130"/>
            <p:cNvSpPr>
              <a:spLocks noChangeShapeType="1"/>
            </p:cNvSpPr>
            <p:nvPr/>
          </p:nvSpPr>
          <p:spPr bwMode="auto">
            <a:xfrm>
              <a:off x="1145" y="2565"/>
              <a:ext cx="3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64" name="Line 131"/>
            <p:cNvSpPr>
              <a:spLocks noChangeShapeType="1"/>
            </p:cNvSpPr>
            <p:nvPr/>
          </p:nvSpPr>
          <p:spPr bwMode="auto">
            <a:xfrm flipH="1">
              <a:off x="4834" y="2565"/>
              <a:ext cx="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65" name="Rectangle 132"/>
            <p:cNvSpPr>
              <a:spLocks noChangeArrowheads="1"/>
            </p:cNvSpPr>
            <p:nvPr/>
          </p:nvSpPr>
          <p:spPr bwMode="auto">
            <a:xfrm>
              <a:off x="1048" y="2522"/>
              <a:ext cx="11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900" b="0" i="0" u="none" strike="noStrike" cap="none" normalizeH="0" baseline="0" smtClean="0">
                  <a:ln>
                    <a:noFill/>
                  </a:ln>
                  <a:solidFill>
                    <a:srgbClr val="000000"/>
                  </a:solidFill>
                  <a:effectLst/>
                  <a:latin typeface="Helvetica" charset="0"/>
                  <a:ea typeface="굴림" pitchFamily="50" charset="-127"/>
                  <a:cs typeface="굴림" pitchFamily="50" charset="-127"/>
                </a:rPr>
                <a:t>20</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sp>
          <p:nvSpPr>
            <p:cNvPr id="4166" name="Line 133"/>
            <p:cNvSpPr>
              <a:spLocks noChangeShapeType="1"/>
            </p:cNvSpPr>
            <p:nvPr/>
          </p:nvSpPr>
          <p:spPr bwMode="auto">
            <a:xfrm>
              <a:off x="1145" y="2565"/>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67" name="Line 134"/>
            <p:cNvSpPr>
              <a:spLocks noChangeShapeType="1"/>
            </p:cNvSpPr>
            <p:nvPr/>
          </p:nvSpPr>
          <p:spPr bwMode="auto">
            <a:xfrm>
              <a:off x="1145" y="3630"/>
              <a:ext cx="37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68" name="Line 135"/>
            <p:cNvSpPr>
              <a:spLocks noChangeShapeType="1"/>
            </p:cNvSpPr>
            <p:nvPr/>
          </p:nvSpPr>
          <p:spPr bwMode="auto">
            <a:xfrm flipV="1">
              <a:off x="4872" y="2565"/>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69" name="Line 136"/>
            <p:cNvSpPr>
              <a:spLocks noChangeShapeType="1"/>
            </p:cNvSpPr>
            <p:nvPr/>
          </p:nvSpPr>
          <p:spPr bwMode="auto">
            <a:xfrm flipV="1">
              <a:off x="1145" y="2565"/>
              <a:ext cx="0" cy="10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0" name="Freeform 137"/>
            <p:cNvSpPr>
              <a:spLocks/>
            </p:cNvSpPr>
            <p:nvPr/>
          </p:nvSpPr>
          <p:spPr bwMode="auto">
            <a:xfrm>
              <a:off x="1145" y="3049"/>
              <a:ext cx="220" cy="581"/>
            </a:xfrm>
            <a:custGeom>
              <a:avLst/>
              <a:gdLst>
                <a:gd name="T0" fmla="*/ 0 w 220"/>
                <a:gd name="T1" fmla="*/ 581 h 581"/>
                <a:gd name="T2" fmla="*/ 5 w 220"/>
                <a:gd name="T3" fmla="*/ 581 h 581"/>
                <a:gd name="T4" fmla="*/ 11 w 220"/>
                <a:gd name="T5" fmla="*/ 581 h 581"/>
                <a:gd name="T6" fmla="*/ 16 w 220"/>
                <a:gd name="T7" fmla="*/ 581 h 581"/>
                <a:gd name="T8" fmla="*/ 21 w 220"/>
                <a:gd name="T9" fmla="*/ 575 h 581"/>
                <a:gd name="T10" fmla="*/ 27 w 220"/>
                <a:gd name="T11" fmla="*/ 581 h 581"/>
                <a:gd name="T12" fmla="*/ 32 w 220"/>
                <a:gd name="T13" fmla="*/ 527 h 581"/>
                <a:gd name="T14" fmla="*/ 38 w 220"/>
                <a:gd name="T15" fmla="*/ 527 h 581"/>
                <a:gd name="T16" fmla="*/ 43 w 220"/>
                <a:gd name="T17" fmla="*/ 425 h 581"/>
                <a:gd name="T18" fmla="*/ 48 w 220"/>
                <a:gd name="T19" fmla="*/ 0 h 581"/>
                <a:gd name="T20" fmla="*/ 54 w 220"/>
                <a:gd name="T21" fmla="*/ 478 h 581"/>
                <a:gd name="T22" fmla="*/ 59 w 220"/>
                <a:gd name="T23" fmla="*/ 322 h 581"/>
                <a:gd name="T24" fmla="*/ 64 w 220"/>
                <a:gd name="T25" fmla="*/ 548 h 581"/>
                <a:gd name="T26" fmla="*/ 70 w 220"/>
                <a:gd name="T27" fmla="*/ 527 h 581"/>
                <a:gd name="T28" fmla="*/ 75 w 220"/>
                <a:gd name="T29" fmla="*/ 527 h 581"/>
                <a:gd name="T30" fmla="*/ 81 w 220"/>
                <a:gd name="T31" fmla="*/ 554 h 581"/>
                <a:gd name="T32" fmla="*/ 86 w 220"/>
                <a:gd name="T33" fmla="*/ 527 h 581"/>
                <a:gd name="T34" fmla="*/ 91 w 220"/>
                <a:gd name="T35" fmla="*/ 473 h 581"/>
                <a:gd name="T36" fmla="*/ 97 w 220"/>
                <a:gd name="T37" fmla="*/ 516 h 581"/>
                <a:gd name="T38" fmla="*/ 102 w 220"/>
                <a:gd name="T39" fmla="*/ 489 h 581"/>
                <a:gd name="T40" fmla="*/ 107 w 220"/>
                <a:gd name="T41" fmla="*/ 511 h 581"/>
                <a:gd name="T42" fmla="*/ 113 w 220"/>
                <a:gd name="T43" fmla="*/ 527 h 581"/>
                <a:gd name="T44" fmla="*/ 118 w 220"/>
                <a:gd name="T45" fmla="*/ 554 h 581"/>
                <a:gd name="T46" fmla="*/ 124 w 220"/>
                <a:gd name="T47" fmla="*/ 527 h 581"/>
                <a:gd name="T48" fmla="*/ 129 w 220"/>
                <a:gd name="T49" fmla="*/ 500 h 581"/>
                <a:gd name="T50" fmla="*/ 134 w 220"/>
                <a:gd name="T51" fmla="*/ 425 h 581"/>
                <a:gd name="T52" fmla="*/ 140 w 220"/>
                <a:gd name="T53" fmla="*/ 538 h 581"/>
                <a:gd name="T54" fmla="*/ 145 w 220"/>
                <a:gd name="T55" fmla="*/ 516 h 581"/>
                <a:gd name="T56" fmla="*/ 150 w 220"/>
                <a:gd name="T57" fmla="*/ 527 h 581"/>
                <a:gd name="T58" fmla="*/ 156 w 220"/>
                <a:gd name="T59" fmla="*/ 511 h 581"/>
                <a:gd name="T60" fmla="*/ 161 w 220"/>
                <a:gd name="T61" fmla="*/ 478 h 581"/>
                <a:gd name="T62" fmla="*/ 167 w 220"/>
                <a:gd name="T63" fmla="*/ 425 h 581"/>
                <a:gd name="T64" fmla="*/ 172 w 220"/>
                <a:gd name="T65" fmla="*/ 527 h 581"/>
                <a:gd name="T66" fmla="*/ 177 w 220"/>
                <a:gd name="T67" fmla="*/ 581 h 581"/>
                <a:gd name="T68" fmla="*/ 183 w 220"/>
                <a:gd name="T69" fmla="*/ 581 h 581"/>
                <a:gd name="T70" fmla="*/ 188 w 220"/>
                <a:gd name="T71" fmla="*/ 570 h 581"/>
                <a:gd name="T72" fmla="*/ 193 w 220"/>
                <a:gd name="T73" fmla="*/ 570 h 581"/>
                <a:gd name="T74" fmla="*/ 199 w 220"/>
                <a:gd name="T75" fmla="*/ 581 h 581"/>
                <a:gd name="T76" fmla="*/ 204 w 220"/>
                <a:gd name="T77" fmla="*/ 559 h 581"/>
                <a:gd name="T78" fmla="*/ 210 w 220"/>
                <a:gd name="T79" fmla="*/ 564 h 581"/>
                <a:gd name="T80" fmla="*/ 215 w 220"/>
                <a:gd name="T81" fmla="*/ 570 h 581"/>
                <a:gd name="T82" fmla="*/ 215 w 220"/>
                <a:gd name="T83" fmla="*/ 57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581">
                  <a:moveTo>
                    <a:pt x="0" y="564"/>
                  </a:moveTo>
                  <a:lnTo>
                    <a:pt x="0" y="527"/>
                  </a:lnTo>
                  <a:lnTo>
                    <a:pt x="0" y="581"/>
                  </a:lnTo>
                  <a:lnTo>
                    <a:pt x="5" y="564"/>
                  </a:lnTo>
                  <a:lnTo>
                    <a:pt x="5" y="527"/>
                  </a:lnTo>
                  <a:lnTo>
                    <a:pt x="5" y="581"/>
                  </a:lnTo>
                  <a:lnTo>
                    <a:pt x="11" y="575"/>
                  </a:lnTo>
                  <a:lnTo>
                    <a:pt x="11" y="527"/>
                  </a:lnTo>
                  <a:lnTo>
                    <a:pt x="11" y="581"/>
                  </a:lnTo>
                  <a:lnTo>
                    <a:pt x="16" y="575"/>
                  </a:lnTo>
                  <a:lnTo>
                    <a:pt x="16" y="538"/>
                  </a:lnTo>
                  <a:lnTo>
                    <a:pt x="16" y="581"/>
                  </a:lnTo>
                  <a:lnTo>
                    <a:pt x="21" y="564"/>
                  </a:lnTo>
                  <a:lnTo>
                    <a:pt x="21" y="516"/>
                  </a:lnTo>
                  <a:lnTo>
                    <a:pt x="21" y="575"/>
                  </a:lnTo>
                  <a:lnTo>
                    <a:pt x="27" y="581"/>
                  </a:lnTo>
                  <a:lnTo>
                    <a:pt x="27" y="559"/>
                  </a:lnTo>
                  <a:lnTo>
                    <a:pt x="27" y="581"/>
                  </a:lnTo>
                  <a:lnTo>
                    <a:pt x="32" y="575"/>
                  </a:lnTo>
                  <a:lnTo>
                    <a:pt x="32" y="581"/>
                  </a:lnTo>
                  <a:lnTo>
                    <a:pt x="32" y="527"/>
                  </a:lnTo>
                  <a:lnTo>
                    <a:pt x="32" y="554"/>
                  </a:lnTo>
                  <a:lnTo>
                    <a:pt x="38" y="559"/>
                  </a:lnTo>
                  <a:lnTo>
                    <a:pt x="38" y="527"/>
                  </a:lnTo>
                  <a:lnTo>
                    <a:pt x="38" y="581"/>
                  </a:lnTo>
                  <a:lnTo>
                    <a:pt x="43" y="575"/>
                  </a:lnTo>
                  <a:lnTo>
                    <a:pt x="43" y="425"/>
                  </a:lnTo>
                  <a:lnTo>
                    <a:pt x="43" y="581"/>
                  </a:lnTo>
                  <a:lnTo>
                    <a:pt x="48" y="564"/>
                  </a:lnTo>
                  <a:lnTo>
                    <a:pt x="48" y="0"/>
                  </a:lnTo>
                  <a:lnTo>
                    <a:pt x="48" y="581"/>
                  </a:lnTo>
                  <a:lnTo>
                    <a:pt x="54" y="575"/>
                  </a:lnTo>
                  <a:lnTo>
                    <a:pt x="54" y="478"/>
                  </a:lnTo>
                  <a:lnTo>
                    <a:pt x="54" y="559"/>
                  </a:lnTo>
                  <a:lnTo>
                    <a:pt x="59" y="564"/>
                  </a:lnTo>
                  <a:lnTo>
                    <a:pt x="59" y="322"/>
                  </a:lnTo>
                  <a:lnTo>
                    <a:pt x="59" y="581"/>
                  </a:lnTo>
                  <a:lnTo>
                    <a:pt x="64" y="559"/>
                  </a:lnTo>
                  <a:lnTo>
                    <a:pt x="64" y="548"/>
                  </a:lnTo>
                  <a:lnTo>
                    <a:pt x="64" y="581"/>
                  </a:lnTo>
                  <a:lnTo>
                    <a:pt x="70" y="581"/>
                  </a:lnTo>
                  <a:lnTo>
                    <a:pt x="70" y="527"/>
                  </a:lnTo>
                  <a:lnTo>
                    <a:pt x="70" y="581"/>
                  </a:lnTo>
                  <a:lnTo>
                    <a:pt x="75" y="575"/>
                  </a:lnTo>
                  <a:lnTo>
                    <a:pt x="75" y="527"/>
                  </a:lnTo>
                  <a:lnTo>
                    <a:pt x="75" y="581"/>
                  </a:lnTo>
                  <a:lnTo>
                    <a:pt x="81" y="564"/>
                  </a:lnTo>
                  <a:lnTo>
                    <a:pt x="81" y="554"/>
                  </a:lnTo>
                  <a:lnTo>
                    <a:pt x="81" y="575"/>
                  </a:lnTo>
                  <a:lnTo>
                    <a:pt x="86" y="581"/>
                  </a:lnTo>
                  <a:lnTo>
                    <a:pt x="86" y="527"/>
                  </a:lnTo>
                  <a:lnTo>
                    <a:pt x="86" y="581"/>
                  </a:lnTo>
                  <a:lnTo>
                    <a:pt x="91" y="564"/>
                  </a:lnTo>
                  <a:lnTo>
                    <a:pt x="91" y="473"/>
                  </a:lnTo>
                  <a:lnTo>
                    <a:pt x="91" y="581"/>
                  </a:lnTo>
                  <a:lnTo>
                    <a:pt x="97" y="575"/>
                  </a:lnTo>
                  <a:lnTo>
                    <a:pt x="97" y="516"/>
                  </a:lnTo>
                  <a:lnTo>
                    <a:pt x="97" y="581"/>
                  </a:lnTo>
                  <a:lnTo>
                    <a:pt x="102" y="564"/>
                  </a:lnTo>
                  <a:lnTo>
                    <a:pt x="102" y="489"/>
                  </a:lnTo>
                  <a:lnTo>
                    <a:pt x="102" y="581"/>
                  </a:lnTo>
                  <a:lnTo>
                    <a:pt x="107" y="581"/>
                  </a:lnTo>
                  <a:lnTo>
                    <a:pt x="107" y="511"/>
                  </a:lnTo>
                  <a:lnTo>
                    <a:pt x="107" y="564"/>
                  </a:lnTo>
                  <a:lnTo>
                    <a:pt x="113" y="575"/>
                  </a:lnTo>
                  <a:lnTo>
                    <a:pt x="113" y="527"/>
                  </a:lnTo>
                  <a:lnTo>
                    <a:pt x="113" y="581"/>
                  </a:lnTo>
                  <a:lnTo>
                    <a:pt x="118" y="581"/>
                  </a:lnTo>
                  <a:lnTo>
                    <a:pt x="118" y="554"/>
                  </a:lnTo>
                  <a:lnTo>
                    <a:pt x="118" y="581"/>
                  </a:lnTo>
                  <a:lnTo>
                    <a:pt x="124" y="570"/>
                  </a:lnTo>
                  <a:lnTo>
                    <a:pt x="124" y="527"/>
                  </a:lnTo>
                  <a:lnTo>
                    <a:pt x="124" y="581"/>
                  </a:lnTo>
                  <a:lnTo>
                    <a:pt x="129" y="564"/>
                  </a:lnTo>
                  <a:lnTo>
                    <a:pt x="129" y="500"/>
                  </a:lnTo>
                  <a:lnTo>
                    <a:pt x="129" y="581"/>
                  </a:lnTo>
                  <a:lnTo>
                    <a:pt x="134" y="581"/>
                  </a:lnTo>
                  <a:lnTo>
                    <a:pt x="134" y="425"/>
                  </a:lnTo>
                  <a:lnTo>
                    <a:pt x="134" y="575"/>
                  </a:lnTo>
                  <a:lnTo>
                    <a:pt x="140" y="581"/>
                  </a:lnTo>
                  <a:lnTo>
                    <a:pt x="140" y="538"/>
                  </a:lnTo>
                  <a:lnTo>
                    <a:pt x="140" y="570"/>
                  </a:lnTo>
                  <a:lnTo>
                    <a:pt x="145" y="575"/>
                  </a:lnTo>
                  <a:lnTo>
                    <a:pt x="145" y="516"/>
                  </a:lnTo>
                  <a:lnTo>
                    <a:pt x="145" y="581"/>
                  </a:lnTo>
                  <a:lnTo>
                    <a:pt x="150" y="564"/>
                  </a:lnTo>
                  <a:lnTo>
                    <a:pt x="150" y="527"/>
                  </a:lnTo>
                  <a:lnTo>
                    <a:pt x="150" y="581"/>
                  </a:lnTo>
                  <a:lnTo>
                    <a:pt x="156" y="581"/>
                  </a:lnTo>
                  <a:lnTo>
                    <a:pt x="156" y="511"/>
                  </a:lnTo>
                  <a:lnTo>
                    <a:pt x="156" y="581"/>
                  </a:lnTo>
                  <a:lnTo>
                    <a:pt x="161" y="564"/>
                  </a:lnTo>
                  <a:lnTo>
                    <a:pt x="161" y="478"/>
                  </a:lnTo>
                  <a:lnTo>
                    <a:pt x="161" y="581"/>
                  </a:lnTo>
                  <a:lnTo>
                    <a:pt x="167" y="575"/>
                  </a:lnTo>
                  <a:lnTo>
                    <a:pt x="167" y="425"/>
                  </a:lnTo>
                  <a:lnTo>
                    <a:pt x="167" y="581"/>
                  </a:lnTo>
                  <a:lnTo>
                    <a:pt x="172" y="581"/>
                  </a:lnTo>
                  <a:lnTo>
                    <a:pt x="172" y="527"/>
                  </a:lnTo>
                  <a:lnTo>
                    <a:pt x="172" y="570"/>
                  </a:lnTo>
                  <a:lnTo>
                    <a:pt x="177" y="575"/>
                  </a:lnTo>
                  <a:lnTo>
                    <a:pt x="177" y="581"/>
                  </a:lnTo>
                  <a:lnTo>
                    <a:pt x="177" y="554"/>
                  </a:lnTo>
                  <a:lnTo>
                    <a:pt x="177" y="575"/>
                  </a:lnTo>
                  <a:lnTo>
                    <a:pt x="183" y="581"/>
                  </a:lnTo>
                  <a:lnTo>
                    <a:pt x="183" y="500"/>
                  </a:lnTo>
                  <a:lnTo>
                    <a:pt x="183" y="564"/>
                  </a:lnTo>
                  <a:lnTo>
                    <a:pt x="188" y="570"/>
                  </a:lnTo>
                  <a:lnTo>
                    <a:pt x="188" y="516"/>
                  </a:lnTo>
                  <a:lnTo>
                    <a:pt x="188" y="581"/>
                  </a:lnTo>
                  <a:lnTo>
                    <a:pt x="193" y="570"/>
                  </a:lnTo>
                  <a:lnTo>
                    <a:pt x="193" y="505"/>
                  </a:lnTo>
                  <a:lnTo>
                    <a:pt x="193" y="575"/>
                  </a:lnTo>
                  <a:lnTo>
                    <a:pt x="199" y="581"/>
                  </a:lnTo>
                  <a:lnTo>
                    <a:pt x="199" y="425"/>
                  </a:lnTo>
                  <a:lnTo>
                    <a:pt x="199" y="581"/>
                  </a:lnTo>
                  <a:lnTo>
                    <a:pt x="204" y="559"/>
                  </a:lnTo>
                  <a:lnTo>
                    <a:pt x="204" y="527"/>
                  </a:lnTo>
                  <a:lnTo>
                    <a:pt x="204" y="581"/>
                  </a:lnTo>
                  <a:lnTo>
                    <a:pt x="210" y="564"/>
                  </a:lnTo>
                  <a:lnTo>
                    <a:pt x="210" y="527"/>
                  </a:lnTo>
                  <a:lnTo>
                    <a:pt x="210" y="564"/>
                  </a:lnTo>
                  <a:lnTo>
                    <a:pt x="215" y="570"/>
                  </a:lnTo>
                  <a:lnTo>
                    <a:pt x="215" y="581"/>
                  </a:lnTo>
                  <a:lnTo>
                    <a:pt x="215" y="527"/>
                  </a:lnTo>
                  <a:lnTo>
                    <a:pt x="215" y="570"/>
                  </a:lnTo>
                  <a:lnTo>
                    <a:pt x="220" y="575"/>
                  </a:lnTo>
                  <a:lnTo>
                    <a:pt x="220" y="527"/>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1" name="Freeform 138"/>
            <p:cNvSpPr>
              <a:spLocks/>
            </p:cNvSpPr>
            <p:nvPr/>
          </p:nvSpPr>
          <p:spPr bwMode="auto">
            <a:xfrm>
              <a:off x="1365" y="3436"/>
              <a:ext cx="221" cy="194"/>
            </a:xfrm>
            <a:custGeom>
              <a:avLst/>
              <a:gdLst>
                <a:gd name="T0" fmla="*/ 6 w 221"/>
                <a:gd name="T1" fmla="*/ 183 h 194"/>
                <a:gd name="T2" fmla="*/ 11 w 221"/>
                <a:gd name="T3" fmla="*/ 188 h 194"/>
                <a:gd name="T4" fmla="*/ 17 w 221"/>
                <a:gd name="T5" fmla="*/ 188 h 194"/>
                <a:gd name="T6" fmla="*/ 22 w 221"/>
                <a:gd name="T7" fmla="*/ 177 h 194"/>
                <a:gd name="T8" fmla="*/ 27 w 221"/>
                <a:gd name="T9" fmla="*/ 188 h 194"/>
                <a:gd name="T10" fmla="*/ 33 w 221"/>
                <a:gd name="T11" fmla="*/ 194 h 194"/>
                <a:gd name="T12" fmla="*/ 38 w 221"/>
                <a:gd name="T13" fmla="*/ 188 h 194"/>
                <a:gd name="T14" fmla="*/ 43 w 221"/>
                <a:gd name="T15" fmla="*/ 177 h 194"/>
                <a:gd name="T16" fmla="*/ 49 w 221"/>
                <a:gd name="T17" fmla="*/ 194 h 194"/>
                <a:gd name="T18" fmla="*/ 54 w 221"/>
                <a:gd name="T19" fmla="*/ 188 h 194"/>
                <a:gd name="T20" fmla="*/ 60 w 221"/>
                <a:gd name="T21" fmla="*/ 172 h 194"/>
                <a:gd name="T22" fmla="*/ 65 w 221"/>
                <a:gd name="T23" fmla="*/ 188 h 194"/>
                <a:gd name="T24" fmla="*/ 70 w 221"/>
                <a:gd name="T25" fmla="*/ 188 h 194"/>
                <a:gd name="T26" fmla="*/ 70 w 221"/>
                <a:gd name="T27" fmla="*/ 188 h 194"/>
                <a:gd name="T28" fmla="*/ 76 w 221"/>
                <a:gd name="T29" fmla="*/ 177 h 194"/>
                <a:gd name="T30" fmla="*/ 81 w 221"/>
                <a:gd name="T31" fmla="*/ 194 h 194"/>
                <a:gd name="T32" fmla="*/ 86 w 221"/>
                <a:gd name="T33" fmla="*/ 183 h 194"/>
                <a:gd name="T34" fmla="*/ 92 w 221"/>
                <a:gd name="T35" fmla="*/ 91 h 194"/>
                <a:gd name="T36" fmla="*/ 97 w 221"/>
                <a:gd name="T37" fmla="*/ 140 h 194"/>
                <a:gd name="T38" fmla="*/ 103 w 221"/>
                <a:gd name="T39" fmla="*/ 124 h 194"/>
                <a:gd name="T40" fmla="*/ 108 w 221"/>
                <a:gd name="T41" fmla="*/ 140 h 194"/>
                <a:gd name="T42" fmla="*/ 113 w 221"/>
                <a:gd name="T43" fmla="*/ 151 h 194"/>
                <a:gd name="T44" fmla="*/ 119 w 221"/>
                <a:gd name="T45" fmla="*/ 194 h 194"/>
                <a:gd name="T46" fmla="*/ 124 w 221"/>
                <a:gd name="T47" fmla="*/ 188 h 194"/>
                <a:gd name="T48" fmla="*/ 129 w 221"/>
                <a:gd name="T49" fmla="*/ 194 h 194"/>
                <a:gd name="T50" fmla="*/ 135 w 221"/>
                <a:gd name="T51" fmla="*/ 183 h 194"/>
                <a:gd name="T52" fmla="*/ 140 w 221"/>
                <a:gd name="T53" fmla="*/ 183 h 194"/>
                <a:gd name="T54" fmla="*/ 146 w 221"/>
                <a:gd name="T55" fmla="*/ 188 h 194"/>
                <a:gd name="T56" fmla="*/ 151 w 221"/>
                <a:gd name="T57" fmla="*/ 156 h 194"/>
                <a:gd name="T58" fmla="*/ 156 w 221"/>
                <a:gd name="T59" fmla="*/ 188 h 194"/>
                <a:gd name="T60" fmla="*/ 162 w 221"/>
                <a:gd name="T61" fmla="*/ 188 h 194"/>
                <a:gd name="T62" fmla="*/ 167 w 221"/>
                <a:gd name="T63" fmla="*/ 177 h 194"/>
                <a:gd name="T64" fmla="*/ 172 w 221"/>
                <a:gd name="T65" fmla="*/ 183 h 194"/>
                <a:gd name="T66" fmla="*/ 178 w 221"/>
                <a:gd name="T67" fmla="*/ 188 h 194"/>
                <a:gd name="T68" fmla="*/ 178 w 221"/>
                <a:gd name="T69" fmla="*/ 177 h 194"/>
                <a:gd name="T70" fmla="*/ 183 w 221"/>
                <a:gd name="T71" fmla="*/ 194 h 194"/>
                <a:gd name="T72" fmla="*/ 189 w 221"/>
                <a:gd name="T73" fmla="*/ 194 h 194"/>
                <a:gd name="T74" fmla="*/ 194 w 221"/>
                <a:gd name="T75" fmla="*/ 194 h 194"/>
                <a:gd name="T76" fmla="*/ 199 w 221"/>
                <a:gd name="T77" fmla="*/ 188 h 194"/>
                <a:gd name="T78" fmla="*/ 205 w 221"/>
                <a:gd name="T79" fmla="*/ 194 h 194"/>
                <a:gd name="T80" fmla="*/ 210 w 221"/>
                <a:gd name="T81" fmla="*/ 194 h 194"/>
                <a:gd name="T82" fmla="*/ 215 w 221"/>
                <a:gd name="T83"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194">
                  <a:moveTo>
                    <a:pt x="0" y="140"/>
                  </a:moveTo>
                  <a:lnTo>
                    <a:pt x="0" y="194"/>
                  </a:lnTo>
                  <a:lnTo>
                    <a:pt x="6" y="183"/>
                  </a:lnTo>
                  <a:lnTo>
                    <a:pt x="6" y="167"/>
                  </a:lnTo>
                  <a:lnTo>
                    <a:pt x="6" y="183"/>
                  </a:lnTo>
                  <a:lnTo>
                    <a:pt x="11" y="188"/>
                  </a:lnTo>
                  <a:lnTo>
                    <a:pt x="11" y="140"/>
                  </a:lnTo>
                  <a:lnTo>
                    <a:pt x="11" y="194"/>
                  </a:lnTo>
                  <a:lnTo>
                    <a:pt x="17" y="188"/>
                  </a:lnTo>
                  <a:lnTo>
                    <a:pt x="17" y="140"/>
                  </a:lnTo>
                  <a:lnTo>
                    <a:pt x="17" y="194"/>
                  </a:lnTo>
                  <a:lnTo>
                    <a:pt x="22" y="177"/>
                  </a:lnTo>
                  <a:lnTo>
                    <a:pt x="22" y="129"/>
                  </a:lnTo>
                  <a:lnTo>
                    <a:pt x="22" y="194"/>
                  </a:lnTo>
                  <a:lnTo>
                    <a:pt x="27" y="188"/>
                  </a:lnTo>
                  <a:lnTo>
                    <a:pt x="27" y="140"/>
                  </a:lnTo>
                  <a:lnTo>
                    <a:pt x="27" y="188"/>
                  </a:lnTo>
                  <a:lnTo>
                    <a:pt x="33" y="194"/>
                  </a:lnTo>
                  <a:lnTo>
                    <a:pt x="33" y="140"/>
                  </a:lnTo>
                  <a:lnTo>
                    <a:pt x="33" y="194"/>
                  </a:lnTo>
                  <a:lnTo>
                    <a:pt x="38" y="188"/>
                  </a:lnTo>
                  <a:lnTo>
                    <a:pt x="38" y="140"/>
                  </a:lnTo>
                  <a:lnTo>
                    <a:pt x="38" y="194"/>
                  </a:lnTo>
                  <a:lnTo>
                    <a:pt x="43" y="177"/>
                  </a:lnTo>
                  <a:lnTo>
                    <a:pt x="43" y="129"/>
                  </a:lnTo>
                  <a:lnTo>
                    <a:pt x="43" y="188"/>
                  </a:lnTo>
                  <a:lnTo>
                    <a:pt x="49" y="194"/>
                  </a:lnTo>
                  <a:lnTo>
                    <a:pt x="49" y="91"/>
                  </a:lnTo>
                  <a:lnTo>
                    <a:pt x="49" y="194"/>
                  </a:lnTo>
                  <a:lnTo>
                    <a:pt x="54" y="188"/>
                  </a:lnTo>
                  <a:lnTo>
                    <a:pt x="54" y="140"/>
                  </a:lnTo>
                  <a:lnTo>
                    <a:pt x="54" y="194"/>
                  </a:lnTo>
                  <a:lnTo>
                    <a:pt x="60" y="172"/>
                  </a:lnTo>
                  <a:lnTo>
                    <a:pt x="60" y="91"/>
                  </a:lnTo>
                  <a:lnTo>
                    <a:pt x="60" y="183"/>
                  </a:lnTo>
                  <a:lnTo>
                    <a:pt x="65" y="188"/>
                  </a:lnTo>
                  <a:lnTo>
                    <a:pt x="65" y="91"/>
                  </a:lnTo>
                  <a:lnTo>
                    <a:pt x="65" y="194"/>
                  </a:lnTo>
                  <a:lnTo>
                    <a:pt x="70" y="188"/>
                  </a:lnTo>
                  <a:lnTo>
                    <a:pt x="70" y="194"/>
                  </a:lnTo>
                  <a:lnTo>
                    <a:pt x="70" y="140"/>
                  </a:lnTo>
                  <a:lnTo>
                    <a:pt x="70" y="188"/>
                  </a:lnTo>
                  <a:lnTo>
                    <a:pt x="76" y="194"/>
                  </a:lnTo>
                  <a:lnTo>
                    <a:pt x="76" y="129"/>
                  </a:lnTo>
                  <a:lnTo>
                    <a:pt x="76" y="177"/>
                  </a:lnTo>
                  <a:lnTo>
                    <a:pt x="81" y="183"/>
                  </a:lnTo>
                  <a:lnTo>
                    <a:pt x="81" y="81"/>
                  </a:lnTo>
                  <a:lnTo>
                    <a:pt x="81" y="194"/>
                  </a:lnTo>
                  <a:lnTo>
                    <a:pt x="86" y="194"/>
                  </a:lnTo>
                  <a:lnTo>
                    <a:pt x="86" y="38"/>
                  </a:lnTo>
                  <a:lnTo>
                    <a:pt x="86" y="183"/>
                  </a:lnTo>
                  <a:lnTo>
                    <a:pt x="92" y="183"/>
                  </a:lnTo>
                  <a:lnTo>
                    <a:pt x="92" y="194"/>
                  </a:lnTo>
                  <a:lnTo>
                    <a:pt x="92" y="91"/>
                  </a:lnTo>
                  <a:lnTo>
                    <a:pt x="92" y="183"/>
                  </a:lnTo>
                  <a:lnTo>
                    <a:pt x="97" y="188"/>
                  </a:lnTo>
                  <a:lnTo>
                    <a:pt x="97" y="140"/>
                  </a:lnTo>
                  <a:lnTo>
                    <a:pt x="97" y="194"/>
                  </a:lnTo>
                  <a:lnTo>
                    <a:pt x="103" y="177"/>
                  </a:lnTo>
                  <a:lnTo>
                    <a:pt x="103" y="124"/>
                  </a:lnTo>
                  <a:lnTo>
                    <a:pt x="103" y="194"/>
                  </a:lnTo>
                  <a:lnTo>
                    <a:pt x="108" y="188"/>
                  </a:lnTo>
                  <a:lnTo>
                    <a:pt x="108" y="140"/>
                  </a:lnTo>
                  <a:lnTo>
                    <a:pt x="108" y="194"/>
                  </a:lnTo>
                  <a:lnTo>
                    <a:pt x="113" y="194"/>
                  </a:lnTo>
                  <a:lnTo>
                    <a:pt x="113" y="151"/>
                  </a:lnTo>
                  <a:lnTo>
                    <a:pt x="113" y="194"/>
                  </a:lnTo>
                  <a:lnTo>
                    <a:pt x="119" y="188"/>
                  </a:lnTo>
                  <a:lnTo>
                    <a:pt x="119" y="194"/>
                  </a:lnTo>
                  <a:lnTo>
                    <a:pt x="119" y="0"/>
                  </a:lnTo>
                  <a:lnTo>
                    <a:pt x="119" y="183"/>
                  </a:lnTo>
                  <a:lnTo>
                    <a:pt x="124" y="188"/>
                  </a:lnTo>
                  <a:lnTo>
                    <a:pt x="124" y="91"/>
                  </a:lnTo>
                  <a:lnTo>
                    <a:pt x="124" y="194"/>
                  </a:lnTo>
                  <a:lnTo>
                    <a:pt x="129" y="194"/>
                  </a:lnTo>
                  <a:lnTo>
                    <a:pt x="129" y="38"/>
                  </a:lnTo>
                  <a:lnTo>
                    <a:pt x="129" y="183"/>
                  </a:lnTo>
                  <a:lnTo>
                    <a:pt x="135" y="183"/>
                  </a:lnTo>
                  <a:lnTo>
                    <a:pt x="135" y="156"/>
                  </a:lnTo>
                  <a:lnTo>
                    <a:pt x="135" y="194"/>
                  </a:lnTo>
                  <a:lnTo>
                    <a:pt x="140" y="183"/>
                  </a:lnTo>
                  <a:lnTo>
                    <a:pt x="140" y="140"/>
                  </a:lnTo>
                  <a:lnTo>
                    <a:pt x="140" y="194"/>
                  </a:lnTo>
                  <a:lnTo>
                    <a:pt x="146" y="188"/>
                  </a:lnTo>
                  <a:lnTo>
                    <a:pt x="146" y="38"/>
                  </a:lnTo>
                  <a:lnTo>
                    <a:pt x="146" y="151"/>
                  </a:lnTo>
                  <a:lnTo>
                    <a:pt x="151" y="156"/>
                  </a:lnTo>
                  <a:lnTo>
                    <a:pt x="151" y="124"/>
                  </a:lnTo>
                  <a:lnTo>
                    <a:pt x="151" y="194"/>
                  </a:lnTo>
                  <a:lnTo>
                    <a:pt x="156" y="188"/>
                  </a:lnTo>
                  <a:lnTo>
                    <a:pt x="156" y="129"/>
                  </a:lnTo>
                  <a:lnTo>
                    <a:pt x="156" y="194"/>
                  </a:lnTo>
                  <a:lnTo>
                    <a:pt x="162" y="188"/>
                  </a:lnTo>
                  <a:lnTo>
                    <a:pt x="162" y="91"/>
                  </a:lnTo>
                  <a:lnTo>
                    <a:pt x="162" y="194"/>
                  </a:lnTo>
                  <a:lnTo>
                    <a:pt x="167" y="177"/>
                  </a:lnTo>
                  <a:lnTo>
                    <a:pt x="167" y="91"/>
                  </a:lnTo>
                  <a:lnTo>
                    <a:pt x="167" y="194"/>
                  </a:lnTo>
                  <a:lnTo>
                    <a:pt x="172" y="183"/>
                  </a:lnTo>
                  <a:lnTo>
                    <a:pt x="172" y="38"/>
                  </a:lnTo>
                  <a:lnTo>
                    <a:pt x="172" y="177"/>
                  </a:lnTo>
                  <a:lnTo>
                    <a:pt x="178" y="188"/>
                  </a:lnTo>
                  <a:lnTo>
                    <a:pt x="178" y="194"/>
                  </a:lnTo>
                  <a:lnTo>
                    <a:pt x="178" y="151"/>
                  </a:lnTo>
                  <a:lnTo>
                    <a:pt x="178" y="177"/>
                  </a:lnTo>
                  <a:lnTo>
                    <a:pt x="183" y="183"/>
                  </a:lnTo>
                  <a:lnTo>
                    <a:pt x="183" y="140"/>
                  </a:lnTo>
                  <a:lnTo>
                    <a:pt x="183" y="194"/>
                  </a:lnTo>
                  <a:lnTo>
                    <a:pt x="189" y="188"/>
                  </a:lnTo>
                  <a:lnTo>
                    <a:pt x="189" y="129"/>
                  </a:lnTo>
                  <a:lnTo>
                    <a:pt x="189" y="194"/>
                  </a:lnTo>
                  <a:lnTo>
                    <a:pt x="194" y="194"/>
                  </a:lnTo>
                  <a:lnTo>
                    <a:pt x="194" y="140"/>
                  </a:lnTo>
                  <a:lnTo>
                    <a:pt x="194" y="194"/>
                  </a:lnTo>
                  <a:lnTo>
                    <a:pt x="199" y="177"/>
                  </a:lnTo>
                  <a:lnTo>
                    <a:pt x="199" y="81"/>
                  </a:lnTo>
                  <a:lnTo>
                    <a:pt x="199" y="188"/>
                  </a:lnTo>
                  <a:lnTo>
                    <a:pt x="205" y="194"/>
                  </a:lnTo>
                  <a:lnTo>
                    <a:pt x="205" y="140"/>
                  </a:lnTo>
                  <a:lnTo>
                    <a:pt x="205" y="194"/>
                  </a:lnTo>
                  <a:lnTo>
                    <a:pt x="210" y="183"/>
                  </a:lnTo>
                  <a:lnTo>
                    <a:pt x="210" y="129"/>
                  </a:lnTo>
                  <a:lnTo>
                    <a:pt x="210" y="194"/>
                  </a:lnTo>
                  <a:lnTo>
                    <a:pt x="215" y="188"/>
                  </a:lnTo>
                  <a:lnTo>
                    <a:pt x="215" y="113"/>
                  </a:lnTo>
                  <a:lnTo>
                    <a:pt x="215" y="194"/>
                  </a:lnTo>
                  <a:lnTo>
                    <a:pt x="221" y="188"/>
                  </a:lnTo>
                  <a:lnTo>
                    <a:pt x="221" y="14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2" name="Freeform 139"/>
            <p:cNvSpPr>
              <a:spLocks/>
            </p:cNvSpPr>
            <p:nvPr/>
          </p:nvSpPr>
          <p:spPr bwMode="auto">
            <a:xfrm>
              <a:off x="1586" y="3436"/>
              <a:ext cx="220" cy="194"/>
            </a:xfrm>
            <a:custGeom>
              <a:avLst/>
              <a:gdLst>
                <a:gd name="T0" fmla="*/ 5 w 220"/>
                <a:gd name="T1" fmla="*/ 177 h 194"/>
                <a:gd name="T2" fmla="*/ 11 w 220"/>
                <a:gd name="T3" fmla="*/ 194 h 194"/>
                <a:gd name="T4" fmla="*/ 16 w 220"/>
                <a:gd name="T5" fmla="*/ 188 h 194"/>
                <a:gd name="T6" fmla="*/ 21 w 220"/>
                <a:gd name="T7" fmla="*/ 188 h 194"/>
                <a:gd name="T8" fmla="*/ 27 w 220"/>
                <a:gd name="T9" fmla="*/ 188 h 194"/>
                <a:gd name="T10" fmla="*/ 32 w 220"/>
                <a:gd name="T11" fmla="*/ 194 h 194"/>
                <a:gd name="T12" fmla="*/ 38 w 220"/>
                <a:gd name="T13" fmla="*/ 177 h 194"/>
                <a:gd name="T14" fmla="*/ 43 w 220"/>
                <a:gd name="T15" fmla="*/ 194 h 194"/>
                <a:gd name="T16" fmla="*/ 48 w 220"/>
                <a:gd name="T17" fmla="*/ 188 h 194"/>
                <a:gd name="T18" fmla="*/ 54 w 220"/>
                <a:gd name="T19" fmla="*/ 188 h 194"/>
                <a:gd name="T20" fmla="*/ 54 w 220"/>
                <a:gd name="T21" fmla="*/ 188 h 194"/>
                <a:gd name="T22" fmla="*/ 59 w 220"/>
                <a:gd name="T23" fmla="*/ 183 h 194"/>
                <a:gd name="T24" fmla="*/ 64 w 220"/>
                <a:gd name="T25" fmla="*/ 194 h 194"/>
                <a:gd name="T26" fmla="*/ 70 w 220"/>
                <a:gd name="T27" fmla="*/ 183 h 194"/>
                <a:gd name="T28" fmla="*/ 75 w 220"/>
                <a:gd name="T29" fmla="*/ 194 h 194"/>
                <a:gd name="T30" fmla="*/ 81 w 220"/>
                <a:gd name="T31" fmla="*/ 167 h 194"/>
                <a:gd name="T32" fmla="*/ 86 w 220"/>
                <a:gd name="T33" fmla="*/ 91 h 194"/>
                <a:gd name="T34" fmla="*/ 91 w 220"/>
                <a:gd name="T35" fmla="*/ 140 h 194"/>
                <a:gd name="T36" fmla="*/ 97 w 220"/>
                <a:gd name="T37" fmla="*/ 91 h 194"/>
                <a:gd name="T38" fmla="*/ 102 w 220"/>
                <a:gd name="T39" fmla="*/ 134 h 194"/>
                <a:gd name="T40" fmla="*/ 107 w 220"/>
                <a:gd name="T41" fmla="*/ 194 h 194"/>
                <a:gd name="T42" fmla="*/ 113 w 220"/>
                <a:gd name="T43" fmla="*/ 177 h 194"/>
                <a:gd name="T44" fmla="*/ 118 w 220"/>
                <a:gd name="T45" fmla="*/ 194 h 194"/>
                <a:gd name="T46" fmla="*/ 124 w 220"/>
                <a:gd name="T47" fmla="*/ 188 h 194"/>
                <a:gd name="T48" fmla="*/ 124 w 220"/>
                <a:gd name="T49" fmla="*/ 188 h 194"/>
                <a:gd name="T50" fmla="*/ 129 w 220"/>
                <a:gd name="T51" fmla="*/ 194 h 194"/>
                <a:gd name="T52" fmla="*/ 134 w 220"/>
                <a:gd name="T53" fmla="*/ 194 h 194"/>
                <a:gd name="T54" fmla="*/ 140 w 220"/>
                <a:gd name="T55" fmla="*/ 183 h 194"/>
                <a:gd name="T56" fmla="*/ 145 w 220"/>
                <a:gd name="T57" fmla="*/ 194 h 194"/>
                <a:gd name="T58" fmla="*/ 150 w 220"/>
                <a:gd name="T59" fmla="*/ 188 h 194"/>
                <a:gd name="T60" fmla="*/ 156 w 220"/>
                <a:gd name="T61" fmla="*/ 183 h 194"/>
                <a:gd name="T62" fmla="*/ 161 w 220"/>
                <a:gd name="T63" fmla="*/ 140 h 194"/>
                <a:gd name="T64" fmla="*/ 167 w 220"/>
                <a:gd name="T65" fmla="*/ 86 h 194"/>
                <a:gd name="T66" fmla="*/ 172 w 220"/>
                <a:gd name="T67" fmla="*/ 140 h 194"/>
                <a:gd name="T68" fmla="*/ 177 w 220"/>
                <a:gd name="T69" fmla="*/ 140 h 194"/>
                <a:gd name="T70" fmla="*/ 183 w 220"/>
                <a:gd name="T71" fmla="*/ 65 h 194"/>
                <a:gd name="T72" fmla="*/ 188 w 220"/>
                <a:gd name="T73" fmla="*/ 91 h 194"/>
                <a:gd name="T74" fmla="*/ 193 w 220"/>
                <a:gd name="T75" fmla="*/ 172 h 194"/>
                <a:gd name="T76" fmla="*/ 199 w 220"/>
                <a:gd name="T77" fmla="*/ 113 h 194"/>
                <a:gd name="T78" fmla="*/ 204 w 220"/>
                <a:gd name="T79" fmla="*/ 140 h 194"/>
                <a:gd name="T80" fmla="*/ 210 w 220"/>
                <a:gd name="T81" fmla="*/ 167 h 194"/>
                <a:gd name="T82" fmla="*/ 215 w 220"/>
                <a:gd name="T83" fmla="*/ 3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194">
                  <a:moveTo>
                    <a:pt x="0" y="140"/>
                  </a:moveTo>
                  <a:lnTo>
                    <a:pt x="0" y="194"/>
                  </a:lnTo>
                  <a:lnTo>
                    <a:pt x="5" y="177"/>
                  </a:lnTo>
                  <a:lnTo>
                    <a:pt x="5" y="75"/>
                  </a:lnTo>
                  <a:lnTo>
                    <a:pt x="5" y="194"/>
                  </a:lnTo>
                  <a:lnTo>
                    <a:pt x="11" y="194"/>
                  </a:lnTo>
                  <a:lnTo>
                    <a:pt x="11" y="91"/>
                  </a:lnTo>
                  <a:lnTo>
                    <a:pt x="11" y="194"/>
                  </a:lnTo>
                  <a:lnTo>
                    <a:pt x="16" y="188"/>
                  </a:lnTo>
                  <a:lnTo>
                    <a:pt x="16" y="140"/>
                  </a:lnTo>
                  <a:lnTo>
                    <a:pt x="16" y="183"/>
                  </a:lnTo>
                  <a:lnTo>
                    <a:pt x="21" y="188"/>
                  </a:lnTo>
                  <a:lnTo>
                    <a:pt x="21" y="140"/>
                  </a:lnTo>
                  <a:lnTo>
                    <a:pt x="21" y="194"/>
                  </a:lnTo>
                  <a:lnTo>
                    <a:pt x="27" y="188"/>
                  </a:lnTo>
                  <a:lnTo>
                    <a:pt x="27" y="140"/>
                  </a:lnTo>
                  <a:lnTo>
                    <a:pt x="27" y="194"/>
                  </a:lnTo>
                  <a:lnTo>
                    <a:pt x="32" y="194"/>
                  </a:lnTo>
                  <a:lnTo>
                    <a:pt x="32" y="38"/>
                  </a:lnTo>
                  <a:lnTo>
                    <a:pt x="32" y="194"/>
                  </a:lnTo>
                  <a:lnTo>
                    <a:pt x="38" y="177"/>
                  </a:lnTo>
                  <a:lnTo>
                    <a:pt x="38" y="129"/>
                  </a:lnTo>
                  <a:lnTo>
                    <a:pt x="38" y="188"/>
                  </a:lnTo>
                  <a:lnTo>
                    <a:pt x="43" y="194"/>
                  </a:lnTo>
                  <a:lnTo>
                    <a:pt x="43" y="0"/>
                  </a:lnTo>
                  <a:lnTo>
                    <a:pt x="43" y="194"/>
                  </a:lnTo>
                  <a:lnTo>
                    <a:pt x="48" y="188"/>
                  </a:lnTo>
                  <a:lnTo>
                    <a:pt x="48" y="129"/>
                  </a:lnTo>
                  <a:lnTo>
                    <a:pt x="48" y="194"/>
                  </a:lnTo>
                  <a:lnTo>
                    <a:pt x="54" y="188"/>
                  </a:lnTo>
                  <a:lnTo>
                    <a:pt x="54" y="194"/>
                  </a:lnTo>
                  <a:lnTo>
                    <a:pt x="54" y="124"/>
                  </a:lnTo>
                  <a:lnTo>
                    <a:pt x="54" y="188"/>
                  </a:lnTo>
                  <a:lnTo>
                    <a:pt x="59" y="194"/>
                  </a:lnTo>
                  <a:lnTo>
                    <a:pt x="59" y="140"/>
                  </a:lnTo>
                  <a:lnTo>
                    <a:pt x="59" y="183"/>
                  </a:lnTo>
                  <a:lnTo>
                    <a:pt x="64" y="188"/>
                  </a:lnTo>
                  <a:lnTo>
                    <a:pt x="64" y="172"/>
                  </a:lnTo>
                  <a:lnTo>
                    <a:pt x="64" y="194"/>
                  </a:lnTo>
                  <a:lnTo>
                    <a:pt x="70" y="194"/>
                  </a:lnTo>
                  <a:lnTo>
                    <a:pt x="70" y="161"/>
                  </a:lnTo>
                  <a:lnTo>
                    <a:pt x="70" y="183"/>
                  </a:lnTo>
                  <a:lnTo>
                    <a:pt x="75" y="188"/>
                  </a:lnTo>
                  <a:lnTo>
                    <a:pt x="75" y="91"/>
                  </a:lnTo>
                  <a:lnTo>
                    <a:pt x="75" y="194"/>
                  </a:lnTo>
                  <a:lnTo>
                    <a:pt x="81" y="188"/>
                  </a:lnTo>
                  <a:lnTo>
                    <a:pt x="81" y="194"/>
                  </a:lnTo>
                  <a:lnTo>
                    <a:pt x="81" y="167"/>
                  </a:lnTo>
                  <a:lnTo>
                    <a:pt x="81" y="188"/>
                  </a:lnTo>
                  <a:lnTo>
                    <a:pt x="86" y="194"/>
                  </a:lnTo>
                  <a:lnTo>
                    <a:pt x="86" y="91"/>
                  </a:lnTo>
                  <a:lnTo>
                    <a:pt x="86" y="194"/>
                  </a:lnTo>
                  <a:lnTo>
                    <a:pt x="91" y="188"/>
                  </a:lnTo>
                  <a:lnTo>
                    <a:pt x="91" y="140"/>
                  </a:lnTo>
                  <a:lnTo>
                    <a:pt x="91" y="194"/>
                  </a:lnTo>
                  <a:lnTo>
                    <a:pt x="97" y="188"/>
                  </a:lnTo>
                  <a:lnTo>
                    <a:pt x="97" y="91"/>
                  </a:lnTo>
                  <a:lnTo>
                    <a:pt x="97" y="194"/>
                  </a:lnTo>
                  <a:lnTo>
                    <a:pt x="102" y="177"/>
                  </a:lnTo>
                  <a:lnTo>
                    <a:pt x="102" y="134"/>
                  </a:lnTo>
                  <a:lnTo>
                    <a:pt x="102" y="194"/>
                  </a:lnTo>
                  <a:lnTo>
                    <a:pt x="107" y="188"/>
                  </a:lnTo>
                  <a:lnTo>
                    <a:pt x="107" y="194"/>
                  </a:lnTo>
                  <a:lnTo>
                    <a:pt x="107" y="140"/>
                  </a:lnTo>
                  <a:lnTo>
                    <a:pt x="107" y="177"/>
                  </a:lnTo>
                  <a:lnTo>
                    <a:pt x="113" y="177"/>
                  </a:lnTo>
                  <a:lnTo>
                    <a:pt x="113" y="91"/>
                  </a:lnTo>
                  <a:lnTo>
                    <a:pt x="113" y="194"/>
                  </a:lnTo>
                  <a:lnTo>
                    <a:pt x="118" y="194"/>
                  </a:lnTo>
                  <a:lnTo>
                    <a:pt x="118" y="129"/>
                  </a:lnTo>
                  <a:lnTo>
                    <a:pt x="118" y="194"/>
                  </a:lnTo>
                  <a:lnTo>
                    <a:pt x="124" y="188"/>
                  </a:lnTo>
                  <a:lnTo>
                    <a:pt x="124" y="194"/>
                  </a:lnTo>
                  <a:lnTo>
                    <a:pt x="124" y="124"/>
                  </a:lnTo>
                  <a:lnTo>
                    <a:pt x="124" y="188"/>
                  </a:lnTo>
                  <a:lnTo>
                    <a:pt x="129" y="194"/>
                  </a:lnTo>
                  <a:lnTo>
                    <a:pt x="129" y="113"/>
                  </a:lnTo>
                  <a:lnTo>
                    <a:pt x="129" y="194"/>
                  </a:lnTo>
                  <a:lnTo>
                    <a:pt x="134" y="188"/>
                  </a:lnTo>
                  <a:lnTo>
                    <a:pt x="134" y="91"/>
                  </a:lnTo>
                  <a:lnTo>
                    <a:pt x="134" y="194"/>
                  </a:lnTo>
                  <a:lnTo>
                    <a:pt x="140" y="172"/>
                  </a:lnTo>
                  <a:lnTo>
                    <a:pt x="140" y="91"/>
                  </a:lnTo>
                  <a:lnTo>
                    <a:pt x="140" y="183"/>
                  </a:lnTo>
                  <a:lnTo>
                    <a:pt x="145" y="188"/>
                  </a:lnTo>
                  <a:lnTo>
                    <a:pt x="145" y="156"/>
                  </a:lnTo>
                  <a:lnTo>
                    <a:pt x="145" y="194"/>
                  </a:lnTo>
                  <a:lnTo>
                    <a:pt x="150" y="194"/>
                  </a:lnTo>
                  <a:lnTo>
                    <a:pt x="150" y="113"/>
                  </a:lnTo>
                  <a:lnTo>
                    <a:pt x="150" y="188"/>
                  </a:lnTo>
                  <a:lnTo>
                    <a:pt x="156" y="194"/>
                  </a:lnTo>
                  <a:lnTo>
                    <a:pt x="156" y="113"/>
                  </a:lnTo>
                  <a:lnTo>
                    <a:pt x="156" y="183"/>
                  </a:lnTo>
                  <a:lnTo>
                    <a:pt x="161" y="188"/>
                  </a:lnTo>
                  <a:lnTo>
                    <a:pt x="161" y="194"/>
                  </a:lnTo>
                  <a:lnTo>
                    <a:pt x="161" y="140"/>
                  </a:lnTo>
                  <a:lnTo>
                    <a:pt x="161" y="172"/>
                  </a:lnTo>
                  <a:lnTo>
                    <a:pt x="167" y="177"/>
                  </a:lnTo>
                  <a:lnTo>
                    <a:pt x="167" y="86"/>
                  </a:lnTo>
                  <a:lnTo>
                    <a:pt x="167" y="194"/>
                  </a:lnTo>
                  <a:lnTo>
                    <a:pt x="172" y="194"/>
                  </a:lnTo>
                  <a:lnTo>
                    <a:pt x="172" y="140"/>
                  </a:lnTo>
                  <a:lnTo>
                    <a:pt x="172" y="194"/>
                  </a:lnTo>
                  <a:lnTo>
                    <a:pt x="177" y="188"/>
                  </a:lnTo>
                  <a:lnTo>
                    <a:pt x="177" y="140"/>
                  </a:lnTo>
                  <a:lnTo>
                    <a:pt x="177" y="194"/>
                  </a:lnTo>
                  <a:lnTo>
                    <a:pt x="183" y="177"/>
                  </a:lnTo>
                  <a:lnTo>
                    <a:pt x="183" y="65"/>
                  </a:lnTo>
                  <a:lnTo>
                    <a:pt x="183" y="183"/>
                  </a:lnTo>
                  <a:lnTo>
                    <a:pt x="188" y="177"/>
                  </a:lnTo>
                  <a:lnTo>
                    <a:pt x="188" y="91"/>
                  </a:lnTo>
                  <a:lnTo>
                    <a:pt x="188" y="194"/>
                  </a:lnTo>
                  <a:lnTo>
                    <a:pt x="193" y="183"/>
                  </a:lnTo>
                  <a:lnTo>
                    <a:pt x="193" y="172"/>
                  </a:lnTo>
                  <a:lnTo>
                    <a:pt x="193" y="194"/>
                  </a:lnTo>
                  <a:lnTo>
                    <a:pt x="199" y="188"/>
                  </a:lnTo>
                  <a:lnTo>
                    <a:pt x="199" y="113"/>
                  </a:lnTo>
                  <a:lnTo>
                    <a:pt x="199" y="194"/>
                  </a:lnTo>
                  <a:lnTo>
                    <a:pt x="204" y="172"/>
                  </a:lnTo>
                  <a:lnTo>
                    <a:pt x="204" y="140"/>
                  </a:lnTo>
                  <a:lnTo>
                    <a:pt x="204" y="194"/>
                  </a:lnTo>
                  <a:lnTo>
                    <a:pt x="210" y="188"/>
                  </a:lnTo>
                  <a:lnTo>
                    <a:pt x="210" y="167"/>
                  </a:lnTo>
                  <a:lnTo>
                    <a:pt x="210" y="183"/>
                  </a:lnTo>
                  <a:lnTo>
                    <a:pt x="215" y="172"/>
                  </a:lnTo>
                  <a:lnTo>
                    <a:pt x="215" y="38"/>
                  </a:lnTo>
                  <a:lnTo>
                    <a:pt x="215" y="194"/>
                  </a:lnTo>
                  <a:lnTo>
                    <a:pt x="220" y="194"/>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3" name="Freeform 140"/>
            <p:cNvSpPr>
              <a:spLocks/>
            </p:cNvSpPr>
            <p:nvPr/>
          </p:nvSpPr>
          <p:spPr bwMode="auto">
            <a:xfrm>
              <a:off x="1806" y="3199"/>
              <a:ext cx="215" cy="431"/>
            </a:xfrm>
            <a:custGeom>
              <a:avLst/>
              <a:gdLst>
                <a:gd name="T0" fmla="*/ 0 w 215"/>
                <a:gd name="T1" fmla="*/ 431 h 431"/>
                <a:gd name="T2" fmla="*/ 6 w 215"/>
                <a:gd name="T3" fmla="*/ 431 h 431"/>
                <a:gd name="T4" fmla="*/ 11 w 215"/>
                <a:gd name="T5" fmla="*/ 431 h 431"/>
                <a:gd name="T6" fmla="*/ 16 w 215"/>
                <a:gd name="T7" fmla="*/ 275 h 431"/>
                <a:gd name="T8" fmla="*/ 22 w 215"/>
                <a:gd name="T9" fmla="*/ 431 h 431"/>
                <a:gd name="T10" fmla="*/ 27 w 215"/>
                <a:gd name="T11" fmla="*/ 425 h 431"/>
                <a:gd name="T12" fmla="*/ 33 w 215"/>
                <a:gd name="T13" fmla="*/ 409 h 431"/>
                <a:gd name="T14" fmla="*/ 38 w 215"/>
                <a:gd name="T15" fmla="*/ 425 h 431"/>
                <a:gd name="T16" fmla="*/ 43 w 215"/>
                <a:gd name="T17" fmla="*/ 425 h 431"/>
                <a:gd name="T18" fmla="*/ 43 w 215"/>
                <a:gd name="T19" fmla="*/ 425 h 431"/>
                <a:gd name="T20" fmla="*/ 49 w 215"/>
                <a:gd name="T21" fmla="*/ 431 h 431"/>
                <a:gd name="T22" fmla="*/ 54 w 215"/>
                <a:gd name="T23" fmla="*/ 431 h 431"/>
                <a:gd name="T24" fmla="*/ 60 w 215"/>
                <a:gd name="T25" fmla="*/ 431 h 431"/>
                <a:gd name="T26" fmla="*/ 65 w 215"/>
                <a:gd name="T27" fmla="*/ 431 h 431"/>
                <a:gd name="T28" fmla="*/ 70 w 215"/>
                <a:gd name="T29" fmla="*/ 431 h 431"/>
                <a:gd name="T30" fmla="*/ 76 w 215"/>
                <a:gd name="T31" fmla="*/ 377 h 431"/>
                <a:gd name="T32" fmla="*/ 81 w 215"/>
                <a:gd name="T33" fmla="*/ 0 h 431"/>
                <a:gd name="T34" fmla="*/ 86 w 215"/>
                <a:gd name="T35" fmla="*/ 431 h 431"/>
                <a:gd name="T36" fmla="*/ 92 w 215"/>
                <a:gd name="T37" fmla="*/ 431 h 431"/>
                <a:gd name="T38" fmla="*/ 97 w 215"/>
                <a:gd name="T39" fmla="*/ 425 h 431"/>
                <a:gd name="T40" fmla="*/ 103 w 215"/>
                <a:gd name="T41" fmla="*/ 425 h 431"/>
                <a:gd name="T42" fmla="*/ 108 w 215"/>
                <a:gd name="T43" fmla="*/ 420 h 431"/>
                <a:gd name="T44" fmla="*/ 113 w 215"/>
                <a:gd name="T45" fmla="*/ 425 h 431"/>
                <a:gd name="T46" fmla="*/ 119 w 215"/>
                <a:gd name="T47" fmla="*/ 409 h 431"/>
                <a:gd name="T48" fmla="*/ 124 w 215"/>
                <a:gd name="T49" fmla="*/ 425 h 431"/>
                <a:gd name="T50" fmla="*/ 129 w 215"/>
                <a:gd name="T51" fmla="*/ 425 h 431"/>
                <a:gd name="T52" fmla="*/ 135 w 215"/>
                <a:gd name="T53" fmla="*/ 425 h 431"/>
                <a:gd name="T54" fmla="*/ 140 w 215"/>
                <a:gd name="T55" fmla="*/ 420 h 431"/>
                <a:gd name="T56" fmla="*/ 146 w 215"/>
                <a:gd name="T57" fmla="*/ 425 h 431"/>
                <a:gd name="T58" fmla="*/ 151 w 215"/>
                <a:gd name="T59" fmla="*/ 425 h 431"/>
                <a:gd name="T60" fmla="*/ 156 w 215"/>
                <a:gd name="T61" fmla="*/ 431 h 431"/>
                <a:gd name="T62" fmla="*/ 162 w 215"/>
                <a:gd name="T63" fmla="*/ 409 h 431"/>
                <a:gd name="T64" fmla="*/ 167 w 215"/>
                <a:gd name="T65" fmla="*/ 425 h 431"/>
                <a:gd name="T66" fmla="*/ 172 w 215"/>
                <a:gd name="T67" fmla="*/ 425 h 431"/>
                <a:gd name="T68" fmla="*/ 178 w 215"/>
                <a:gd name="T69" fmla="*/ 425 h 431"/>
                <a:gd name="T70" fmla="*/ 183 w 215"/>
                <a:gd name="T71" fmla="*/ 420 h 431"/>
                <a:gd name="T72" fmla="*/ 183 w 215"/>
                <a:gd name="T73" fmla="*/ 414 h 431"/>
                <a:gd name="T74" fmla="*/ 189 w 215"/>
                <a:gd name="T75" fmla="*/ 275 h 431"/>
                <a:gd name="T76" fmla="*/ 194 w 215"/>
                <a:gd name="T77" fmla="*/ 377 h 431"/>
                <a:gd name="T78" fmla="*/ 199 w 215"/>
                <a:gd name="T79" fmla="*/ 361 h 431"/>
                <a:gd name="T80" fmla="*/ 205 w 215"/>
                <a:gd name="T81" fmla="*/ 350 h 431"/>
                <a:gd name="T82" fmla="*/ 210 w 215"/>
                <a:gd name="T83" fmla="*/ 25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5" h="431">
                  <a:moveTo>
                    <a:pt x="0" y="431"/>
                  </a:moveTo>
                  <a:lnTo>
                    <a:pt x="0" y="328"/>
                  </a:lnTo>
                  <a:lnTo>
                    <a:pt x="0" y="431"/>
                  </a:lnTo>
                  <a:lnTo>
                    <a:pt x="6" y="431"/>
                  </a:lnTo>
                  <a:lnTo>
                    <a:pt x="6" y="377"/>
                  </a:lnTo>
                  <a:lnTo>
                    <a:pt x="6" y="431"/>
                  </a:lnTo>
                  <a:lnTo>
                    <a:pt x="11" y="414"/>
                  </a:lnTo>
                  <a:lnTo>
                    <a:pt x="11" y="409"/>
                  </a:lnTo>
                  <a:lnTo>
                    <a:pt x="11" y="431"/>
                  </a:lnTo>
                  <a:lnTo>
                    <a:pt x="16" y="425"/>
                  </a:lnTo>
                  <a:lnTo>
                    <a:pt x="16" y="431"/>
                  </a:lnTo>
                  <a:lnTo>
                    <a:pt x="16" y="275"/>
                  </a:lnTo>
                  <a:lnTo>
                    <a:pt x="16" y="409"/>
                  </a:lnTo>
                  <a:lnTo>
                    <a:pt x="22" y="409"/>
                  </a:lnTo>
                  <a:lnTo>
                    <a:pt x="22" y="431"/>
                  </a:lnTo>
                  <a:lnTo>
                    <a:pt x="22" y="377"/>
                  </a:lnTo>
                  <a:lnTo>
                    <a:pt x="22" y="420"/>
                  </a:lnTo>
                  <a:lnTo>
                    <a:pt x="27" y="425"/>
                  </a:lnTo>
                  <a:lnTo>
                    <a:pt x="27" y="275"/>
                  </a:lnTo>
                  <a:lnTo>
                    <a:pt x="27" y="431"/>
                  </a:lnTo>
                  <a:lnTo>
                    <a:pt x="33" y="409"/>
                  </a:lnTo>
                  <a:lnTo>
                    <a:pt x="33" y="377"/>
                  </a:lnTo>
                  <a:lnTo>
                    <a:pt x="33" y="431"/>
                  </a:lnTo>
                  <a:lnTo>
                    <a:pt x="38" y="425"/>
                  </a:lnTo>
                  <a:lnTo>
                    <a:pt x="38" y="377"/>
                  </a:lnTo>
                  <a:lnTo>
                    <a:pt x="38" y="431"/>
                  </a:lnTo>
                  <a:lnTo>
                    <a:pt x="43" y="425"/>
                  </a:lnTo>
                  <a:lnTo>
                    <a:pt x="43" y="431"/>
                  </a:lnTo>
                  <a:lnTo>
                    <a:pt x="43" y="345"/>
                  </a:lnTo>
                  <a:lnTo>
                    <a:pt x="43" y="425"/>
                  </a:lnTo>
                  <a:lnTo>
                    <a:pt x="49" y="431"/>
                  </a:lnTo>
                  <a:lnTo>
                    <a:pt x="49" y="296"/>
                  </a:lnTo>
                  <a:lnTo>
                    <a:pt x="49" y="431"/>
                  </a:lnTo>
                  <a:lnTo>
                    <a:pt x="54" y="431"/>
                  </a:lnTo>
                  <a:lnTo>
                    <a:pt x="54" y="366"/>
                  </a:lnTo>
                  <a:lnTo>
                    <a:pt x="54" y="431"/>
                  </a:lnTo>
                  <a:lnTo>
                    <a:pt x="60" y="425"/>
                  </a:lnTo>
                  <a:lnTo>
                    <a:pt x="60" y="328"/>
                  </a:lnTo>
                  <a:lnTo>
                    <a:pt x="60" y="431"/>
                  </a:lnTo>
                  <a:lnTo>
                    <a:pt x="65" y="425"/>
                  </a:lnTo>
                  <a:lnTo>
                    <a:pt x="65" y="210"/>
                  </a:lnTo>
                  <a:lnTo>
                    <a:pt x="65" y="431"/>
                  </a:lnTo>
                  <a:lnTo>
                    <a:pt x="70" y="414"/>
                  </a:lnTo>
                  <a:lnTo>
                    <a:pt x="70" y="350"/>
                  </a:lnTo>
                  <a:lnTo>
                    <a:pt x="70" y="431"/>
                  </a:lnTo>
                  <a:lnTo>
                    <a:pt x="76" y="425"/>
                  </a:lnTo>
                  <a:lnTo>
                    <a:pt x="76" y="431"/>
                  </a:lnTo>
                  <a:lnTo>
                    <a:pt x="76" y="377"/>
                  </a:lnTo>
                  <a:lnTo>
                    <a:pt x="76" y="414"/>
                  </a:lnTo>
                  <a:lnTo>
                    <a:pt x="81" y="420"/>
                  </a:lnTo>
                  <a:lnTo>
                    <a:pt x="81" y="0"/>
                  </a:lnTo>
                  <a:lnTo>
                    <a:pt x="81" y="431"/>
                  </a:lnTo>
                  <a:lnTo>
                    <a:pt x="86" y="425"/>
                  </a:lnTo>
                  <a:lnTo>
                    <a:pt x="86" y="431"/>
                  </a:lnTo>
                  <a:lnTo>
                    <a:pt x="86" y="366"/>
                  </a:lnTo>
                  <a:lnTo>
                    <a:pt x="86" y="425"/>
                  </a:lnTo>
                  <a:lnTo>
                    <a:pt x="92" y="431"/>
                  </a:lnTo>
                  <a:lnTo>
                    <a:pt x="92" y="345"/>
                  </a:lnTo>
                  <a:lnTo>
                    <a:pt x="92" y="420"/>
                  </a:lnTo>
                  <a:lnTo>
                    <a:pt x="97" y="425"/>
                  </a:lnTo>
                  <a:lnTo>
                    <a:pt x="97" y="377"/>
                  </a:lnTo>
                  <a:lnTo>
                    <a:pt x="97" y="431"/>
                  </a:lnTo>
                  <a:lnTo>
                    <a:pt x="103" y="425"/>
                  </a:lnTo>
                  <a:lnTo>
                    <a:pt x="103" y="361"/>
                  </a:lnTo>
                  <a:lnTo>
                    <a:pt x="103" y="420"/>
                  </a:lnTo>
                  <a:lnTo>
                    <a:pt x="108" y="420"/>
                  </a:lnTo>
                  <a:lnTo>
                    <a:pt x="108" y="328"/>
                  </a:lnTo>
                  <a:lnTo>
                    <a:pt x="108" y="431"/>
                  </a:lnTo>
                  <a:lnTo>
                    <a:pt x="113" y="425"/>
                  </a:lnTo>
                  <a:lnTo>
                    <a:pt x="113" y="431"/>
                  </a:lnTo>
                  <a:lnTo>
                    <a:pt x="113" y="404"/>
                  </a:lnTo>
                  <a:lnTo>
                    <a:pt x="119" y="409"/>
                  </a:lnTo>
                  <a:lnTo>
                    <a:pt x="119" y="393"/>
                  </a:lnTo>
                  <a:lnTo>
                    <a:pt x="119" y="431"/>
                  </a:lnTo>
                  <a:lnTo>
                    <a:pt x="124" y="425"/>
                  </a:lnTo>
                  <a:lnTo>
                    <a:pt x="124" y="248"/>
                  </a:lnTo>
                  <a:lnTo>
                    <a:pt x="124" y="431"/>
                  </a:lnTo>
                  <a:lnTo>
                    <a:pt x="129" y="425"/>
                  </a:lnTo>
                  <a:lnTo>
                    <a:pt x="129" y="124"/>
                  </a:lnTo>
                  <a:lnTo>
                    <a:pt x="129" y="431"/>
                  </a:lnTo>
                  <a:lnTo>
                    <a:pt x="135" y="425"/>
                  </a:lnTo>
                  <a:lnTo>
                    <a:pt x="135" y="366"/>
                  </a:lnTo>
                  <a:lnTo>
                    <a:pt x="135" y="431"/>
                  </a:lnTo>
                  <a:lnTo>
                    <a:pt x="140" y="420"/>
                  </a:lnTo>
                  <a:lnTo>
                    <a:pt x="140" y="328"/>
                  </a:lnTo>
                  <a:lnTo>
                    <a:pt x="140" y="431"/>
                  </a:lnTo>
                  <a:lnTo>
                    <a:pt x="146" y="425"/>
                  </a:lnTo>
                  <a:lnTo>
                    <a:pt x="146" y="404"/>
                  </a:lnTo>
                  <a:lnTo>
                    <a:pt x="146" y="431"/>
                  </a:lnTo>
                  <a:lnTo>
                    <a:pt x="151" y="425"/>
                  </a:lnTo>
                  <a:lnTo>
                    <a:pt x="151" y="350"/>
                  </a:lnTo>
                  <a:lnTo>
                    <a:pt x="151" y="431"/>
                  </a:lnTo>
                  <a:lnTo>
                    <a:pt x="156" y="431"/>
                  </a:lnTo>
                  <a:lnTo>
                    <a:pt x="156" y="328"/>
                  </a:lnTo>
                  <a:lnTo>
                    <a:pt x="156" y="404"/>
                  </a:lnTo>
                  <a:lnTo>
                    <a:pt x="162" y="409"/>
                  </a:lnTo>
                  <a:lnTo>
                    <a:pt x="162" y="328"/>
                  </a:lnTo>
                  <a:lnTo>
                    <a:pt x="162" y="431"/>
                  </a:lnTo>
                  <a:lnTo>
                    <a:pt x="167" y="425"/>
                  </a:lnTo>
                  <a:lnTo>
                    <a:pt x="167" y="366"/>
                  </a:lnTo>
                  <a:lnTo>
                    <a:pt x="167" y="431"/>
                  </a:lnTo>
                  <a:lnTo>
                    <a:pt x="172" y="425"/>
                  </a:lnTo>
                  <a:lnTo>
                    <a:pt x="172" y="393"/>
                  </a:lnTo>
                  <a:lnTo>
                    <a:pt x="172" y="431"/>
                  </a:lnTo>
                  <a:lnTo>
                    <a:pt x="178" y="425"/>
                  </a:lnTo>
                  <a:lnTo>
                    <a:pt x="178" y="377"/>
                  </a:lnTo>
                  <a:lnTo>
                    <a:pt x="178" y="414"/>
                  </a:lnTo>
                  <a:lnTo>
                    <a:pt x="183" y="420"/>
                  </a:lnTo>
                  <a:lnTo>
                    <a:pt x="183" y="431"/>
                  </a:lnTo>
                  <a:lnTo>
                    <a:pt x="183" y="388"/>
                  </a:lnTo>
                  <a:lnTo>
                    <a:pt x="183" y="414"/>
                  </a:lnTo>
                  <a:lnTo>
                    <a:pt x="189" y="420"/>
                  </a:lnTo>
                  <a:lnTo>
                    <a:pt x="189" y="431"/>
                  </a:lnTo>
                  <a:lnTo>
                    <a:pt x="189" y="275"/>
                  </a:lnTo>
                  <a:lnTo>
                    <a:pt x="189" y="425"/>
                  </a:lnTo>
                  <a:lnTo>
                    <a:pt x="194" y="431"/>
                  </a:lnTo>
                  <a:lnTo>
                    <a:pt x="194" y="377"/>
                  </a:lnTo>
                  <a:lnTo>
                    <a:pt x="194" y="431"/>
                  </a:lnTo>
                  <a:lnTo>
                    <a:pt x="199" y="425"/>
                  </a:lnTo>
                  <a:lnTo>
                    <a:pt x="199" y="361"/>
                  </a:lnTo>
                  <a:lnTo>
                    <a:pt x="199" y="431"/>
                  </a:lnTo>
                  <a:lnTo>
                    <a:pt x="205" y="425"/>
                  </a:lnTo>
                  <a:lnTo>
                    <a:pt x="205" y="350"/>
                  </a:lnTo>
                  <a:lnTo>
                    <a:pt x="205" y="431"/>
                  </a:lnTo>
                  <a:lnTo>
                    <a:pt x="210" y="431"/>
                  </a:lnTo>
                  <a:lnTo>
                    <a:pt x="210" y="253"/>
                  </a:lnTo>
                  <a:lnTo>
                    <a:pt x="210" y="431"/>
                  </a:lnTo>
                  <a:lnTo>
                    <a:pt x="215" y="425"/>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4" name="Freeform 141"/>
            <p:cNvSpPr>
              <a:spLocks/>
            </p:cNvSpPr>
            <p:nvPr/>
          </p:nvSpPr>
          <p:spPr bwMode="auto">
            <a:xfrm>
              <a:off x="2021" y="3146"/>
              <a:ext cx="216" cy="484"/>
            </a:xfrm>
            <a:custGeom>
              <a:avLst/>
              <a:gdLst>
                <a:gd name="T0" fmla="*/ 0 w 216"/>
                <a:gd name="T1" fmla="*/ 430 h 484"/>
                <a:gd name="T2" fmla="*/ 6 w 216"/>
                <a:gd name="T3" fmla="*/ 484 h 484"/>
                <a:gd name="T4" fmla="*/ 11 w 216"/>
                <a:gd name="T5" fmla="*/ 462 h 484"/>
                <a:gd name="T6" fmla="*/ 17 w 216"/>
                <a:gd name="T7" fmla="*/ 0 h 484"/>
                <a:gd name="T8" fmla="*/ 22 w 216"/>
                <a:gd name="T9" fmla="*/ 457 h 484"/>
                <a:gd name="T10" fmla="*/ 27 w 216"/>
                <a:gd name="T11" fmla="*/ 430 h 484"/>
                <a:gd name="T12" fmla="*/ 33 w 216"/>
                <a:gd name="T13" fmla="*/ 484 h 484"/>
                <a:gd name="T14" fmla="*/ 38 w 216"/>
                <a:gd name="T15" fmla="*/ 478 h 484"/>
                <a:gd name="T16" fmla="*/ 44 w 216"/>
                <a:gd name="T17" fmla="*/ 478 h 484"/>
                <a:gd name="T18" fmla="*/ 49 w 216"/>
                <a:gd name="T19" fmla="*/ 484 h 484"/>
                <a:gd name="T20" fmla="*/ 54 w 216"/>
                <a:gd name="T21" fmla="*/ 467 h 484"/>
                <a:gd name="T22" fmla="*/ 60 w 216"/>
                <a:gd name="T23" fmla="*/ 478 h 484"/>
                <a:gd name="T24" fmla="*/ 60 w 216"/>
                <a:gd name="T25" fmla="*/ 478 h 484"/>
                <a:gd name="T26" fmla="*/ 65 w 216"/>
                <a:gd name="T27" fmla="*/ 484 h 484"/>
                <a:gd name="T28" fmla="*/ 70 w 216"/>
                <a:gd name="T29" fmla="*/ 484 h 484"/>
                <a:gd name="T30" fmla="*/ 76 w 216"/>
                <a:gd name="T31" fmla="*/ 473 h 484"/>
                <a:gd name="T32" fmla="*/ 81 w 216"/>
                <a:gd name="T33" fmla="*/ 484 h 484"/>
                <a:gd name="T34" fmla="*/ 87 w 216"/>
                <a:gd name="T35" fmla="*/ 473 h 484"/>
                <a:gd name="T36" fmla="*/ 92 w 216"/>
                <a:gd name="T37" fmla="*/ 484 h 484"/>
                <a:gd name="T38" fmla="*/ 97 w 216"/>
                <a:gd name="T39" fmla="*/ 484 h 484"/>
                <a:gd name="T40" fmla="*/ 103 w 216"/>
                <a:gd name="T41" fmla="*/ 360 h 484"/>
                <a:gd name="T42" fmla="*/ 108 w 216"/>
                <a:gd name="T43" fmla="*/ 414 h 484"/>
                <a:gd name="T44" fmla="*/ 113 w 216"/>
                <a:gd name="T45" fmla="*/ 365 h 484"/>
                <a:gd name="T46" fmla="*/ 119 w 216"/>
                <a:gd name="T47" fmla="*/ 381 h 484"/>
                <a:gd name="T48" fmla="*/ 124 w 216"/>
                <a:gd name="T49" fmla="*/ 430 h 484"/>
                <a:gd name="T50" fmla="*/ 130 w 216"/>
                <a:gd name="T51" fmla="*/ 430 h 484"/>
                <a:gd name="T52" fmla="*/ 135 w 216"/>
                <a:gd name="T53" fmla="*/ 430 h 484"/>
                <a:gd name="T54" fmla="*/ 140 w 216"/>
                <a:gd name="T55" fmla="*/ 268 h 484"/>
                <a:gd name="T56" fmla="*/ 146 w 216"/>
                <a:gd name="T57" fmla="*/ 430 h 484"/>
                <a:gd name="T58" fmla="*/ 151 w 216"/>
                <a:gd name="T59" fmla="*/ 462 h 484"/>
                <a:gd name="T60" fmla="*/ 156 w 216"/>
                <a:gd name="T61" fmla="*/ 419 h 484"/>
                <a:gd name="T62" fmla="*/ 162 w 216"/>
                <a:gd name="T63" fmla="*/ 484 h 484"/>
                <a:gd name="T64" fmla="*/ 167 w 216"/>
                <a:gd name="T65" fmla="*/ 478 h 484"/>
                <a:gd name="T66" fmla="*/ 173 w 216"/>
                <a:gd name="T67" fmla="*/ 478 h 484"/>
                <a:gd name="T68" fmla="*/ 178 w 216"/>
                <a:gd name="T69" fmla="*/ 478 h 484"/>
                <a:gd name="T70" fmla="*/ 183 w 216"/>
                <a:gd name="T71" fmla="*/ 478 h 484"/>
                <a:gd name="T72" fmla="*/ 189 w 216"/>
                <a:gd name="T73" fmla="*/ 462 h 484"/>
                <a:gd name="T74" fmla="*/ 194 w 216"/>
                <a:gd name="T75" fmla="*/ 478 h 484"/>
                <a:gd name="T76" fmla="*/ 194 w 216"/>
                <a:gd name="T77" fmla="*/ 473 h 484"/>
                <a:gd name="T78" fmla="*/ 199 w 216"/>
                <a:gd name="T79" fmla="*/ 484 h 484"/>
                <a:gd name="T80" fmla="*/ 205 w 216"/>
                <a:gd name="T81" fmla="*/ 484 h 484"/>
                <a:gd name="T82" fmla="*/ 210 w 216"/>
                <a:gd name="T83" fmla="*/ 48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484">
                  <a:moveTo>
                    <a:pt x="0" y="478"/>
                  </a:moveTo>
                  <a:lnTo>
                    <a:pt x="0" y="172"/>
                  </a:lnTo>
                  <a:lnTo>
                    <a:pt x="0" y="430"/>
                  </a:lnTo>
                  <a:lnTo>
                    <a:pt x="6" y="462"/>
                  </a:lnTo>
                  <a:lnTo>
                    <a:pt x="6" y="408"/>
                  </a:lnTo>
                  <a:lnTo>
                    <a:pt x="6" y="484"/>
                  </a:lnTo>
                  <a:lnTo>
                    <a:pt x="11" y="484"/>
                  </a:lnTo>
                  <a:lnTo>
                    <a:pt x="11" y="430"/>
                  </a:lnTo>
                  <a:lnTo>
                    <a:pt x="11" y="462"/>
                  </a:lnTo>
                  <a:lnTo>
                    <a:pt x="17" y="467"/>
                  </a:lnTo>
                  <a:lnTo>
                    <a:pt x="17" y="484"/>
                  </a:lnTo>
                  <a:lnTo>
                    <a:pt x="17" y="0"/>
                  </a:lnTo>
                  <a:lnTo>
                    <a:pt x="17" y="478"/>
                  </a:lnTo>
                  <a:lnTo>
                    <a:pt x="22" y="484"/>
                  </a:lnTo>
                  <a:lnTo>
                    <a:pt x="22" y="457"/>
                  </a:lnTo>
                  <a:lnTo>
                    <a:pt x="22" y="484"/>
                  </a:lnTo>
                  <a:lnTo>
                    <a:pt x="27" y="473"/>
                  </a:lnTo>
                  <a:lnTo>
                    <a:pt x="27" y="430"/>
                  </a:lnTo>
                  <a:lnTo>
                    <a:pt x="27" y="484"/>
                  </a:lnTo>
                  <a:lnTo>
                    <a:pt x="33" y="478"/>
                  </a:lnTo>
                  <a:lnTo>
                    <a:pt x="33" y="484"/>
                  </a:lnTo>
                  <a:lnTo>
                    <a:pt x="33" y="403"/>
                  </a:lnTo>
                  <a:lnTo>
                    <a:pt x="33" y="473"/>
                  </a:lnTo>
                  <a:lnTo>
                    <a:pt x="38" y="478"/>
                  </a:lnTo>
                  <a:lnTo>
                    <a:pt x="38" y="430"/>
                  </a:lnTo>
                  <a:lnTo>
                    <a:pt x="38" y="484"/>
                  </a:lnTo>
                  <a:lnTo>
                    <a:pt x="44" y="478"/>
                  </a:lnTo>
                  <a:lnTo>
                    <a:pt x="44" y="419"/>
                  </a:lnTo>
                  <a:lnTo>
                    <a:pt x="44" y="484"/>
                  </a:lnTo>
                  <a:lnTo>
                    <a:pt x="49" y="484"/>
                  </a:lnTo>
                  <a:lnTo>
                    <a:pt x="49" y="419"/>
                  </a:lnTo>
                  <a:lnTo>
                    <a:pt x="49" y="457"/>
                  </a:lnTo>
                  <a:lnTo>
                    <a:pt x="54" y="467"/>
                  </a:lnTo>
                  <a:lnTo>
                    <a:pt x="54" y="408"/>
                  </a:lnTo>
                  <a:lnTo>
                    <a:pt x="54" y="484"/>
                  </a:lnTo>
                  <a:lnTo>
                    <a:pt x="60" y="478"/>
                  </a:lnTo>
                  <a:lnTo>
                    <a:pt x="60" y="484"/>
                  </a:lnTo>
                  <a:lnTo>
                    <a:pt x="60" y="430"/>
                  </a:lnTo>
                  <a:lnTo>
                    <a:pt x="60" y="478"/>
                  </a:lnTo>
                  <a:lnTo>
                    <a:pt x="65" y="473"/>
                  </a:lnTo>
                  <a:lnTo>
                    <a:pt x="65" y="419"/>
                  </a:lnTo>
                  <a:lnTo>
                    <a:pt x="65" y="484"/>
                  </a:lnTo>
                  <a:lnTo>
                    <a:pt x="70" y="462"/>
                  </a:lnTo>
                  <a:lnTo>
                    <a:pt x="70" y="430"/>
                  </a:lnTo>
                  <a:lnTo>
                    <a:pt x="70" y="484"/>
                  </a:lnTo>
                  <a:lnTo>
                    <a:pt x="76" y="462"/>
                  </a:lnTo>
                  <a:lnTo>
                    <a:pt x="76" y="430"/>
                  </a:lnTo>
                  <a:lnTo>
                    <a:pt x="76" y="473"/>
                  </a:lnTo>
                  <a:lnTo>
                    <a:pt x="81" y="478"/>
                  </a:lnTo>
                  <a:lnTo>
                    <a:pt x="81" y="446"/>
                  </a:lnTo>
                  <a:lnTo>
                    <a:pt x="81" y="484"/>
                  </a:lnTo>
                  <a:lnTo>
                    <a:pt x="87" y="484"/>
                  </a:lnTo>
                  <a:lnTo>
                    <a:pt x="87" y="381"/>
                  </a:lnTo>
                  <a:lnTo>
                    <a:pt x="87" y="473"/>
                  </a:lnTo>
                  <a:lnTo>
                    <a:pt x="92" y="473"/>
                  </a:lnTo>
                  <a:lnTo>
                    <a:pt x="92" y="441"/>
                  </a:lnTo>
                  <a:lnTo>
                    <a:pt x="92" y="484"/>
                  </a:lnTo>
                  <a:lnTo>
                    <a:pt x="97" y="484"/>
                  </a:lnTo>
                  <a:lnTo>
                    <a:pt x="97" y="381"/>
                  </a:lnTo>
                  <a:lnTo>
                    <a:pt x="97" y="484"/>
                  </a:lnTo>
                  <a:lnTo>
                    <a:pt x="103" y="478"/>
                  </a:lnTo>
                  <a:lnTo>
                    <a:pt x="103" y="484"/>
                  </a:lnTo>
                  <a:lnTo>
                    <a:pt x="103" y="360"/>
                  </a:lnTo>
                  <a:lnTo>
                    <a:pt x="103" y="478"/>
                  </a:lnTo>
                  <a:lnTo>
                    <a:pt x="108" y="484"/>
                  </a:lnTo>
                  <a:lnTo>
                    <a:pt x="108" y="414"/>
                  </a:lnTo>
                  <a:lnTo>
                    <a:pt x="108" y="473"/>
                  </a:lnTo>
                  <a:lnTo>
                    <a:pt x="113" y="478"/>
                  </a:lnTo>
                  <a:lnTo>
                    <a:pt x="113" y="365"/>
                  </a:lnTo>
                  <a:lnTo>
                    <a:pt x="113" y="484"/>
                  </a:lnTo>
                  <a:lnTo>
                    <a:pt x="119" y="478"/>
                  </a:lnTo>
                  <a:lnTo>
                    <a:pt x="119" y="381"/>
                  </a:lnTo>
                  <a:lnTo>
                    <a:pt x="119" y="473"/>
                  </a:lnTo>
                  <a:lnTo>
                    <a:pt x="124" y="478"/>
                  </a:lnTo>
                  <a:lnTo>
                    <a:pt x="124" y="430"/>
                  </a:lnTo>
                  <a:lnTo>
                    <a:pt x="124" y="484"/>
                  </a:lnTo>
                  <a:lnTo>
                    <a:pt x="130" y="462"/>
                  </a:lnTo>
                  <a:lnTo>
                    <a:pt x="130" y="430"/>
                  </a:lnTo>
                  <a:lnTo>
                    <a:pt x="130" y="484"/>
                  </a:lnTo>
                  <a:lnTo>
                    <a:pt x="135" y="478"/>
                  </a:lnTo>
                  <a:lnTo>
                    <a:pt x="135" y="430"/>
                  </a:lnTo>
                  <a:lnTo>
                    <a:pt x="135" y="484"/>
                  </a:lnTo>
                  <a:lnTo>
                    <a:pt x="140" y="478"/>
                  </a:lnTo>
                  <a:lnTo>
                    <a:pt x="140" y="268"/>
                  </a:lnTo>
                  <a:lnTo>
                    <a:pt x="140" y="484"/>
                  </a:lnTo>
                  <a:lnTo>
                    <a:pt x="146" y="484"/>
                  </a:lnTo>
                  <a:lnTo>
                    <a:pt x="146" y="430"/>
                  </a:lnTo>
                  <a:lnTo>
                    <a:pt x="146" y="484"/>
                  </a:lnTo>
                  <a:lnTo>
                    <a:pt x="151" y="478"/>
                  </a:lnTo>
                  <a:lnTo>
                    <a:pt x="151" y="462"/>
                  </a:lnTo>
                  <a:lnTo>
                    <a:pt x="151" y="484"/>
                  </a:lnTo>
                  <a:lnTo>
                    <a:pt x="156" y="462"/>
                  </a:lnTo>
                  <a:lnTo>
                    <a:pt x="156" y="419"/>
                  </a:lnTo>
                  <a:lnTo>
                    <a:pt x="156" y="473"/>
                  </a:lnTo>
                  <a:lnTo>
                    <a:pt x="162" y="478"/>
                  </a:lnTo>
                  <a:lnTo>
                    <a:pt x="162" y="484"/>
                  </a:lnTo>
                  <a:lnTo>
                    <a:pt x="162" y="430"/>
                  </a:lnTo>
                  <a:lnTo>
                    <a:pt x="162" y="473"/>
                  </a:lnTo>
                  <a:lnTo>
                    <a:pt x="167" y="478"/>
                  </a:lnTo>
                  <a:lnTo>
                    <a:pt x="167" y="430"/>
                  </a:lnTo>
                  <a:lnTo>
                    <a:pt x="167" y="484"/>
                  </a:lnTo>
                  <a:lnTo>
                    <a:pt x="173" y="478"/>
                  </a:lnTo>
                  <a:lnTo>
                    <a:pt x="173" y="403"/>
                  </a:lnTo>
                  <a:lnTo>
                    <a:pt x="173" y="484"/>
                  </a:lnTo>
                  <a:lnTo>
                    <a:pt x="178" y="478"/>
                  </a:lnTo>
                  <a:lnTo>
                    <a:pt x="178" y="430"/>
                  </a:lnTo>
                  <a:lnTo>
                    <a:pt x="178" y="484"/>
                  </a:lnTo>
                  <a:lnTo>
                    <a:pt x="183" y="478"/>
                  </a:lnTo>
                  <a:lnTo>
                    <a:pt x="183" y="457"/>
                  </a:lnTo>
                  <a:lnTo>
                    <a:pt x="183" y="484"/>
                  </a:lnTo>
                  <a:lnTo>
                    <a:pt x="189" y="462"/>
                  </a:lnTo>
                  <a:lnTo>
                    <a:pt x="189" y="446"/>
                  </a:lnTo>
                  <a:lnTo>
                    <a:pt x="189" y="484"/>
                  </a:lnTo>
                  <a:lnTo>
                    <a:pt x="194" y="478"/>
                  </a:lnTo>
                  <a:lnTo>
                    <a:pt x="194" y="484"/>
                  </a:lnTo>
                  <a:lnTo>
                    <a:pt x="194" y="430"/>
                  </a:lnTo>
                  <a:lnTo>
                    <a:pt x="194" y="473"/>
                  </a:lnTo>
                  <a:lnTo>
                    <a:pt x="199" y="478"/>
                  </a:lnTo>
                  <a:lnTo>
                    <a:pt x="199" y="414"/>
                  </a:lnTo>
                  <a:lnTo>
                    <a:pt x="199" y="484"/>
                  </a:lnTo>
                  <a:lnTo>
                    <a:pt x="205" y="462"/>
                  </a:lnTo>
                  <a:lnTo>
                    <a:pt x="205" y="317"/>
                  </a:lnTo>
                  <a:lnTo>
                    <a:pt x="205" y="484"/>
                  </a:lnTo>
                  <a:lnTo>
                    <a:pt x="210" y="478"/>
                  </a:lnTo>
                  <a:lnTo>
                    <a:pt x="210" y="279"/>
                  </a:lnTo>
                  <a:lnTo>
                    <a:pt x="210" y="484"/>
                  </a:lnTo>
                  <a:lnTo>
                    <a:pt x="216" y="478"/>
                  </a:lnTo>
                  <a:lnTo>
                    <a:pt x="216" y="43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5" name="Freeform 142"/>
            <p:cNvSpPr>
              <a:spLocks/>
            </p:cNvSpPr>
            <p:nvPr/>
          </p:nvSpPr>
          <p:spPr bwMode="auto">
            <a:xfrm>
              <a:off x="2237" y="3027"/>
              <a:ext cx="225" cy="603"/>
            </a:xfrm>
            <a:custGeom>
              <a:avLst/>
              <a:gdLst>
                <a:gd name="T0" fmla="*/ 5 w 225"/>
                <a:gd name="T1" fmla="*/ 603 h 603"/>
                <a:gd name="T2" fmla="*/ 10 w 225"/>
                <a:gd name="T3" fmla="*/ 597 h 603"/>
                <a:gd name="T4" fmla="*/ 16 w 225"/>
                <a:gd name="T5" fmla="*/ 597 h 603"/>
                <a:gd name="T6" fmla="*/ 21 w 225"/>
                <a:gd name="T7" fmla="*/ 603 h 603"/>
                <a:gd name="T8" fmla="*/ 26 w 225"/>
                <a:gd name="T9" fmla="*/ 581 h 603"/>
                <a:gd name="T10" fmla="*/ 32 w 225"/>
                <a:gd name="T11" fmla="*/ 597 h 603"/>
                <a:gd name="T12" fmla="*/ 37 w 225"/>
                <a:gd name="T13" fmla="*/ 597 h 603"/>
                <a:gd name="T14" fmla="*/ 43 w 225"/>
                <a:gd name="T15" fmla="*/ 603 h 603"/>
                <a:gd name="T16" fmla="*/ 48 w 225"/>
                <a:gd name="T17" fmla="*/ 603 h 603"/>
                <a:gd name="T18" fmla="*/ 53 w 225"/>
                <a:gd name="T19" fmla="*/ 576 h 603"/>
                <a:gd name="T20" fmla="*/ 59 w 225"/>
                <a:gd name="T21" fmla="*/ 522 h 603"/>
                <a:gd name="T22" fmla="*/ 64 w 225"/>
                <a:gd name="T23" fmla="*/ 549 h 603"/>
                <a:gd name="T24" fmla="*/ 70 w 225"/>
                <a:gd name="T25" fmla="*/ 533 h 603"/>
                <a:gd name="T26" fmla="*/ 75 w 225"/>
                <a:gd name="T27" fmla="*/ 533 h 603"/>
                <a:gd name="T28" fmla="*/ 80 w 225"/>
                <a:gd name="T29" fmla="*/ 560 h 603"/>
                <a:gd name="T30" fmla="*/ 86 w 225"/>
                <a:gd name="T31" fmla="*/ 549 h 603"/>
                <a:gd name="T32" fmla="*/ 91 w 225"/>
                <a:gd name="T33" fmla="*/ 371 h 603"/>
                <a:gd name="T34" fmla="*/ 96 w 225"/>
                <a:gd name="T35" fmla="*/ 603 h 603"/>
                <a:gd name="T36" fmla="*/ 102 w 225"/>
                <a:gd name="T37" fmla="*/ 603 h 603"/>
                <a:gd name="T38" fmla="*/ 107 w 225"/>
                <a:gd name="T39" fmla="*/ 603 h 603"/>
                <a:gd name="T40" fmla="*/ 113 w 225"/>
                <a:gd name="T41" fmla="*/ 597 h 603"/>
                <a:gd name="T42" fmla="*/ 118 w 225"/>
                <a:gd name="T43" fmla="*/ 586 h 603"/>
                <a:gd name="T44" fmla="*/ 123 w 225"/>
                <a:gd name="T45" fmla="*/ 592 h 603"/>
                <a:gd name="T46" fmla="*/ 123 w 225"/>
                <a:gd name="T47" fmla="*/ 560 h 603"/>
                <a:gd name="T48" fmla="*/ 129 w 225"/>
                <a:gd name="T49" fmla="*/ 603 h 603"/>
                <a:gd name="T50" fmla="*/ 134 w 225"/>
                <a:gd name="T51" fmla="*/ 603 h 603"/>
                <a:gd name="T52" fmla="*/ 139 w 225"/>
                <a:gd name="T53" fmla="*/ 603 h 603"/>
                <a:gd name="T54" fmla="*/ 145 w 225"/>
                <a:gd name="T55" fmla="*/ 603 h 603"/>
                <a:gd name="T56" fmla="*/ 150 w 225"/>
                <a:gd name="T57" fmla="*/ 581 h 603"/>
                <a:gd name="T58" fmla="*/ 156 w 225"/>
                <a:gd name="T59" fmla="*/ 603 h 603"/>
                <a:gd name="T60" fmla="*/ 161 w 225"/>
                <a:gd name="T61" fmla="*/ 603 h 603"/>
                <a:gd name="T62" fmla="*/ 166 w 225"/>
                <a:gd name="T63" fmla="*/ 603 h 603"/>
                <a:gd name="T64" fmla="*/ 172 w 225"/>
                <a:gd name="T65" fmla="*/ 603 h 603"/>
                <a:gd name="T66" fmla="*/ 177 w 225"/>
                <a:gd name="T67" fmla="*/ 592 h 603"/>
                <a:gd name="T68" fmla="*/ 182 w 225"/>
                <a:gd name="T69" fmla="*/ 603 h 603"/>
                <a:gd name="T70" fmla="*/ 188 w 225"/>
                <a:gd name="T71" fmla="*/ 603 h 603"/>
                <a:gd name="T72" fmla="*/ 193 w 225"/>
                <a:gd name="T73" fmla="*/ 592 h 603"/>
                <a:gd name="T74" fmla="*/ 199 w 225"/>
                <a:gd name="T75" fmla="*/ 549 h 603"/>
                <a:gd name="T76" fmla="*/ 204 w 225"/>
                <a:gd name="T77" fmla="*/ 549 h 603"/>
                <a:gd name="T78" fmla="*/ 209 w 225"/>
                <a:gd name="T79" fmla="*/ 549 h 603"/>
                <a:gd name="T80" fmla="*/ 215 w 225"/>
                <a:gd name="T81" fmla="*/ 549 h 603"/>
                <a:gd name="T82" fmla="*/ 220 w 225"/>
                <a:gd name="T83" fmla="*/ 54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603">
                  <a:moveTo>
                    <a:pt x="0" y="549"/>
                  </a:moveTo>
                  <a:lnTo>
                    <a:pt x="0" y="597"/>
                  </a:lnTo>
                  <a:lnTo>
                    <a:pt x="5" y="603"/>
                  </a:lnTo>
                  <a:lnTo>
                    <a:pt x="5" y="549"/>
                  </a:lnTo>
                  <a:lnTo>
                    <a:pt x="5" y="592"/>
                  </a:lnTo>
                  <a:lnTo>
                    <a:pt x="10" y="597"/>
                  </a:lnTo>
                  <a:lnTo>
                    <a:pt x="10" y="0"/>
                  </a:lnTo>
                  <a:lnTo>
                    <a:pt x="10" y="603"/>
                  </a:lnTo>
                  <a:lnTo>
                    <a:pt x="16" y="597"/>
                  </a:lnTo>
                  <a:lnTo>
                    <a:pt x="16" y="38"/>
                  </a:lnTo>
                  <a:lnTo>
                    <a:pt x="16" y="603"/>
                  </a:lnTo>
                  <a:lnTo>
                    <a:pt x="21" y="603"/>
                  </a:lnTo>
                  <a:lnTo>
                    <a:pt x="21" y="500"/>
                  </a:lnTo>
                  <a:lnTo>
                    <a:pt x="21" y="603"/>
                  </a:lnTo>
                  <a:lnTo>
                    <a:pt x="26" y="581"/>
                  </a:lnTo>
                  <a:lnTo>
                    <a:pt x="26" y="549"/>
                  </a:lnTo>
                  <a:lnTo>
                    <a:pt x="26" y="603"/>
                  </a:lnTo>
                  <a:lnTo>
                    <a:pt x="32" y="597"/>
                  </a:lnTo>
                  <a:lnTo>
                    <a:pt x="32" y="549"/>
                  </a:lnTo>
                  <a:lnTo>
                    <a:pt x="32" y="603"/>
                  </a:lnTo>
                  <a:lnTo>
                    <a:pt x="37" y="597"/>
                  </a:lnTo>
                  <a:lnTo>
                    <a:pt x="37" y="549"/>
                  </a:lnTo>
                  <a:lnTo>
                    <a:pt x="37" y="603"/>
                  </a:lnTo>
                  <a:lnTo>
                    <a:pt x="43" y="603"/>
                  </a:lnTo>
                  <a:lnTo>
                    <a:pt x="43" y="500"/>
                  </a:lnTo>
                  <a:lnTo>
                    <a:pt x="43" y="603"/>
                  </a:lnTo>
                  <a:lnTo>
                    <a:pt x="48" y="603"/>
                  </a:lnTo>
                  <a:lnTo>
                    <a:pt x="48" y="484"/>
                  </a:lnTo>
                  <a:lnTo>
                    <a:pt x="48" y="570"/>
                  </a:lnTo>
                  <a:lnTo>
                    <a:pt x="53" y="576"/>
                  </a:lnTo>
                  <a:lnTo>
                    <a:pt x="53" y="603"/>
                  </a:lnTo>
                  <a:lnTo>
                    <a:pt x="59" y="586"/>
                  </a:lnTo>
                  <a:lnTo>
                    <a:pt x="59" y="522"/>
                  </a:lnTo>
                  <a:lnTo>
                    <a:pt x="59" y="570"/>
                  </a:lnTo>
                  <a:lnTo>
                    <a:pt x="64" y="576"/>
                  </a:lnTo>
                  <a:lnTo>
                    <a:pt x="64" y="549"/>
                  </a:lnTo>
                  <a:lnTo>
                    <a:pt x="64" y="603"/>
                  </a:lnTo>
                  <a:lnTo>
                    <a:pt x="70" y="597"/>
                  </a:lnTo>
                  <a:lnTo>
                    <a:pt x="70" y="533"/>
                  </a:lnTo>
                  <a:lnTo>
                    <a:pt x="70" y="603"/>
                  </a:lnTo>
                  <a:lnTo>
                    <a:pt x="75" y="603"/>
                  </a:lnTo>
                  <a:lnTo>
                    <a:pt x="75" y="533"/>
                  </a:lnTo>
                  <a:lnTo>
                    <a:pt x="75" y="586"/>
                  </a:lnTo>
                  <a:lnTo>
                    <a:pt x="80" y="592"/>
                  </a:lnTo>
                  <a:lnTo>
                    <a:pt x="80" y="560"/>
                  </a:lnTo>
                  <a:lnTo>
                    <a:pt x="80" y="603"/>
                  </a:lnTo>
                  <a:lnTo>
                    <a:pt x="86" y="592"/>
                  </a:lnTo>
                  <a:lnTo>
                    <a:pt x="86" y="549"/>
                  </a:lnTo>
                  <a:lnTo>
                    <a:pt x="86" y="597"/>
                  </a:lnTo>
                  <a:lnTo>
                    <a:pt x="91" y="603"/>
                  </a:lnTo>
                  <a:lnTo>
                    <a:pt x="91" y="371"/>
                  </a:lnTo>
                  <a:lnTo>
                    <a:pt x="91" y="592"/>
                  </a:lnTo>
                  <a:lnTo>
                    <a:pt x="96" y="597"/>
                  </a:lnTo>
                  <a:lnTo>
                    <a:pt x="96" y="603"/>
                  </a:lnTo>
                  <a:lnTo>
                    <a:pt x="96" y="522"/>
                  </a:lnTo>
                  <a:lnTo>
                    <a:pt x="102" y="522"/>
                  </a:lnTo>
                  <a:lnTo>
                    <a:pt x="102" y="603"/>
                  </a:lnTo>
                  <a:lnTo>
                    <a:pt x="102" y="581"/>
                  </a:lnTo>
                  <a:lnTo>
                    <a:pt x="107" y="586"/>
                  </a:lnTo>
                  <a:lnTo>
                    <a:pt x="107" y="603"/>
                  </a:lnTo>
                  <a:lnTo>
                    <a:pt x="107" y="538"/>
                  </a:lnTo>
                  <a:lnTo>
                    <a:pt x="107" y="592"/>
                  </a:lnTo>
                  <a:lnTo>
                    <a:pt x="113" y="597"/>
                  </a:lnTo>
                  <a:lnTo>
                    <a:pt x="113" y="371"/>
                  </a:lnTo>
                  <a:lnTo>
                    <a:pt x="113" y="603"/>
                  </a:lnTo>
                  <a:lnTo>
                    <a:pt x="118" y="586"/>
                  </a:lnTo>
                  <a:lnTo>
                    <a:pt x="118" y="511"/>
                  </a:lnTo>
                  <a:lnTo>
                    <a:pt x="118" y="592"/>
                  </a:lnTo>
                  <a:lnTo>
                    <a:pt x="123" y="592"/>
                  </a:lnTo>
                  <a:lnTo>
                    <a:pt x="123" y="603"/>
                  </a:lnTo>
                  <a:lnTo>
                    <a:pt x="123" y="549"/>
                  </a:lnTo>
                  <a:lnTo>
                    <a:pt x="123" y="560"/>
                  </a:lnTo>
                  <a:lnTo>
                    <a:pt x="129" y="576"/>
                  </a:lnTo>
                  <a:lnTo>
                    <a:pt x="129" y="549"/>
                  </a:lnTo>
                  <a:lnTo>
                    <a:pt x="129" y="603"/>
                  </a:lnTo>
                  <a:lnTo>
                    <a:pt x="134" y="597"/>
                  </a:lnTo>
                  <a:lnTo>
                    <a:pt x="134" y="549"/>
                  </a:lnTo>
                  <a:lnTo>
                    <a:pt x="134" y="603"/>
                  </a:lnTo>
                  <a:lnTo>
                    <a:pt x="139" y="603"/>
                  </a:lnTo>
                  <a:lnTo>
                    <a:pt x="139" y="522"/>
                  </a:lnTo>
                  <a:lnTo>
                    <a:pt x="139" y="603"/>
                  </a:lnTo>
                  <a:lnTo>
                    <a:pt x="145" y="597"/>
                  </a:lnTo>
                  <a:lnTo>
                    <a:pt x="145" y="393"/>
                  </a:lnTo>
                  <a:lnTo>
                    <a:pt x="145" y="603"/>
                  </a:lnTo>
                  <a:lnTo>
                    <a:pt x="150" y="603"/>
                  </a:lnTo>
                  <a:lnTo>
                    <a:pt x="150" y="479"/>
                  </a:lnTo>
                  <a:lnTo>
                    <a:pt x="150" y="581"/>
                  </a:lnTo>
                  <a:lnTo>
                    <a:pt x="156" y="586"/>
                  </a:lnTo>
                  <a:lnTo>
                    <a:pt x="156" y="188"/>
                  </a:lnTo>
                  <a:lnTo>
                    <a:pt x="156" y="603"/>
                  </a:lnTo>
                  <a:lnTo>
                    <a:pt x="161" y="603"/>
                  </a:lnTo>
                  <a:lnTo>
                    <a:pt x="161" y="570"/>
                  </a:lnTo>
                  <a:lnTo>
                    <a:pt x="161" y="603"/>
                  </a:lnTo>
                  <a:lnTo>
                    <a:pt x="166" y="603"/>
                  </a:lnTo>
                  <a:lnTo>
                    <a:pt x="166" y="549"/>
                  </a:lnTo>
                  <a:lnTo>
                    <a:pt x="166" y="603"/>
                  </a:lnTo>
                  <a:lnTo>
                    <a:pt x="172" y="603"/>
                  </a:lnTo>
                  <a:lnTo>
                    <a:pt x="172" y="500"/>
                  </a:lnTo>
                  <a:lnTo>
                    <a:pt x="172" y="603"/>
                  </a:lnTo>
                  <a:lnTo>
                    <a:pt x="177" y="576"/>
                  </a:lnTo>
                  <a:lnTo>
                    <a:pt x="177" y="549"/>
                  </a:lnTo>
                  <a:lnTo>
                    <a:pt x="177" y="592"/>
                  </a:lnTo>
                  <a:lnTo>
                    <a:pt x="182" y="597"/>
                  </a:lnTo>
                  <a:lnTo>
                    <a:pt x="182" y="549"/>
                  </a:lnTo>
                  <a:lnTo>
                    <a:pt x="182" y="603"/>
                  </a:lnTo>
                  <a:lnTo>
                    <a:pt x="188" y="597"/>
                  </a:lnTo>
                  <a:lnTo>
                    <a:pt x="188" y="549"/>
                  </a:lnTo>
                  <a:lnTo>
                    <a:pt x="188" y="603"/>
                  </a:lnTo>
                  <a:lnTo>
                    <a:pt x="193" y="586"/>
                  </a:lnTo>
                  <a:lnTo>
                    <a:pt x="193" y="538"/>
                  </a:lnTo>
                  <a:lnTo>
                    <a:pt x="193" y="592"/>
                  </a:lnTo>
                  <a:lnTo>
                    <a:pt x="199" y="597"/>
                  </a:lnTo>
                  <a:lnTo>
                    <a:pt x="199" y="603"/>
                  </a:lnTo>
                  <a:lnTo>
                    <a:pt x="199" y="549"/>
                  </a:lnTo>
                  <a:lnTo>
                    <a:pt x="199" y="597"/>
                  </a:lnTo>
                  <a:lnTo>
                    <a:pt x="204" y="603"/>
                  </a:lnTo>
                  <a:lnTo>
                    <a:pt x="204" y="549"/>
                  </a:lnTo>
                  <a:lnTo>
                    <a:pt x="204" y="586"/>
                  </a:lnTo>
                  <a:lnTo>
                    <a:pt x="209" y="592"/>
                  </a:lnTo>
                  <a:lnTo>
                    <a:pt x="209" y="549"/>
                  </a:lnTo>
                  <a:lnTo>
                    <a:pt x="209" y="603"/>
                  </a:lnTo>
                  <a:lnTo>
                    <a:pt x="215" y="597"/>
                  </a:lnTo>
                  <a:lnTo>
                    <a:pt x="215" y="549"/>
                  </a:lnTo>
                  <a:lnTo>
                    <a:pt x="215" y="603"/>
                  </a:lnTo>
                  <a:lnTo>
                    <a:pt x="220" y="603"/>
                  </a:lnTo>
                  <a:lnTo>
                    <a:pt x="220" y="549"/>
                  </a:lnTo>
                  <a:lnTo>
                    <a:pt x="220" y="603"/>
                  </a:lnTo>
                  <a:lnTo>
                    <a:pt x="225" y="597"/>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6" name="Freeform 143"/>
            <p:cNvSpPr>
              <a:spLocks/>
            </p:cNvSpPr>
            <p:nvPr/>
          </p:nvSpPr>
          <p:spPr bwMode="auto">
            <a:xfrm>
              <a:off x="2462" y="3371"/>
              <a:ext cx="216" cy="259"/>
            </a:xfrm>
            <a:custGeom>
              <a:avLst/>
              <a:gdLst>
                <a:gd name="T0" fmla="*/ 0 w 216"/>
                <a:gd name="T1" fmla="*/ 259 h 259"/>
                <a:gd name="T2" fmla="*/ 6 w 216"/>
                <a:gd name="T3" fmla="*/ 205 h 259"/>
                <a:gd name="T4" fmla="*/ 11 w 216"/>
                <a:gd name="T5" fmla="*/ 178 h 259"/>
                <a:gd name="T6" fmla="*/ 17 w 216"/>
                <a:gd name="T7" fmla="*/ 156 h 259"/>
                <a:gd name="T8" fmla="*/ 22 w 216"/>
                <a:gd name="T9" fmla="*/ 156 h 259"/>
                <a:gd name="T10" fmla="*/ 27 w 216"/>
                <a:gd name="T11" fmla="*/ 205 h 259"/>
                <a:gd name="T12" fmla="*/ 33 w 216"/>
                <a:gd name="T13" fmla="*/ 205 h 259"/>
                <a:gd name="T14" fmla="*/ 38 w 216"/>
                <a:gd name="T15" fmla="*/ 194 h 259"/>
                <a:gd name="T16" fmla="*/ 43 w 216"/>
                <a:gd name="T17" fmla="*/ 226 h 259"/>
                <a:gd name="T18" fmla="*/ 49 w 216"/>
                <a:gd name="T19" fmla="*/ 103 h 259"/>
                <a:gd name="T20" fmla="*/ 54 w 216"/>
                <a:gd name="T21" fmla="*/ 259 h 259"/>
                <a:gd name="T22" fmla="*/ 60 w 216"/>
                <a:gd name="T23" fmla="*/ 242 h 259"/>
                <a:gd name="T24" fmla="*/ 60 w 216"/>
                <a:gd name="T25" fmla="*/ 253 h 259"/>
                <a:gd name="T26" fmla="*/ 65 w 216"/>
                <a:gd name="T27" fmla="*/ 259 h 259"/>
                <a:gd name="T28" fmla="*/ 70 w 216"/>
                <a:gd name="T29" fmla="*/ 259 h 259"/>
                <a:gd name="T30" fmla="*/ 76 w 216"/>
                <a:gd name="T31" fmla="*/ 259 h 259"/>
                <a:gd name="T32" fmla="*/ 81 w 216"/>
                <a:gd name="T33" fmla="*/ 216 h 259"/>
                <a:gd name="T34" fmla="*/ 87 w 216"/>
                <a:gd name="T35" fmla="*/ 259 h 259"/>
                <a:gd name="T36" fmla="*/ 92 w 216"/>
                <a:gd name="T37" fmla="*/ 259 h 259"/>
                <a:gd name="T38" fmla="*/ 97 w 216"/>
                <a:gd name="T39" fmla="*/ 259 h 259"/>
                <a:gd name="T40" fmla="*/ 103 w 216"/>
                <a:gd name="T41" fmla="*/ 259 h 259"/>
                <a:gd name="T42" fmla="*/ 108 w 216"/>
                <a:gd name="T43" fmla="*/ 259 h 259"/>
                <a:gd name="T44" fmla="*/ 113 w 216"/>
                <a:gd name="T45" fmla="*/ 237 h 259"/>
                <a:gd name="T46" fmla="*/ 119 w 216"/>
                <a:gd name="T47" fmla="*/ 205 h 259"/>
                <a:gd name="T48" fmla="*/ 124 w 216"/>
                <a:gd name="T49" fmla="*/ 259 h 259"/>
                <a:gd name="T50" fmla="*/ 130 w 216"/>
                <a:gd name="T51" fmla="*/ 253 h 259"/>
                <a:gd name="T52" fmla="*/ 135 w 216"/>
                <a:gd name="T53" fmla="*/ 237 h 259"/>
                <a:gd name="T54" fmla="*/ 140 w 216"/>
                <a:gd name="T55" fmla="*/ 248 h 259"/>
                <a:gd name="T56" fmla="*/ 146 w 216"/>
                <a:gd name="T57" fmla="*/ 248 h 259"/>
                <a:gd name="T58" fmla="*/ 151 w 216"/>
                <a:gd name="T59" fmla="*/ 248 h 259"/>
                <a:gd name="T60" fmla="*/ 156 w 216"/>
                <a:gd name="T61" fmla="*/ 259 h 259"/>
                <a:gd name="T62" fmla="*/ 162 w 216"/>
                <a:gd name="T63" fmla="*/ 205 h 259"/>
                <a:gd name="T64" fmla="*/ 162 w 216"/>
                <a:gd name="T65" fmla="*/ 248 h 259"/>
                <a:gd name="T66" fmla="*/ 167 w 216"/>
                <a:gd name="T67" fmla="*/ 259 h 259"/>
                <a:gd name="T68" fmla="*/ 173 w 216"/>
                <a:gd name="T69" fmla="*/ 259 h 259"/>
                <a:gd name="T70" fmla="*/ 178 w 216"/>
                <a:gd name="T71" fmla="*/ 259 h 259"/>
                <a:gd name="T72" fmla="*/ 183 w 216"/>
                <a:gd name="T73" fmla="*/ 259 h 259"/>
                <a:gd name="T74" fmla="*/ 189 w 216"/>
                <a:gd name="T75" fmla="*/ 221 h 259"/>
                <a:gd name="T76" fmla="*/ 194 w 216"/>
                <a:gd name="T77" fmla="*/ 205 h 259"/>
                <a:gd name="T78" fmla="*/ 199 w 216"/>
                <a:gd name="T79" fmla="*/ 0 h 259"/>
                <a:gd name="T80" fmla="*/ 205 w 216"/>
                <a:gd name="T81" fmla="*/ 232 h 259"/>
                <a:gd name="T82" fmla="*/ 210 w 216"/>
                <a:gd name="T83" fmla="*/ 20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259">
                  <a:moveTo>
                    <a:pt x="0" y="253"/>
                  </a:moveTo>
                  <a:lnTo>
                    <a:pt x="0" y="194"/>
                  </a:lnTo>
                  <a:lnTo>
                    <a:pt x="0" y="259"/>
                  </a:lnTo>
                  <a:lnTo>
                    <a:pt x="6" y="253"/>
                  </a:lnTo>
                  <a:lnTo>
                    <a:pt x="6" y="259"/>
                  </a:lnTo>
                  <a:lnTo>
                    <a:pt x="6" y="205"/>
                  </a:lnTo>
                  <a:lnTo>
                    <a:pt x="6" y="242"/>
                  </a:lnTo>
                  <a:lnTo>
                    <a:pt x="11" y="248"/>
                  </a:lnTo>
                  <a:lnTo>
                    <a:pt x="11" y="178"/>
                  </a:lnTo>
                  <a:lnTo>
                    <a:pt x="11" y="259"/>
                  </a:lnTo>
                  <a:lnTo>
                    <a:pt x="17" y="237"/>
                  </a:lnTo>
                  <a:lnTo>
                    <a:pt x="17" y="156"/>
                  </a:lnTo>
                  <a:lnTo>
                    <a:pt x="17" y="253"/>
                  </a:lnTo>
                  <a:lnTo>
                    <a:pt x="22" y="259"/>
                  </a:lnTo>
                  <a:lnTo>
                    <a:pt x="22" y="156"/>
                  </a:lnTo>
                  <a:lnTo>
                    <a:pt x="22" y="259"/>
                  </a:lnTo>
                  <a:lnTo>
                    <a:pt x="27" y="259"/>
                  </a:lnTo>
                  <a:lnTo>
                    <a:pt x="27" y="205"/>
                  </a:lnTo>
                  <a:lnTo>
                    <a:pt x="27" y="259"/>
                  </a:lnTo>
                  <a:lnTo>
                    <a:pt x="33" y="253"/>
                  </a:lnTo>
                  <a:lnTo>
                    <a:pt x="33" y="205"/>
                  </a:lnTo>
                  <a:lnTo>
                    <a:pt x="33" y="248"/>
                  </a:lnTo>
                  <a:lnTo>
                    <a:pt x="38" y="248"/>
                  </a:lnTo>
                  <a:lnTo>
                    <a:pt x="38" y="194"/>
                  </a:lnTo>
                  <a:lnTo>
                    <a:pt x="38" y="259"/>
                  </a:lnTo>
                  <a:lnTo>
                    <a:pt x="43" y="253"/>
                  </a:lnTo>
                  <a:lnTo>
                    <a:pt x="43" y="226"/>
                  </a:lnTo>
                  <a:lnTo>
                    <a:pt x="43" y="259"/>
                  </a:lnTo>
                  <a:lnTo>
                    <a:pt x="49" y="237"/>
                  </a:lnTo>
                  <a:lnTo>
                    <a:pt x="49" y="103"/>
                  </a:lnTo>
                  <a:lnTo>
                    <a:pt x="49" y="259"/>
                  </a:lnTo>
                  <a:lnTo>
                    <a:pt x="54" y="253"/>
                  </a:lnTo>
                  <a:lnTo>
                    <a:pt x="54" y="259"/>
                  </a:lnTo>
                  <a:lnTo>
                    <a:pt x="54" y="156"/>
                  </a:lnTo>
                  <a:lnTo>
                    <a:pt x="54" y="237"/>
                  </a:lnTo>
                  <a:lnTo>
                    <a:pt x="60" y="242"/>
                  </a:lnTo>
                  <a:lnTo>
                    <a:pt x="60" y="259"/>
                  </a:lnTo>
                  <a:lnTo>
                    <a:pt x="60" y="205"/>
                  </a:lnTo>
                  <a:lnTo>
                    <a:pt x="60" y="253"/>
                  </a:lnTo>
                  <a:lnTo>
                    <a:pt x="65" y="259"/>
                  </a:lnTo>
                  <a:lnTo>
                    <a:pt x="65" y="178"/>
                  </a:lnTo>
                  <a:lnTo>
                    <a:pt x="65" y="259"/>
                  </a:lnTo>
                  <a:lnTo>
                    <a:pt x="70" y="248"/>
                  </a:lnTo>
                  <a:lnTo>
                    <a:pt x="70" y="178"/>
                  </a:lnTo>
                  <a:lnTo>
                    <a:pt x="70" y="259"/>
                  </a:lnTo>
                  <a:lnTo>
                    <a:pt x="76" y="253"/>
                  </a:lnTo>
                  <a:lnTo>
                    <a:pt x="76" y="205"/>
                  </a:lnTo>
                  <a:lnTo>
                    <a:pt x="76" y="259"/>
                  </a:lnTo>
                  <a:lnTo>
                    <a:pt x="81" y="259"/>
                  </a:lnTo>
                  <a:lnTo>
                    <a:pt x="81" y="178"/>
                  </a:lnTo>
                  <a:lnTo>
                    <a:pt x="81" y="216"/>
                  </a:lnTo>
                  <a:lnTo>
                    <a:pt x="87" y="221"/>
                  </a:lnTo>
                  <a:lnTo>
                    <a:pt x="87" y="151"/>
                  </a:lnTo>
                  <a:lnTo>
                    <a:pt x="87" y="259"/>
                  </a:lnTo>
                  <a:lnTo>
                    <a:pt x="92" y="253"/>
                  </a:lnTo>
                  <a:lnTo>
                    <a:pt x="92" y="156"/>
                  </a:lnTo>
                  <a:lnTo>
                    <a:pt x="92" y="259"/>
                  </a:lnTo>
                  <a:lnTo>
                    <a:pt x="97" y="237"/>
                  </a:lnTo>
                  <a:lnTo>
                    <a:pt x="97" y="194"/>
                  </a:lnTo>
                  <a:lnTo>
                    <a:pt x="97" y="259"/>
                  </a:lnTo>
                  <a:lnTo>
                    <a:pt x="103" y="248"/>
                  </a:lnTo>
                  <a:lnTo>
                    <a:pt x="103" y="156"/>
                  </a:lnTo>
                  <a:lnTo>
                    <a:pt x="103" y="259"/>
                  </a:lnTo>
                  <a:lnTo>
                    <a:pt x="108" y="259"/>
                  </a:lnTo>
                  <a:lnTo>
                    <a:pt x="108" y="205"/>
                  </a:lnTo>
                  <a:lnTo>
                    <a:pt x="108" y="259"/>
                  </a:lnTo>
                  <a:lnTo>
                    <a:pt x="113" y="253"/>
                  </a:lnTo>
                  <a:lnTo>
                    <a:pt x="113" y="205"/>
                  </a:lnTo>
                  <a:lnTo>
                    <a:pt x="113" y="237"/>
                  </a:lnTo>
                  <a:lnTo>
                    <a:pt x="119" y="242"/>
                  </a:lnTo>
                  <a:lnTo>
                    <a:pt x="119" y="259"/>
                  </a:lnTo>
                  <a:lnTo>
                    <a:pt x="119" y="205"/>
                  </a:lnTo>
                  <a:lnTo>
                    <a:pt x="119" y="248"/>
                  </a:lnTo>
                  <a:lnTo>
                    <a:pt x="124" y="248"/>
                  </a:lnTo>
                  <a:lnTo>
                    <a:pt x="124" y="259"/>
                  </a:lnTo>
                  <a:lnTo>
                    <a:pt x="124" y="205"/>
                  </a:lnTo>
                  <a:lnTo>
                    <a:pt x="124" y="248"/>
                  </a:lnTo>
                  <a:lnTo>
                    <a:pt x="130" y="253"/>
                  </a:lnTo>
                  <a:lnTo>
                    <a:pt x="130" y="221"/>
                  </a:lnTo>
                  <a:lnTo>
                    <a:pt x="130" y="259"/>
                  </a:lnTo>
                  <a:lnTo>
                    <a:pt x="135" y="237"/>
                  </a:lnTo>
                  <a:lnTo>
                    <a:pt x="135" y="205"/>
                  </a:lnTo>
                  <a:lnTo>
                    <a:pt x="135" y="242"/>
                  </a:lnTo>
                  <a:lnTo>
                    <a:pt x="140" y="248"/>
                  </a:lnTo>
                  <a:lnTo>
                    <a:pt x="140" y="232"/>
                  </a:lnTo>
                  <a:lnTo>
                    <a:pt x="140" y="259"/>
                  </a:lnTo>
                  <a:lnTo>
                    <a:pt x="146" y="248"/>
                  </a:lnTo>
                  <a:lnTo>
                    <a:pt x="146" y="194"/>
                  </a:lnTo>
                  <a:lnTo>
                    <a:pt x="146" y="259"/>
                  </a:lnTo>
                  <a:lnTo>
                    <a:pt x="151" y="248"/>
                  </a:lnTo>
                  <a:lnTo>
                    <a:pt x="151" y="156"/>
                  </a:lnTo>
                  <a:lnTo>
                    <a:pt x="151" y="259"/>
                  </a:lnTo>
                  <a:lnTo>
                    <a:pt x="156" y="259"/>
                  </a:lnTo>
                  <a:lnTo>
                    <a:pt x="156" y="140"/>
                  </a:lnTo>
                  <a:lnTo>
                    <a:pt x="156" y="205"/>
                  </a:lnTo>
                  <a:lnTo>
                    <a:pt x="162" y="205"/>
                  </a:lnTo>
                  <a:lnTo>
                    <a:pt x="162" y="259"/>
                  </a:lnTo>
                  <a:lnTo>
                    <a:pt x="162" y="156"/>
                  </a:lnTo>
                  <a:lnTo>
                    <a:pt x="162" y="248"/>
                  </a:lnTo>
                  <a:lnTo>
                    <a:pt x="167" y="248"/>
                  </a:lnTo>
                  <a:lnTo>
                    <a:pt x="167" y="205"/>
                  </a:lnTo>
                  <a:lnTo>
                    <a:pt x="167" y="259"/>
                  </a:lnTo>
                  <a:lnTo>
                    <a:pt x="173" y="253"/>
                  </a:lnTo>
                  <a:lnTo>
                    <a:pt x="173" y="205"/>
                  </a:lnTo>
                  <a:lnTo>
                    <a:pt x="173" y="259"/>
                  </a:lnTo>
                  <a:lnTo>
                    <a:pt x="178" y="259"/>
                  </a:lnTo>
                  <a:lnTo>
                    <a:pt x="178" y="156"/>
                  </a:lnTo>
                  <a:lnTo>
                    <a:pt x="178" y="259"/>
                  </a:lnTo>
                  <a:lnTo>
                    <a:pt x="183" y="242"/>
                  </a:lnTo>
                  <a:lnTo>
                    <a:pt x="183" y="194"/>
                  </a:lnTo>
                  <a:lnTo>
                    <a:pt x="183" y="259"/>
                  </a:lnTo>
                  <a:lnTo>
                    <a:pt x="189" y="253"/>
                  </a:lnTo>
                  <a:lnTo>
                    <a:pt x="189" y="259"/>
                  </a:lnTo>
                  <a:lnTo>
                    <a:pt x="189" y="221"/>
                  </a:lnTo>
                  <a:lnTo>
                    <a:pt x="189" y="248"/>
                  </a:lnTo>
                  <a:lnTo>
                    <a:pt x="194" y="248"/>
                  </a:lnTo>
                  <a:lnTo>
                    <a:pt x="194" y="205"/>
                  </a:lnTo>
                  <a:lnTo>
                    <a:pt x="194" y="259"/>
                  </a:lnTo>
                  <a:lnTo>
                    <a:pt x="199" y="253"/>
                  </a:lnTo>
                  <a:lnTo>
                    <a:pt x="199" y="0"/>
                  </a:lnTo>
                  <a:lnTo>
                    <a:pt x="199" y="259"/>
                  </a:lnTo>
                  <a:lnTo>
                    <a:pt x="205" y="242"/>
                  </a:lnTo>
                  <a:lnTo>
                    <a:pt x="205" y="232"/>
                  </a:lnTo>
                  <a:lnTo>
                    <a:pt x="205" y="259"/>
                  </a:lnTo>
                  <a:lnTo>
                    <a:pt x="210" y="259"/>
                  </a:lnTo>
                  <a:lnTo>
                    <a:pt x="210" y="205"/>
                  </a:lnTo>
                  <a:lnTo>
                    <a:pt x="210" y="259"/>
                  </a:lnTo>
                  <a:lnTo>
                    <a:pt x="216" y="259"/>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7" name="Freeform 144"/>
            <p:cNvSpPr>
              <a:spLocks/>
            </p:cNvSpPr>
            <p:nvPr/>
          </p:nvSpPr>
          <p:spPr bwMode="auto">
            <a:xfrm>
              <a:off x="2678" y="3199"/>
              <a:ext cx="220" cy="431"/>
            </a:xfrm>
            <a:custGeom>
              <a:avLst/>
              <a:gdLst>
                <a:gd name="T0" fmla="*/ 0 w 220"/>
                <a:gd name="T1" fmla="*/ 431 h 431"/>
                <a:gd name="T2" fmla="*/ 5 w 220"/>
                <a:gd name="T3" fmla="*/ 431 h 431"/>
                <a:gd name="T4" fmla="*/ 10 w 220"/>
                <a:gd name="T5" fmla="*/ 431 h 431"/>
                <a:gd name="T6" fmla="*/ 16 w 220"/>
                <a:gd name="T7" fmla="*/ 431 h 431"/>
                <a:gd name="T8" fmla="*/ 21 w 220"/>
                <a:gd name="T9" fmla="*/ 420 h 431"/>
                <a:gd name="T10" fmla="*/ 26 w 220"/>
                <a:gd name="T11" fmla="*/ 431 h 431"/>
                <a:gd name="T12" fmla="*/ 32 w 220"/>
                <a:gd name="T13" fmla="*/ 420 h 431"/>
                <a:gd name="T14" fmla="*/ 37 w 220"/>
                <a:gd name="T15" fmla="*/ 431 h 431"/>
                <a:gd name="T16" fmla="*/ 43 w 220"/>
                <a:gd name="T17" fmla="*/ 377 h 431"/>
                <a:gd name="T18" fmla="*/ 53 w 220"/>
                <a:gd name="T19" fmla="*/ 409 h 431"/>
                <a:gd name="T20" fmla="*/ 59 w 220"/>
                <a:gd name="T21" fmla="*/ 431 h 431"/>
                <a:gd name="T22" fmla="*/ 64 w 220"/>
                <a:gd name="T23" fmla="*/ 431 h 431"/>
                <a:gd name="T24" fmla="*/ 70 w 220"/>
                <a:gd name="T25" fmla="*/ 425 h 431"/>
                <a:gd name="T26" fmla="*/ 75 w 220"/>
                <a:gd name="T27" fmla="*/ 113 h 431"/>
                <a:gd name="T28" fmla="*/ 80 w 220"/>
                <a:gd name="T29" fmla="*/ 404 h 431"/>
                <a:gd name="T30" fmla="*/ 80 w 220"/>
                <a:gd name="T31" fmla="*/ 420 h 431"/>
                <a:gd name="T32" fmla="*/ 86 w 220"/>
                <a:gd name="T33" fmla="*/ 377 h 431"/>
                <a:gd name="T34" fmla="*/ 91 w 220"/>
                <a:gd name="T35" fmla="*/ 350 h 431"/>
                <a:gd name="T36" fmla="*/ 96 w 220"/>
                <a:gd name="T37" fmla="*/ 366 h 431"/>
                <a:gd name="T38" fmla="*/ 102 w 220"/>
                <a:gd name="T39" fmla="*/ 328 h 431"/>
                <a:gd name="T40" fmla="*/ 107 w 220"/>
                <a:gd name="T41" fmla="*/ 275 h 431"/>
                <a:gd name="T42" fmla="*/ 113 w 220"/>
                <a:gd name="T43" fmla="*/ 377 h 431"/>
                <a:gd name="T44" fmla="*/ 118 w 220"/>
                <a:gd name="T45" fmla="*/ 404 h 431"/>
                <a:gd name="T46" fmla="*/ 123 w 220"/>
                <a:gd name="T47" fmla="*/ 361 h 431"/>
                <a:gd name="T48" fmla="*/ 129 w 220"/>
                <a:gd name="T49" fmla="*/ 366 h 431"/>
                <a:gd name="T50" fmla="*/ 134 w 220"/>
                <a:gd name="T51" fmla="*/ 275 h 431"/>
                <a:gd name="T52" fmla="*/ 139 w 220"/>
                <a:gd name="T53" fmla="*/ 377 h 431"/>
                <a:gd name="T54" fmla="*/ 145 w 220"/>
                <a:gd name="T55" fmla="*/ 404 h 431"/>
                <a:gd name="T56" fmla="*/ 150 w 220"/>
                <a:gd name="T57" fmla="*/ 350 h 431"/>
                <a:gd name="T58" fmla="*/ 156 w 220"/>
                <a:gd name="T59" fmla="*/ 377 h 431"/>
                <a:gd name="T60" fmla="*/ 161 w 220"/>
                <a:gd name="T61" fmla="*/ 431 h 431"/>
                <a:gd name="T62" fmla="*/ 166 w 220"/>
                <a:gd name="T63" fmla="*/ 420 h 431"/>
                <a:gd name="T64" fmla="*/ 166 w 220"/>
                <a:gd name="T65" fmla="*/ 409 h 431"/>
                <a:gd name="T66" fmla="*/ 172 w 220"/>
                <a:gd name="T67" fmla="*/ 431 h 431"/>
                <a:gd name="T68" fmla="*/ 177 w 220"/>
                <a:gd name="T69" fmla="*/ 431 h 431"/>
                <a:gd name="T70" fmla="*/ 182 w 220"/>
                <a:gd name="T71" fmla="*/ 377 h 431"/>
                <a:gd name="T72" fmla="*/ 188 w 220"/>
                <a:gd name="T73" fmla="*/ 431 h 431"/>
                <a:gd name="T74" fmla="*/ 193 w 220"/>
                <a:gd name="T75" fmla="*/ 431 h 431"/>
                <a:gd name="T76" fmla="*/ 199 w 220"/>
                <a:gd name="T77" fmla="*/ 431 h 431"/>
                <a:gd name="T78" fmla="*/ 204 w 220"/>
                <a:gd name="T79" fmla="*/ 431 h 431"/>
                <a:gd name="T80" fmla="*/ 209 w 220"/>
                <a:gd name="T81" fmla="*/ 414 h 431"/>
                <a:gd name="T82" fmla="*/ 215 w 220"/>
                <a:gd name="T83" fmla="*/ 31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431">
                  <a:moveTo>
                    <a:pt x="0" y="431"/>
                  </a:moveTo>
                  <a:lnTo>
                    <a:pt x="0" y="377"/>
                  </a:lnTo>
                  <a:lnTo>
                    <a:pt x="0" y="431"/>
                  </a:lnTo>
                  <a:lnTo>
                    <a:pt x="5" y="404"/>
                  </a:lnTo>
                  <a:lnTo>
                    <a:pt x="5" y="398"/>
                  </a:lnTo>
                  <a:lnTo>
                    <a:pt x="5" y="431"/>
                  </a:lnTo>
                  <a:lnTo>
                    <a:pt x="10" y="409"/>
                  </a:lnTo>
                  <a:lnTo>
                    <a:pt x="10" y="328"/>
                  </a:lnTo>
                  <a:lnTo>
                    <a:pt x="10" y="431"/>
                  </a:lnTo>
                  <a:lnTo>
                    <a:pt x="16" y="414"/>
                  </a:lnTo>
                  <a:lnTo>
                    <a:pt x="16" y="409"/>
                  </a:lnTo>
                  <a:lnTo>
                    <a:pt x="16" y="431"/>
                  </a:lnTo>
                  <a:lnTo>
                    <a:pt x="21" y="414"/>
                  </a:lnTo>
                  <a:lnTo>
                    <a:pt x="21" y="323"/>
                  </a:lnTo>
                  <a:lnTo>
                    <a:pt x="21" y="420"/>
                  </a:lnTo>
                  <a:lnTo>
                    <a:pt x="26" y="425"/>
                  </a:lnTo>
                  <a:lnTo>
                    <a:pt x="26" y="377"/>
                  </a:lnTo>
                  <a:lnTo>
                    <a:pt x="26" y="431"/>
                  </a:lnTo>
                  <a:lnTo>
                    <a:pt x="32" y="425"/>
                  </a:lnTo>
                  <a:lnTo>
                    <a:pt x="32" y="366"/>
                  </a:lnTo>
                  <a:lnTo>
                    <a:pt x="32" y="420"/>
                  </a:lnTo>
                  <a:lnTo>
                    <a:pt x="37" y="425"/>
                  </a:lnTo>
                  <a:lnTo>
                    <a:pt x="37" y="377"/>
                  </a:lnTo>
                  <a:lnTo>
                    <a:pt x="37" y="431"/>
                  </a:lnTo>
                  <a:lnTo>
                    <a:pt x="43" y="431"/>
                  </a:lnTo>
                  <a:lnTo>
                    <a:pt x="43" y="232"/>
                  </a:lnTo>
                  <a:lnTo>
                    <a:pt x="43" y="377"/>
                  </a:lnTo>
                  <a:lnTo>
                    <a:pt x="48" y="409"/>
                  </a:lnTo>
                  <a:lnTo>
                    <a:pt x="48" y="431"/>
                  </a:lnTo>
                  <a:lnTo>
                    <a:pt x="53" y="409"/>
                  </a:lnTo>
                  <a:lnTo>
                    <a:pt x="53" y="377"/>
                  </a:lnTo>
                  <a:lnTo>
                    <a:pt x="53" y="431"/>
                  </a:lnTo>
                  <a:lnTo>
                    <a:pt x="59" y="431"/>
                  </a:lnTo>
                  <a:lnTo>
                    <a:pt x="59" y="377"/>
                  </a:lnTo>
                  <a:lnTo>
                    <a:pt x="59" y="431"/>
                  </a:lnTo>
                  <a:lnTo>
                    <a:pt x="64" y="431"/>
                  </a:lnTo>
                  <a:lnTo>
                    <a:pt x="64" y="27"/>
                  </a:lnTo>
                  <a:lnTo>
                    <a:pt x="64" y="431"/>
                  </a:lnTo>
                  <a:lnTo>
                    <a:pt x="70" y="425"/>
                  </a:lnTo>
                  <a:lnTo>
                    <a:pt x="70" y="431"/>
                  </a:lnTo>
                  <a:lnTo>
                    <a:pt x="70" y="113"/>
                  </a:lnTo>
                  <a:lnTo>
                    <a:pt x="75" y="113"/>
                  </a:lnTo>
                  <a:lnTo>
                    <a:pt x="75" y="431"/>
                  </a:lnTo>
                  <a:lnTo>
                    <a:pt x="75" y="398"/>
                  </a:lnTo>
                  <a:lnTo>
                    <a:pt x="80" y="404"/>
                  </a:lnTo>
                  <a:lnTo>
                    <a:pt x="80" y="431"/>
                  </a:lnTo>
                  <a:lnTo>
                    <a:pt x="80" y="377"/>
                  </a:lnTo>
                  <a:lnTo>
                    <a:pt x="80" y="420"/>
                  </a:lnTo>
                  <a:lnTo>
                    <a:pt x="86" y="425"/>
                  </a:lnTo>
                  <a:lnTo>
                    <a:pt x="86" y="431"/>
                  </a:lnTo>
                  <a:lnTo>
                    <a:pt x="86" y="377"/>
                  </a:lnTo>
                  <a:lnTo>
                    <a:pt x="86" y="425"/>
                  </a:lnTo>
                  <a:lnTo>
                    <a:pt x="91" y="431"/>
                  </a:lnTo>
                  <a:lnTo>
                    <a:pt x="91" y="350"/>
                  </a:lnTo>
                  <a:lnTo>
                    <a:pt x="91" y="420"/>
                  </a:lnTo>
                  <a:lnTo>
                    <a:pt x="96" y="425"/>
                  </a:lnTo>
                  <a:lnTo>
                    <a:pt x="96" y="366"/>
                  </a:lnTo>
                  <a:lnTo>
                    <a:pt x="96" y="431"/>
                  </a:lnTo>
                  <a:lnTo>
                    <a:pt x="102" y="425"/>
                  </a:lnTo>
                  <a:lnTo>
                    <a:pt x="102" y="328"/>
                  </a:lnTo>
                  <a:lnTo>
                    <a:pt x="102" y="431"/>
                  </a:lnTo>
                  <a:lnTo>
                    <a:pt x="107" y="431"/>
                  </a:lnTo>
                  <a:lnTo>
                    <a:pt x="107" y="275"/>
                  </a:lnTo>
                  <a:lnTo>
                    <a:pt x="107" y="393"/>
                  </a:lnTo>
                  <a:lnTo>
                    <a:pt x="113" y="398"/>
                  </a:lnTo>
                  <a:lnTo>
                    <a:pt x="113" y="377"/>
                  </a:lnTo>
                  <a:lnTo>
                    <a:pt x="113" y="431"/>
                  </a:lnTo>
                  <a:lnTo>
                    <a:pt x="118" y="425"/>
                  </a:lnTo>
                  <a:lnTo>
                    <a:pt x="118" y="404"/>
                  </a:lnTo>
                  <a:lnTo>
                    <a:pt x="118" y="431"/>
                  </a:lnTo>
                  <a:lnTo>
                    <a:pt x="123" y="425"/>
                  </a:lnTo>
                  <a:lnTo>
                    <a:pt x="123" y="361"/>
                  </a:lnTo>
                  <a:lnTo>
                    <a:pt x="123" y="431"/>
                  </a:lnTo>
                  <a:lnTo>
                    <a:pt x="129" y="414"/>
                  </a:lnTo>
                  <a:lnTo>
                    <a:pt x="129" y="366"/>
                  </a:lnTo>
                  <a:lnTo>
                    <a:pt x="129" y="431"/>
                  </a:lnTo>
                  <a:lnTo>
                    <a:pt x="134" y="414"/>
                  </a:lnTo>
                  <a:lnTo>
                    <a:pt x="134" y="275"/>
                  </a:lnTo>
                  <a:lnTo>
                    <a:pt x="134" y="420"/>
                  </a:lnTo>
                  <a:lnTo>
                    <a:pt x="139" y="425"/>
                  </a:lnTo>
                  <a:lnTo>
                    <a:pt x="139" y="377"/>
                  </a:lnTo>
                  <a:lnTo>
                    <a:pt x="139" y="431"/>
                  </a:lnTo>
                  <a:lnTo>
                    <a:pt x="145" y="409"/>
                  </a:lnTo>
                  <a:lnTo>
                    <a:pt x="145" y="404"/>
                  </a:lnTo>
                  <a:lnTo>
                    <a:pt x="145" y="425"/>
                  </a:lnTo>
                  <a:lnTo>
                    <a:pt x="150" y="431"/>
                  </a:lnTo>
                  <a:lnTo>
                    <a:pt x="150" y="350"/>
                  </a:lnTo>
                  <a:lnTo>
                    <a:pt x="150" y="431"/>
                  </a:lnTo>
                  <a:lnTo>
                    <a:pt x="156" y="420"/>
                  </a:lnTo>
                  <a:lnTo>
                    <a:pt x="156" y="377"/>
                  </a:lnTo>
                  <a:lnTo>
                    <a:pt x="156" y="431"/>
                  </a:lnTo>
                  <a:lnTo>
                    <a:pt x="161" y="425"/>
                  </a:lnTo>
                  <a:lnTo>
                    <a:pt x="161" y="431"/>
                  </a:lnTo>
                  <a:lnTo>
                    <a:pt x="161" y="275"/>
                  </a:lnTo>
                  <a:lnTo>
                    <a:pt x="161" y="414"/>
                  </a:lnTo>
                  <a:lnTo>
                    <a:pt x="166" y="420"/>
                  </a:lnTo>
                  <a:lnTo>
                    <a:pt x="166" y="431"/>
                  </a:lnTo>
                  <a:lnTo>
                    <a:pt x="166" y="377"/>
                  </a:lnTo>
                  <a:lnTo>
                    <a:pt x="166" y="409"/>
                  </a:lnTo>
                  <a:lnTo>
                    <a:pt x="172" y="414"/>
                  </a:lnTo>
                  <a:lnTo>
                    <a:pt x="172" y="328"/>
                  </a:lnTo>
                  <a:lnTo>
                    <a:pt x="172" y="431"/>
                  </a:lnTo>
                  <a:lnTo>
                    <a:pt x="177" y="425"/>
                  </a:lnTo>
                  <a:lnTo>
                    <a:pt x="177" y="404"/>
                  </a:lnTo>
                  <a:lnTo>
                    <a:pt x="177" y="431"/>
                  </a:lnTo>
                  <a:lnTo>
                    <a:pt x="182" y="425"/>
                  </a:lnTo>
                  <a:lnTo>
                    <a:pt x="182" y="431"/>
                  </a:lnTo>
                  <a:lnTo>
                    <a:pt x="182" y="377"/>
                  </a:lnTo>
                  <a:lnTo>
                    <a:pt x="188" y="377"/>
                  </a:lnTo>
                  <a:lnTo>
                    <a:pt x="188" y="366"/>
                  </a:lnTo>
                  <a:lnTo>
                    <a:pt x="188" y="431"/>
                  </a:lnTo>
                  <a:lnTo>
                    <a:pt x="193" y="431"/>
                  </a:lnTo>
                  <a:lnTo>
                    <a:pt x="193" y="377"/>
                  </a:lnTo>
                  <a:lnTo>
                    <a:pt x="193" y="431"/>
                  </a:lnTo>
                  <a:lnTo>
                    <a:pt x="199" y="431"/>
                  </a:lnTo>
                  <a:lnTo>
                    <a:pt x="199" y="0"/>
                  </a:lnTo>
                  <a:lnTo>
                    <a:pt x="199" y="431"/>
                  </a:lnTo>
                  <a:lnTo>
                    <a:pt x="204" y="431"/>
                  </a:lnTo>
                  <a:lnTo>
                    <a:pt x="204" y="253"/>
                  </a:lnTo>
                  <a:lnTo>
                    <a:pt x="204" y="431"/>
                  </a:lnTo>
                  <a:lnTo>
                    <a:pt x="209" y="431"/>
                  </a:lnTo>
                  <a:lnTo>
                    <a:pt x="209" y="162"/>
                  </a:lnTo>
                  <a:lnTo>
                    <a:pt x="209" y="414"/>
                  </a:lnTo>
                  <a:lnTo>
                    <a:pt x="215" y="420"/>
                  </a:lnTo>
                  <a:lnTo>
                    <a:pt x="215" y="431"/>
                  </a:lnTo>
                  <a:lnTo>
                    <a:pt x="215" y="318"/>
                  </a:lnTo>
                  <a:lnTo>
                    <a:pt x="215" y="420"/>
                  </a:lnTo>
                  <a:lnTo>
                    <a:pt x="220" y="42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8" name="Freeform 145"/>
            <p:cNvSpPr>
              <a:spLocks/>
            </p:cNvSpPr>
            <p:nvPr/>
          </p:nvSpPr>
          <p:spPr bwMode="auto">
            <a:xfrm>
              <a:off x="2898" y="3000"/>
              <a:ext cx="221" cy="630"/>
            </a:xfrm>
            <a:custGeom>
              <a:avLst/>
              <a:gdLst>
                <a:gd name="T0" fmla="*/ 0 w 221"/>
                <a:gd name="T1" fmla="*/ 630 h 630"/>
                <a:gd name="T2" fmla="*/ 5 w 221"/>
                <a:gd name="T3" fmla="*/ 630 h 630"/>
                <a:gd name="T4" fmla="*/ 11 w 221"/>
                <a:gd name="T5" fmla="*/ 630 h 630"/>
                <a:gd name="T6" fmla="*/ 16 w 221"/>
                <a:gd name="T7" fmla="*/ 608 h 630"/>
                <a:gd name="T8" fmla="*/ 22 w 221"/>
                <a:gd name="T9" fmla="*/ 630 h 630"/>
                <a:gd name="T10" fmla="*/ 27 w 221"/>
                <a:gd name="T11" fmla="*/ 619 h 630"/>
                <a:gd name="T12" fmla="*/ 32 w 221"/>
                <a:gd name="T13" fmla="*/ 630 h 630"/>
                <a:gd name="T14" fmla="*/ 38 w 221"/>
                <a:gd name="T15" fmla="*/ 119 h 630"/>
                <a:gd name="T16" fmla="*/ 43 w 221"/>
                <a:gd name="T17" fmla="*/ 76 h 630"/>
                <a:gd name="T18" fmla="*/ 48 w 221"/>
                <a:gd name="T19" fmla="*/ 522 h 630"/>
                <a:gd name="T20" fmla="*/ 54 w 221"/>
                <a:gd name="T21" fmla="*/ 565 h 630"/>
                <a:gd name="T22" fmla="*/ 59 w 221"/>
                <a:gd name="T23" fmla="*/ 474 h 630"/>
                <a:gd name="T24" fmla="*/ 65 w 221"/>
                <a:gd name="T25" fmla="*/ 527 h 630"/>
                <a:gd name="T26" fmla="*/ 70 w 221"/>
                <a:gd name="T27" fmla="*/ 570 h 630"/>
                <a:gd name="T28" fmla="*/ 75 w 221"/>
                <a:gd name="T29" fmla="*/ 302 h 630"/>
                <a:gd name="T30" fmla="*/ 81 w 221"/>
                <a:gd name="T31" fmla="*/ 576 h 630"/>
                <a:gd name="T32" fmla="*/ 86 w 221"/>
                <a:gd name="T33" fmla="*/ 576 h 630"/>
                <a:gd name="T34" fmla="*/ 92 w 221"/>
                <a:gd name="T35" fmla="*/ 522 h 630"/>
                <a:gd name="T36" fmla="*/ 97 w 221"/>
                <a:gd name="T37" fmla="*/ 210 h 630"/>
                <a:gd name="T38" fmla="*/ 102 w 221"/>
                <a:gd name="T39" fmla="*/ 576 h 630"/>
                <a:gd name="T40" fmla="*/ 108 w 221"/>
                <a:gd name="T41" fmla="*/ 0 h 630"/>
                <a:gd name="T42" fmla="*/ 113 w 221"/>
                <a:gd name="T43" fmla="*/ 366 h 630"/>
                <a:gd name="T44" fmla="*/ 118 w 221"/>
                <a:gd name="T45" fmla="*/ 630 h 630"/>
                <a:gd name="T46" fmla="*/ 124 w 221"/>
                <a:gd name="T47" fmla="*/ 560 h 630"/>
                <a:gd name="T48" fmla="*/ 129 w 221"/>
                <a:gd name="T49" fmla="*/ 565 h 630"/>
                <a:gd name="T50" fmla="*/ 135 w 221"/>
                <a:gd name="T51" fmla="*/ 501 h 630"/>
                <a:gd name="T52" fmla="*/ 140 w 221"/>
                <a:gd name="T53" fmla="*/ 565 h 630"/>
                <a:gd name="T54" fmla="*/ 145 w 221"/>
                <a:gd name="T55" fmla="*/ 576 h 630"/>
                <a:gd name="T56" fmla="*/ 151 w 221"/>
                <a:gd name="T57" fmla="*/ 576 h 630"/>
                <a:gd name="T58" fmla="*/ 156 w 221"/>
                <a:gd name="T59" fmla="*/ 474 h 630"/>
                <a:gd name="T60" fmla="*/ 161 w 221"/>
                <a:gd name="T61" fmla="*/ 630 h 630"/>
                <a:gd name="T62" fmla="*/ 167 w 221"/>
                <a:gd name="T63" fmla="*/ 619 h 630"/>
                <a:gd name="T64" fmla="*/ 172 w 221"/>
                <a:gd name="T65" fmla="*/ 624 h 630"/>
                <a:gd name="T66" fmla="*/ 172 w 221"/>
                <a:gd name="T67" fmla="*/ 576 h 630"/>
                <a:gd name="T68" fmla="*/ 178 w 221"/>
                <a:gd name="T69" fmla="*/ 630 h 630"/>
                <a:gd name="T70" fmla="*/ 183 w 221"/>
                <a:gd name="T71" fmla="*/ 630 h 630"/>
                <a:gd name="T72" fmla="*/ 188 w 221"/>
                <a:gd name="T73" fmla="*/ 630 h 630"/>
                <a:gd name="T74" fmla="*/ 194 w 221"/>
                <a:gd name="T75" fmla="*/ 630 h 630"/>
                <a:gd name="T76" fmla="*/ 199 w 221"/>
                <a:gd name="T77" fmla="*/ 388 h 630"/>
                <a:gd name="T78" fmla="*/ 204 w 221"/>
                <a:gd name="T79" fmla="*/ 70 h 630"/>
                <a:gd name="T80" fmla="*/ 210 w 221"/>
                <a:gd name="T81" fmla="*/ 366 h 630"/>
                <a:gd name="T82" fmla="*/ 215 w 221"/>
                <a:gd name="T83" fmla="*/ 35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630">
                  <a:moveTo>
                    <a:pt x="0" y="619"/>
                  </a:moveTo>
                  <a:lnTo>
                    <a:pt x="0" y="603"/>
                  </a:lnTo>
                  <a:lnTo>
                    <a:pt x="0" y="630"/>
                  </a:lnTo>
                  <a:lnTo>
                    <a:pt x="5" y="608"/>
                  </a:lnTo>
                  <a:lnTo>
                    <a:pt x="5" y="576"/>
                  </a:lnTo>
                  <a:lnTo>
                    <a:pt x="5" y="630"/>
                  </a:lnTo>
                  <a:lnTo>
                    <a:pt x="11" y="630"/>
                  </a:lnTo>
                  <a:lnTo>
                    <a:pt x="11" y="560"/>
                  </a:lnTo>
                  <a:lnTo>
                    <a:pt x="11" y="630"/>
                  </a:lnTo>
                  <a:lnTo>
                    <a:pt x="16" y="630"/>
                  </a:lnTo>
                  <a:lnTo>
                    <a:pt x="16" y="425"/>
                  </a:lnTo>
                  <a:lnTo>
                    <a:pt x="16" y="608"/>
                  </a:lnTo>
                  <a:lnTo>
                    <a:pt x="22" y="613"/>
                  </a:lnTo>
                  <a:lnTo>
                    <a:pt x="22" y="447"/>
                  </a:lnTo>
                  <a:lnTo>
                    <a:pt x="22" y="630"/>
                  </a:lnTo>
                  <a:lnTo>
                    <a:pt x="27" y="630"/>
                  </a:lnTo>
                  <a:lnTo>
                    <a:pt x="27" y="458"/>
                  </a:lnTo>
                  <a:lnTo>
                    <a:pt x="27" y="619"/>
                  </a:lnTo>
                  <a:lnTo>
                    <a:pt x="32" y="624"/>
                  </a:lnTo>
                  <a:lnTo>
                    <a:pt x="32" y="511"/>
                  </a:lnTo>
                  <a:lnTo>
                    <a:pt x="32" y="630"/>
                  </a:lnTo>
                  <a:lnTo>
                    <a:pt x="38" y="624"/>
                  </a:lnTo>
                  <a:lnTo>
                    <a:pt x="38" y="630"/>
                  </a:lnTo>
                  <a:lnTo>
                    <a:pt x="38" y="119"/>
                  </a:lnTo>
                  <a:lnTo>
                    <a:pt x="38" y="624"/>
                  </a:lnTo>
                  <a:lnTo>
                    <a:pt x="43" y="630"/>
                  </a:lnTo>
                  <a:lnTo>
                    <a:pt x="43" y="76"/>
                  </a:lnTo>
                  <a:lnTo>
                    <a:pt x="43" y="549"/>
                  </a:lnTo>
                  <a:lnTo>
                    <a:pt x="48" y="565"/>
                  </a:lnTo>
                  <a:lnTo>
                    <a:pt x="48" y="522"/>
                  </a:lnTo>
                  <a:lnTo>
                    <a:pt x="48" y="630"/>
                  </a:lnTo>
                  <a:lnTo>
                    <a:pt x="54" y="630"/>
                  </a:lnTo>
                  <a:lnTo>
                    <a:pt x="54" y="565"/>
                  </a:lnTo>
                  <a:lnTo>
                    <a:pt x="54" y="630"/>
                  </a:lnTo>
                  <a:lnTo>
                    <a:pt x="59" y="630"/>
                  </a:lnTo>
                  <a:lnTo>
                    <a:pt x="59" y="474"/>
                  </a:lnTo>
                  <a:lnTo>
                    <a:pt x="59" y="630"/>
                  </a:lnTo>
                  <a:lnTo>
                    <a:pt x="65" y="630"/>
                  </a:lnTo>
                  <a:lnTo>
                    <a:pt x="65" y="527"/>
                  </a:lnTo>
                  <a:lnTo>
                    <a:pt x="65" y="630"/>
                  </a:lnTo>
                  <a:lnTo>
                    <a:pt x="70" y="603"/>
                  </a:lnTo>
                  <a:lnTo>
                    <a:pt x="70" y="570"/>
                  </a:lnTo>
                  <a:lnTo>
                    <a:pt x="70" y="603"/>
                  </a:lnTo>
                  <a:lnTo>
                    <a:pt x="75" y="608"/>
                  </a:lnTo>
                  <a:lnTo>
                    <a:pt x="75" y="302"/>
                  </a:lnTo>
                  <a:lnTo>
                    <a:pt x="75" y="630"/>
                  </a:lnTo>
                  <a:lnTo>
                    <a:pt x="81" y="613"/>
                  </a:lnTo>
                  <a:lnTo>
                    <a:pt x="81" y="576"/>
                  </a:lnTo>
                  <a:lnTo>
                    <a:pt x="81" y="619"/>
                  </a:lnTo>
                  <a:lnTo>
                    <a:pt x="86" y="619"/>
                  </a:lnTo>
                  <a:lnTo>
                    <a:pt x="86" y="576"/>
                  </a:lnTo>
                  <a:lnTo>
                    <a:pt x="86" y="630"/>
                  </a:lnTo>
                  <a:lnTo>
                    <a:pt x="92" y="608"/>
                  </a:lnTo>
                  <a:lnTo>
                    <a:pt x="92" y="522"/>
                  </a:lnTo>
                  <a:lnTo>
                    <a:pt x="92" y="608"/>
                  </a:lnTo>
                  <a:lnTo>
                    <a:pt x="97" y="608"/>
                  </a:lnTo>
                  <a:lnTo>
                    <a:pt x="97" y="210"/>
                  </a:lnTo>
                  <a:lnTo>
                    <a:pt x="97" y="630"/>
                  </a:lnTo>
                  <a:lnTo>
                    <a:pt x="102" y="608"/>
                  </a:lnTo>
                  <a:lnTo>
                    <a:pt x="102" y="576"/>
                  </a:lnTo>
                  <a:lnTo>
                    <a:pt x="102" y="630"/>
                  </a:lnTo>
                  <a:lnTo>
                    <a:pt x="108" y="630"/>
                  </a:lnTo>
                  <a:lnTo>
                    <a:pt x="108" y="0"/>
                  </a:lnTo>
                  <a:lnTo>
                    <a:pt x="108" y="630"/>
                  </a:lnTo>
                  <a:lnTo>
                    <a:pt x="113" y="619"/>
                  </a:lnTo>
                  <a:lnTo>
                    <a:pt x="113" y="366"/>
                  </a:lnTo>
                  <a:lnTo>
                    <a:pt x="113" y="630"/>
                  </a:lnTo>
                  <a:lnTo>
                    <a:pt x="118" y="624"/>
                  </a:lnTo>
                  <a:lnTo>
                    <a:pt x="118" y="630"/>
                  </a:lnTo>
                  <a:lnTo>
                    <a:pt x="118" y="538"/>
                  </a:lnTo>
                  <a:lnTo>
                    <a:pt x="118" y="560"/>
                  </a:lnTo>
                  <a:lnTo>
                    <a:pt x="124" y="560"/>
                  </a:lnTo>
                  <a:lnTo>
                    <a:pt x="124" y="630"/>
                  </a:lnTo>
                  <a:lnTo>
                    <a:pt x="129" y="613"/>
                  </a:lnTo>
                  <a:lnTo>
                    <a:pt x="129" y="565"/>
                  </a:lnTo>
                  <a:lnTo>
                    <a:pt x="129" y="619"/>
                  </a:lnTo>
                  <a:lnTo>
                    <a:pt x="135" y="613"/>
                  </a:lnTo>
                  <a:lnTo>
                    <a:pt x="135" y="501"/>
                  </a:lnTo>
                  <a:lnTo>
                    <a:pt x="135" y="630"/>
                  </a:lnTo>
                  <a:lnTo>
                    <a:pt x="140" y="624"/>
                  </a:lnTo>
                  <a:lnTo>
                    <a:pt x="140" y="565"/>
                  </a:lnTo>
                  <a:lnTo>
                    <a:pt x="140" y="630"/>
                  </a:lnTo>
                  <a:lnTo>
                    <a:pt x="145" y="608"/>
                  </a:lnTo>
                  <a:lnTo>
                    <a:pt x="145" y="576"/>
                  </a:lnTo>
                  <a:lnTo>
                    <a:pt x="145" y="608"/>
                  </a:lnTo>
                  <a:lnTo>
                    <a:pt x="151" y="613"/>
                  </a:lnTo>
                  <a:lnTo>
                    <a:pt x="151" y="576"/>
                  </a:lnTo>
                  <a:lnTo>
                    <a:pt x="151" y="630"/>
                  </a:lnTo>
                  <a:lnTo>
                    <a:pt x="156" y="630"/>
                  </a:lnTo>
                  <a:lnTo>
                    <a:pt x="156" y="474"/>
                  </a:lnTo>
                  <a:lnTo>
                    <a:pt x="156" y="630"/>
                  </a:lnTo>
                  <a:lnTo>
                    <a:pt x="161" y="624"/>
                  </a:lnTo>
                  <a:lnTo>
                    <a:pt x="161" y="630"/>
                  </a:lnTo>
                  <a:lnTo>
                    <a:pt x="161" y="608"/>
                  </a:lnTo>
                  <a:lnTo>
                    <a:pt x="161" y="613"/>
                  </a:lnTo>
                  <a:lnTo>
                    <a:pt x="167" y="619"/>
                  </a:lnTo>
                  <a:lnTo>
                    <a:pt x="167" y="576"/>
                  </a:lnTo>
                  <a:lnTo>
                    <a:pt x="167" y="630"/>
                  </a:lnTo>
                  <a:lnTo>
                    <a:pt x="172" y="624"/>
                  </a:lnTo>
                  <a:lnTo>
                    <a:pt x="172" y="630"/>
                  </a:lnTo>
                  <a:lnTo>
                    <a:pt x="172" y="549"/>
                  </a:lnTo>
                  <a:lnTo>
                    <a:pt x="172" y="576"/>
                  </a:lnTo>
                  <a:lnTo>
                    <a:pt x="178" y="581"/>
                  </a:lnTo>
                  <a:lnTo>
                    <a:pt x="178" y="576"/>
                  </a:lnTo>
                  <a:lnTo>
                    <a:pt x="178" y="630"/>
                  </a:lnTo>
                  <a:lnTo>
                    <a:pt x="183" y="624"/>
                  </a:lnTo>
                  <a:lnTo>
                    <a:pt x="183" y="490"/>
                  </a:lnTo>
                  <a:lnTo>
                    <a:pt x="183" y="630"/>
                  </a:lnTo>
                  <a:lnTo>
                    <a:pt x="188" y="603"/>
                  </a:lnTo>
                  <a:lnTo>
                    <a:pt x="188" y="522"/>
                  </a:lnTo>
                  <a:lnTo>
                    <a:pt x="188" y="630"/>
                  </a:lnTo>
                  <a:lnTo>
                    <a:pt x="194" y="613"/>
                  </a:lnTo>
                  <a:lnTo>
                    <a:pt x="194" y="393"/>
                  </a:lnTo>
                  <a:lnTo>
                    <a:pt x="194" y="630"/>
                  </a:lnTo>
                  <a:lnTo>
                    <a:pt x="199" y="624"/>
                  </a:lnTo>
                  <a:lnTo>
                    <a:pt x="199" y="630"/>
                  </a:lnTo>
                  <a:lnTo>
                    <a:pt x="199" y="388"/>
                  </a:lnTo>
                  <a:lnTo>
                    <a:pt x="199" y="479"/>
                  </a:lnTo>
                  <a:lnTo>
                    <a:pt x="204" y="479"/>
                  </a:lnTo>
                  <a:lnTo>
                    <a:pt x="204" y="70"/>
                  </a:lnTo>
                  <a:lnTo>
                    <a:pt x="204" y="630"/>
                  </a:lnTo>
                  <a:lnTo>
                    <a:pt x="210" y="624"/>
                  </a:lnTo>
                  <a:lnTo>
                    <a:pt x="210" y="366"/>
                  </a:lnTo>
                  <a:lnTo>
                    <a:pt x="210" y="624"/>
                  </a:lnTo>
                  <a:lnTo>
                    <a:pt x="215" y="630"/>
                  </a:lnTo>
                  <a:lnTo>
                    <a:pt x="215" y="350"/>
                  </a:lnTo>
                  <a:lnTo>
                    <a:pt x="215" y="630"/>
                  </a:lnTo>
                  <a:lnTo>
                    <a:pt x="221" y="608"/>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79" name="Freeform 146"/>
            <p:cNvSpPr>
              <a:spLocks/>
            </p:cNvSpPr>
            <p:nvPr/>
          </p:nvSpPr>
          <p:spPr bwMode="auto">
            <a:xfrm>
              <a:off x="3119" y="2565"/>
              <a:ext cx="220" cy="1065"/>
            </a:xfrm>
            <a:custGeom>
              <a:avLst/>
              <a:gdLst>
                <a:gd name="T0" fmla="*/ 0 w 220"/>
                <a:gd name="T1" fmla="*/ 1065 h 1065"/>
                <a:gd name="T2" fmla="*/ 5 w 220"/>
                <a:gd name="T3" fmla="*/ 1048 h 1065"/>
                <a:gd name="T4" fmla="*/ 10 w 220"/>
                <a:gd name="T5" fmla="*/ 1065 h 1065"/>
                <a:gd name="T6" fmla="*/ 16 w 220"/>
                <a:gd name="T7" fmla="*/ 979 h 1065"/>
                <a:gd name="T8" fmla="*/ 21 w 220"/>
                <a:gd name="T9" fmla="*/ 1065 h 1065"/>
                <a:gd name="T10" fmla="*/ 26 w 220"/>
                <a:gd name="T11" fmla="*/ 1065 h 1065"/>
                <a:gd name="T12" fmla="*/ 32 w 220"/>
                <a:gd name="T13" fmla="*/ 1065 h 1065"/>
                <a:gd name="T14" fmla="*/ 37 w 220"/>
                <a:gd name="T15" fmla="*/ 1065 h 1065"/>
                <a:gd name="T16" fmla="*/ 43 w 220"/>
                <a:gd name="T17" fmla="*/ 1065 h 1065"/>
                <a:gd name="T18" fmla="*/ 48 w 220"/>
                <a:gd name="T19" fmla="*/ 1065 h 1065"/>
                <a:gd name="T20" fmla="*/ 53 w 220"/>
                <a:gd name="T21" fmla="*/ 1065 h 1065"/>
                <a:gd name="T22" fmla="*/ 59 w 220"/>
                <a:gd name="T23" fmla="*/ 1065 h 1065"/>
                <a:gd name="T24" fmla="*/ 64 w 220"/>
                <a:gd name="T25" fmla="*/ 1054 h 1065"/>
                <a:gd name="T26" fmla="*/ 69 w 220"/>
                <a:gd name="T27" fmla="*/ 1065 h 1065"/>
                <a:gd name="T28" fmla="*/ 75 w 220"/>
                <a:gd name="T29" fmla="*/ 1059 h 1065"/>
                <a:gd name="T30" fmla="*/ 80 w 220"/>
                <a:gd name="T31" fmla="*/ 1065 h 1065"/>
                <a:gd name="T32" fmla="*/ 86 w 220"/>
                <a:gd name="T33" fmla="*/ 1065 h 1065"/>
                <a:gd name="T34" fmla="*/ 91 w 220"/>
                <a:gd name="T35" fmla="*/ 1011 h 1065"/>
                <a:gd name="T36" fmla="*/ 96 w 220"/>
                <a:gd name="T37" fmla="*/ 1065 h 1065"/>
                <a:gd name="T38" fmla="*/ 102 w 220"/>
                <a:gd name="T39" fmla="*/ 1065 h 1065"/>
                <a:gd name="T40" fmla="*/ 107 w 220"/>
                <a:gd name="T41" fmla="*/ 1065 h 1065"/>
                <a:gd name="T42" fmla="*/ 113 w 220"/>
                <a:gd name="T43" fmla="*/ 1065 h 1065"/>
                <a:gd name="T44" fmla="*/ 118 w 220"/>
                <a:gd name="T45" fmla="*/ 1054 h 1065"/>
                <a:gd name="T46" fmla="*/ 123 w 220"/>
                <a:gd name="T47" fmla="*/ 1065 h 1065"/>
                <a:gd name="T48" fmla="*/ 129 w 220"/>
                <a:gd name="T49" fmla="*/ 1059 h 1065"/>
                <a:gd name="T50" fmla="*/ 134 w 220"/>
                <a:gd name="T51" fmla="*/ 1065 h 1065"/>
                <a:gd name="T52" fmla="*/ 139 w 220"/>
                <a:gd name="T53" fmla="*/ 1065 h 1065"/>
                <a:gd name="T54" fmla="*/ 145 w 220"/>
                <a:gd name="T55" fmla="*/ 1065 h 1065"/>
                <a:gd name="T56" fmla="*/ 150 w 220"/>
                <a:gd name="T57" fmla="*/ 1065 h 1065"/>
                <a:gd name="T58" fmla="*/ 156 w 220"/>
                <a:gd name="T59" fmla="*/ 1065 h 1065"/>
                <a:gd name="T60" fmla="*/ 161 w 220"/>
                <a:gd name="T61" fmla="*/ 1065 h 1065"/>
                <a:gd name="T62" fmla="*/ 166 w 220"/>
                <a:gd name="T63" fmla="*/ 1065 h 1065"/>
                <a:gd name="T64" fmla="*/ 172 w 220"/>
                <a:gd name="T65" fmla="*/ 1065 h 1065"/>
                <a:gd name="T66" fmla="*/ 177 w 220"/>
                <a:gd name="T67" fmla="*/ 1054 h 1065"/>
                <a:gd name="T68" fmla="*/ 182 w 220"/>
                <a:gd name="T69" fmla="*/ 1065 h 1065"/>
                <a:gd name="T70" fmla="*/ 188 w 220"/>
                <a:gd name="T71" fmla="*/ 1065 h 1065"/>
                <a:gd name="T72" fmla="*/ 193 w 220"/>
                <a:gd name="T73" fmla="*/ 1065 h 1065"/>
                <a:gd name="T74" fmla="*/ 199 w 220"/>
                <a:gd name="T75" fmla="*/ 570 h 1065"/>
                <a:gd name="T76" fmla="*/ 204 w 220"/>
                <a:gd name="T77" fmla="*/ 177 h 1065"/>
                <a:gd name="T78" fmla="*/ 209 w 220"/>
                <a:gd name="T79" fmla="*/ 1059 h 1065"/>
                <a:gd name="T80" fmla="*/ 215 w 220"/>
                <a:gd name="T81" fmla="*/ 882 h 1065"/>
                <a:gd name="T82" fmla="*/ 215 w 220"/>
                <a:gd name="T83" fmla="*/ 801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1065">
                  <a:moveTo>
                    <a:pt x="0" y="1043"/>
                  </a:moveTo>
                  <a:lnTo>
                    <a:pt x="0" y="952"/>
                  </a:lnTo>
                  <a:lnTo>
                    <a:pt x="0" y="1065"/>
                  </a:lnTo>
                  <a:lnTo>
                    <a:pt x="5" y="1043"/>
                  </a:lnTo>
                  <a:lnTo>
                    <a:pt x="5" y="887"/>
                  </a:lnTo>
                  <a:lnTo>
                    <a:pt x="5" y="1048"/>
                  </a:lnTo>
                  <a:lnTo>
                    <a:pt x="10" y="1054"/>
                  </a:lnTo>
                  <a:lnTo>
                    <a:pt x="10" y="909"/>
                  </a:lnTo>
                  <a:lnTo>
                    <a:pt x="10" y="1065"/>
                  </a:lnTo>
                  <a:lnTo>
                    <a:pt x="16" y="1059"/>
                  </a:lnTo>
                  <a:lnTo>
                    <a:pt x="16" y="1065"/>
                  </a:lnTo>
                  <a:lnTo>
                    <a:pt x="16" y="979"/>
                  </a:lnTo>
                  <a:lnTo>
                    <a:pt x="16" y="1022"/>
                  </a:lnTo>
                  <a:lnTo>
                    <a:pt x="21" y="677"/>
                  </a:lnTo>
                  <a:lnTo>
                    <a:pt x="21" y="1065"/>
                  </a:lnTo>
                  <a:lnTo>
                    <a:pt x="26" y="1065"/>
                  </a:lnTo>
                  <a:lnTo>
                    <a:pt x="26" y="699"/>
                  </a:lnTo>
                  <a:lnTo>
                    <a:pt x="26" y="1065"/>
                  </a:lnTo>
                  <a:lnTo>
                    <a:pt x="32" y="1059"/>
                  </a:lnTo>
                  <a:lnTo>
                    <a:pt x="32" y="1000"/>
                  </a:lnTo>
                  <a:lnTo>
                    <a:pt x="32" y="1065"/>
                  </a:lnTo>
                  <a:lnTo>
                    <a:pt x="37" y="1048"/>
                  </a:lnTo>
                  <a:lnTo>
                    <a:pt x="37" y="1011"/>
                  </a:lnTo>
                  <a:lnTo>
                    <a:pt x="37" y="1065"/>
                  </a:lnTo>
                  <a:lnTo>
                    <a:pt x="43" y="1059"/>
                  </a:lnTo>
                  <a:lnTo>
                    <a:pt x="43" y="1011"/>
                  </a:lnTo>
                  <a:lnTo>
                    <a:pt x="43" y="1065"/>
                  </a:lnTo>
                  <a:lnTo>
                    <a:pt x="48" y="1059"/>
                  </a:lnTo>
                  <a:lnTo>
                    <a:pt x="48" y="919"/>
                  </a:lnTo>
                  <a:lnTo>
                    <a:pt x="48" y="1065"/>
                  </a:lnTo>
                  <a:lnTo>
                    <a:pt x="53" y="1059"/>
                  </a:lnTo>
                  <a:lnTo>
                    <a:pt x="53" y="747"/>
                  </a:lnTo>
                  <a:lnTo>
                    <a:pt x="53" y="1065"/>
                  </a:lnTo>
                  <a:lnTo>
                    <a:pt x="59" y="1065"/>
                  </a:lnTo>
                  <a:lnTo>
                    <a:pt x="59" y="968"/>
                  </a:lnTo>
                  <a:lnTo>
                    <a:pt x="59" y="1065"/>
                  </a:lnTo>
                  <a:lnTo>
                    <a:pt x="64" y="1065"/>
                  </a:lnTo>
                  <a:lnTo>
                    <a:pt x="64" y="1011"/>
                  </a:lnTo>
                  <a:lnTo>
                    <a:pt x="64" y="1054"/>
                  </a:lnTo>
                  <a:lnTo>
                    <a:pt x="69" y="1059"/>
                  </a:lnTo>
                  <a:lnTo>
                    <a:pt x="69" y="1048"/>
                  </a:lnTo>
                  <a:lnTo>
                    <a:pt x="69" y="1065"/>
                  </a:lnTo>
                  <a:lnTo>
                    <a:pt x="75" y="1065"/>
                  </a:lnTo>
                  <a:lnTo>
                    <a:pt x="75" y="1000"/>
                  </a:lnTo>
                  <a:lnTo>
                    <a:pt x="75" y="1059"/>
                  </a:lnTo>
                  <a:lnTo>
                    <a:pt x="80" y="1065"/>
                  </a:lnTo>
                  <a:lnTo>
                    <a:pt x="80" y="876"/>
                  </a:lnTo>
                  <a:lnTo>
                    <a:pt x="80" y="1065"/>
                  </a:lnTo>
                  <a:lnTo>
                    <a:pt x="86" y="1065"/>
                  </a:lnTo>
                  <a:lnTo>
                    <a:pt x="86" y="968"/>
                  </a:lnTo>
                  <a:lnTo>
                    <a:pt x="86" y="1065"/>
                  </a:lnTo>
                  <a:lnTo>
                    <a:pt x="91" y="1065"/>
                  </a:lnTo>
                  <a:lnTo>
                    <a:pt x="91" y="828"/>
                  </a:lnTo>
                  <a:lnTo>
                    <a:pt x="91" y="1011"/>
                  </a:lnTo>
                  <a:lnTo>
                    <a:pt x="96" y="1016"/>
                  </a:lnTo>
                  <a:lnTo>
                    <a:pt x="96" y="909"/>
                  </a:lnTo>
                  <a:lnTo>
                    <a:pt x="96" y="1065"/>
                  </a:lnTo>
                  <a:lnTo>
                    <a:pt x="102" y="1043"/>
                  </a:lnTo>
                  <a:lnTo>
                    <a:pt x="102" y="1011"/>
                  </a:lnTo>
                  <a:lnTo>
                    <a:pt x="102" y="1065"/>
                  </a:lnTo>
                  <a:lnTo>
                    <a:pt x="107" y="1065"/>
                  </a:lnTo>
                  <a:lnTo>
                    <a:pt x="107" y="1011"/>
                  </a:lnTo>
                  <a:lnTo>
                    <a:pt x="107" y="1065"/>
                  </a:lnTo>
                  <a:lnTo>
                    <a:pt x="113" y="1059"/>
                  </a:lnTo>
                  <a:lnTo>
                    <a:pt x="113" y="1011"/>
                  </a:lnTo>
                  <a:lnTo>
                    <a:pt x="113" y="1065"/>
                  </a:lnTo>
                  <a:lnTo>
                    <a:pt x="118" y="1065"/>
                  </a:lnTo>
                  <a:lnTo>
                    <a:pt x="118" y="1011"/>
                  </a:lnTo>
                  <a:lnTo>
                    <a:pt x="118" y="1054"/>
                  </a:lnTo>
                  <a:lnTo>
                    <a:pt x="123" y="1054"/>
                  </a:lnTo>
                  <a:lnTo>
                    <a:pt x="123" y="1005"/>
                  </a:lnTo>
                  <a:lnTo>
                    <a:pt x="123" y="1065"/>
                  </a:lnTo>
                  <a:lnTo>
                    <a:pt x="129" y="1059"/>
                  </a:lnTo>
                  <a:lnTo>
                    <a:pt x="129" y="1011"/>
                  </a:lnTo>
                  <a:lnTo>
                    <a:pt x="129" y="1059"/>
                  </a:lnTo>
                  <a:lnTo>
                    <a:pt x="134" y="1065"/>
                  </a:lnTo>
                  <a:lnTo>
                    <a:pt x="134" y="1048"/>
                  </a:lnTo>
                  <a:lnTo>
                    <a:pt x="134" y="1065"/>
                  </a:lnTo>
                  <a:lnTo>
                    <a:pt x="139" y="1059"/>
                  </a:lnTo>
                  <a:lnTo>
                    <a:pt x="139" y="1038"/>
                  </a:lnTo>
                  <a:lnTo>
                    <a:pt x="139" y="1065"/>
                  </a:lnTo>
                  <a:lnTo>
                    <a:pt x="145" y="1059"/>
                  </a:lnTo>
                  <a:lnTo>
                    <a:pt x="145" y="1038"/>
                  </a:lnTo>
                  <a:lnTo>
                    <a:pt x="145" y="1065"/>
                  </a:lnTo>
                  <a:lnTo>
                    <a:pt x="150" y="1059"/>
                  </a:lnTo>
                  <a:lnTo>
                    <a:pt x="150" y="1038"/>
                  </a:lnTo>
                  <a:lnTo>
                    <a:pt x="150" y="1065"/>
                  </a:lnTo>
                  <a:lnTo>
                    <a:pt x="156" y="1059"/>
                  </a:lnTo>
                  <a:lnTo>
                    <a:pt x="156" y="1027"/>
                  </a:lnTo>
                  <a:lnTo>
                    <a:pt x="156" y="1065"/>
                  </a:lnTo>
                  <a:lnTo>
                    <a:pt x="161" y="1059"/>
                  </a:lnTo>
                  <a:lnTo>
                    <a:pt x="161" y="1011"/>
                  </a:lnTo>
                  <a:lnTo>
                    <a:pt x="161" y="1065"/>
                  </a:lnTo>
                  <a:lnTo>
                    <a:pt x="166" y="1059"/>
                  </a:lnTo>
                  <a:lnTo>
                    <a:pt x="166" y="1043"/>
                  </a:lnTo>
                  <a:lnTo>
                    <a:pt x="166" y="1065"/>
                  </a:lnTo>
                  <a:lnTo>
                    <a:pt x="172" y="1065"/>
                  </a:lnTo>
                  <a:lnTo>
                    <a:pt x="172" y="1038"/>
                  </a:lnTo>
                  <a:lnTo>
                    <a:pt x="172" y="1065"/>
                  </a:lnTo>
                  <a:lnTo>
                    <a:pt x="177" y="1038"/>
                  </a:lnTo>
                  <a:lnTo>
                    <a:pt x="177" y="1011"/>
                  </a:lnTo>
                  <a:lnTo>
                    <a:pt x="177" y="1054"/>
                  </a:lnTo>
                  <a:lnTo>
                    <a:pt x="182" y="1059"/>
                  </a:lnTo>
                  <a:lnTo>
                    <a:pt x="182" y="1038"/>
                  </a:lnTo>
                  <a:lnTo>
                    <a:pt x="182" y="1065"/>
                  </a:lnTo>
                  <a:lnTo>
                    <a:pt x="188" y="1059"/>
                  </a:lnTo>
                  <a:lnTo>
                    <a:pt x="188" y="263"/>
                  </a:lnTo>
                  <a:lnTo>
                    <a:pt x="188" y="1065"/>
                  </a:lnTo>
                  <a:lnTo>
                    <a:pt x="193" y="1059"/>
                  </a:lnTo>
                  <a:lnTo>
                    <a:pt x="193" y="720"/>
                  </a:lnTo>
                  <a:lnTo>
                    <a:pt x="193" y="1065"/>
                  </a:lnTo>
                  <a:lnTo>
                    <a:pt x="199" y="1048"/>
                  </a:lnTo>
                  <a:lnTo>
                    <a:pt x="199" y="564"/>
                  </a:lnTo>
                  <a:lnTo>
                    <a:pt x="199" y="570"/>
                  </a:lnTo>
                  <a:lnTo>
                    <a:pt x="204" y="521"/>
                  </a:lnTo>
                  <a:lnTo>
                    <a:pt x="204" y="1038"/>
                  </a:lnTo>
                  <a:lnTo>
                    <a:pt x="204" y="177"/>
                  </a:lnTo>
                  <a:lnTo>
                    <a:pt x="204" y="919"/>
                  </a:lnTo>
                  <a:lnTo>
                    <a:pt x="209" y="919"/>
                  </a:lnTo>
                  <a:lnTo>
                    <a:pt x="209" y="1059"/>
                  </a:lnTo>
                  <a:lnTo>
                    <a:pt x="209" y="355"/>
                  </a:lnTo>
                  <a:lnTo>
                    <a:pt x="209" y="882"/>
                  </a:lnTo>
                  <a:lnTo>
                    <a:pt x="215" y="882"/>
                  </a:lnTo>
                  <a:lnTo>
                    <a:pt x="215" y="1065"/>
                  </a:lnTo>
                  <a:lnTo>
                    <a:pt x="215" y="0"/>
                  </a:lnTo>
                  <a:lnTo>
                    <a:pt x="215" y="801"/>
                  </a:lnTo>
                  <a:lnTo>
                    <a:pt x="220" y="866"/>
                  </a:lnTo>
                  <a:lnTo>
                    <a:pt x="220" y="1065"/>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0" name="Freeform 147"/>
            <p:cNvSpPr>
              <a:spLocks/>
            </p:cNvSpPr>
            <p:nvPr/>
          </p:nvSpPr>
          <p:spPr bwMode="auto">
            <a:xfrm>
              <a:off x="3339" y="2565"/>
              <a:ext cx="204" cy="1065"/>
            </a:xfrm>
            <a:custGeom>
              <a:avLst/>
              <a:gdLst>
                <a:gd name="T0" fmla="*/ 0 w 204"/>
                <a:gd name="T1" fmla="*/ 0 h 1065"/>
                <a:gd name="T2" fmla="*/ 5 w 204"/>
                <a:gd name="T3" fmla="*/ 1059 h 1065"/>
                <a:gd name="T4" fmla="*/ 5 w 204"/>
                <a:gd name="T5" fmla="*/ 747 h 1065"/>
                <a:gd name="T6" fmla="*/ 11 w 204"/>
                <a:gd name="T7" fmla="*/ 925 h 1065"/>
                <a:gd name="T8" fmla="*/ 11 w 204"/>
                <a:gd name="T9" fmla="*/ 817 h 1065"/>
                <a:gd name="T10" fmla="*/ 16 w 204"/>
                <a:gd name="T11" fmla="*/ 1065 h 1065"/>
                <a:gd name="T12" fmla="*/ 16 w 204"/>
                <a:gd name="T13" fmla="*/ 1005 h 1065"/>
                <a:gd name="T14" fmla="*/ 22 w 204"/>
                <a:gd name="T15" fmla="*/ 290 h 1065"/>
                <a:gd name="T16" fmla="*/ 27 w 204"/>
                <a:gd name="T17" fmla="*/ 1065 h 1065"/>
                <a:gd name="T18" fmla="*/ 27 w 204"/>
                <a:gd name="T19" fmla="*/ 930 h 1065"/>
                <a:gd name="T20" fmla="*/ 32 w 204"/>
                <a:gd name="T21" fmla="*/ 1065 h 1065"/>
                <a:gd name="T22" fmla="*/ 32 w 204"/>
                <a:gd name="T23" fmla="*/ 1043 h 1065"/>
                <a:gd name="T24" fmla="*/ 38 w 204"/>
                <a:gd name="T25" fmla="*/ 1011 h 1065"/>
                <a:gd name="T26" fmla="*/ 43 w 204"/>
                <a:gd name="T27" fmla="*/ 1065 h 1065"/>
                <a:gd name="T28" fmla="*/ 43 w 204"/>
                <a:gd name="T29" fmla="*/ 1065 h 1065"/>
                <a:gd name="T30" fmla="*/ 48 w 204"/>
                <a:gd name="T31" fmla="*/ 1000 h 1065"/>
                <a:gd name="T32" fmla="*/ 54 w 204"/>
                <a:gd name="T33" fmla="*/ 1065 h 1065"/>
                <a:gd name="T34" fmla="*/ 54 w 204"/>
                <a:gd name="T35" fmla="*/ 1065 h 1065"/>
                <a:gd name="T36" fmla="*/ 59 w 204"/>
                <a:gd name="T37" fmla="*/ 1065 h 1065"/>
                <a:gd name="T38" fmla="*/ 65 w 204"/>
                <a:gd name="T39" fmla="*/ 1011 h 1065"/>
                <a:gd name="T40" fmla="*/ 70 w 204"/>
                <a:gd name="T41" fmla="*/ 1059 h 1065"/>
                <a:gd name="T42" fmla="*/ 70 w 204"/>
                <a:gd name="T43" fmla="*/ 1065 h 1065"/>
                <a:gd name="T44" fmla="*/ 75 w 204"/>
                <a:gd name="T45" fmla="*/ 962 h 1065"/>
                <a:gd name="T46" fmla="*/ 81 w 204"/>
                <a:gd name="T47" fmla="*/ 1054 h 1065"/>
                <a:gd name="T48" fmla="*/ 81 w 204"/>
                <a:gd name="T49" fmla="*/ 962 h 1065"/>
                <a:gd name="T50" fmla="*/ 86 w 204"/>
                <a:gd name="T51" fmla="*/ 1011 h 1065"/>
                <a:gd name="T52" fmla="*/ 86 w 204"/>
                <a:gd name="T53" fmla="*/ 1065 h 1065"/>
                <a:gd name="T54" fmla="*/ 92 w 204"/>
                <a:gd name="T55" fmla="*/ 1011 h 1065"/>
                <a:gd name="T56" fmla="*/ 97 w 204"/>
                <a:gd name="T57" fmla="*/ 1054 h 1065"/>
                <a:gd name="T58" fmla="*/ 97 w 204"/>
                <a:gd name="T59" fmla="*/ 995 h 1065"/>
                <a:gd name="T60" fmla="*/ 102 w 204"/>
                <a:gd name="T61" fmla="*/ 1065 h 1065"/>
                <a:gd name="T62" fmla="*/ 102 w 204"/>
                <a:gd name="T63" fmla="*/ 1065 h 1065"/>
                <a:gd name="T64" fmla="*/ 108 w 204"/>
                <a:gd name="T65" fmla="*/ 909 h 1065"/>
                <a:gd name="T66" fmla="*/ 113 w 204"/>
                <a:gd name="T67" fmla="*/ 1065 h 1065"/>
                <a:gd name="T68" fmla="*/ 113 w 204"/>
                <a:gd name="T69" fmla="*/ 1022 h 1065"/>
                <a:gd name="T70" fmla="*/ 118 w 204"/>
                <a:gd name="T71" fmla="*/ 1065 h 1065"/>
                <a:gd name="T72" fmla="*/ 118 w 204"/>
                <a:gd name="T73" fmla="*/ 1054 h 1065"/>
                <a:gd name="T74" fmla="*/ 124 w 204"/>
                <a:gd name="T75" fmla="*/ 1065 h 1065"/>
                <a:gd name="T76" fmla="*/ 124 w 204"/>
                <a:gd name="T77" fmla="*/ 1054 h 1065"/>
                <a:gd name="T78" fmla="*/ 129 w 204"/>
                <a:gd name="T79" fmla="*/ 624 h 1065"/>
                <a:gd name="T80" fmla="*/ 135 w 204"/>
                <a:gd name="T81" fmla="*/ 1038 h 1065"/>
                <a:gd name="T82" fmla="*/ 135 w 204"/>
                <a:gd name="T83" fmla="*/ 1038 h 1065"/>
                <a:gd name="T84" fmla="*/ 140 w 204"/>
                <a:gd name="T85" fmla="*/ 1065 h 1065"/>
                <a:gd name="T86" fmla="*/ 140 w 204"/>
                <a:gd name="T87" fmla="*/ 1048 h 1065"/>
                <a:gd name="T88" fmla="*/ 145 w 204"/>
                <a:gd name="T89" fmla="*/ 1065 h 1065"/>
                <a:gd name="T90" fmla="*/ 145 w 204"/>
                <a:gd name="T91" fmla="*/ 1054 h 1065"/>
                <a:gd name="T92" fmla="*/ 151 w 204"/>
                <a:gd name="T93" fmla="*/ 984 h 1065"/>
                <a:gd name="T94" fmla="*/ 156 w 204"/>
                <a:gd name="T95" fmla="*/ 1059 h 1065"/>
                <a:gd name="T96" fmla="*/ 156 w 204"/>
                <a:gd name="T97" fmla="*/ 1065 h 1065"/>
                <a:gd name="T98" fmla="*/ 161 w 204"/>
                <a:gd name="T99" fmla="*/ 1011 h 1065"/>
                <a:gd name="T100" fmla="*/ 167 w 204"/>
                <a:gd name="T101" fmla="*/ 1059 h 1065"/>
                <a:gd name="T102" fmla="*/ 167 w 204"/>
                <a:gd name="T103" fmla="*/ 1065 h 1065"/>
                <a:gd name="T104" fmla="*/ 172 w 204"/>
                <a:gd name="T105" fmla="*/ 1065 h 1065"/>
                <a:gd name="T106" fmla="*/ 172 w 204"/>
                <a:gd name="T107" fmla="*/ 1054 h 1065"/>
                <a:gd name="T108" fmla="*/ 178 w 204"/>
                <a:gd name="T109" fmla="*/ 1011 h 1065"/>
                <a:gd name="T110" fmla="*/ 183 w 204"/>
                <a:gd name="T111" fmla="*/ 1059 h 1065"/>
                <a:gd name="T112" fmla="*/ 183 w 204"/>
                <a:gd name="T113" fmla="*/ 995 h 1065"/>
                <a:gd name="T114" fmla="*/ 188 w 204"/>
                <a:gd name="T115" fmla="*/ 1054 h 1065"/>
                <a:gd name="T116" fmla="*/ 188 w 204"/>
                <a:gd name="T117" fmla="*/ 1065 h 1065"/>
                <a:gd name="T118" fmla="*/ 194 w 204"/>
                <a:gd name="T119" fmla="*/ 1011 h 1065"/>
                <a:gd name="T120" fmla="*/ 199 w 204"/>
                <a:gd name="T121" fmla="*/ 1054 h 1065"/>
                <a:gd name="T122" fmla="*/ 199 w 204"/>
                <a:gd name="T123" fmla="*/ 1048 h 1065"/>
                <a:gd name="T124" fmla="*/ 204 w 204"/>
                <a:gd name="T125" fmla="*/ 1011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1065">
                  <a:moveTo>
                    <a:pt x="0" y="1065"/>
                  </a:moveTo>
                  <a:lnTo>
                    <a:pt x="0" y="0"/>
                  </a:lnTo>
                  <a:lnTo>
                    <a:pt x="0" y="1054"/>
                  </a:lnTo>
                  <a:lnTo>
                    <a:pt x="5" y="1059"/>
                  </a:lnTo>
                  <a:lnTo>
                    <a:pt x="5" y="1065"/>
                  </a:lnTo>
                  <a:lnTo>
                    <a:pt x="5" y="747"/>
                  </a:lnTo>
                  <a:lnTo>
                    <a:pt x="5" y="919"/>
                  </a:lnTo>
                  <a:lnTo>
                    <a:pt x="11" y="925"/>
                  </a:lnTo>
                  <a:lnTo>
                    <a:pt x="11" y="1065"/>
                  </a:lnTo>
                  <a:lnTo>
                    <a:pt x="11" y="817"/>
                  </a:lnTo>
                  <a:lnTo>
                    <a:pt x="16" y="806"/>
                  </a:lnTo>
                  <a:lnTo>
                    <a:pt x="16" y="1065"/>
                  </a:lnTo>
                  <a:lnTo>
                    <a:pt x="16" y="0"/>
                  </a:lnTo>
                  <a:lnTo>
                    <a:pt x="16" y="1005"/>
                  </a:lnTo>
                  <a:lnTo>
                    <a:pt x="22" y="1011"/>
                  </a:lnTo>
                  <a:lnTo>
                    <a:pt x="22" y="290"/>
                  </a:lnTo>
                  <a:lnTo>
                    <a:pt x="22" y="1065"/>
                  </a:lnTo>
                  <a:lnTo>
                    <a:pt x="27" y="1065"/>
                  </a:lnTo>
                  <a:lnTo>
                    <a:pt x="27" y="80"/>
                  </a:lnTo>
                  <a:lnTo>
                    <a:pt x="27" y="930"/>
                  </a:lnTo>
                  <a:lnTo>
                    <a:pt x="32" y="936"/>
                  </a:lnTo>
                  <a:lnTo>
                    <a:pt x="32" y="1065"/>
                  </a:lnTo>
                  <a:lnTo>
                    <a:pt x="32" y="806"/>
                  </a:lnTo>
                  <a:lnTo>
                    <a:pt x="32" y="1043"/>
                  </a:lnTo>
                  <a:lnTo>
                    <a:pt x="38" y="1048"/>
                  </a:lnTo>
                  <a:lnTo>
                    <a:pt x="38" y="1011"/>
                  </a:lnTo>
                  <a:lnTo>
                    <a:pt x="38" y="1065"/>
                  </a:lnTo>
                  <a:lnTo>
                    <a:pt x="43" y="1065"/>
                  </a:lnTo>
                  <a:lnTo>
                    <a:pt x="43" y="962"/>
                  </a:lnTo>
                  <a:lnTo>
                    <a:pt x="43" y="1065"/>
                  </a:lnTo>
                  <a:lnTo>
                    <a:pt x="48" y="1065"/>
                  </a:lnTo>
                  <a:lnTo>
                    <a:pt x="48" y="1000"/>
                  </a:lnTo>
                  <a:lnTo>
                    <a:pt x="48" y="1059"/>
                  </a:lnTo>
                  <a:lnTo>
                    <a:pt x="54" y="1065"/>
                  </a:lnTo>
                  <a:lnTo>
                    <a:pt x="54" y="909"/>
                  </a:lnTo>
                  <a:lnTo>
                    <a:pt x="54" y="1065"/>
                  </a:lnTo>
                  <a:lnTo>
                    <a:pt x="59" y="1038"/>
                  </a:lnTo>
                  <a:lnTo>
                    <a:pt x="59" y="1065"/>
                  </a:lnTo>
                  <a:lnTo>
                    <a:pt x="65" y="1059"/>
                  </a:lnTo>
                  <a:lnTo>
                    <a:pt x="65" y="1011"/>
                  </a:lnTo>
                  <a:lnTo>
                    <a:pt x="65" y="1065"/>
                  </a:lnTo>
                  <a:lnTo>
                    <a:pt x="70" y="1059"/>
                  </a:lnTo>
                  <a:lnTo>
                    <a:pt x="70" y="1000"/>
                  </a:lnTo>
                  <a:lnTo>
                    <a:pt x="70" y="1065"/>
                  </a:lnTo>
                  <a:lnTo>
                    <a:pt x="75" y="1048"/>
                  </a:lnTo>
                  <a:lnTo>
                    <a:pt x="75" y="962"/>
                  </a:lnTo>
                  <a:lnTo>
                    <a:pt x="75" y="1065"/>
                  </a:lnTo>
                  <a:lnTo>
                    <a:pt x="81" y="1054"/>
                  </a:lnTo>
                  <a:lnTo>
                    <a:pt x="81" y="1065"/>
                  </a:lnTo>
                  <a:lnTo>
                    <a:pt x="81" y="962"/>
                  </a:lnTo>
                  <a:lnTo>
                    <a:pt x="81" y="1011"/>
                  </a:lnTo>
                  <a:lnTo>
                    <a:pt x="86" y="1011"/>
                  </a:lnTo>
                  <a:lnTo>
                    <a:pt x="86" y="995"/>
                  </a:lnTo>
                  <a:lnTo>
                    <a:pt x="86" y="1065"/>
                  </a:lnTo>
                  <a:lnTo>
                    <a:pt x="92" y="1054"/>
                  </a:lnTo>
                  <a:lnTo>
                    <a:pt x="92" y="1011"/>
                  </a:lnTo>
                  <a:lnTo>
                    <a:pt x="92" y="1048"/>
                  </a:lnTo>
                  <a:lnTo>
                    <a:pt x="97" y="1054"/>
                  </a:lnTo>
                  <a:lnTo>
                    <a:pt x="97" y="1065"/>
                  </a:lnTo>
                  <a:lnTo>
                    <a:pt x="97" y="995"/>
                  </a:lnTo>
                  <a:lnTo>
                    <a:pt x="97" y="1059"/>
                  </a:lnTo>
                  <a:lnTo>
                    <a:pt x="102" y="1065"/>
                  </a:lnTo>
                  <a:lnTo>
                    <a:pt x="102" y="1011"/>
                  </a:lnTo>
                  <a:lnTo>
                    <a:pt x="102" y="1065"/>
                  </a:lnTo>
                  <a:lnTo>
                    <a:pt x="108" y="1043"/>
                  </a:lnTo>
                  <a:lnTo>
                    <a:pt x="108" y="909"/>
                  </a:lnTo>
                  <a:lnTo>
                    <a:pt x="108" y="1065"/>
                  </a:lnTo>
                  <a:lnTo>
                    <a:pt x="113" y="1065"/>
                  </a:lnTo>
                  <a:lnTo>
                    <a:pt x="113" y="909"/>
                  </a:lnTo>
                  <a:lnTo>
                    <a:pt x="113" y="1022"/>
                  </a:lnTo>
                  <a:lnTo>
                    <a:pt x="118" y="1027"/>
                  </a:lnTo>
                  <a:lnTo>
                    <a:pt x="118" y="1065"/>
                  </a:lnTo>
                  <a:lnTo>
                    <a:pt x="118" y="1011"/>
                  </a:lnTo>
                  <a:lnTo>
                    <a:pt x="118" y="1054"/>
                  </a:lnTo>
                  <a:lnTo>
                    <a:pt x="124" y="1048"/>
                  </a:lnTo>
                  <a:lnTo>
                    <a:pt x="124" y="1065"/>
                  </a:lnTo>
                  <a:lnTo>
                    <a:pt x="124" y="995"/>
                  </a:lnTo>
                  <a:lnTo>
                    <a:pt x="124" y="1054"/>
                  </a:lnTo>
                  <a:lnTo>
                    <a:pt x="129" y="1065"/>
                  </a:lnTo>
                  <a:lnTo>
                    <a:pt x="129" y="624"/>
                  </a:lnTo>
                  <a:lnTo>
                    <a:pt x="129" y="1065"/>
                  </a:lnTo>
                  <a:lnTo>
                    <a:pt x="135" y="1038"/>
                  </a:lnTo>
                  <a:lnTo>
                    <a:pt x="135" y="984"/>
                  </a:lnTo>
                  <a:lnTo>
                    <a:pt x="135" y="1038"/>
                  </a:lnTo>
                  <a:lnTo>
                    <a:pt x="140" y="1043"/>
                  </a:lnTo>
                  <a:lnTo>
                    <a:pt x="140" y="1065"/>
                  </a:lnTo>
                  <a:lnTo>
                    <a:pt x="140" y="962"/>
                  </a:lnTo>
                  <a:lnTo>
                    <a:pt x="140" y="1048"/>
                  </a:lnTo>
                  <a:lnTo>
                    <a:pt x="145" y="1048"/>
                  </a:lnTo>
                  <a:lnTo>
                    <a:pt x="145" y="1065"/>
                  </a:lnTo>
                  <a:lnTo>
                    <a:pt x="145" y="1011"/>
                  </a:lnTo>
                  <a:lnTo>
                    <a:pt x="145" y="1054"/>
                  </a:lnTo>
                  <a:lnTo>
                    <a:pt x="151" y="1059"/>
                  </a:lnTo>
                  <a:lnTo>
                    <a:pt x="151" y="984"/>
                  </a:lnTo>
                  <a:lnTo>
                    <a:pt x="151" y="1065"/>
                  </a:lnTo>
                  <a:lnTo>
                    <a:pt x="156" y="1059"/>
                  </a:lnTo>
                  <a:lnTo>
                    <a:pt x="156" y="962"/>
                  </a:lnTo>
                  <a:lnTo>
                    <a:pt x="156" y="1065"/>
                  </a:lnTo>
                  <a:lnTo>
                    <a:pt x="161" y="1059"/>
                  </a:lnTo>
                  <a:lnTo>
                    <a:pt x="161" y="1011"/>
                  </a:lnTo>
                  <a:lnTo>
                    <a:pt x="161" y="1065"/>
                  </a:lnTo>
                  <a:lnTo>
                    <a:pt x="167" y="1059"/>
                  </a:lnTo>
                  <a:lnTo>
                    <a:pt x="167" y="1011"/>
                  </a:lnTo>
                  <a:lnTo>
                    <a:pt x="167" y="1065"/>
                  </a:lnTo>
                  <a:lnTo>
                    <a:pt x="172" y="1059"/>
                  </a:lnTo>
                  <a:lnTo>
                    <a:pt x="172" y="1065"/>
                  </a:lnTo>
                  <a:lnTo>
                    <a:pt x="172" y="1022"/>
                  </a:lnTo>
                  <a:lnTo>
                    <a:pt x="172" y="1054"/>
                  </a:lnTo>
                  <a:lnTo>
                    <a:pt x="178" y="1059"/>
                  </a:lnTo>
                  <a:lnTo>
                    <a:pt x="178" y="1011"/>
                  </a:lnTo>
                  <a:lnTo>
                    <a:pt x="178" y="1065"/>
                  </a:lnTo>
                  <a:lnTo>
                    <a:pt x="183" y="1059"/>
                  </a:lnTo>
                  <a:lnTo>
                    <a:pt x="183" y="1065"/>
                  </a:lnTo>
                  <a:lnTo>
                    <a:pt x="183" y="995"/>
                  </a:lnTo>
                  <a:lnTo>
                    <a:pt x="183" y="1054"/>
                  </a:lnTo>
                  <a:lnTo>
                    <a:pt x="188" y="1054"/>
                  </a:lnTo>
                  <a:lnTo>
                    <a:pt x="188" y="909"/>
                  </a:lnTo>
                  <a:lnTo>
                    <a:pt x="188" y="1065"/>
                  </a:lnTo>
                  <a:lnTo>
                    <a:pt x="194" y="1043"/>
                  </a:lnTo>
                  <a:lnTo>
                    <a:pt x="194" y="1011"/>
                  </a:lnTo>
                  <a:lnTo>
                    <a:pt x="194" y="1065"/>
                  </a:lnTo>
                  <a:lnTo>
                    <a:pt x="199" y="1054"/>
                  </a:lnTo>
                  <a:lnTo>
                    <a:pt x="199" y="1011"/>
                  </a:lnTo>
                  <a:lnTo>
                    <a:pt x="199" y="1048"/>
                  </a:lnTo>
                  <a:lnTo>
                    <a:pt x="204" y="1054"/>
                  </a:lnTo>
                  <a:lnTo>
                    <a:pt x="204" y="1011"/>
                  </a:lnTo>
                  <a:lnTo>
                    <a:pt x="204" y="1065"/>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1" name="Freeform 148"/>
            <p:cNvSpPr>
              <a:spLocks/>
            </p:cNvSpPr>
            <p:nvPr/>
          </p:nvSpPr>
          <p:spPr bwMode="auto">
            <a:xfrm>
              <a:off x="3543" y="3328"/>
              <a:ext cx="216" cy="302"/>
            </a:xfrm>
            <a:custGeom>
              <a:avLst/>
              <a:gdLst>
                <a:gd name="T0" fmla="*/ 6 w 216"/>
                <a:gd name="T1" fmla="*/ 248 h 302"/>
                <a:gd name="T2" fmla="*/ 11 w 216"/>
                <a:gd name="T3" fmla="*/ 302 h 302"/>
                <a:gd name="T4" fmla="*/ 17 w 216"/>
                <a:gd name="T5" fmla="*/ 296 h 302"/>
                <a:gd name="T6" fmla="*/ 22 w 216"/>
                <a:gd name="T7" fmla="*/ 302 h 302"/>
                <a:gd name="T8" fmla="*/ 27 w 216"/>
                <a:gd name="T9" fmla="*/ 291 h 302"/>
                <a:gd name="T10" fmla="*/ 33 w 216"/>
                <a:gd name="T11" fmla="*/ 269 h 302"/>
                <a:gd name="T12" fmla="*/ 38 w 216"/>
                <a:gd name="T13" fmla="*/ 296 h 302"/>
                <a:gd name="T14" fmla="*/ 43 w 216"/>
                <a:gd name="T15" fmla="*/ 296 h 302"/>
                <a:gd name="T16" fmla="*/ 43 w 216"/>
                <a:gd name="T17" fmla="*/ 291 h 302"/>
                <a:gd name="T18" fmla="*/ 49 w 216"/>
                <a:gd name="T19" fmla="*/ 237 h 302"/>
                <a:gd name="T20" fmla="*/ 54 w 216"/>
                <a:gd name="T21" fmla="*/ 264 h 302"/>
                <a:gd name="T22" fmla="*/ 60 w 216"/>
                <a:gd name="T23" fmla="*/ 248 h 302"/>
                <a:gd name="T24" fmla="*/ 65 w 216"/>
                <a:gd name="T25" fmla="*/ 248 h 302"/>
                <a:gd name="T26" fmla="*/ 70 w 216"/>
                <a:gd name="T27" fmla="*/ 275 h 302"/>
                <a:gd name="T28" fmla="*/ 76 w 216"/>
                <a:gd name="T29" fmla="*/ 146 h 302"/>
                <a:gd name="T30" fmla="*/ 81 w 216"/>
                <a:gd name="T31" fmla="*/ 232 h 302"/>
                <a:gd name="T32" fmla="*/ 86 w 216"/>
                <a:gd name="T33" fmla="*/ 259 h 302"/>
                <a:gd name="T34" fmla="*/ 92 w 216"/>
                <a:gd name="T35" fmla="*/ 302 h 302"/>
                <a:gd name="T36" fmla="*/ 97 w 216"/>
                <a:gd name="T37" fmla="*/ 291 h 302"/>
                <a:gd name="T38" fmla="*/ 97 w 216"/>
                <a:gd name="T39" fmla="*/ 291 h 302"/>
                <a:gd name="T40" fmla="*/ 103 w 216"/>
                <a:gd name="T41" fmla="*/ 302 h 302"/>
                <a:gd name="T42" fmla="*/ 108 w 216"/>
                <a:gd name="T43" fmla="*/ 291 h 302"/>
                <a:gd name="T44" fmla="*/ 113 w 216"/>
                <a:gd name="T45" fmla="*/ 302 h 302"/>
                <a:gd name="T46" fmla="*/ 119 w 216"/>
                <a:gd name="T47" fmla="*/ 302 h 302"/>
                <a:gd name="T48" fmla="*/ 124 w 216"/>
                <a:gd name="T49" fmla="*/ 291 h 302"/>
                <a:gd name="T50" fmla="*/ 130 w 216"/>
                <a:gd name="T51" fmla="*/ 302 h 302"/>
                <a:gd name="T52" fmla="*/ 135 w 216"/>
                <a:gd name="T53" fmla="*/ 285 h 302"/>
                <a:gd name="T54" fmla="*/ 140 w 216"/>
                <a:gd name="T55" fmla="*/ 302 h 302"/>
                <a:gd name="T56" fmla="*/ 146 w 216"/>
                <a:gd name="T57" fmla="*/ 302 h 302"/>
                <a:gd name="T58" fmla="*/ 151 w 216"/>
                <a:gd name="T59" fmla="*/ 302 h 302"/>
                <a:gd name="T60" fmla="*/ 156 w 216"/>
                <a:gd name="T61" fmla="*/ 22 h 302"/>
                <a:gd name="T62" fmla="*/ 162 w 216"/>
                <a:gd name="T63" fmla="*/ 302 h 302"/>
                <a:gd name="T64" fmla="*/ 167 w 216"/>
                <a:gd name="T65" fmla="*/ 199 h 302"/>
                <a:gd name="T66" fmla="*/ 173 w 216"/>
                <a:gd name="T67" fmla="*/ 248 h 302"/>
                <a:gd name="T68" fmla="*/ 178 w 216"/>
                <a:gd name="T69" fmla="*/ 167 h 302"/>
                <a:gd name="T70" fmla="*/ 183 w 216"/>
                <a:gd name="T71" fmla="*/ 0 h 302"/>
                <a:gd name="T72" fmla="*/ 189 w 216"/>
                <a:gd name="T73" fmla="*/ 76 h 302"/>
                <a:gd name="T74" fmla="*/ 194 w 216"/>
                <a:gd name="T75" fmla="*/ 302 h 302"/>
                <a:gd name="T76" fmla="*/ 199 w 216"/>
                <a:gd name="T77" fmla="*/ 248 h 302"/>
                <a:gd name="T78" fmla="*/ 205 w 216"/>
                <a:gd name="T79" fmla="*/ 248 h 302"/>
                <a:gd name="T80" fmla="*/ 210 w 216"/>
                <a:gd name="T81" fmla="*/ 302 h 302"/>
                <a:gd name="T82" fmla="*/ 216 w 216"/>
                <a:gd name="T83"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 h="302">
                  <a:moveTo>
                    <a:pt x="0" y="302"/>
                  </a:moveTo>
                  <a:lnTo>
                    <a:pt x="6" y="285"/>
                  </a:lnTo>
                  <a:lnTo>
                    <a:pt x="6" y="248"/>
                  </a:lnTo>
                  <a:lnTo>
                    <a:pt x="6" y="280"/>
                  </a:lnTo>
                  <a:lnTo>
                    <a:pt x="11" y="280"/>
                  </a:lnTo>
                  <a:lnTo>
                    <a:pt x="11" y="302"/>
                  </a:lnTo>
                  <a:lnTo>
                    <a:pt x="11" y="253"/>
                  </a:lnTo>
                  <a:lnTo>
                    <a:pt x="11" y="291"/>
                  </a:lnTo>
                  <a:lnTo>
                    <a:pt x="17" y="296"/>
                  </a:lnTo>
                  <a:lnTo>
                    <a:pt x="17" y="248"/>
                  </a:lnTo>
                  <a:lnTo>
                    <a:pt x="17" y="302"/>
                  </a:lnTo>
                  <a:lnTo>
                    <a:pt x="22" y="302"/>
                  </a:lnTo>
                  <a:lnTo>
                    <a:pt x="22" y="146"/>
                  </a:lnTo>
                  <a:lnTo>
                    <a:pt x="22" y="302"/>
                  </a:lnTo>
                  <a:lnTo>
                    <a:pt x="27" y="291"/>
                  </a:lnTo>
                  <a:lnTo>
                    <a:pt x="27" y="232"/>
                  </a:lnTo>
                  <a:lnTo>
                    <a:pt x="27" y="264"/>
                  </a:lnTo>
                  <a:lnTo>
                    <a:pt x="33" y="269"/>
                  </a:lnTo>
                  <a:lnTo>
                    <a:pt x="33" y="248"/>
                  </a:lnTo>
                  <a:lnTo>
                    <a:pt x="33" y="302"/>
                  </a:lnTo>
                  <a:lnTo>
                    <a:pt x="38" y="296"/>
                  </a:lnTo>
                  <a:lnTo>
                    <a:pt x="38" y="237"/>
                  </a:lnTo>
                  <a:lnTo>
                    <a:pt x="38" y="291"/>
                  </a:lnTo>
                  <a:lnTo>
                    <a:pt x="43" y="296"/>
                  </a:lnTo>
                  <a:lnTo>
                    <a:pt x="43" y="302"/>
                  </a:lnTo>
                  <a:lnTo>
                    <a:pt x="43" y="248"/>
                  </a:lnTo>
                  <a:lnTo>
                    <a:pt x="43" y="291"/>
                  </a:lnTo>
                  <a:lnTo>
                    <a:pt x="49" y="296"/>
                  </a:lnTo>
                  <a:lnTo>
                    <a:pt x="49" y="302"/>
                  </a:lnTo>
                  <a:lnTo>
                    <a:pt x="49" y="237"/>
                  </a:lnTo>
                  <a:lnTo>
                    <a:pt x="49" y="291"/>
                  </a:lnTo>
                  <a:lnTo>
                    <a:pt x="54" y="291"/>
                  </a:lnTo>
                  <a:lnTo>
                    <a:pt x="54" y="264"/>
                  </a:lnTo>
                  <a:lnTo>
                    <a:pt x="54" y="302"/>
                  </a:lnTo>
                  <a:lnTo>
                    <a:pt x="60" y="280"/>
                  </a:lnTo>
                  <a:lnTo>
                    <a:pt x="60" y="248"/>
                  </a:lnTo>
                  <a:lnTo>
                    <a:pt x="60" y="302"/>
                  </a:lnTo>
                  <a:lnTo>
                    <a:pt x="65" y="296"/>
                  </a:lnTo>
                  <a:lnTo>
                    <a:pt x="65" y="248"/>
                  </a:lnTo>
                  <a:lnTo>
                    <a:pt x="65" y="291"/>
                  </a:lnTo>
                  <a:lnTo>
                    <a:pt x="70" y="291"/>
                  </a:lnTo>
                  <a:lnTo>
                    <a:pt x="70" y="275"/>
                  </a:lnTo>
                  <a:lnTo>
                    <a:pt x="70" y="302"/>
                  </a:lnTo>
                  <a:lnTo>
                    <a:pt x="76" y="285"/>
                  </a:lnTo>
                  <a:lnTo>
                    <a:pt x="76" y="146"/>
                  </a:lnTo>
                  <a:lnTo>
                    <a:pt x="76" y="302"/>
                  </a:lnTo>
                  <a:lnTo>
                    <a:pt x="81" y="302"/>
                  </a:lnTo>
                  <a:lnTo>
                    <a:pt x="81" y="232"/>
                  </a:lnTo>
                  <a:lnTo>
                    <a:pt x="81" y="291"/>
                  </a:lnTo>
                  <a:lnTo>
                    <a:pt x="86" y="296"/>
                  </a:lnTo>
                  <a:lnTo>
                    <a:pt x="86" y="259"/>
                  </a:lnTo>
                  <a:lnTo>
                    <a:pt x="86" y="302"/>
                  </a:lnTo>
                  <a:lnTo>
                    <a:pt x="92" y="296"/>
                  </a:lnTo>
                  <a:lnTo>
                    <a:pt x="92" y="302"/>
                  </a:lnTo>
                  <a:lnTo>
                    <a:pt x="92" y="216"/>
                  </a:lnTo>
                  <a:lnTo>
                    <a:pt x="92" y="291"/>
                  </a:lnTo>
                  <a:lnTo>
                    <a:pt x="97" y="291"/>
                  </a:lnTo>
                  <a:lnTo>
                    <a:pt x="97" y="302"/>
                  </a:lnTo>
                  <a:lnTo>
                    <a:pt x="97" y="199"/>
                  </a:lnTo>
                  <a:lnTo>
                    <a:pt x="97" y="291"/>
                  </a:lnTo>
                  <a:lnTo>
                    <a:pt x="103" y="296"/>
                  </a:lnTo>
                  <a:lnTo>
                    <a:pt x="103" y="232"/>
                  </a:lnTo>
                  <a:lnTo>
                    <a:pt x="103" y="302"/>
                  </a:lnTo>
                  <a:lnTo>
                    <a:pt x="108" y="302"/>
                  </a:lnTo>
                  <a:lnTo>
                    <a:pt x="108" y="248"/>
                  </a:lnTo>
                  <a:lnTo>
                    <a:pt x="108" y="291"/>
                  </a:lnTo>
                  <a:lnTo>
                    <a:pt x="113" y="285"/>
                  </a:lnTo>
                  <a:lnTo>
                    <a:pt x="113" y="221"/>
                  </a:lnTo>
                  <a:lnTo>
                    <a:pt x="113" y="302"/>
                  </a:lnTo>
                  <a:lnTo>
                    <a:pt x="119" y="302"/>
                  </a:lnTo>
                  <a:lnTo>
                    <a:pt x="119" y="178"/>
                  </a:lnTo>
                  <a:lnTo>
                    <a:pt x="119" y="302"/>
                  </a:lnTo>
                  <a:lnTo>
                    <a:pt x="124" y="302"/>
                  </a:lnTo>
                  <a:lnTo>
                    <a:pt x="124" y="183"/>
                  </a:lnTo>
                  <a:lnTo>
                    <a:pt x="124" y="291"/>
                  </a:lnTo>
                  <a:lnTo>
                    <a:pt x="130" y="296"/>
                  </a:lnTo>
                  <a:lnTo>
                    <a:pt x="130" y="248"/>
                  </a:lnTo>
                  <a:lnTo>
                    <a:pt x="130" y="302"/>
                  </a:lnTo>
                  <a:lnTo>
                    <a:pt x="135" y="296"/>
                  </a:lnTo>
                  <a:lnTo>
                    <a:pt x="135" y="248"/>
                  </a:lnTo>
                  <a:lnTo>
                    <a:pt x="135" y="285"/>
                  </a:lnTo>
                  <a:lnTo>
                    <a:pt x="140" y="285"/>
                  </a:lnTo>
                  <a:lnTo>
                    <a:pt x="140" y="221"/>
                  </a:lnTo>
                  <a:lnTo>
                    <a:pt x="140" y="302"/>
                  </a:lnTo>
                  <a:lnTo>
                    <a:pt x="146" y="302"/>
                  </a:lnTo>
                  <a:lnTo>
                    <a:pt x="146" y="135"/>
                  </a:lnTo>
                  <a:lnTo>
                    <a:pt x="146" y="302"/>
                  </a:lnTo>
                  <a:lnTo>
                    <a:pt x="151" y="302"/>
                  </a:lnTo>
                  <a:lnTo>
                    <a:pt x="151" y="199"/>
                  </a:lnTo>
                  <a:lnTo>
                    <a:pt x="151" y="302"/>
                  </a:lnTo>
                  <a:lnTo>
                    <a:pt x="156" y="296"/>
                  </a:lnTo>
                  <a:lnTo>
                    <a:pt x="156" y="302"/>
                  </a:lnTo>
                  <a:lnTo>
                    <a:pt x="156" y="22"/>
                  </a:lnTo>
                  <a:lnTo>
                    <a:pt x="156" y="280"/>
                  </a:lnTo>
                  <a:lnTo>
                    <a:pt x="162" y="285"/>
                  </a:lnTo>
                  <a:lnTo>
                    <a:pt x="162" y="302"/>
                  </a:lnTo>
                  <a:lnTo>
                    <a:pt x="162" y="189"/>
                  </a:lnTo>
                  <a:lnTo>
                    <a:pt x="162" y="199"/>
                  </a:lnTo>
                  <a:lnTo>
                    <a:pt x="167" y="199"/>
                  </a:lnTo>
                  <a:lnTo>
                    <a:pt x="167" y="302"/>
                  </a:lnTo>
                  <a:lnTo>
                    <a:pt x="173" y="302"/>
                  </a:lnTo>
                  <a:lnTo>
                    <a:pt x="173" y="248"/>
                  </a:lnTo>
                  <a:lnTo>
                    <a:pt x="173" y="302"/>
                  </a:lnTo>
                  <a:lnTo>
                    <a:pt x="178" y="280"/>
                  </a:lnTo>
                  <a:lnTo>
                    <a:pt x="178" y="167"/>
                  </a:lnTo>
                  <a:lnTo>
                    <a:pt x="178" y="296"/>
                  </a:lnTo>
                  <a:lnTo>
                    <a:pt x="183" y="302"/>
                  </a:lnTo>
                  <a:lnTo>
                    <a:pt x="183" y="0"/>
                  </a:lnTo>
                  <a:lnTo>
                    <a:pt x="183" y="302"/>
                  </a:lnTo>
                  <a:lnTo>
                    <a:pt x="189" y="302"/>
                  </a:lnTo>
                  <a:lnTo>
                    <a:pt x="189" y="76"/>
                  </a:lnTo>
                  <a:lnTo>
                    <a:pt x="189" y="232"/>
                  </a:lnTo>
                  <a:lnTo>
                    <a:pt x="194" y="232"/>
                  </a:lnTo>
                  <a:lnTo>
                    <a:pt x="194" y="302"/>
                  </a:lnTo>
                  <a:lnTo>
                    <a:pt x="194" y="291"/>
                  </a:lnTo>
                  <a:lnTo>
                    <a:pt x="199" y="291"/>
                  </a:lnTo>
                  <a:lnTo>
                    <a:pt x="199" y="248"/>
                  </a:lnTo>
                  <a:lnTo>
                    <a:pt x="199" y="302"/>
                  </a:lnTo>
                  <a:lnTo>
                    <a:pt x="205" y="275"/>
                  </a:lnTo>
                  <a:lnTo>
                    <a:pt x="205" y="248"/>
                  </a:lnTo>
                  <a:lnTo>
                    <a:pt x="205" y="302"/>
                  </a:lnTo>
                  <a:lnTo>
                    <a:pt x="210" y="296"/>
                  </a:lnTo>
                  <a:lnTo>
                    <a:pt x="210" y="302"/>
                  </a:lnTo>
                  <a:lnTo>
                    <a:pt x="210" y="97"/>
                  </a:lnTo>
                  <a:lnTo>
                    <a:pt x="210" y="291"/>
                  </a:lnTo>
                  <a:lnTo>
                    <a:pt x="216" y="296"/>
                  </a:lnTo>
                  <a:lnTo>
                    <a:pt x="216" y="302"/>
                  </a:lnTo>
                  <a:lnTo>
                    <a:pt x="216" y="237"/>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2" name="Freeform 149"/>
            <p:cNvSpPr>
              <a:spLocks/>
            </p:cNvSpPr>
            <p:nvPr/>
          </p:nvSpPr>
          <p:spPr bwMode="auto">
            <a:xfrm>
              <a:off x="3759" y="3156"/>
              <a:ext cx="215" cy="474"/>
            </a:xfrm>
            <a:custGeom>
              <a:avLst/>
              <a:gdLst>
                <a:gd name="T0" fmla="*/ 5 w 215"/>
                <a:gd name="T1" fmla="*/ 452 h 474"/>
                <a:gd name="T2" fmla="*/ 5 w 215"/>
                <a:gd name="T3" fmla="*/ 468 h 474"/>
                <a:gd name="T4" fmla="*/ 10 w 215"/>
                <a:gd name="T5" fmla="*/ 474 h 474"/>
                <a:gd name="T6" fmla="*/ 16 w 215"/>
                <a:gd name="T7" fmla="*/ 474 h 474"/>
                <a:gd name="T8" fmla="*/ 21 w 215"/>
                <a:gd name="T9" fmla="*/ 474 h 474"/>
                <a:gd name="T10" fmla="*/ 32 w 215"/>
                <a:gd name="T11" fmla="*/ 393 h 474"/>
                <a:gd name="T12" fmla="*/ 37 w 215"/>
                <a:gd name="T13" fmla="*/ 452 h 474"/>
                <a:gd name="T14" fmla="*/ 37 w 215"/>
                <a:gd name="T15" fmla="*/ 463 h 474"/>
                <a:gd name="T16" fmla="*/ 43 w 215"/>
                <a:gd name="T17" fmla="*/ 474 h 474"/>
                <a:gd name="T18" fmla="*/ 48 w 215"/>
                <a:gd name="T19" fmla="*/ 468 h 474"/>
                <a:gd name="T20" fmla="*/ 53 w 215"/>
                <a:gd name="T21" fmla="*/ 463 h 474"/>
                <a:gd name="T22" fmla="*/ 59 w 215"/>
                <a:gd name="T23" fmla="*/ 474 h 474"/>
                <a:gd name="T24" fmla="*/ 64 w 215"/>
                <a:gd name="T25" fmla="*/ 474 h 474"/>
                <a:gd name="T26" fmla="*/ 69 w 215"/>
                <a:gd name="T27" fmla="*/ 474 h 474"/>
                <a:gd name="T28" fmla="*/ 75 w 215"/>
                <a:gd name="T29" fmla="*/ 474 h 474"/>
                <a:gd name="T30" fmla="*/ 80 w 215"/>
                <a:gd name="T31" fmla="*/ 436 h 474"/>
                <a:gd name="T32" fmla="*/ 86 w 215"/>
                <a:gd name="T33" fmla="*/ 371 h 474"/>
                <a:gd name="T34" fmla="*/ 91 w 215"/>
                <a:gd name="T35" fmla="*/ 474 h 474"/>
                <a:gd name="T36" fmla="*/ 96 w 215"/>
                <a:gd name="T37" fmla="*/ 468 h 474"/>
                <a:gd name="T38" fmla="*/ 102 w 215"/>
                <a:gd name="T39" fmla="*/ 463 h 474"/>
                <a:gd name="T40" fmla="*/ 107 w 215"/>
                <a:gd name="T41" fmla="*/ 468 h 474"/>
                <a:gd name="T42" fmla="*/ 112 w 215"/>
                <a:gd name="T43" fmla="*/ 463 h 474"/>
                <a:gd name="T44" fmla="*/ 112 w 215"/>
                <a:gd name="T45" fmla="*/ 463 h 474"/>
                <a:gd name="T46" fmla="*/ 118 w 215"/>
                <a:gd name="T47" fmla="*/ 474 h 474"/>
                <a:gd name="T48" fmla="*/ 123 w 215"/>
                <a:gd name="T49" fmla="*/ 474 h 474"/>
                <a:gd name="T50" fmla="*/ 129 w 215"/>
                <a:gd name="T51" fmla="*/ 474 h 474"/>
                <a:gd name="T52" fmla="*/ 134 w 215"/>
                <a:gd name="T53" fmla="*/ 452 h 474"/>
                <a:gd name="T54" fmla="*/ 139 w 215"/>
                <a:gd name="T55" fmla="*/ 474 h 474"/>
                <a:gd name="T56" fmla="*/ 145 w 215"/>
                <a:gd name="T57" fmla="*/ 474 h 474"/>
                <a:gd name="T58" fmla="*/ 150 w 215"/>
                <a:gd name="T59" fmla="*/ 463 h 474"/>
                <a:gd name="T60" fmla="*/ 156 w 215"/>
                <a:gd name="T61" fmla="*/ 269 h 474"/>
                <a:gd name="T62" fmla="*/ 161 w 215"/>
                <a:gd name="T63" fmla="*/ 474 h 474"/>
                <a:gd name="T64" fmla="*/ 166 w 215"/>
                <a:gd name="T65" fmla="*/ 468 h 474"/>
                <a:gd name="T66" fmla="*/ 172 w 215"/>
                <a:gd name="T67" fmla="*/ 457 h 474"/>
                <a:gd name="T68" fmla="*/ 177 w 215"/>
                <a:gd name="T69" fmla="*/ 457 h 474"/>
                <a:gd name="T70" fmla="*/ 182 w 215"/>
                <a:gd name="T71" fmla="*/ 474 h 474"/>
                <a:gd name="T72" fmla="*/ 188 w 215"/>
                <a:gd name="T73" fmla="*/ 414 h 474"/>
                <a:gd name="T74" fmla="*/ 193 w 215"/>
                <a:gd name="T75" fmla="*/ 468 h 474"/>
                <a:gd name="T76" fmla="*/ 199 w 215"/>
                <a:gd name="T77" fmla="*/ 457 h 474"/>
                <a:gd name="T78" fmla="*/ 204 w 215"/>
                <a:gd name="T79" fmla="*/ 468 h 474"/>
                <a:gd name="T80" fmla="*/ 209 w 215"/>
                <a:gd name="T81" fmla="*/ 474 h 474"/>
                <a:gd name="T82" fmla="*/ 215 w 215"/>
                <a:gd name="T83" fmla="*/ 44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5" h="474">
                  <a:moveTo>
                    <a:pt x="0" y="409"/>
                  </a:moveTo>
                  <a:lnTo>
                    <a:pt x="0" y="447"/>
                  </a:lnTo>
                  <a:lnTo>
                    <a:pt x="5" y="452"/>
                  </a:lnTo>
                  <a:lnTo>
                    <a:pt x="5" y="474"/>
                  </a:lnTo>
                  <a:lnTo>
                    <a:pt x="5" y="409"/>
                  </a:lnTo>
                  <a:lnTo>
                    <a:pt x="5" y="468"/>
                  </a:lnTo>
                  <a:lnTo>
                    <a:pt x="10" y="474"/>
                  </a:lnTo>
                  <a:lnTo>
                    <a:pt x="10" y="420"/>
                  </a:lnTo>
                  <a:lnTo>
                    <a:pt x="10" y="474"/>
                  </a:lnTo>
                  <a:lnTo>
                    <a:pt x="16" y="452"/>
                  </a:lnTo>
                  <a:lnTo>
                    <a:pt x="16" y="447"/>
                  </a:lnTo>
                  <a:lnTo>
                    <a:pt x="16" y="474"/>
                  </a:lnTo>
                  <a:lnTo>
                    <a:pt x="21" y="447"/>
                  </a:lnTo>
                  <a:lnTo>
                    <a:pt x="21" y="371"/>
                  </a:lnTo>
                  <a:lnTo>
                    <a:pt x="21" y="474"/>
                  </a:lnTo>
                  <a:lnTo>
                    <a:pt x="26" y="468"/>
                  </a:lnTo>
                  <a:lnTo>
                    <a:pt x="26" y="382"/>
                  </a:lnTo>
                  <a:lnTo>
                    <a:pt x="32" y="393"/>
                  </a:lnTo>
                  <a:lnTo>
                    <a:pt x="32" y="474"/>
                  </a:lnTo>
                  <a:lnTo>
                    <a:pt x="32" y="468"/>
                  </a:lnTo>
                  <a:lnTo>
                    <a:pt x="37" y="452"/>
                  </a:lnTo>
                  <a:lnTo>
                    <a:pt x="37" y="474"/>
                  </a:lnTo>
                  <a:lnTo>
                    <a:pt x="37" y="420"/>
                  </a:lnTo>
                  <a:lnTo>
                    <a:pt x="37" y="463"/>
                  </a:lnTo>
                  <a:lnTo>
                    <a:pt x="43" y="463"/>
                  </a:lnTo>
                  <a:lnTo>
                    <a:pt x="43" y="371"/>
                  </a:lnTo>
                  <a:lnTo>
                    <a:pt x="43" y="474"/>
                  </a:lnTo>
                  <a:lnTo>
                    <a:pt x="48" y="414"/>
                  </a:lnTo>
                  <a:lnTo>
                    <a:pt x="48" y="409"/>
                  </a:lnTo>
                  <a:lnTo>
                    <a:pt x="48" y="468"/>
                  </a:lnTo>
                  <a:lnTo>
                    <a:pt x="53" y="474"/>
                  </a:lnTo>
                  <a:lnTo>
                    <a:pt x="53" y="371"/>
                  </a:lnTo>
                  <a:lnTo>
                    <a:pt x="53" y="463"/>
                  </a:lnTo>
                  <a:lnTo>
                    <a:pt x="59" y="468"/>
                  </a:lnTo>
                  <a:lnTo>
                    <a:pt x="59" y="269"/>
                  </a:lnTo>
                  <a:lnTo>
                    <a:pt x="59" y="474"/>
                  </a:lnTo>
                  <a:lnTo>
                    <a:pt x="64" y="468"/>
                  </a:lnTo>
                  <a:lnTo>
                    <a:pt x="64" y="312"/>
                  </a:lnTo>
                  <a:lnTo>
                    <a:pt x="64" y="474"/>
                  </a:lnTo>
                  <a:lnTo>
                    <a:pt x="69" y="457"/>
                  </a:lnTo>
                  <a:lnTo>
                    <a:pt x="69" y="404"/>
                  </a:lnTo>
                  <a:lnTo>
                    <a:pt x="69" y="474"/>
                  </a:lnTo>
                  <a:lnTo>
                    <a:pt x="75" y="474"/>
                  </a:lnTo>
                  <a:lnTo>
                    <a:pt x="75" y="420"/>
                  </a:lnTo>
                  <a:lnTo>
                    <a:pt x="75" y="474"/>
                  </a:lnTo>
                  <a:lnTo>
                    <a:pt x="80" y="468"/>
                  </a:lnTo>
                  <a:lnTo>
                    <a:pt x="80" y="474"/>
                  </a:lnTo>
                  <a:lnTo>
                    <a:pt x="80" y="436"/>
                  </a:lnTo>
                  <a:lnTo>
                    <a:pt x="80" y="457"/>
                  </a:lnTo>
                  <a:lnTo>
                    <a:pt x="86" y="463"/>
                  </a:lnTo>
                  <a:lnTo>
                    <a:pt x="86" y="371"/>
                  </a:lnTo>
                  <a:lnTo>
                    <a:pt x="86" y="474"/>
                  </a:lnTo>
                  <a:lnTo>
                    <a:pt x="91" y="468"/>
                  </a:lnTo>
                  <a:lnTo>
                    <a:pt x="91" y="474"/>
                  </a:lnTo>
                  <a:lnTo>
                    <a:pt x="91" y="420"/>
                  </a:lnTo>
                  <a:lnTo>
                    <a:pt x="91" y="463"/>
                  </a:lnTo>
                  <a:lnTo>
                    <a:pt x="96" y="468"/>
                  </a:lnTo>
                  <a:lnTo>
                    <a:pt x="96" y="414"/>
                  </a:lnTo>
                  <a:lnTo>
                    <a:pt x="96" y="474"/>
                  </a:lnTo>
                  <a:lnTo>
                    <a:pt x="102" y="463"/>
                  </a:lnTo>
                  <a:lnTo>
                    <a:pt x="102" y="420"/>
                  </a:lnTo>
                  <a:lnTo>
                    <a:pt x="102" y="474"/>
                  </a:lnTo>
                  <a:lnTo>
                    <a:pt x="107" y="468"/>
                  </a:lnTo>
                  <a:lnTo>
                    <a:pt x="107" y="345"/>
                  </a:lnTo>
                  <a:lnTo>
                    <a:pt x="107" y="463"/>
                  </a:lnTo>
                  <a:lnTo>
                    <a:pt x="112" y="463"/>
                  </a:lnTo>
                  <a:lnTo>
                    <a:pt x="112" y="474"/>
                  </a:lnTo>
                  <a:lnTo>
                    <a:pt x="112" y="285"/>
                  </a:lnTo>
                  <a:lnTo>
                    <a:pt x="112" y="463"/>
                  </a:lnTo>
                  <a:lnTo>
                    <a:pt x="118" y="457"/>
                  </a:lnTo>
                  <a:lnTo>
                    <a:pt x="118" y="194"/>
                  </a:lnTo>
                  <a:lnTo>
                    <a:pt x="118" y="474"/>
                  </a:lnTo>
                  <a:lnTo>
                    <a:pt x="123" y="452"/>
                  </a:lnTo>
                  <a:lnTo>
                    <a:pt x="123" y="409"/>
                  </a:lnTo>
                  <a:lnTo>
                    <a:pt x="123" y="474"/>
                  </a:lnTo>
                  <a:lnTo>
                    <a:pt x="129" y="474"/>
                  </a:lnTo>
                  <a:lnTo>
                    <a:pt x="129" y="420"/>
                  </a:lnTo>
                  <a:lnTo>
                    <a:pt x="129" y="474"/>
                  </a:lnTo>
                  <a:lnTo>
                    <a:pt x="134" y="452"/>
                  </a:lnTo>
                  <a:lnTo>
                    <a:pt x="134" y="393"/>
                  </a:lnTo>
                  <a:lnTo>
                    <a:pt x="134" y="452"/>
                  </a:lnTo>
                  <a:lnTo>
                    <a:pt x="139" y="452"/>
                  </a:lnTo>
                  <a:lnTo>
                    <a:pt x="139" y="345"/>
                  </a:lnTo>
                  <a:lnTo>
                    <a:pt x="139" y="474"/>
                  </a:lnTo>
                  <a:lnTo>
                    <a:pt x="145" y="468"/>
                  </a:lnTo>
                  <a:lnTo>
                    <a:pt x="145" y="371"/>
                  </a:lnTo>
                  <a:lnTo>
                    <a:pt x="145" y="474"/>
                  </a:lnTo>
                  <a:lnTo>
                    <a:pt x="150" y="468"/>
                  </a:lnTo>
                  <a:lnTo>
                    <a:pt x="150" y="420"/>
                  </a:lnTo>
                  <a:lnTo>
                    <a:pt x="150" y="463"/>
                  </a:lnTo>
                  <a:lnTo>
                    <a:pt x="156" y="468"/>
                  </a:lnTo>
                  <a:lnTo>
                    <a:pt x="156" y="474"/>
                  </a:lnTo>
                  <a:lnTo>
                    <a:pt x="156" y="269"/>
                  </a:lnTo>
                  <a:lnTo>
                    <a:pt x="156" y="463"/>
                  </a:lnTo>
                  <a:lnTo>
                    <a:pt x="161" y="463"/>
                  </a:lnTo>
                  <a:lnTo>
                    <a:pt x="161" y="474"/>
                  </a:lnTo>
                  <a:lnTo>
                    <a:pt x="161" y="420"/>
                  </a:lnTo>
                  <a:lnTo>
                    <a:pt x="161" y="457"/>
                  </a:lnTo>
                  <a:lnTo>
                    <a:pt x="166" y="468"/>
                  </a:lnTo>
                  <a:lnTo>
                    <a:pt x="166" y="414"/>
                  </a:lnTo>
                  <a:lnTo>
                    <a:pt x="166" y="474"/>
                  </a:lnTo>
                  <a:lnTo>
                    <a:pt x="172" y="457"/>
                  </a:lnTo>
                  <a:lnTo>
                    <a:pt x="172" y="388"/>
                  </a:lnTo>
                  <a:lnTo>
                    <a:pt x="172" y="474"/>
                  </a:lnTo>
                  <a:lnTo>
                    <a:pt x="177" y="457"/>
                  </a:lnTo>
                  <a:lnTo>
                    <a:pt x="177" y="409"/>
                  </a:lnTo>
                  <a:lnTo>
                    <a:pt x="177" y="468"/>
                  </a:lnTo>
                  <a:lnTo>
                    <a:pt x="182" y="474"/>
                  </a:lnTo>
                  <a:lnTo>
                    <a:pt x="182" y="371"/>
                  </a:lnTo>
                  <a:lnTo>
                    <a:pt x="182" y="409"/>
                  </a:lnTo>
                  <a:lnTo>
                    <a:pt x="188" y="414"/>
                  </a:lnTo>
                  <a:lnTo>
                    <a:pt x="188" y="0"/>
                  </a:lnTo>
                  <a:lnTo>
                    <a:pt x="188" y="474"/>
                  </a:lnTo>
                  <a:lnTo>
                    <a:pt x="193" y="468"/>
                  </a:lnTo>
                  <a:lnTo>
                    <a:pt x="193" y="420"/>
                  </a:lnTo>
                  <a:lnTo>
                    <a:pt x="193" y="474"/>
                  </a:lnTo>
                  <a:lnTo>
                    <a:pt x="199" y="457"/>
                  </a:lnTo>
                  <a:lnTo>
                    <a:pt x="199" y="420"/>
                  </a:lnTo>
                  <a:lnTo>
                    <a:pt x="199" y="474"/>
                  </a:lnTo>
                  <a:lnTo>
                    <a:pt x="204" y="468"/>
                  </a:lnTo>
                  <a:lnTo>
                    <a:pt x="204" y="409"/>
                  </a:lnTo>
                  <a:lnTo>
                    <a:pt x="204" y="474"/>
                  </a:lnTo>
                  <a:lnTo>
                    <a:pt x="209" y="474"/>
                  </a:lnTo>
                  <a:lnTo>
                    <a:pt x="209" y="371"/>
                  </a:lnTo>
                  <a:lnTo>
                    <a:pt x="209" y="463"/>
                  </a:lnTo>
                  <a:lnTo>
                    <a:pt x="215" y="441"/>
                  </a:lnTo>
                  <a:lnTo>
                    <a:pt x="215" y="474"/>
                  </a:lnTo>
                  <a:lnTo>
                    <a:pt x="215" y="420"/>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3" name="Freeform 150"/>
            <p:cNvSpPr>
              <a:spLocks/>
            </p:cNvSpPr>
            <p:nvPr/>
          </p:nvSpPr>
          <p:spPr bwMode="auto">
            <a:xfrm>
              <a:off x="3974" y="3382"/>
              <a:ext cx="220" cy="248"/>
            </a:xfrm>
            <a:custGeom>
              <a:avLst/>
              <a:gdLst>
                <a:gd name="T0" fmla="*/ 5 w 220"/>
                <a:gd name="T1" fmla="*/ 231 h 248"/>
                <a:gd name="T2" fmla="*/ 10 w 220"/>
                <a:gd name="T3" fmla="*/ 237 h 248"/>
                <a:gd name="T4" fmla="*/ 16 w 220"/>
                <a:gd name="T5" fmla="*/ 231 h 248"/>
                <a:gd name="T6" fmla="*/ 21 w 220"/>
                <a:gd name="T7" fmla="*/ 237 h 248"/>
                <a:gd name="T8" fmla="*/ 27 w 220"/>
                <a:gd name="T9" fmla="*/ 242 h 248"/>
                <a:gd name="T10" fmla="*/ 32 w 220"/>
                <a:gd name="T11" fmla="*/ 242 h 248"/>
                <a:gd name="T12" fmla="*/ 37 w 220"/>
                <a:gd name="T13" fmla="*/ 248 h 248"/>
                <a:gd name="T14" fmla="*/ 43 w 220"/>
                <a:gd name="T15" fmla="*/ 231 h 248"/>
                <a:gd name="T16" fmla="*/ 48 w 220"/>
                <a:gd name="T17" fmla="*/ 231 h 248"/>
                <a:gd name="T18" fmla="*/ 48 w 220"/>
                <a:gd name="T19" fmla="*/ 242 h 248"/>
                <a:gd name="T20" fmla="*/ 53 w 220"/>
                <a:gd name="T21" fmla="*/ 248 h 248"/>
                <a:gd name="T22" fmla="*/ 59 w 220"/>
                <a:gd name="T23" fmla="*/ 248 h 248"/>
                <a:gd name="T24" fmla="*/ 64 w 220"/>
                <a:gd name="T25" fmla="*/ 231 h 248"/>
                <a:gd name="T26" fmla="*/ 70 w 220"/>
                <a:gd name="T27" fmla="*/ 194 h 248"/>
                <a:gd name="T28" fmla="*/ 75 w 220"/>
                <a:gd name="T29" fmla="*/ 248 h 248"/>
                <a:gd name="T30" fmla="*/ 80 w 220"/>
                <a:gd name="T31" fmla="*/ 226 h 248"/>
                <a:gd name="T32" fmla="*/ 86 w 220"/>
                <a:gd name="T33" fmla="*/ 162 h 248"/>
                <a:gd name="T34" fmla="*/ 91 w 220"/>
                <a:gd name="T35" fmla="*/ 167 h 248"/>
                <a:gd name="T36" fmla="*/ 96 w 220"/>
                <a:gd name="T37" fmla="*/ 194 h 248"/>
                <a:gd name="T38" fmla="*/ 102 w 220"/>
                <a:gd name="T39" fmla="*/ 194 h 248"/>
                <a:gd name="T40" fmla="*/ 107 w 220"/>
                <a:gd name="T41" fmla="*/ 140 h 248"/>
                <a:gd name="T42" fmla="*/ 113 w 220"/>
                <a:gd name="T43" fmla="*/ 119 h 248"/>
                <a:gd name="T44" fmla="*/ 118 w 220"/>
                <a:gd name="T45" fmla="*/ 178 h 248"/>
                <a:gd name="T46" fmla="*/ 123 w 220"/>
                <a:gd name="T47" fmla="*/ 194 h 248"/>
                <a:gd name="T48" fmla="*/ 129 w 220"/>
                <a:gd name="T49" fmla="*/ 162 h 248"/>
                <a:gd name="T50" fmla="*/ 134 w 220"/>
                <a:gd name="T51" fmla="*/ 248 h 248"/>
                <a:gd name="T52" fmla="*/ 140 w 220"/>
                <a:gd name="T53" fmla="*/ 237 h 248"/>
                <a:gd name="T54" fmla="*/ 145 w 220"/>
                <a:gd name="T55" fmla="*/ 242 h 248"/>
                <a:gd name="T56" fmla="*/ 150 w 220"/>
                <a:gd name="T57" fmla="*/ 242 h 248"/>
                <a:gd name="T58" fmla="*/ 156 w 220"/>
                <a:gd name="T59" fmla="*/ 226 h 248"/>
                <a:gd name="T60" fmla="*/ 161 w 220"/>
                <a:gd name="T61" fmla="*/ 221 h 248"/>
                <a:gd name="T62" fmla="*/ 166 w 220"/>
                <a:gd name="T63" fmla="*/ 242 h 248"/>
                <a:gd name="T64" fmla="*/ 166 w 220"/>
                <a:gd name="T65" fmla="*/ 210 h 248"/>
                <a:gd name="T66" fmla="*/ 172 w 220"/>
                <a:gd name="T67" fmla="*/ 248 h 248"/>
                <a:gd name="T68" fmla="*/ 177 w 220"/>
                <a:gd name="T69" fmla="*/ 248 h 248"/>
                <a:gd name="T70" fmla="*/ 183 w 220"/>
                <a:gd name="T71" fmla="*/ 248 h 248"/>
                <a:gd name="T72" fmla="*/ 188 w 220"/>
                <a:gd name="T73" fmla="*/ 248 h 248"/>
                <a:gd name="T74" fmla="*/ 193 w 220"/>
                <a:gd name="T75" fmla="*/ 248 h 248"/>
                <a:gd name="T76" fmla="*/ 199 w 220"/>
                <a:gd name="T77" fmla="*/ 248 h 248"/>
                <a:gd name="T78" fmla="*/ 204 w 220"/>
                <a:gd name="T79" fmla="*/ 242 h 248"/>
                <a:gd name="T80" fmla="*/ 209 w 220"/>
                <a:gd name="T81" fmla="*/ 248 h 248"/>
                <a:gd name="T82" fmla="*/ 215 w 220"/>
                <a:gd name="T83"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0" h="248">
                  <a:moveTo>
                    <a:pt x="0" y="194"/>
                  </a:moveTo>
                  <a:lnTo>
                    <a:pt x="0" y="226"/>
                  </a:lnTo>
                  <a:lnTo>
                    <a:pt x="5" y="231"/>
                  </a:lnTo>
                  <a:lnTo>
                    <a:pt x="5" y="221"/>
                  </a:lnTo>
                  <a:lnTo>
                    <a:pt x="5" y="248"/>
                  </a:lnTo>
                  <a:lnTo>
                    <a:pt x="10" y="237"/>
                  </a:lnTo>
                  <a:lnTo>
                    <a:pt x="10" y="221"/>
                  </a:lnTo>
                  <a:lnTo>
                    <a:pt x="10" y="248"/>
                  </a:lnTo>
                  <a:lnTo>
                    <a:pt x="16" y="231"/>
                  </a:lnTo>
                  <a:lnTo>
                    <a:pt x="16" y="119"/>
                  </a:lnTo>
                  <a:lnTo>
                    <a:pt x="16" y="248"/>
                  </a:lnTo>
                  <a:lnTo>
                    <a:pt x="21" y="237"/>
                  </a:lnTo>
                  <a:lnTo>
                    <a:pt x="21" y="172"/>
                  </a:lnTo>
                  <a:lnTo>
                    <a:pt x="21" y="237"/>
                  </a:lnTo>
                  <a:lnTo>
                    <a:pt x="27" y="242"/>
                  </a:lnTo>
                  <a:lnTo>
                    <a:pt x="27" y="178"/>
                  </a:lnTo>
                  <a:lnTo>
                    <a:pt x="27" y="248"/>
                  </a:lnTo>
                  <a:lnTo>
                    <a:pt x="32" y="242"/>
                  </a:lnTo>
                  <a:lnTo>
                    <a:pt x="32" y="194"/>
                  </a:lnTo>
                  <a:lnTo>
                    <a:pt x="32" y="248"/>
                  </a:lnTo>
                  <a:lnTo>
                    <a:pt x="37" y="248"/>
                  </a:lnTo>
                  <a:lnTo>
                    <a:pt x="37" y="183"/>
                  </a:lnTo>
                  <a:lnTo>
                    <a:pt x="37" y="248"/>
                  </a:lnTo>
                  <a:lnTo>
                    <a:pt x="43" y="231"/>
                  </a:lnTo>
                  <a:lnTo>
                    <a:pt x="43" y="194"/>
                  </a:lnTo>
                  <a:lnTo>
                    <a:pt x="43" y="226"/>
                  </a:lnTo>
                  <a:lnTo>
                    <a:pt x="48" y="231"/>
                  </a:lnTo>
                  <a:lnTo>
                    <a:pt x="48" y="248"/>
                  </a:lnTo>
                  <a:lnTo>
                    <a:pt x="48" y="194"/>
                  </a:lnTo>
                  <a:lnTo>
                    <a:pt x="48" y="242"/>
                  </a:lnTo>
                  <a:lnTo>
                    <a:pt x="53" y="248"/>
                  </a:lnTo>
                  <a:lnTo>
                    <a:pt x="53" y="194"/>
                  </a:lnTo>
                  <a:lnTo>
                    <a:pt x="53" y="248"/>
                  </a:lnTo>
                  <a:lnTo>
                    <a:pt x="59" y="231"/>
                  </a:lnTo>
                  <a:lnTo>
                    <a:pt x="59" y="145"/>
                  </a:lnTo>
                  <a:lnTo>
                    <a:pt x="59" y="248"/>
                  </a:lnTo>
                  <a:lnTo>
                    <a:pt x="64" y="242"/>
                  </a:lnTo>
                  <a:lnTo>
                    <a:pt x="64" y="194"/>
                  </a:lnTo>
                  <a:lnTo>
                    <a:pt x="64" y="231"/>
                  </a:lnTo>
                  <a:lnTo>
                    <a:pt x="70" y="237"/>
                  </a:lnTo>
                  <a:lnTo>
                    <a:pt x="70" y="248"/>
                  </a:lnTo>
                  <a:lnTo>
                    <a:pt x="70" y="194"/>
                  </a:lnTo>
                  <a:lnTo>
                    <a:pt x="70" y="231"/>
                  </a:lnTo>
                  <a:lnTo>
                    <a:pt x="75" y="237"/>
                  </a:lnTo>
                  <a:lnTo>
                    <a:pt x="75" y="248"/>
                  </a:lnTo>
                  <a:lnTo>
                    <a:pt x="75" y="172"/>
                  </a:lnTo>
                  <a:lnTo>
                    <a:pt x="75" y="226"/>
                  </a:lnTo>
                  <a:lnTo>
                    <a:pt x="80" y="226"/>
                  </a:lnTo>
                  <a:lnTo>
                    <a:pt x="80" y="248"/>
                  </a:lnTo>
                  <a:lnTo>
                    <a:pt x="86" y="242"/>
                  </a:lnTo>
                  <a:lnTo>
                    <a:pt x="86" y="162"/>
                  </a:lnTo>
                  <a:lnTo>
                    <a:pt x="86" y="248"/>
                  </a:lnTo>
                  <a:lnTo>
                    <a:pt x="91" y="242"/>
                  </a:lnTo>
                  <a:lnTo>
                    <a:pt x="91" y="167"/>
                  </a:lnTo>
                  <a:lnTo>
                    <a:pt x="91" y="248"/>
                  </a:lnTo>
                  <a:lnTo>
                    <a:pt x="96" y="242"/>
                  </a:lnTo>
                  <a:lnTo>
                    <a:pt x="96" y="194"/>
                  </a:lnTo>
                  <a:lnTo>
                    <a:pt x="96" y="248"/>
                  </a:lnTo>
                  <a:lnTo>
                    <a:pt x="102" y="248"/>
                  </a:lnTo>
                  <a:lnTo>
                    <a:pt x="102" y="194"/>
                  </a:lnTo>
                  <a:lnTo>
                    <a:pt x="102" y="248"/>
                  </a:lnTo>
                  <a:lnTo>
                    <a:pt x="107" y="242"/>
                  </a:lnTo>
                  <a:lnTo>
                    <a:pt x="107" y="140"/>
                  </a:lnTo>
                  <a:lnTo>
                    <a:pt x="107" y="248"/>
                  </a:lnTo>
                  <a:lnTo>
                    <a:pt x="113" y="242"/>
                  </a:lnTo>
                  <a:lnTo>
                    <a:pt x="113" y="119"/>
                  </a:lnTo>
                  <a:lnTo>
                    <a:pt x="113" y="248"/>
                  </a:lnTo>
                  <a:lnTo>
                    <a:pt x="118" y="231"/>
                  </a:lnTo>
                  <a:lnTo>
                    <a:pt x="118" y="178"/>
                  </a:lnTo>
                  <a:lnTo>
                    <a:pt x="118" y="237"/>
                  </a:lnTo>
                  <a:lnTo>
                    <a:pt x="123" y="237"/>
                  </a:lnTo>
                  <a:lnTo>
                    <a:pt x="123" y="194"/>
                  </a:lnTo>
                  <a:lnTo>
                    <a:pt x="123" y="248"/>
                  </a:lnTo>
                  <a:lnTo>
                    <a:pt x="129" y="226"/>
                  </a:lnTo>
                  <a:lnTo>
                    <a:pt x="129" y="162"/>
                  </a:lnTo>
                  <a:lnTo>
                    <a:pt x="129" y="221"/>
                  </a:lnTo>
                  <a:lnTo>
                    <a:pt x="134" y="226"/>
                  </a:lnTo>
                  <a:lnTo>
                    <a:pt x="134" y="248"/>
                  </a:lnTo>
                  <a:lnTo>
                    <a:pt x="134" y="172"/>
                  </a:lnTo>
                  <a:lnTo>
                    <a:pt x="134" y="237"/>
                  </a:lnTo>
                  <a:lnTo>
                    <a:pt x="140" y="237"/>
                  </a:lnTo>
                  <a:lnTo>
                    <a:pt x="140" y="183"/>
                  </a:lnTo>
                  <a:lnTo>
                    <a:pt x="140" y="248"/>
                  </a:lnTo>
                  <a:lnTo>
                    <a:pt x="145" y="242"/>
                  </a:lnTo>
                  <a:lnTo>
                    <a:pt x="145" y="0"/>
                  </a:lnTo>
                  <a:lnTo>
                    <a:pt x="145" y="248"/>
                  </a:lnTo>
                  <a:lnTo>
                    <a:pt x="150" y="242"/>
                  </a:lnTo>
                  <a:lnTo>
                    <a:pt x="150" y="194"/>
                  </a:lnTo>
                  <a:lnTo>
                    <a:pt x="150" y="221"/>
                  </a:lnTo>
                  <a:lnTo>
                    <a:pt x="156" y="226"/>
                  </a:lnTo>
                  <a:lnTo>
                    <a:pt x="156" y="210"/>
                  </a:lnTo>
                  <a:lnTo>
                    <a:pt x="156" y="248"/>
                  </a:lnTo>
                  <a:lnTo>
                    <a:pt x="161" y="221"/>
                  </a:lnTo>
                  <a:lnTo>
                    <a:pt x="161" y="145"/>
                  </a:lnTo>
                  <a:lnTo>
                    <a:pt x="161" y="237"/>
                  </a:lnTo>
                  <a:lnTo>
                    <a:pt x="166" y="242"/>
                  </a:lnTo>
                  <a:lnTo>
                    <a:pt x="166" y="248"/>
                  </a:lnTo>
                  <a:lnTo>
                    <a:pt x="166" y="183"/>
                  </a:lnTo>
                  <a:lnTo>
                    <a:pt x="166" y="210"/>
                  </a:lnTo>
                  <a:lnTo>
                    <a:pt x="172" y="231"/>
                  </a:lnTo>
                  <a:lnTo>
                    <a:pt x="172" y="183"/>
                  </a:lnTo>
                  <a:lnTo>
                    <a:pt x="172" y="248"/>
                  </a:lnTo>
                  <a:lnTo>
                    <a:pt x="177" y="242"/>
                  </a:lnTo>
                  <a:lnTo>
                    <a:pt x="177" y="194"/>
                  </a:lnTo>
                  <a:lnTo>
                    <a:pt x="177" y="248"/>
                  </a:lnTo>
                  <a:lnTo>
                    <a:pt x="183" y="242"/>
                  </a:lnTo>
                  <a:lnTo>
                    <a:pt x="183" y="194"/>
                  </a:lnTo>
                  <a:lnTo>
                    <a:pt x="183" y="248"/>
                  </a:lnTo>
                  <a:lnTo>
                    <a:pt x="188" y="237"/>
                  </a:lnTo>
                  <a:lnTo>
                    <a:pt x="188" y="167"/>
                  </a:lnTo>
                  <a:lnTo>
                    <a:pt x="188" y="248"/>
                  </a:lnTo>
                  <a:lnTo>
                    <a:pt x="193" y="248"/>
                  </a:lnTo>
                  <a:lnTo>
                    <a:pt x="193" y="194"/>
                  </a:lnTo>
                  <a:lnTo>
                    <a:pt x="193" y="248"/>
                  </a:lnTo>
                  <a:lnTo>
                    <a:pt x="199" y="242"/>
                  </a:lnTo>
                  <a:lnTo>
                    <a:pt x="199" y="194"/>
                  </a:lnTo>
                  <a:lnTo>
                    <a:pt x="199" y="248"/>
                  </a:lnTo>
                  <a:lnTo>
                    <a:pt x="204" y="248"/>
                  </a:lnTo>
                  <a:lnTo>
                    <a:pt x="204" y="145"/>
                  </a:lnTo>
                  <a:lnTo>
                    <a:pt x="204" y="242"/>
                  </a:lnTo>
                  <a:lnTo>
                    <a:pt x="209" y="248"/>
                  </a:lnTo>
                  <a:lnTo>
                    <a:pt x="209" y="145"/>
                  </a:lnTo>
                  <a:lnTo>
                    <a:pt x="209" y="248"/>
                  </a:lnTo>
                  <a:lnTo>
                    <a:pt x="215" y="242"/>
                  </a:lnTo>
                  <a:lnTo>
                    <a:pt x="215" y="167"/>
                  </a:lnTo>
                  <a:lnTo>
                    <a:pt x="215" y="248"/>
                  </a:lnTo>
                  <a:lnTo>
                    <a:pt x="220" y="231"/>
                  </a:lnTo>
                  <a:lnTo>
                    <a:pt x="220" y="167"/>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4" name="Freeform 151"/>
            <p:cNvSpPr>
              <a:spLocks/>
            </p:cNvSpPr>
            <p:nvPr/>
          </p:nvSpPr>
          <p:spPr bwMode="auto">
            <a:xfrm>
              <a:off x="4194" y="2565"/>
              <a:ext cx="215" cy="1065"/>
            </a:xfrm>
            <a:custGeom>
              <a:avLst/>
              <a:gdLst>
                <a:gd name="T0" fmla="*/ 6 w 215"/>
                <a:gd name="T1" fmla="*/ 1065 h 1065"/>
                <a:gd name="T2" fmla="*/ 11 w 215"/>
                <a:gd name="T3" fmla="*/ 1059 h 1065"/>
                <a:gd name="T4" fmla="*/ 11 w 215"/>
                <a:gd name="T5" fmla="*/ 1059 h 1065"/>
                <a:gd name="T6" fmla="*/ 16 w 215"/>
                <a:gd name="T7" fmla="*/ 1065 h 1065"/>
                <a:gd name="T8" fmla="*/ 22 w 215"/>
                <a:gd name="T9" fmla="*/ 1065 h 1065"/>
                <a:gd name="T10" fmla="*/ 27 w 215"/>
                <a:gd name="T11" fmla="*/ 1054 h 1065"/>
                <a:gd name="T12" fmla="*/ 32 w 215"/>
                <a:gd name="T13" fmla="*/ 1065 h 1065"/>
                <a:gd name="T14" fmla="*/ 38 w 215"/>
                <a:gd name="T15" fmla="*/ 1065 h 1065"/>
                <a:gd name="T16" fmla="*/ 43 w 215"/>
                <a:gd name="T17" fmla="*/ 1065 h 1065"/>
                <a:gd name="T18" fmla="*/ 49 w 215"/>
                <a:gd name="T19" fmla="*/ 1065 h 1065"/>
                <a:gd name="T20" fmla="*/ 54 w 215"/>
                <a:gd name="T21" fmla="*/ 1065 h 1065"/>
                <a:gd name="T22" fmla="*/ 59 w 215"/>
                <a:gd name="T23" fmla="*/ 1054 h 1065"/>
                <a:gd name="T24" fmla="*/ 65 w 215"/>
                <a:gd name="T25" fmla="*/ 1065 h 1065"/>
                <a:gd name="T26" fmla="*/ 70 w 215"/>
                <a:gd name="T27" fmla="*/ 1065 h 1065"/>
                <a:gd name="T28" fmla="*/ 75 w 215"/>
                <a:gd name="T29" fmla="*/ 1065 h 1065"/>
                <a:gd name="T30" fmla="*/ 81 w 215"/>
                <a:gd name="T31" fmla="*/ 1065 h 1065"/>
                <a:gd name="T32" fmla="*/ 86 w 215"/>
                <a:gd name="T33" fmla="*/ 1048 h 1065"/>
                <a:gd name="T34" fmla="*/ 92 w 215"/>
                <a:gd name="T35" fmla="*/ 1065 h 1065"/>
                <a:gd name="T36" fmla="*/ 97 w 215"/>
                <a:gd name="T37" fmla="*/ 979 h 1065"/>
                <a:gd name="T38" fmla="*/ 102 w 215"/>
                <a:gd name="T39" fmla="*/ 989 h 1065"/>
                <a:gd name="T40" fmla="*/ 108 w 215"/>
                <a:gd name="T41" fmla="*/ 1011 h 1065"/>
                <a:gd name="T42" fmla="*/ 113 w 215"/>
                <a:gd name="T43" fmla="*/ 1000 h 1065"/>
                <a:gd name="T44" fmla="*/ 118 w 215"/>
                <a:gd name="T45" fmla="*/ 1000 h 1065"/>
                <a:gd name="T46" fmla="*/ 124 w 215"/>
                <a:gd name="T47" fmla="*/ 962 h 1065"/>
                <a:gd name="T48" fmla="*/ 129 w 215"/>
                <a:gd name="T49" fmla="*/ 962 h 1065"/>
                <a:gd name="T50" fmla="*/ 135 w 215"/>
                <a:gd name="T51" fmla="*/ 1065 h 1065"/>
                <a:gd name="T52" fmla="*/ 140 w 215"/>
                <a:gd name="T53" fmla="*/ 1048 h 1065"/>
                <a:gd name="T54" fmla="*/ 145 w 215"/>
                <a:gd name="T55" fmla="*/ 1054 h 1065"/>
                <a:gd name="T56" fmla="*/ 151 w 215"/>
                <a:gd name="T57" fmla="*/ 1059 h 1065"/>
                <a:gd name="T58" fmla="*/ 156 w 215"/>
                <a:gd name="T59" fmla="*/ 1059 h 1065"/>
                <a:gd name="T60" fmla="*/ 156 w 215"/>
                <a:gd name="T61" fmla="*/ 1059 h 1065"/>
                <a:gd name="T62" fmla="*/ 162 w 215"/>
                <a:gd name="T63" fmla="*/ 1065 h 1065"/>
                <a:gd name="T64" fmla="*/ 167 w 215"/>
                <a:gd name="T65" fmla="*/ 1065 h 1065"/>
                <a:gd name="T66" fmla="*/ 172 w 215"/>
                <a:gd name="T67" fmla="*/ 1065 h 1065"/>
                <a:gd name="T68" fmla="*/ 178 w 215"/>
                <a:gd name="T69" fmla="*/ 1065 h 1065"/>
                <a:gd name="T70" fmla="*/ 183 w 215"/>
                <a:gd name="T71" fmla="*/ 1065 h 1065"/>
                <a:gd name="T72" fmla="*/ 188 w 215"/>
                <a:gd name="T73" fmla="*/ 1065 h 1065"/>
                <a:gd name="T74" fmla="*/ 194 w 215"/>
                <a:gd name="T75" fmla="*/ 1065 h 1065"/>
                <a:gd name="T76" fmla="*/ 199 w 215"/>
                <a:gd name="T77" fmla="*/ 1000 h 1065"/>
                <a:gd name="T78" fmla="*/ 205 w 215"/>
                <a:gd name="T79" fmla="*/ 801 h 1065"/>
                <a:gd name="T80" fmla="*/ 210 w 215"/>
                <a:gd name="T81" fmla="*/ 1065 h 1065"/>
                <a:gd name="T82" fmla="*/ 215 w 215"/>
                <a:gd name="T83" fmla="*/ 1038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5" h="1065">
                  <a:moveTo>
                    <a:pt x="0" y="984"/>
                  </a:moveTo>
                  <a:lnTo>
                    <a:pt x="0" y="1059"/>
                  </a:lnTo>
                  <a:lnTo>
                    <a:pt x="6" y="1065"/>
                  </a:lnTo>
                  <a:lnTo>
                    <a:pt x="6" y="984"/>
                  </a:lnTo>
                  <a:lnTo>
                    <a:pt x="6" y="1065"/>
                  </a:lnTo>
                  <a:lnTo>
                    <a:pt x="11" y="1059"/>
                  </a:lnTo>
                  <a:lnTo>
                    <a:pt x="11" y="1065"/>
                  </a:lnTo>
                  <a:lnTo>
                    <a:pt x="11" y="989"/>
                  </a:lnTo>
                  <a:lnTo>
                    <a:pt x="11" y="1059"/>
                  </a:lnTo>
                  <a:lnTo>
                    <a:pt x="16" y="1065"/>
                  </a:lnTo>
                  <a:lnTo>
                    <a:pt x="16" y="1011"/>
                  </a:lnTo>
                  <a:lnTo>
                    <a:pt x="16" y="1065"/>
                  </a:lnTo>
                  <a:lnTo>
                    <a:pt x="22" y="1065"/>
                  </a:lnTo>
                  <a:lnTo>
                    <a:pt x="22" y="1022"/>
                  </a:lnTo>
                  <a:lnTo>
                    <a:pt x="22" y="1065"/>
                  </a:lnTo>
                  <a:lnTo>
                    <a:pt x="27" y="1054"/>
                  </a:lnTo>
                  <a:lnTo>
                    <a:pt x="27" y="1038"/>
                  </a:lnTo>
                  <a:lnTo>
                    <a:pt x="27" y="1054"/>
                  </a:lnTo>
                  <a:lnTo>
                    <a:pt x="32" y="1054"/>
                  </a:lnTo>
                  <a:lnTo>
                    <a:pt x="32" y="1011"/>
                  </a:lnTo>
                  <a:lnTo>
                    <a:pt x="32" y="1065"/>
                  </a:lnTo>
                  <a:lnTo>
                    <a:pt x="38" y="1059"/>
                  </a:lnTo>
                  <a:lnTo>
                    <a:pt x="38" y="979"/>
                  </a:lnTo>
                  <a:lnTo>
                    <a:pt x="38" y="1065"/>
                  </a:lnTo>
                  <a:lnTo>
                    <a:pt x="43" y="1059"/>
                  </a:lnTo>
                  <a:lnTo>
                    <a:pt x="43" y="1000"/>
                  </a:lnTo>
                  <a:lnTo>
                    <a:pt x="43" y="1065"/>
                  </a:lnTo>
                  <a:lnTo>
                    <a:pt x="49" y="1059"/>
                  </a:lnTo>
                  <a:lnTo>
                    <a:pt x="49" y="984"/>
                  </a:lnTo>
                  <a:lnTo>
                    <a:pt x="49" y="1065"/>
                  </a:lnTo>
                  <a:lnTo>
                    <a:pt x="54" y="1059"/>
                  </a:lnTo>
                  <a:lnTo>
                    <a:pt x="54" y="1005"/>
                  </a:lnTo>
                  <a:lnTo>
                    <a:pt x="54" y="1065"/>
                  </a:lnTo>
                  <a:lnTo>
                    <a:pt x="59" y="1065"/>
                  </a:lnTo>
                  <a:lnTo>
                    <a:pt x="59" y="710"/>
                  </a:lnTo>
                  <a:lnTo>
                    <a:pt x="59" y="1054"/>
                  </a:lnTo>
                  <a:lnTo>
                    <a:pt x="65" y="1048"/>
                  </a:lnTo>
                  <a:lnTo>
                    <a:pt x="65" y="893"/>
                  </a:lnTo>
                  <a:lnTo>
                    <a:pt x="65" y="1065"/>
                  </a:lnTo>
                  <a:lnTo>
                    <a:pt x="70" y="1059"/>
                  </a:lnTo>
                  <a:lnTo>
                    <a:pt x="70" y="984"/>
                  </a:lnTo>
                  <a:lnTo>
                    <a:pt x="70" y="1065"/>
                  </a:lnTo>
                  <a:lnTo>
                    <a:pt x="75" y="1059"/>
                  </a:lnTo>
                  <a:lnTo>
                    <a:pt x="75" y="962"/>
                  </a:lnTo>
                  <a:lnTo>
                    <a:pt x="75" y="1065"/>
                  </a:lnTo>
                  <a:lnTo>
                    <a:pt x="81" y="1059"/>
                  </a:lnTo>
                  <a:lnTo>
                    <a:pt x="81" y="1011"/>
                  </a:lnTo>
                  <a:lnTo>
                    <a:pt x="81" y="1065"/>
                  </a:lnTo>
                  <a:lnTo>
                    <a:pt x="86" y="1059"/>
                  </a:lnTo>
                  <a:lnTo>
                    <a:pt x="86" y="1011"/>
                  </a:lnTo>
                  <a:lnTo>
                    <a:pt x="86" y="1048"/>
                  </a:lnTo>
                  <a:lnTo>
                    <a:pt x="92" y="1043"/>
                  </a:lnTo>
                  <a:lnTo>
                    <a:pt x="92" y="936"/>
                  </a:lnTo>
                  <a:lnTo>
                    <a:pt x="92" y="1065"/>
                  </a:lnTo>
                  <a:lnTo>
                    <a:pt x="97" y="1059"/>
                  </a:lnTo>
                  <a:lnTo>
                    <a:pt x="97" y="1065"/>
                  </a:lnTo>
                  <a:lnTo>
                    <a:pt x="97" y="979"/>
                  </a:lnTo>
                  <a:lnTo>
                    <a:pt x="97" y="1059"/>
                  </a:lnTo>
                  <a:lnTo>
                    <a:pt x="102" y="1065"/>
                  </a:lnTo>
                  <a:lnTo>
                    <a:pt x="102" y="989"/>
                  </a:lnTo>
                  <a:lnTo>
                    <a:pt x="102" y="1065"/>
                  </a:lnTo>
                  <a:lnTo>
                    <a:pt x="108" y="1065"/>
                  </a:lnTo>
                  <a:lnTo>
                    <a:pt x="108" y="1011"/>
                  </a:lnTo>
                  <a:lnTo>
                    <a:pt x="108" y="1065"/>
                  </a:lnTo>
                  <a:lnTo>
                    <a:pt x="113" y="1048"/>
                  </a:lnTo>
                  <a:lnTo>
                    <a:pt x="113" y="1000"/>
                  </a:lnTo>
                  <a:lnTo>
                    <a:pt x="113" y="1054"/>
                  </a:lnTo>
                  <a:lnTo>
                    <a:pt x="118" y="1054"/>
                  </a:lnTo>
                  <a:lnTo>
                    <a:pt x="118" y="1000"/>
                  </a:lnTo>
                  <a:lnTo>
                    <a:pt x="118" y="1065"/>
                  </a:lnTo>
                  <a:lnTo>
                    <a:pt x="124" y="1059"/>
                  </a:lnTo>
                  <a:lnTo>
                    <a:pt x="124" y="962"/>
                  </a:lnTo>
                  <a:lnTo>
                    <a:pt x="124" y="1065"/>
                  </a:lnTo>
                  <a:lnTo>
                    <a:pt x="129" y="1059"/>
                  </a:lnTo>
                  <a:lnTo>
                    <a:pt x="129" y="962"/>
                  </a:lnTo>
                  <a:lnTo>
                    <a:pt x="129" y="1054"/>
                  </a:lnTo>
                  <a:lnTo>
                    <a:pt x="135" y="1059"/>
                  </a:lnTo>
                  <a:lnTo>
                    <a:pt x="135" y="1065"/>
                  </a:lnTo>
                  <a:lnTo>
                    <a:pt x="135" y="1000"/>
                  </a:lnTo>
                  <a:lnTo>
                    <a:pt x="135" y="1054"/>
                  </a:lnTo>
                  <a:lnTo>
                    <a:pt x="140" y="1048"/>
                  </a:lnTo>
                  <a:lnTo>
                    <a:pt x="140" y="1011"/>
                  </a:lnTo>
                  <a:lnTo>
                    <a:pt x="140" y="1065"/>
                  </a:lnTo>
                  <a:lnTo>
                    <a:pt x="145" y="1054"/>
                  </a:lnTo>
                  <a:lnTo>
                    <a:pt x="145" y="1011"/>
                  </a:lnTo>
                  <a:lnTo>
                    <a:pt x="145" y="1065"/>
                  </a:lnTo>
                  <a:lnTo>
                    <a:pt x="151" y="1059"/>
                  </a:lnTo>
                  <a:lnTo>
                    <a:pt x="151" y="1043"/>
                  </a:lnTo>
                  <a:lnTo>
                    <a:pt x="151" y="1065"/>
                  </a:lnTo>
                  <a:lnTo>
                    <a:pt x="156" y="1059"/>
                  </a:lnTo>
                  <a:lnTo>
                    <a:pt x="156" y="1065"/>
                  </a:lnTo>
                  <a:lnTo>
                    <a:pt x="156" y="1011"/>
                  </a:lnTo>
                  <a:lnTo>
                    <a:pt x="156" y="1059"/>
                  </a:lnTo>
                  <a:lnTo>
                    <a:pt x="162" y="1065"/>
                  </a:lnTo>
                  <a:lnTo>
                    <a:pt x="162" y="962"/>
                  </a:lnTo>
                  <a:lnTo>
                    <a:pt x="162" y="1065"/>
                  </a:lnTo>
                  <a:lnTo>
                    <a:pt x="167" y="1054"/>
                  </a:lnTo>
                  <a:lnTo>
                    <a:pt x="167" y="1011"/>
                  </a:lnTo>
                  <a:lnTo>
                    <a:pt x="167" y="1065"/>
                  </a:lnTo>
                  <a:lnTo>
                    <a:pt x="172" y="1059"/>
                  </a:lnTo>
                  <a:lnTo>
                    <a:pt x="172" y="962"/>
                  </a:lnTo>
                  <a:lnTo>
                    <a:pt x="172" y="1065"/>
                  </a:lnTo>
                  <a:lnTo>
                    <a:pt x="178" y="1065"/>
                  </a:lnTo>
                  <a:lnTo>
                    <a:pt x="178" y="1000"/>
                  </a:lnTo>
                  <a:lnTo>
                    <a:pt x="178" y="1065"/>
                  </a:lnTo>
                  <a:lnTo>
                    <a:pt x="183" y="1059"/>
                  </a:lnTo>
                  <a:lnTo>
                    <a:pt x="183" y="1011"/>
                  </a:lnTo>
                  <a:lnTo>
                    <a:pt x="183" y="1065"/>
                  </a:lnTo>
                  <a:lnTo>
                    <a:pt x="188" y="1065"/>
                  </a:lnTo>
                  <a:lnTo>
                    <a:pt x="188" y="1000"/>
                  </a:lnTo>
                  <a:lnTo>
                    <a:pt x="188" y="1065"/>
                  </a:lnTo>
                  <a:lnTo>
                    <a:pt x="194" y="1059"/>
                  </a:lnTo>
                  <a:lnTo>
                    <a:pt x="194" y="0"/>
                  </a:lnTo>
                  <a:lnTo>
                    <a:pt x="194" y="1065"/>
                  </a:lnTo>
                  <a:lnTo>
                    <a:pt x="199" y="1054"/>
                  </a:lnTo>
                  <a:lnTo>
                    <a:pt x="199" y="962"/>
                  </a:lnTo>
                  <a:lnTo>
                    <a:pt x="199" y="1000"/>
                  </a:lnTo>
                  <a:lnTo>
                    <a:pt x="205" y="1005"/>
                  </a:lnTo>
                  <a:lnTo>
                    <a:pt x="205" y="1065"/>
                  </a:lnTo>
                  <a:lnTo>
                    <a:pt x="205" y="801"/>
                  </a:lnTo>
                  <a:lnTo>
                    <a:pt x="205" y="1054"/>
                  </a:lnTo>
                  <a:lnTo>
                    <a:pt x="210" y="1059"/>
                  </a:lnTo>
                  <a:lnTo>
                    <a:pt x="210" y="1065"/>
                  </a:lnTo>
                  <a:lnTo>
                    <a:pt x="210" y="1000"/>
                  </a:lnTo>
                  <a:lnTo>
                    <a:pt x="210" y="1011"/>
                  </a:lnTo>
                  <a:lnTo>
                    <a:pt x="215" y="1038"/>
                  </a:lnTo>
                  <a:lnTo>
                    <a:pt x="215" y="1065"/>
                  </a:lnTo>
                  <a:lnTo>
                    <a:pt x="215" y="995"/>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5" name="Freeform 152"/>
            <p:cNvSpPr>
              <a:spLocks/>
            </p:cNvSpPr>
            <p:nvPr/>
          </p:nvSpPr>
          <p:spPr bwMode="auto">
            <a:xfrm>
              <a:off x="4409" y="2979"/>
              <a:ext cx="226" cy="651"/>
            </a:xfrm>
            <a:custGeom>
              <a:avLst/>
              <a:gdLst>
                <a:gd name="T0" fmla="*/ 6 w 226"/>
                <a:gd name="T1" fmla="*/ 629 h 651"/>
                <a:gd name="T2" fmla="*/ 11 w 226"/>
                <a:gd name="T3" fmla="*/ 645 h 651"/>
                <a:gd name="T4" fmla="*/ 16 w 226"/>
                <a:gd name="T5" fmla="*/ 651 h 651"/>
                <a:gd name="T6" fmla="*/ 22 w 226"/>
                <a:gd name="T7" fmla="*/ 640 h 651"/>
                <a:gd name="T8" fmla="*/ 27 w 226"/>
                <a:gd name="T9" fmla="*/ 634 h 651"/>
                <a:gd name="T10" fmla="*/ 33 w 226"/>
                <a:gd name="T11" fmla="*/ 634 h 651"/>
                <a:gd name="T12" fmla="*/ 38 w 226"/>
                <a:gd name="T13" fmla="*/ 651 h 651"/>
                <a:gd name="T14" fmla="*/ 43 w 226"/>
                <a:gd name="T15" fmla="*/ 651 h 651"/>
                <a:gd name="T16" fmla="*/ 49 w 226"/>
                <a:gd name="T17" fmla="*/ 629 h 651"/>
                <a:gd name="T18" fmla="*/ 54 w 226"/>
                <a:gd name="T19" fmla="*/ 645 h 651"/>
                <a:gd name="T20" fmla="*/ 59 w 226"/>
                <a:gd name="T21" fmla="*/ 651 h 651"/>
                <a:gd name="T22" fmla="*/ 65 w 226"/>
                <a:gd name="T23" fmla="*/ 645 h 651"/>
                <a:gd name="T24" fmla="*/ 70 w 226"/>
                <a:gd name="T25" fmla="*/ 651 h 651"/>
                <a:gd name="T26" fmla="*/ 76 w 226"/>
                <a:gd name="T27" fmla="*/ 645 h 651"/>
                <a:gd name="T28" fmla="*/ 81 w 226"/>
                <a:gd name="T29" fmla="*/ 640 h 651"/>
                <a:gd name="T30" fmla="*/ 86 w 226"/>
                <a:gd name="T31" fmla="*/ 651 h 651"/>
                <a:gd name="T32" fmla="*/ 92 w 226"/>
                <a:gd name="T33" fmla="*/ 645 h 651"/>
                <a:gd name="T34" fmla="*/ 97 w 226"/>
                <a:gd name="T35" fmla="*/ 645 h 651"/>
                <a:gd name="T36" fmla="*/ 102 w 226"/>
                <a:gd name="T37" fmla="*/ 645 h 651"/>
                <a:gd name="T38" fmla="*/ 102 w 226"/>
                <a:gd name="T39" fmla="*/ 640 h 651"/>
                <a:gd name="T40" fmla="*/ 108 w 226"/>
                <a:gd name="T41" fmla="*/ 651 h 651"/>
                <a:gd name="T42" fmla="*/ 113 w 226"/>
                <a:gd name="T43" fmla="*/ 645 h 651"/>
                <a:gd name="T44" fmla="*/ 119 w 226"/>
                <a:gd name="T45" fmla="*/ 651 h 651"/>
                <a:gd name="T46" fmla="*/ 124 w 226"/>
                <a:gd name="T47" fmla="*/ 651 h 651"/>
                <a:gd name="T48" fmla="*/ 129 w 226"/>
                <a:gd name="T49" fmla="*/ 651 h 651"/>
                <a:gd name="T50" fmla="*/ 135 w 226"/>
                <a:gd name="T51" fmla="*/ 624 h 651"/>
                <a:gd name="T52" fmla="*/ 140 w 226"/>
                <a:gd name="T53" fmla="*/ 651 h 651"/>
                <a:gd name="T54" fmla="*/ 145 w 226"/>
                <a:gd name="T55" fmla="*/ 640 h 651"/>
                <a:gd name="T56" fmla="*/ 151 w 226"/>
                <a:gd name="T57" fmla="*/ 651 h 651"/>
                <a:gd name="T58" fmla="*/ 156 w 226"/>
                <a:gd name="T59" fmla="*/ 651 h 651"/>
                <a:gd name="T60" fmla="*/ 162 w 226"/>
                <a:gd name="T61" fmla="*/ 640 h 651"/>
                <a:gd name="T62" fmla="*/ 167 w 226"/>
                <a:gd name="T63" fmla="*/ 586 h 651"/>
                <a:gd name="T64" fmla="*/ 172 w 226"/>
                <a:gd name="T65" fmla="*/ 511 h 651"/>
                <a:gd name="T66" fmla="*/ 178 w 226"/>
                <a:gd name="T67" fmla="*/ 586 h 651"/>
                <a:gd name="T68" fmla="*/ 183 w 226"/>
                <a:gd name="T69" fmla="*/ 597 h 651"/>
                <a:gd name="T70" fmla="*/ 189 w 226"/>
                <a:gd name="T71" fmla="*/ 586 h 651"/>
                <a:gd name="T72" fmla="*/ 194 w 226"/>
                <a:gd name="T73" fmla="*/ 597 h 651"/>
                <a:gd name="T74" fmla="*/ 199 w 226"/>
                <a:gd name="T75" fmla="*/ 586 h 651"/>
                <a:gd name="T76" fmla="*/ 205 w 226"/>
                <a:gd name="T77" fmla="*/ 597 h 651"/>
                <a:gd name="T78" fmla="*/ 210 w 226"/>
                <a:gd name="T79" fmla="*/ 0 h 651"/>
                <a:gd name="T80" fmla="*/ 215 w 226"/>
                <a:gd name="T81" fmla="*/ 495 h 651"/>
                <a:gd name="T82" fmla="*/ 221 w 226"/>
                <a:gd name="T83" fmla="*/ 597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6" h="651">
                  <a:moveTo>
                    <a:pt x="0" y="581"/>
                  </a:moveTo>
                  <a:lnTo>
                    <a:pt x="0" y="624"/>
                  </a:lnTo>
                  <a:lnTo>
                    <a:pt x="6" y="629"/>
                  </a:lnTo>
                  <a:lnTo>
                    <a:pt x="6" y="495"/>
                  </a:lnTo>
                  <a:lnTo>
                    <a:pt x="6" y="651"/>
                  </a:lnTo>
                  <a:lnTo>
                    <a:pt x="11" y="645"/>
                  </a:lnTo>
                  <a:lnTo>
                    <a:pt x="11" y="597"/>
                  </a:lnTo>
                  <a:lnTo>
                    <a:pt x="11" y="651"/>
                  </a:lnTo>
                  <a:lnTo>
                    <a:pt x="16" y="651"/>
                  </a:lnTo>
                  <a:lnTo>
                    <a:pt x="16" y="591"/>
                  </a:lnTo>
                  <a:lnTo>
                    <a:pt x="16" y="624"/>
                  </a:lnTo>
                  <a:lnTo>
                    <a:pt x="22" y="640"/>
                  </a:lnTo>
                  <a:lnTo>
                    <a:pt x="22" y="597"/>
                  </a:lnTo>
                  <a:lnTo>
                    <a:pt x="22" y="651"/>
                  </a:lnTo>
                  <a:lnTo>
                    <a:pt x="27" y="634"/>
                  </a:lnTo>
                  <a:lnTo>
                    <a:pt x="27" y="624"/>
                  </a:lnTo>
                  <a:lnTo>
                    <a:pt x="27" y="634"/>
                  </a:lnTo>
                  <a:lnTo>
                    <a:pt x="33" y="634"/>
                  </a:lnTo>
                  <a:lnTo>
                    <a:pt x="33" y="586"/>
                  </a:lnTo>
                  <a:lnTo>
                    <a:pt x="33" y="651"/>
                  </a:lnTo>
                  <a:lnTo>
                    <a:pt x="38" y="651"/>
                  </a:lnTo>
                  <a:lnTo>
                    <a:pt x="38" y="559"/>
                  </a:lnTo>
                  <a:lnTo>
                    <a:pt x="38" y="651"/>
                  </a:lnTo>
                  <a:lnTo>
                    <a:pt x="43" y="651"/>
                  </a:lnTo>
                  <a:lnTo>
                    <a:pt x="43" y="527"/>
                  </a:lnTo>
                  <a:lnTo>
                    <a:pt x="43" y="651"/>
                  </a:lnTo>
                  <a:lnTo>
                    <a:pt x="49" y="629"/>
                  </a:lnTo>
                  <a:lnTo>
                    <a:pt x="49" y="597"/>
                  </a:lnTo>
                  <a:lnTo>
                    <a:pt x="49" y="651"/>
                  </a:lnTo>
                  <a:lnTo>
                    <a:pt x="54" y="645"/>
                  </a:lnTo>
                  <a:lnTo>
                    <a:pt x="54" y="624"/>
                  </a:lnTo>
                  <a:lnTo>
                    <a:pt x="54" y="645"/>
                  </a:lnTo>
                  <a:lnTo>
                    <a:pt x="59" y="651"/>
                  </a:lnTo>
                  <a:lnTo>
                    <a:pt x="59" y="597"/>
                  </a:lnTo>
                  <a:lnTo>
                    <a:pt x="59" y="651"/>
                  </a:lnTo>
                  <a:lnTo>
                    <a:pt x="65" y="645"/>
                  </a:lnTo>
                  <a:lnTo>
                    <a:pt x="65" y="548"/>
                  </a:lnTo>
                  <a:lnTo>
                    <a:pt x="65" y="651"/>
                  </a:lnTo>
                  <a:lnTo>
                    <a:pt x="70" y="651"/>
                  </a:lnTo>
                  <a:lnTo>
                    <a:pt x="70" y="613"/>
                  </a:lnTo>
                  <a:lnTo>
                    <a:pt x="70" y="651"/>
                  </a:lnTo>
                  <a:lnTo>
                    <a:pt x="76" y="645"/>
                  </a:lnTo>
                  <a:lnTo>
                    <a:pt x="76" y="597"/>
                  </a:lnTo>
                  <a:lnTo>
                    <a:pt x="76" y="651"/>
                  </a:lnTo>
                  <a:lnTo>
                    <a:pt x="81" y="640"/>
                  </a:lnTo>
                  <a:lnTo>
                    <a:pt x="81" y="511"/>
                  </a:lnTo>
                  <a:lnTo>
                    <a:pt x="81" y="645"/>
                  </a:lnTo>
                  <a:lnTo>
                    <a:pt x="86" y="651"/>
                  </a:lnTo>
                  <a:lnTo>
                    <a:pt x="86" y="597"/>
                  </a:lnTo>
                  <a:lnTo>
                    <a:pt x="86" y="640"/>
                  </a:lnTo>
                  <a:lnTo>
                    <a:pt x="92" y="645"/>
                  </a:lnTo>
                  <a:lnTo>
                    <a:pt x="92" y="624"/>
                  </a:lnTo>
                  <a:lnTo>
                    <a:pt x="92" y="651"/>
                  </a:lnTo>
                  <a:lnTo>
                    <a:pt x="97" y="645"/>
                  </a:lnTo>
                  <a:lnTo>
                    <a:pt x="97" y="634"/>
                  </a:lnTo>
                  <a:lnTo>
                    <a:pt x="97" y="651"/>
                  </a:lnTo>
                  <a:lnTo>
                    <a:pt x="102" y="645"/>
                  </a:lnTo>
                  <a:lnTo>
                    <a:pt x="102" y="651"/>
                  </a:lnTo>
                  <a:lnTo>
                    <a:pt x="102" y="538"/>
                  </a:lnTo>
                  <a:lnTo>
                    <a:pt x="102" y="640"/>
                  </a:lnTo>
                  <a:lnTo>
                    <a:pt x="108" y="645"/>
                  </a:lnTo>
                  <a:lnTo>
                    <a:pt x="108" y="597"/>
                  </a:lnTo>
                  <a:lnTo>
                    <a:pt x="108" y="651"/>
                  </a:lnTo>
                  <a:lnTo>
                    <a:pt x="113" y="645"/>
                  </a:lnTo>
                  <a:lnTo>
                    <a:pt x="113" y="355"/>
                  </a:lnTo>
                  <a:lnTo>
                    <a:pt x="113" y="645"/>
                  </a:lnTo>
                  <a:lnTo>
                    <a:pt x="119" y="651"/>
                  </a:lnTo>
                  <a:lnTo>
                    <a:pt x="119" y="586"/>
                  </a:lnTo>
                  <a:lnTo>
                    <a:pt x="119" y="651"/>
                  </a:lnTo>
                  <a:lnTo>
                    <a:pt x="124" y="651"/>
                  </a:lnTo>
                  <a:lnTo>
                    <a:pt x="124" y="597"/>
                  </a:lnTo>
                  <a:lnTo>
                    <a:pt x="124" y="651"/>
                  </a:lnTo>
                  <a:lnTo>
                    <a:pt x="129" y="645"/>
                  </a:lnTo>
                  <a:lnTo>
                    <a:pt x="129" y="597"/>
                  </a:lnTo>
                  <a:lnTo>
                    <a:pt x="129" y="651"/>
                  </a:lnTo>
                  <a:lnTo>
                    <a:pt x="135" y="651"/>
                  </a:lnTo>
                  <a:lnTo>
                    <a:pt x="135" y="570"/>
                  </a:lnTo>
                  <a:lnTo>
                    <a:pt x="135" y="624"/>
                  </a:lnTo>
                  <a:lnTo>
                    <a:pt x="140" y="629"/>
                  </a:lnTo>
                  <a:lnTo>
                    <a:pt x="140" y="597"/>
                  </a:lnTo>
                  <a:lnTo>
                    <a:pt x="140" y="651"/>
                  </a:lnTo>
                  <a:lnTo>
                    <a:pt x="145" y="645"/>
                  </a:lnTo>
                  <a:lnTo>
                    <a:pt x="145" y="586"/>
                  </a:lnTo>
                  <a:lnTo>
                    <a:pt x="145" y="640"/>
                  </a:lnTo>
                  <a:lnTo>
                    <a:pt x="151" y="645"/>
                  </a:lnTo>
                  <a:lnTo>
                    <a:pt x="151" y="597"/>
                  </a:lnTo>
                  <a:lnTo>
                    <a:pt x="151" y="651"/>
                  </a:lnTo>
                  <a:lnTo>
                    <a:pt x="156" y="651"/>
                  </a:lnTo>
                  <a:lnTo>
                    <a:pt x="156" y="495"/>
                  </a:lnTo>
                  <a:lnTo>
                    <a:pt x="156" y="651"/>
                  </a:lnTo>
                  <a:lnTo>
                    <a:pt x="162" y="651"/>
                  </a:lnTo>
                  <a:lnTo>
                    <a:pt x="162" y="591"/>
                  </a:lnTo>
                  <a:lnTo>
                    <a:pt x="162" y="640"/>
                  </a:lnTo>
                  <a:lnTo>
                    <a:pt x="167" y="645"/>
                  </a:lnTo>
                  <a:lnTo>
                    <a:pt x="167" y="651"/>
                  </a:lnTo>
                  <a:lnTo>
                    <a:pt x="167" y="586"/>
                  </a:lnTo>
                  <a:lnTo>
                    <a:pt x="167" y="645"/>
                  </a:lnTo>
                  <a:lnTo>
                    <a:pt x="172" y="651"/>
                  </a:lnTo>
                  <a:lnTo>
                    <a:pt x="172" y="511"/>
                  </a:lnTo>
                  <a:lnTo>
                    <a:pt x="172" y="640"/>
                  </a:lnTo>
                  <a:lnTo>
                    <a:pt x="178" y="645"/>
                  </a:lnTo>
                  <a:lnTo>
                    <a:pt x="178" y="586"/>
                  </a:lnTo>
                  <a:lnTo>
                    <a:pt x="178" y="651"/>
                  </a:lnTo>
                  <a:lnTo>
                    <a:pt x="183" y="651"/>
                  </a:lnTo>
                  <a:lnTo>
                    <a:pt x="183" y="597"/>
                  </a:lnTo>
                  <a:lnTo>
                    <a:pt x="183" y="645"/>
                  </a:lnTo>
                  <a:lnTo>
                    <a:pt x="189" y="645"/>
                  </a:lnTo>
                  <a:lnTo>
                    <a:pt x="189" y="586"/>
                  </a:lnTo>
                  <a:lnTo>
                    <a:pt x="189" y="651"/>
                  </a:lnTo>
                  <a:lnTo>
                    <a:pt x="194" y="651"/>
                  </a:lnTo>
                  <a:lnTo>
                    <a:pt x="194" y="597"/>
                  </a:lnTo>
                  <a:lnTo>
                    <a:pt x="194" y="651"/>
                  </a:lnTo>
                  <a:lnTo>
                    <a:pt x="199" y="645"/>
                  </a:lnTo>
                  <a:lnTo>
                    <a:pt x="199" y="586"/>
                  </a:lnTo>
                  <a:lnTo>
                    <a:pt x="199" y="640"/>
                  </a:lnTo>
                  <a:lnTo>
                    <a:pt x="205" y="645"/>
                  </a:lnTo>
                  <a:lnTo>
                    <a:pt x="205" y="597"/>
                  </a:lnTo>
                  <a:lnTo>
                    <a:pt x="205" y="651"/>
                  </a:lnTo>
                  <a:lnTo>
                    <a:pt x="210" y="651"/>
                  </a:lnTo>
                  <a:lnTo>
                    <a:pt x="210" y="0"/>
                  </a:lnTo>
                  <a:lnTo>
                    <a:pt x="210" y="618"/>
                  </a:lnTo>
                  <a:lnTo>
                    <a:pt x="215" y="548"/>
                  </a:lnTo>
                  <a:lnTo>
                    <a:pt x="215" y="495"/>
                  </a:lnTo>
                  <a:lnTo>
                    <a:pt x="215" y="651"/>
                  </a:lnTo>
                  <a:lnTo>
                    <a:pt x="221" y="651"/>
                  </a:lnTo>
                  <a:lnTo>
                    <a:pt x="221" y="597"/>
                  </a:lnTo>
                  <a:lnTo>
                    <a:pt x="221" y="651"/>
                  </a:lnTo>
                  <a:lnTo>
                    <a:pt x="226" y="651"/>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6" name="Freeform 153"/>
            <p:cNvSpPr>
              <a:spLocks/>
            </p:cNvSpPr>
            <p:nvPr/>
          </p:nvSpPr>
          <p:spPr bwMode="auto">
            <a:xfrm>
              <a:off x="4635" y="3409"/>
              <a:ext cx="221" cy="221"/>
            </a:xfrm>
            <a:custGeom>
              <a:avLst/>
              <a:gdLst>
                <a:gd name="T0" fmla="*/ 0 w 221"/>
                <a:gd name="T1" fmla="*/ 221 h 221"/>
                <a:gd name="T2" fmla="*/ 6 w 221"/>
                <a:gd name="T3" fmla="*/ 194 h 221"/>
                <a:gd name="T4" fmla="*/ 11 w 221"/>
                <a:gd name="T5" fmla="*/ 221 h 221"/>
                <a:gd name="T6" fmla="*/ 16 w 221"/>
                <a:gd name="T7" fmla="*/ 221 h 221"/>
                <a:gd name="T8" fmla="*/ 22 w 221"/>
                <a:gd name="T9" fmla="*/ 221 h 221"/>
                <a:gd name="T10" fmla="*/ 27 w 221"/>
                <a:gd name="T11" fmla="*/ 215 h 221"/>
                <a:gd name="T12" fmla="*/ 32 w 221"/>
                <a:gd name="T13" fmla="*/ 140 h 221"/>
                <a:gd name="T14" fmla="*/ 38 w 221"/>
                <a:gd name="T15" fmla="*/ 156 h 221"/>
                <a:gd name="T16" fmla="*/ 43 w 221"/>
                <a:gd name="T17" fmla="*/ 167 h 221"/>
                <a:gd name="T18" fmla="*/ 49 w 221"/>
                <a:gd name="T19" fmla="*/ 183 h 221"/>
                <a:gd name="T20" fmla="*/ 54 w 221"/>
                <a:gd name="T21" fmla="*/ 167 h 221"/>
                <a:gd name="T22" fmla="*/ 59 w 221"/>
                <a:gd name="T23" fmla="*/ 167 h 221"/>
                <a:gd name="T24" fmla="*/ 65 w 221"/>
                <a:gd name="T25" fmla="*/ 167 h 221"/>
                <a:gd name="T26" fmla="*/ 70 w 221"/>
                <a:gd name="T27" fmla="*/ 167 h 221"/>
                <a:gd name="T28" fmla="*/ 75 w 221"/>
                <a:gd name="T29" fmla="*/ 167 h 221"/>
                <a:gd name="T30" fmla="*/ 81 w 221"/>
                <a:gd name="T31" fmla="*/ 135 h 221"/>
                <a:gd name="T32" fmla="*/ 86 w 221"/>
                <a:gd name="T33" fmla="*/ 11 h 221"/>
                <a:gd name="T34" fmla="*/ 92 w 221"/>
                <a:gd name="T35" fmla="*/ 167 h 221"/>
                <a:gd name="T36" fmla="*/ 97 w 221"/>
                <a:gd name="T37" fmla="*/ 194 h 221"/>
                <a:gd name="T38" fmla="*/ 102 w 221"/>
                <a:gd name="T39" fmla="*/ 167 h 221"/>
                <a:gd name="T40" fmla="*/ 108 w 221"/>
                <a:gd name="T41" fmla="*/ 167 h 221"/>
                <a:gd name="T42" fmla="*/ 113 w 221"/>
                <a:gd name="T43" fmla="*/ 221 h 221"/>
                <a:gd name="T44" fmla="*/ 118 w 221"/>
                <a:gd name="T45" fmla="*/ 215 h 221"/>
                <a:gd name="T46" fmla="*/ 124 w 221"/>
                <a:gd name="T47" fmla="*/ 221 h 221"/>
                <a:gd name="T48" fmla="*/ 129 w 221"/>
                <a:gd name="T49" fmla="*/ 210 h 221"/>
                <a:gd name="T50" fmla="*/ 135 w 221"/>
                <a:gd name="T51" fmla="*/ 194 h 221"/>
                <a:gd name="T52" fmla="*/ 140 w 221"/>
                <a:gd name="T53" fmla="*/ 188 h 221"/>
                <a:gd name="T54" fmla="*/ 145 w 221"/>
                <a:gd name="T55" fmla="*/ 215 h 221"/>
                <a:gd name="T56" fmla="*/ 151 w 221"/>
                <a:gd name="T57" fmla="*/ 215 h 221"/>
                <a:gd name="T58" fmla="*/ 156 w 221"/>
                <a:gd name="T59" fmla="*/ 215 h 221"/>
                <a:gd name="T60" fmla="*/ 162 w 221"/>
                <a:gd name="T61" fmla="*/ 221 h 221"/>
                <a:gd name="T62" fmla="*/ 167 w 221"/>
                <a:gd name="T63" fmla="*/ 215 h 221"/>
                <a:gd name="T64" fmla="*/ 172 w 221"/>
                <a:gd name="T65" fmla="*/ 183 h 221"/>
                <a:gd name="T66" fmla="*/ 178 w 221"/>
                <a:gd name="T67" fmla="*/ 215 h 221"/>
                <a:gd name="T68" fmla="*/ 183 w 221"/>
                <a:gd name="T69" fmla="*/ 199 h 221"/>
                <a:gd name="T70" fmla="*/ 188 w 221"/>
                <a:gd name="T71" fmla="*/ 215 h 221"/>
                <a:gd name="T72" fmla="*/ 194 w 221"/>
                <a:gd name="T73" fmla="*/ 210 h 221"/>
                <a:gd name="T74" fmla="*/ 199 w 221"/>
                <a:gd name="T75" fmla="*/ 204 h 221"/>
                <a:gd name="T76" fmla="*/ 205 w 221"/>
                <a:gd name="T77" fmla="*/ 221 h 221"/>
                <a:gd name="T78" fmla="*/ 210 w 221"/>
                <a:gd name="T79" fmla="*/ 210 h 221"/>
                <a:gd name="T80" fmla="*/ 215 w 221"/>
                <a:gd name="T81" fmla="*/ 183 h 221"/>
                <a:gd name="T82" fmla="*/ 221 w 221"/>
                <a:gd name="T83" fmla="*/ 21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221">
                  <a:moveTo>
                    <a:pt x="0" y="221"/>
                  </a:moveTo>
                  <a:lnTo>
                    <a:pt x="0" y="167"/>
                  </a:lnTo>
                  <a:lnTo>
                    <a:pt x="0" y="221"/>
                  </a:lnTo>
                  <a:lnTo>
                    <a:pt x="6" y="221"/>
                  </a:lnTo>
                  <a:lnTo>
                    <a:pt x="6" y="140"/>
                  </a:lnTo>
                  <a:lnTo>
                    <a:pt x="6" y="194"/>
                  </a:lnTo>
                  <a:lnTo>
                    <a:pt x="11" y="199"/>
                  </a:lnTo>
                  <a:lnTo>
                    <a:pt x="11" y="167"/>
                  </a:lnTo>
                  <a:lnTo>
                    <a:pt x="11" y="221"/>
                  </a:lnTo>
                  <a:lnTo>
                    <a:pt x="16" y="221"/>
                  </a:lnTo>
                  <a:lnTo>
                    <a:pt x="16" y="156"/>
                  </a:lnTo>
                  <a:lnTo>
                    <a:pt x="16" y="221"/>
                  </a:lnTo>
                  <a:lnTo>
                    <a:pt x="22" y="210"/>
                  </a:lnTo>
                  <a:lnTo>
                    <a:pt x="22" y="194"/>
                  </a:lnTo>
                  <a:lnTo>
                    <a:pt x="22" y="221"/>
                  </a:lnTo>
                  <a:lnTo>
                    <a:pt x="27" y="215"/>
                  </a:lnTo>
                  <a:lnTo>
                    <a:pt x="27" y="167"/>
                  </a:lnTo>
                  <a:lnTo>
                    <a:pt x="27" y="215"/>
                  </a:lnTo>
                  <a:lnTo>
                    <a:pt x="32" y="215"/>
                  </a:lnTo>
                  <a:lnTo>
                    <a:pt x="32" y="221"/>
                  </a:lnTo>
                  <a:lnTo>
                    <a:pt x="32" y="140"/>
                  </a:lnTo>
                  <a:lnTo>
                    <a:pt x="32" y="210"/>
                  </a:lnTo>
                  <a:lnTo>
                    <a:pt x="38" y="215"/>
                  </a:lnTo>
                  <a:lnTo>
                    <a:pt x="38" y="156"/>
                  </a:lnTo>
                  <a:lnTo>
                    <a:pt x="38" y="221"/>
                  </a:lnTo>
                  <a:lnTo>
                    <a:pt x="43" y="221"/>
                  </a:lnTo>
                  <a:lnTo>
                    <a:pt x="43" y="167"/>
                  </a:lnTo>
                  <a:lnTo>
                    <a:pt x="43" y="221"/>
                  </a:lnTo>
                  <a:lnTo>
                    <a:pt x="49" y="178"/>
                  </a:lnTo>
                  <a:lnTo>
                    <a:pt x="49" y="183"/>
                  </a:lnTo>
                  <a:lnTo>
                    <a:pt x="49" y="221"/>
                  </a:lnTo>
                  <a:lnTo>
                    <a:pt x="54" y="215"/>
                  </a:lnTo>
                  <a:lnTo>
                    <a:pt x="54" y="167"/>
                  </a:lnTo>
                  <a:lnTo>
                    <a:pt x="54" y="194"/>
                  </a:lnTo>
                  <a:lnTo>
                    <a:pt x="59" y="199"/>
                  </a:lnTo>
                  <a:lnTo>
                    <a:pt x="59" y="167"/>
                  </a:lnTo>
                  <a:lnTo>
                    <a:pt x="59" y="221"/>
                  </a:lnTo>
                  <a:lnTo>
                    <a:pt x="65" y="215"/>
                  </a:lnTo>
                  <a:lnTo>
                    <a:pt x="65" y="167"/>
                  </a:lnTo>
                  <a:lnTo>
                    <a:pt x="65" y="221"/>
                  </a:lnTo>
                  <a:lnTo>
                    <a:pt x="70" y="221"/>
                  </a:lnTo>
                  <a:lnTo>
                    <a:pt x="70" y="167"/>
                  </a:lnTo>
                  <a:lnTo>
                    <a:pt x="70" y="221"/>
                  </a:lnTo>
                  <a:lnTo>
                    <a:pt x="75" y="204"/>
                  </a:lnTo>
                  <a:lnTo>
                    <a:pt x="75" y="167"/>
                  </a:lnTo>
                  <a:lnTo>
                    <a:pt x="75" y="221"/>
                  </a:lnTo>
                  <a:lnTo>
                    <a:pt x="81" y="199"/>
                  </a:lnTo>
                  <a:lnTo>
                    <a:pt x="81" y="135"/>
                  </a:lnTo>
                  <a:lnTo>
                    <a:pt x="86" y="135"/>
                  </a:lnTo>
                  <a:lnTo>
                    <a:pt x="86" y="221"/>
                  </a:lnTo>
                  <a:lnTo>
                    <a:pt x="86" y="11"/>
                  </a:lnTo>
                  <a:lnTo>
                    <a:pt x="86" y="199"/>
                  </a:lnTo>
                  <a:lnTo>
                    <a:pt x="92" y="199"/>
                  </a:lnTo>
                  <a:lnTo>
                    <a:pt x="92" y="167"/>
                  </a:lnTo>
                  <a:lnTo>
                    <a:pt x="92" y="221"/>
                  </a:lnTo>
                  <a:lnTo>
                    <a:pt x="97" y="210"/>
                  </a:lnTo>
                  <a:lnTo>
                    <a:pt x="97" y="194"/>
                  </a:lnTo>
                  <a:lnTo>
                    <a:pt x="97" y="221"/>
                  </a:lnTo>
                  <a:lnTo>
                    <a:pt x="102" y="204"/>
                  </a:lnTo>
                  <a:lnTo>
                    <a:pt x="102" y="167"/>
                  </a:lnTo>
                  <a:lnTo>
                    <a:pt x="102" y="221"/>
                  </a:lnTo>
                  <a:lnTo>
                    <a:pt x="108" y="221"/>
                  </a:lnTo>
                  <a:lnTo>
                    <a:pt x="108" y="167"/>
                  </a:lnTo>
                  <a:lnTo>
                    <a:pt x="108" y="204"/>
                  </a:lnTo>
                  <a:lnTo>
                    <a:pt x="113" y="210"/>
                  </a:lnTo>
                  <a:lnTo>
                    <a:pt x="113" y="221"/>
                  </a:lnTo>
                  <a:lnTo>
                    <a:pt x="113" y="167"/>
                  </a:lnTo>
                  <a:lnTo>
                    <a:pt x="113" y="210"/>
                  </a:lnTo>
                  <a:lnTo>
                    <a:pt x="118" y="215"/>
                  </a:lnTo>
                  <a:lnTo>
                    <a:pt x="118" y="151"/>
                  </a:lnTo>
                  <a:lnTo>
                    <a:pt x="118" y="221"/>
                  </a:lnTo>
                  <a:lnTo>
                    <a:pt x="124" y="221"/>
                  </a:lnTo>
                  <a:lnTo>
                    <a:pt x="124" y="167"/>
                  </a:lnTo>
                  <a:lnTo>
                    <a:pt x="124" y="221"/>
                  </a:lnTo>
                  <a:lnTo>
                    <a:pt x="129" y="210"/>
                  </a:lnTo>
                  <a:lnTo>
                    <a:pt x="129" y="188"/>
                  </a:lnTo>
                  <a:lnTo>
                    <a:pt x="129" y="221"/>
                  </a:lnTo>
                  <a:lnTo>
                    <a:pt x="135" y="194"/>
                  </a:lnTo>
                  <a:lnTo>
                    <a:pt x="135" y="151"/>
                  </a:lnTo>
                  <a:lnTo>
                    <a:pt x="135" y="183"/>
                  </a:lnTo>
                  <a:lnTo>
                    <a:pt x="140" y="188"/>
                  </a:lnTo>
                  <a:lnTo>
                    <a:pt x="140" y="183"/>
                  </a:lnTo>
                  <a:lnTo>
                    <a:pt x="140" y="221"/>
                  </a:lnTo>
                  <a:lnTo>
                    <a:pt x="145" y="215"/>
                  </a:lnTo>
                  <a:lnTo>
                    <a:pt x="145" y="118"/>
                  </a:lnTo>
                  <a:lnTo>
                    <a:pt x="145" y="221"/>
                  </a:lnTo>
                  <a:lnTo>
                    <a:pt x="151" y="215"/>
                  </a:lnTo>
                  <a:lnTo>
                    <a:pt x="151" y="118"/>
                  </a:lnTo>
                  <a:lnTo>
                    <a:pt x="151" y="221"/>
                  </a:lnTo>
                  <a:lnTo>
                    <a:pt x="156" y="215"/>
                  </a:lnTo>
                  <a:lnTo>
                    <a:pt x="156" y="124"/>
                  </a:lnTo>
                  <a:lnTo>
                    <a:pt x="156" y="221"/>
                  </a:lnTo>
                  <a:lnTo>
                    <a:pt x="162" y="221"/>
                  </a:lnTo>
                  <a:lnTo>
                    <a:pt x="162" y="151"/>
                  </a:lnTo>
                  <a:lnTo>
                    <a:pt x="162" y="210"/>
                  </a:lnTo>
                  <a:lnTo>
                    <a:pt x="167" y="215"/>
                  </a:lnTo>
                  <a:lnTo>
                    <a:pt x="167" y="0"/>
                  </a:lnTo>
                  <a:lnTo>
                    <a:pt x="167" y="221"/>
                  </a:lnTo>
                  <a:lnTo>
                    <a:pt x="172" y="183"/>
                  </a:lnTo>
                  <a:lnTo>
                    <a:pt x="172" y="161"/>
                  </a:lnTo>
                  <a:lnTo>
                    <a:pt x="172" y="221"/>
                  </a:lnTo>
                  <a:lnTo>
                    <a:pt x="178" y="215"/>
                  </a:lnTo>
                  <a:lnTo>
                    <a:pt x="178" y="140"/>
                  </a:lnTo>
                  <a:lnTo>
                    <a:pt x="178" y="221"/>
                  </a:lnTo>
                  <a:lnTo>
                    <a:pt x="183" y="199"/>
                  </a:lnTo>
                  <a:lnTo>
                    <a:pt x="183" y="167"/>
                  </a:lnTo>
                  <a:lnTo>
                    <a:pt x="183" y="221"/>
                  </a:lnTo>
                  <a:lnTo>
                    <a:pt x="188" y="215"/>
                  </a:lnTo>
                  <a:lnTo>
                    <a:pt x="188" y="167"/>
                  </a:lnTo>
                  <a:lnTo>
                    <a:pt x="188" y="204"/>
                  </a:lnTo>
                  <a:lnTo>
                    <a:pt x="194" y="210"/>
                  </a:lnTo>
                  <a:lnTo>
                    <a:pt x="194" y="54"/>
                  </a:lnTo>
                  <a:lnTo>
                    <a:pt x="194" y="221"/>
                  </a:lnTo>
                  <a:lnTo>
                    <a:pt x="199" y="204"/>
                  </a:lnTo>
                  <a:lnTo>
                    <a:pt x="199" y="167"/>
                  </a:lnTo>
                  <a:lnTo>
                    <a:pt x="199" y="215"/>
                  </a:lnTo>
                  <a:lnTo>
                    <a:pt x="205" y="221"/>
                  </a:lnTo>
                  <a:lnTo>
                    <a:pt x="205" y="167"/>
                  </a:lnTo>
                  <a:lnTo>
                    <a:pt x="205" y="204"/>
                  </a:lnTo>
                  <a:lnTo>
                    <a:pt x="210" y="210"/>
                  </a:lnTo>
                  <a:lnTo>
                    <a:pt x="210" y="118"/>
                  </a:lnTo>
                  <a:lnTo>
                    <a:pt x="210" y="221"/>
                  </a:lnTo>
                  <a:lnTo>
                    <a:pt x="215" y="183"/>
                  </a:lnTo>
                  <a:lnTo>
                    <a:pt x="215" y="108"/>
                  </a:lnTo>
                  <a:lnTo>
                    <a:pt x="215" y="210"/>
                  </a:lnTo>
                  <a:lnTo>
                    <a:pt x="221" y="215"/>
                  </a:lnTo>
                  <a:lnTo>
                    <a:pt x="221" y="194"/>
                  </a:lnTo>
                  <a:lnTo>
                    <a:pt x="221" y="221"/>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7" name="Freeform 154"/>
            <p:cNvSpPr>
              <a:spLocks/>
            </p:cNvSpPr>
            <p:nvPr/>
          </p:nvSpPr>
          <p:spPr bwMode="auto">
            <a:xfrm>
              <a:off x="4856" y="3474"/>
              <a:ext cx="16" cy="156"/>
            </a:xfrm>
            <a:custGeom>
              <a:avLst/>
              <a:gdLst>
                <a:gd name="T0" fmla="*/ 0 w 16"/>
                <a:gd name="T1" fmla="*/ 156 h 156"/>
                <a:gd name="T2" fmla="*/ 5 w 16"/>
                <a:gd name="T3" fmla="*/ 150 h 156"/>
                <a:gd name="T4" fmla="*/ 5 w 16"/>
                <a:gd name="T5" fmla="*/ 70 h 156"/>
                <a:gd name="T6" fmla="*/ 5 w 16"/>
                <a:gd name="T7" fmla="*/ 156 h 156"/>
                <a:gd name="T8" fmla="*/ 10 w 16"/>
                <a:gd name="T9" fmla="*/ 145 h 156"/>
                <a:gd name="T10" fmla="*/ 10 w 16"/>
                <a:gd name="T11" fmla="*/ 0 h 156"/>
                <a:gd name="T12" fmla="*/ 10 w 16"/>
                <a:gd name="T13" fmla="*/ 145 h 156"/>
                <a:gd name="T14" fmla="*/ 16 w 16"/>
                <a:gd name="T15" fmla="*/ 145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6">
                  <a:moveTo>
                    <a:pt x="0" y="156"/>
                  </a:moveTo>
                  <a:lnTo>
                    <a:pt x="5" y="150"/>
                  </a:lnTo>
                  <a:lnTo>
                    <a:pt x="5" y="70"/>
                  </a:lnTo>
                  <a:lnTo>
                    <a:pt x="5" y="156"/>
                  </a:lnTo>
                  <a:lnTo>
                    <a:pt x="10" y="145"/>
                  </a:lnTo>
                  <a:lnTo>
                    <a:pt x="10" y="0"/>
                  </a:lnTo>
                  <a:lnTo>
                    <a:pt x="10" y="145"/>
                  </a:lnTo>
                  <a:lnTo>
                    <a:pt x="16" y="145"/>
                  </a:lnTo>
                </a:path>
              </a:pathLst>
            </a:custGeom>
            <a:noFill/>
            <a:ln w="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188" name="Rectangle 155"/>
            <p:cNvSpPr>
              <a:spLocks noChangeArrowheads="1"/>
            </p:cNvSpPr>
            <p:nvPr/>
          </p:nvSpPr>
          <p:spPr bwMode="auto">
            <a:xfrm>
              <a:off x="472" y="3903"/>
              <a:ext cx="503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1800" b="1" i="0" u="none" strike="noStrike" cap="none" normalizeH="0" baseline="0" dirty="0" smtClean="0">
                  <a:ln>
                    <a:noFill/>
                  </a:ln>
                  <a:effectLst/>
                  <a:latin typeface="Helvetica" charset="0"/>
                  <a:ea typeface="굴림" pitchFamily="50" charset="-127"/>
                  <a:cs typeface="굴림" pitchFamily="50" charset="-127"/>
                </a:rPr>
                <a:t>Sum of the highest 3 r</a:t>
              </a:r>
              <a:r>
                <a:rPr kumimoji="1" lang="ko-KR" altLang="ko-KR" sz="1800" b="1" i="0" u="none" strike="noStrike" cap="none" normalizeH="0" baseline="0" dirty="0" smtClean="0">
                  <a:ln>
                    <a:noFill/>
                  </a:ln>
                  <a:effectLst/>
                  <a:latin typeface="Helvetica" charset="0"/>
                  <a:ea typeface="굴림" pitchFamily="50" charset="-127"/>
                  <a:cs typeface="굴림" pitchFamily="50" charset="-127"/>
                </a:rPr>
                <a:t>adiation </a:t>
              </a:r>
              <a:r>
                <a:rPr lang="en-US" altLang="ko-KR" sz="1800" b="1" dirty="0">
                  <a:latin typeface="Helvetica" charset="0"/>
                </a:rPr>
                <a:t>m</a:t>
              </a:r>
              <a:r>
                <a:rPr kumimoji="1" lang="en-US" altLang="ko-KR" sz="1800" b="1" i="0" u="none" strike="noStrike" cap="none" normalizeH="0" baseline="0" dirty="0" smtClean="0">
                  <a:ln>
                    <a:noFill/>
                  </a:ln>
                  <a:effectLst/>
                  <a:latin typeface="Helvetica" charset="0"/>
                  <a:ea typeface="굴림" pitchFamily="50" charset="-127"/>
                  <a:cs typeface="굴림" pitchFamily="50" charset="-127"/>
                </a:rPr>
                <a:t>onitoring systems</a:t>
              </a:r>
              <a:r>
                <a:rPr kumimoji="1" lang="ko-KR" altLang="ko-KR" sz="1800" b="1" i="0" u="none" strike="noStrike" cap="none" normalizeH="0" baseline="0" dirty="0" smtClean="0">
                  <a:ln>
                    <a:noFill/>
                  </a:ln>
                  <a:effectLst/>
                  <a:latin typeface="Helvetica" charset="0"/>
                  <a:ea typeface="굴림" pitchFamily="50" charset="-127"/>
                  <a:cs typeface="굴림" pitchFamily="50" charset="-127"/>
                </a:rPr>
                <a:t> </a:t>
              </a:r>
              <a:r>
                <a:rPr kumimoji="1" lang="en-US" altLang="ko-KR" sz="1800" b="1" i="0" u="none" strike="noStrike" cap="none" normalizeH="0" baseline="0" dirty="0" smtClean="0">
                  <a:ln>
                    <a:noFill/>
                  </a:ln>
                  <a:effectLst/>
                  <a:latin typeface="Helvetica" charset="0"/>
                  <a:ea typeface="굴림" pitchFamily="50" charset="-127"/>
                  <a:cs typeface="굴림" pitchFamily="50" charset="-127"/>
                </a:rPr>
                <a:t>around </a:t>
              </a:r>
              <a:r>
                <a:rPr kumimoji="1" lang="en-US" altLang="ko-KR" sz="1800" b="1" i="0" u="none" strike="noStrike" cap="none" normalizeH="0" baseline="0" dirty="0" err="1" smtClean="0">
                  <a:ln>
                    <a:noFill/>
                  </a:ln>
                  <a:effectLst/>
                  <a:latin typeface="Helvetica" charset="0"/>
                  <a:ea typeface="굴림" pitchFamily="50" charset="-127"/>
                  <a:cs typeface="굴림" pitchFamily="50" charset="-127"/>
                </a:rPr>
                <a:t>i</a:t>
              </a:r>
              <a:r>
                <a:rPr kumimoji="1" lang="ko-KR" altLang="ko-KR" sz="1800" b="1" i="0" u="none" strike="noStrike" cap="none" normalizeH="0" baseline="0" dirty="0" smtClean="0">
                  <a:ln>
                    <a:noFill/>
                  </a:ln>
                  <a:effectLst/>
                  <a:latin typeface="Helvetica" charset="0"/>
                  <a:ea typeface="굴림" pitchFamily="50" charset="-127"/>
                  <a:cs typeface="굴림" pitchFamily="50" charset="-127"/>
                </a:rPr>
                <a:t>njection </a:t>
              </a:r>
              <a:r>
                <a:rPr kumimoji="1" lang="en-US" altLang="ko-KR" sz="1800" b="1" i="0" u="none" strike="noStrike" cap="none" normalizeH="0" baseline="0" dirty="0" smtClean="0">
                  <a:ln>
                    <a:noFill/>
                  </a:ln>
                  <a:effectLst/>
                  <a:latin typeface="Helvetica" charset="0"/>
                  <a:ea typeface="굴림" pitchFamily="50" charset="-127"/>
                  <a:cs typeface="굴림" pitchFamily="50" charset="-127"/>
                </a:rPr>
                <a:t>a</a:t>
              </a:r>
              <a:r>
                <a:rPr kumimoji="1" lang="ko-KR" altLang="ko-KR" sz="1800" b="1" i="0" u="none" strike="noStrike" cap="none" normalizeH="0" baseline="0" dirty="0" smtClean="0">
                  <a:ln>
                    <a:noFill/>
                  </a:ln>
                  <a:effectLst/>
                  <a:latin typeface="Helvetica" charset="0"/>
                  <a:ea typeface="굴림" pitchFamily="50" charset="-127"/>
                  <a:cs typeface="굴림" pitchFamily="50" charset="-127"/>
                </a:rPr>
                <a:t>rea</a:t>
              </a:r>
              <a:endParaRPr kumimoji="1" lang="ko-KR" altLang="ko-KR" sz="1800" b="1" i="0" u="none" strike="noStrike" cap="none" normalizeH="0" baseline="0" dirty="0" smtClean="0">
                <a:ln>
                  <a:noFill/>
                </a:ln>
                <a:effectLst/>
                <a:ea typeface="굴림" pitchFamily="50" charset="-127"/>
                <a:cs typeface="굴림" pitchFamily="50" charset="-127"/>
              </a:endParaRPr>
            </a:p>
          </p:txBody>
        </p:sp>
        <p:sp>
          <p:nvSpPr>
            <p:cNvPr id="4189" name="Rectangle 156"/>
            <p:cNvSpPr>
              <a:spLocks noChangeArrowheads="1"/>
            </p:cNvSpPr>
            <p:nvPr/>
          </p:nvSpPr>
          <p:spPr bwMode="auto">
            <a:xfrm rot="16200000">
              <a:off x="889" y="3028"/>
              <a:ext cx="16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100" b="0" i="0" u="none" strike="noStrike" cap="none" normalizeH="0" baseline="0" dirty="0" smtClean="0">
                  <a:ln>
                    <a:noFill/>
                  </a:ln>
                  <a:solidFill>
                    <a:srgbClr val="000000"/>
                  </a:solidFill>
                  <a:effectLst/>
                  <a:latin typeface="Helvetica" charset="0"/>
                  <a:ea typeface="굴림" pitchFamily="50" charset="-127"/>
                  <a:cs typeface="굴림" pitchFamily="50" charset="-127"/>
                </a:rPr>
                <a:t>(uS</a:t>
              </a:r>
              <a:r>
                <a:rPr kumimoji="1" lang="en-US" altLang="ko-KR" sz="1100" b="0" i="0" u="none" strike="noStrike" cap="none" normalizeH="0" baseline="0" dirty="0" smtClean="0">
                  <a:ln>
                    <a:noFill/>
                  </a:ln>
                  <a:solidFill>
                    <a:srgbClr val="000000"/>
                  </a:solidFill>
                  <a:effectLst/>
                  <a:latin typeface="Helvetica" charset="0"/>
                  <a:ea typeface="굴림" pitchFamily="50" charset="-127"/>
                  <a:cs typeface="굴림" pitchFamily="50" charset="-127"/>
                </a:rPr>
                <a:t>)</a:t>
              </a:r>
              <a:endParaRPr kumimoji="1" lang="ko-KR" altLang="ko-KR" sz="18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4190" name="Rectangle 157"/>
            <p:cNvSpPr>
              <a:spLocks noChangeArrowheads="1"/>
            </p:cNvSpPr>
            <p:nvPr/>
          </p:nvSpPr>
          <p:spPr bwMode="auto">
            <a:xfrm>
              <a:off x="2812" y="3743"/>
              <a:ext cx="42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latinLnBrk="1">
                <a:defRPr kumimoji="1">
                  <a:solidFill>
                    <a:schemeClr val="tx1"/>
                  </a:solidFill>
                  <a:latin typeface="굴림" pitchFamily="50" charset="-127"/>
                  <a:ea typeface="굴림" pitchFamily="50" charset="-127"/>
                  <a:cs typeface="굴림" pitchFamily="50" charset="-127"/>
                </a:defRPr>
              </a:lvl1pPr>
              <a:lvl2pPr latinLnBrk="1">
                <a:defRPr kumimoji="1">
                  <a:solidFill>
                    <a:schemeClr val="tx1"/>
                  </a:solidFill>
                  <a:latin typeface="굴림" pitchFamily="50" charset="-127"/>
                  <a:ea typeface="굴림" pitchFamily="50" charset="-127"/>
                  <a:cs typeface="굴림" pitchFamily="50" charset="-127"/>
                </a:defRPr>
              </a:lvl2pPr>
              <a:lvl3pPr latinLnBrk="1">
                <a:defRPr kumimoji="1">
                  <a:solidFill>
                    <a:schemeClr val="tx1"/>
                  </a:solidFill>
                  <a:latin typeface="굴림" pitchFamily="50" charset="-127"/>
                  <a:ea typeface="굴림" pitchFamily="50" charset="-127"/>
                  <a:cs typeface="굴림" pitchFamily="50" charset="-127"/>
                </a:defRPr>
              </a:lvl3pPr>
              <a:lvl4pPr latinLnBrk="1">
                <a:defRPr kumimoji="1">
                  <a:solidFill>
                    <a:schemeClr val="tx1"/>
                  </a:solidFill>
                  <a:latin typeface="굴림" pitchFamily="50" charset="-127"/>
                  <a:ea typeface="굴림" pitchFamily="50" charset="-127"/>
                  <a:cs typeface="굴림" pitchFamily="50" charset="-127"/>
                </a:defRPr>
              </a:lvl4pPr>
              <a:lvl5pPr latinLnBrk="1">
                <a:defRPr kumimoji="1">
                  <a:solidFill>
                    <a:schemeClr val="tx1"/>
                  </a:solidFill>
                  <a:latin typeface="굴림" pitchFamily="50" charset="-127"/>
                  <a:ea typeface="굴림" pitchFamily="50" charset="-127"/>
                  <a:cs typeface="굴림" pitchFamily="50" charset="-127"/>
                </a:defRPr>
              </a:lvl5pPr>
              <a:lvl6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6pPr>
              <a:lvl7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7pPr>
              <a:lvl8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8pPr>
              <a:lvl9pPr fontAlgn="base">
                <a:spcBef>
                  <a:spcPct val="0"/>
                </a:spcBef>
                <a:spcAft>
                  <a:spcPct val="0"/>
                </a:spcAft>
                <a:defRPr kumimoji="1">
                  <a:solidFill>
                    <a:schemeClr val="tx1"/>
                  </a:solidFill>
                  <a:latin typeface="굴림" pitchFamily="50" charset="-127"/>
                  <a:ea typeface="굴림" pitchFamily="50" charset="-127"/>
                  <a:cs typeface="굴림"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100" b="0" i="0" u="none" strike="noStrike" cap="none" normalizeH="0" baseline="0" smtClean="0">
                  <a:ln>
                    <a:noFill/>
                  </a:ln>
                  <a:solidFill>
                    <a:srgbClr val="000000"/>
                  </a:solidFill>
                  <a:effectLst/>
                  <a:latin typeface="Helvetica" charset="0"/>
                  <a:ea typeface="굴림" pitchFamily="50" charset="-127"/>
                  <a:cs typeface="굴림" pitchFamily="50" charset="-127"/>
                </a:rPr>
                <a:t>Time(day)</a:t>
              </a:r>
              <a:endParaRPr kumimoji="1" lang="ko-KR" altLang="ko-KR" sz="1800" b="0" i="0" u="none" strike="noStrike" cap="none" normalizeH="0" baseline="0" smtClean="0">
                <a:ln>
                  <a:noFill/>
                </a:ln>
                <a:solidFill>
                  <a:schemeClr val="tx1"/>
                </a:solidFill>
                <a:effectLst/>
                <a:latin typeface="굴림" pitchFamily="50" charset="-127"/>
                <a:ea typeface="굴림" pitchFamily="50" charset="-127"/>
                <a:cs typeface="굴림" pitchFamily="50" charset="-127"/>
              </a:endParaRPr>
            </a:p>
          </p:txBody>
        </p:sp>
      </p:grpSp>
      <p:sp>
        <p:nvSpPr>
          <p:cNvPr id="4191" name="모서리가 둥근 직사각형 4190"/>
          <p:cNvSpPr/>
          <p:nvPr/>
        </p:nvSpPr>
        <p:spPr bwMode="auto">
          <a:xfrm>
            <a:off x="5242992" y="1546225"/>
            <a:ext cx="265112" cy="4489450"/>
          </a:xfrm>
          <a:prstGeom prst="round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4192" name="TextBox 4191"/>
          <p:cNvSpPr txBox="1"/>
          <p:nvPr/>
        </p:nvSpPr>
        <p:spPr>
          <a:xfrm>
            <a:off x="3176426" y="3621673"/>
            <a:ext cx="1297150" cy="338554"/>
          </a:xfrm>
          <a:prstGeom prst="rect">
            <a:avLst/>
          </a:prstGeom>
          <a:noFill/>
        </p:spPr>
        <p:txBody>
          <a:bodyPr wrap="none" rtlCol="0">
            <a:spAutoFit/>
          </a:bodyPr>
          <a:lstStyle/>
          <a:p>
            <a:r>
              <a:rPr lang="en-US" altLang="ko-KR" sz="1600" b="1" dirty="0" smtClean="0">
                <a:solidFill>
                  <a:srgbClr val="0E8C2F"/>
                </a:solidFill>
              </a:rPr>
              <a:t>QD18 Failed</a:t>
            </a:r>
            <a:endParaRPr lang="ko-KR" altLang="en-US" sz="1600" b="1" dirty="0">
              <a:solidFill>
                <a:srgbClr val="0E8C2F"/>
              </a:solidFill>
            </a:endParaRPr>
          </a:p>
        </p:txBody>
      </p:sp>
      <p:sp>
        <p:nvSpPr>
          <p:cNvPr id="161" name="TextBox 160"/>
          <p:cNvSpPr txBox="1"/>
          <p:nvPr/>
        </p:nvSpPr>
        <p:spPr>
          <a:xfrm>
            <a:off x="5403851" y="3425865"/>
            <a:ext cx="1356462" cy="338554"/>
          </a:xfrm>
          <a:prstGeom prst="rect">
            <a:avLst/>
          </a:prstGeom>
          <a:noFill/>
        </p:spPr>
        <p:txBody>
          <a:bodyPr wrap="none" rtlCol="0">
            <a:spAutoFit/>
          </a:bodyPr>
          <a:lstStyle/>
          <a:p>
            <a:r>
              <a:rPr lang="en-US" altLang="ko-KR" sz="1600" b="1" dirty="0" smtClean="0">
                <a:solidFill>
                  <a:srgbClr val="C00000"/>
                </a:solidFill>
              </a:rPr>
              <a:t>Full injection</a:t>
            </a:r>
            <a:endParaRPr lang="ko-KR" altLang="en-US" sz="1600" b="1" dirty="0">
              <a:solidFill>
                <a:srgbClr val="C00000"/>
              </a:solidFill>
            </a:endParaRPr>
          </a:p>
        </p:txBody>
      </p:sp>
      <p:sp>
        <p:nvSpPr>
          <p:cNvPr id="162" name="모서리가 둥근 직사각형 161"/>
          <p:cNvSpPr/>
          <p:nvPr/>
        </p:nvSpPr>
        <p:spPr bwMode="auto">
          <a:xfrm>
            <a:off x="4267994" y="1516854"/>
            <a:ext cx="3597175" cy="4413251"/>
          </a:xfrm>
          <a:prstGeom prst="roundRect">
            <a:avLst/>
          </a:prstGeom>
          <a:noFill/>
          <a:ln w="28575" cap="flat" cmpd="sng" algn="ctr">
            <a:solidFill>
              <a:srgbClr val="0E8C2F"/>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rgbClr val="0E8C2F"/>
              </a:solidFill>
              <a:effectLst/>
              <a:latin typeface="Times New Roman" pitchFamily="18" charset="0"/>
            </a:endParaRPr>
          </a:p>
        </p:txBody>
      </p:sp>
      <p:sp>
        <p:nvSpPr>
          <p:cNvPr id="163" name="모서리가 둥근 직사각형 162"/>
          <p:cNvSpPr/>
          <p:nvPr/>
        </p:nvSpPr>
        <p:spPr bwMode="auto">
          <a:xfrm>
            <a:off x="6888164" y="1399380"/>
            <a:ext cx="265112" cy="4489450"/>
          </a:xfrm>
          <a:prstGeom prst="roundRect">
            <a:avLst/>
          </a:pr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600" b="0" i="0" u="none" strike="noStrike" cap="none" normalizeH="0" baseline="0" smtClean="0">
              <a:ln>
                <a:noFill/>
              </a:ln>
              <a:solidFill>
                <a:schemeClr val="tx1"/>
              </a:solidFill>
              <a:effectLst/>
              <a:latin typeface="Times New Roman" pitchFamily="18" charset="0"/>
            </a:endParaRPr>
          </a:p>
        </p:txBody>
      </p:sp>
      <p:sp>
        <p:nvSpPr>
          <p:cNvPr id="164" name="TextBox 163"/>
          <p:cNvSpPr txBox="1"/>
          <p:nvPr/>
        </p:nvSpPr>
        <p:spPr>
          <a:xfrm>
            <a:off x="7153276" y="3418513"/>
            <a:ext cx="1962397" cy="338554"/>
          </a:xfrm>
          <a:prstGeom prst="rect">
            <a:avLst/>
          </a:prstGeom>
          <a:noFill/>
        </p:spPr>
        <p:txBody>
          <a:bodyPr wrap="none" rtlCol="0">
            <a:spAutoFit/>
          </a:bodyPr>
          <a:lstStyle/>
          <a:p>
            <a:r>
              <a:rPr lang="en-US" altLang="ko-KR" sz="1600" b="1" dirty="0" smtClean="0">
                <a:solidFill>
                  <a:srgbClr val="C00000"/>
                </a:solidFill>
              </a:rPr>
              <a:t>MK trip in injection</a:t>
            </a:r>
            <a:endParaRPr lang="ko-KR" altLang="en-US" sz="1600" b="1" dirty="0">
              <a:solidFill>
                <a:srgbClr val="C00000"/>
              </a:solidFill>
            </a:endParaRPr>
          </a:p>
        </p:txBody>
      </p:sp>
    </p:spTree>
    <p:extLst>
      <p:ext uri="{BB962C8B-B14F-4D97-AF65-F5344CB8AC3E}">
        <p14:creationId xmlns:p14="http://schemas.microsoft.com/office/powerpoint/2010/main" val="2394655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5299" y="179929"/>
            <a:ext cx="3982180" cy="584775"/>
          </a:xfrm>
          <a:prstGeom prst="rect">
            <a:avLst/>
          </a:prstGeom>
          <a:noFill/>
        </p:spPr>
        <p:txBody>
          <a:bodyPr wrap="none" rtlCol="0">
            <a:spAutoFit/>
          </a:bodyPr>
          <a:lstStyle/>
          <a:p>
            <a:r>
              <a:rPr lang="en-US" altLang="ko-KR" sz="3200" b="1" dirty="0" smtClean="0">
                <a:latin typeface="Segoe UI Black" panose="020B0A02040204020203" pitchFamily="34" charset="0"/>
                <a:ea typeface="Segoe UI Black" panose="020B0A02040204020203" pitchFamily="34" charset="0"/>
                <a:cs typeface="Segoe UI Black" panose="020B0A02040204020203" pitchFamily="34" charset="0"/>
              </a:rPr>
              <a:t>Injection Transient</a:t>
            </a:r>
            <a:endParaRPr lang="ko-KR" altLang="en-US" sz="3200" b="1" dirty="0">
              <a:latin typeface="Segoe UI Black" panose="020B0A02040204020203" pitchFamily="34" charset="0"/>
              <a:cs typeface="Segoe UI Black" panose="020B0A02040204020203" pitchFamily="34" charset="0"/>
            </a:endParaRPr>
          </a:p>
        </p:txBody>
      </p:sp>
      <p:pic>
        <p:nvPicPr>
          <p:cNvPr id="8"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25" y="143781"/>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그림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87" y="1412776"/>
            <a:ext cx="4572001" cy="2146697"/>
          </a:xfrm>
          <a:prstGeom prst="rect">
            <a:avLst/>
          </a:prstGeom>
        </p:spPr>
      </p:pic>
      <p:pic>
        <p:nvPicPr>
          <p:cNvPr id="10" name="그림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87" y="3789040"/>
            <a:ext cx="4716016" cy="2316573"/>
          </a:xfrm>
          <a:prstGeom prst="rect">
            <a:avLst/>
          </a:prstGeom>
        </p:spPr>
      </p:pic>
      <p:pic>
        <p:nvPicPr>
          <p:cNvPr id="11" name="그림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434" y="3933056"/>
            <a:ext cx="3674652" cy="2559328"/>
          </a:xfrm>
          <a:prstGeom prst="rect">
            <a:avLst/>
          </a:prstGeom>
        </p:spPr>
      </p:pic>
      <p:pic>
        <p:nvPicPr>
          <p:cNvPr id="14" name="그림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0072" y="1412776"/>
            <a:ext cx="3674652" cy="2429214"/>
          </a:xfrm>
          <a:prstGeom prst="rect">
            <a:avLst/>
          </a:prstGeom>
        </p:spPr>
      </p:pic>
    </p:spTree>
    <p:extLst>
      <p:ext uri="{BB962C8B-B14F-4D97-AF65-F5344CB8AC3E}">
        <p14:creationId xmlns:p14="http://schemas.microsoft.com/office/powerpoint/2010/main" val="11248652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450"/>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15616" y="1501140"/>
            <a:ext cx="6870370" cy="4093428"/>
          </a:xfrm>
          <a:prstGeom prst="rect">
            <a:avLst/>
          </a:prstGeom>
          <a:noFill/>
        </p:spPr>
        <p:txBody>
          <a:bodyPr wrap="square" rtlCol="0">
            <a:spAutoFit/>
          </a:bodyPr>
          <a:lstStyle/>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Injection Beam Energy Stability</a:t>
            </a: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 RF Power &amp; Phase, Timing Jitter</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LCW &amp; Air temperature</a:t>
            </a:r>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Energy Spread</a:t>
            </a: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Linac</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LCW &amp; Air Temperature,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RF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power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&amp;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phase,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Preinjector</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Stability(MK01, </a:t>
            </a:r>
            <a:r>
              <a:rPr lang="en-US" altLang="ko-KR" sz="2000" b="1" dirty="0" err="1">
                <a:latin typeface="Segoe UI Black" panose="020B0A02040204020203" pitchFamily="34" charset="0"/>
                <a:ea typeface="Segoe UI Black" panose="020B0A02040204020203" pitchFamily="34" charset="0"/>
                <a:cs typeface="Segoe UI Black" panose="020B0A02040204020203" pitchFamily="34" charset="0"/>
              </a:rPr>
              <a:t>P</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rebuncher</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Buncher</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a:t>
            </a:r>
          </a:p>
          <a:p>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a:p>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Injection Trajectory &amp; Lattice(Position, Angle, Size)</a:t>
            </a: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 Status of MPS, Gun,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Preinjector</a:t>
            </a:r>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a:p>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SR </a:t>
            </a:r>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Beam Dynamic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Parameters(especially related in SR RF, ID Gap) </a:t>
            </a:r>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2" name="TextBox 11"/>
          <p:cNvSpPr txBox="1"/>
          <p:nvPr/>
        </p:nvSpPr>
        <p:spPr>
          <a:xfrm>
            <a:off x="1284288" y="260450"/>
            <a:ext cx="7867196" cy="492443"/>
          </a:xfrm>
          <a:prstGeom prst="rect">
            <a:avLst/>
          </a:prstGeom>
          <a:noFill/>
        </p:spPr>
        <p:txBody>
          <a:bodyPr wrap="square" rtlCol="0">
            <a:spAutoFit/>
          </a:bodyPr>
          <a:lstStyle/>
          <a:p>
            <a:r>
              <a:rPr lang="en-US" altLang="ko-KR" sz="2600" b="1" dirty="0" smtClean="0">
                <a:latin typeface="Segoe UI Black" panose="020B0A02040204020203" pitchFamily="34" charset="0"/>
                <a:ea typeface="Segoe UI Black" panose="020B0A02040204020203" pitchFamily="34" charset="0"/>
                <a:cs typeface="Segoe UI Black" panose="020B0A02040204020203" pitchFamily="34" charset="0"/>
              </a:rPr>
              <a:t>Parameters Related to the Injection Efficiency</a:t>
            </a:r>
            <a:endParaRPr lang="ko-KR" altLang="en-US" sz="2600" b="1" dirty="0">
              <a:latin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3858596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88"/>
          <p:cNvSpPr>
            <a:spLocks noChangeShapeType="1"/>
          </p:cNvSpPr>
          <p:nvPr/>
        </p:nvSpPr>
        <p:spPr bwMode="auto">
          <a:xfrm flipH="1">
            <a:off x="-9021038" y="-3365178"/>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3" name="Line 289"/>
          <p:cNvSpPr>
            <a:spLocks noChangeShapeType="1"/>
          </p:cNvSpPr>
          <p:nvPr/>
        </p:nvSpPr>
        <p:spPr bwMode="auto">
          <a:xfrm>
            <a:off x="-9020764" y="-3365178"/>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4" name="Line 290"/>
          <p:cNvSpPr>
            <a:spLocks noChangeShapeType="1"/>
          </p:cNvSpPr>
          <p:nvPr/>
        </p:nvSpPr>
        <p:spPr bwMode="auto">
          <a:xfrm>
            <a:off x="-9020900" y="-3365178"/>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5" name="Line 291"/>
          <p:cNvSpPr>
            <a:spLocks noChangeShapeType="1"/>
          </p:cNvSpPr>
          <p:nvPr/>
        </p:nvSpPr>
        <p:spPr bwMode="auto">
          <a:xfrm>
            <a:off x="-9020626" y="-3365178"/>
            <a:ext cx="2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6" name="Line 292"/>
          <p:cNvSpPr>
            <a:spLocks noChangeShapeType="1"/>
          </p:cNvSpPr>
          <p:nvPr/>
        </p:nvSpPr>
        <p:spPr bwMode="auto">
          <a:xfrm>
            <a:off x="-9021175" y="-3365178"/>
            <a:ext cx="2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8" name="모서리가 둥근 직사각형 7"/>
          <p:cNvSpPr/>
          <p:nvPr/>
        </p:nvSpPr>
        <p:spPr>
          <a:xfrm>
            <a:off x="5810226" y="1123387"/>
            <a:ext cx="1006116" cy="424390"/>
          </a:xfrm>
          <a:prstGeom prst="roundRect">
            <a:avLst/>
          </a:prstGeom>
          <a:solidFill>
            <a:schemeClr val="bg1">
              <a:lumMod val="75000"/>
            </a:schemeClr>
          </a:solidFill>
          <a:ln>
            <a:solidFill>
              <a:schemeClr val="bg1">
                <a:lumMod val="95000"/>
              </a:schemeClr>
            </a:solidFill>
          </a:ln>
          <a:scene3d>
            <a:camera prst="obliqueBottomRigh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9" name="Line 204"/>
          <p:cNvSpPr>
            <a:spLocks noChangeShapeType="1"/>
          </p:cNvSpPr>
          <p:nvPr/>
        </p:nvSpPr>
        <p:spPr bwMode="auto">
          <a:xfrm flipH="1">
            <a:off x="3306269" y="3380761"/>
            <a:ext cx="1505" cy="13334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0" name="순서도: 병합 9"/>
          <p:cNvSpPr/>
          <p:nvPr/>
        </p:nvSpPr>
        <p:spPr>
          <a:xfrm>
            <a:off x="2060458" y="1966485"/>
            <a:ext cx="444559" cy="386145"/>
          </a:xfrm>
          <a:prstGeom prst="flowChartMerge">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1" name="직사각형 10"/>
          <p:cNvSpPr/>
          <p:nvPr/>
        </p:nvSpPr>
        <p:spPr>
          <a:xfrm>
            <a:off x="7216796" y="836712"/>
            <a:ext cx="1083973" cy="1122312"/>
          </a:xfrm>
          <a:prstGeom prst="rect">
            <a:avLst/>
          </a:prstGeom>
          <a:solidFill>
            <a:schemeClr val="bg1">
              <a:lumMod val="95000"/>
            </a:schemeClr>
          </a:solidFill>
          <a:ln>
            <a:solidFill>
              <a:srgbClr val="D5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2" name="Rectangle 248"/>
          <p:cNvSpPr>
            <a:spLocks noChangeArrowheads="1"/>
          </p:cNvSpPr>
          <p:nvPr/>
        </p:nvSpPr>
        <p:spPr bwMode="auto">
          <a:xfrm>
            <a:off x="4740340" y="1204505"/>
            <a:ext cx="615044" cy="246863"/>
          </a:xfrm>
          <a:prstGeom prst="rect">
            <a:avLst/>
          </a:prstGeom>
          <a:solidFill>
            <a:srgbClr val="FFEEB7"/>
          </a:solidFill>
          <a:ln w="57150">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ct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LLRF</a:t>
            </a:r>
          </a:p>
        </p:txBody>
      </p:sp>
      <p:sp>
        <p:nvSpPr>
          <p:cNvPr id="13" name="직사각형 12"/>
          <p:cNvSpPr/>
          <p:nvPr/>
        </p:nvSpPr>
        <p:spPr>
          <a:xfrm>
            <a:off x="1475656" y="179929"/>
            <a:ext cx="6361037" cy="584775"/>
          </a:xfrm>
          <a:prstGeom prst="rect">
            <a:avLst/>
          </a:prstGeom>
        </p:spPr>
        <p:txBody>
          <a:bodyPr wrap="none">
            <a:spAutoFit/>
          </a:bodyPr>
          <a:lstStyle/>
          <a:p>
            <a:r>
              <a:rPr lang="en-US" altLang="ko-KR" sz="3200" b="1" dirty="0" smtClean="0">
                <a:solidFill>
                  <a:srgbClr val="0000FF"/>
                </a:solidFill>
                <a:latin typeface="Segoe UI Black" panose="020B0A02040204020203" pitchFamily="34" charset="0"/>
                <a:ea typeface="Segoe UI Black" panose="020B0A02040204020203" pitchFamily="34" charset="0"/>
                <a:cs typeface="Segoe UI Black" panose="020B0A02040204020203" pitchFamily="34" charset="0"/>
              </a:rPr>
              <a:t>Layout </a:t>
            </a:r>
            <a:r>
              <a:rPr lang="en-US" altLang="ko-KR" sz="3200" b="1" dirty="0">
                <a:solidFill>
                  <a:srgbClr val="0000FF"/>
                </a:solidFill>
                <a:latin typeface="Segoe UI Black" panose="020B0A02040204020203" pitchFamily="34" charset="0"/>
                <a:ea typeface="Segoe UI Black" panose="020B0A02040204020203" pitchFamily="34" charset="0"/>
                <a:cs typeface="Segoe UI Black" panose="020B0A02040204020203" pitchFamily="34" charset="0"/>
              </a:rPr>
              <a:t>of the PLS-II RF </a:t>
            </a:r>
            <a:r>
              <a:rPr lang="en-US" altLang="ko-KR" sz="3200" b="1" dirty="0" smtClean="0">
                <a:solidFill>
                  <a:srgbClr val="0000FF"/>
                </a:solidFill>
                <a:latin typeface="Segoe UI Black" panose="020B0A02040204020203" pitchFamily="34" charset="0"/>
                <a:ea typeface="Segoe UI Black" panose="020B0A02040204020203" pitchFamily="34" charset="0"/>
                <a:cs typeface="Segoe UI Black" panose="020B0A02040204020203" pitchFamily="34" charset="0"/>
              </a:rPr>
              <a:t>System</a:t>
            </a:r>
            <a:endParaRPr lang="ko-KR" altLang="en-US" sz="3200" b="1" dirty="0">
              <a:solidFill>
                <a:srgbClr val="0000FF"/>
              </a:solidFill>
              <a:latin typeface="Segoe UI Black" panose="020B0A02040204020203" pitchFamily="34" charset="0"/>
              <a:cs typeface="Segoe UI Black" panose="020B0A02040204020203" pitchFamily="34" charset="0"/>
            </a:endParaRPr>
          </a:p>
        </p:txBody>
      </p:sp>
      <p:sp>
        <p:nvSpPr>
          <p:cNvPr id="242" name="Rectangle 3"/>
          <p:cNvSpPr>
            <a:spLocks noChangeArrowheads="1"/>
          </p:cNvSpPr>
          <p:nvPr/>
        </p:nvSpPr>
        <p:spPr bwMode="auto">
          <a:xfrm>
            <a:off x="7236296" y="1714899"/>
            <a:ext cx="102111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RF Phase State</a:t>
            </a:r>
          </a:p>
        </p:txBody>
      </p:sp>
      <p:sp>
        <p:nvSpPr>
          <p:cNvPr id="243" name="Line 4"/>
          <p:cNvSpPr>
            <a:spLocks noChangeShapeType="1"/>
          </p:cNvSpPr>
          <p:nvPr/>
        </p:nvSpPr>
        <p:spPr bwMode="auto">
          <a:xfrm>
            <a:off x="7468391" y="1261068"/>
            <a:ext cx="52120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44" name="Line 5"/>
          <p:cNvSpPr>
            <a:spLocks noChangeShapeType="1"/>
          </p:cNvSpPr>
          <p:nvPr/>
        </p:nvSpPr>
        <p:spPr bwMode="auto">
          <a:xfrm flipV="1">
            <a:off x="7519608" y="971443"/>
            <a:ext cx="0" cy="1073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45" name="Line 6"/>
          <p:cNvSpPr>
            <a:spLocks noChangeShapeType="1"/>
          </p:cNvSpPr>
          <p:nvPr/>
        </p:nvSpPr>
        <p:spPr bwMode="auto">
          <a:xfrm flipV="1">
            <a:off x="7927836" y="971443"/>
            <a:ext cx="0" cy="10731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63" name="Line 8"/>
          <p:cNvSpPr>
            <a:spLocks noChangeShapeType="1"/>
          </p:cNvSpPr>
          <p:nvPr/>
        </p:nvSpPr>
        <p:spPr bwMode="auto">
          <a:xfrm>
            <a:off x="7316247" y="1021869"/>
            <a:ext cx="11900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64" name="Freeform 9"/>
          <p:cNvSpPr>
            <a:spLocks/>
          </p:cNvSpPr>
          <p:nvPr/>
        </p:nvSpPr>
        <p:spPr bwMode="auto">
          <a:xfrm>
            <a:off x="7350894" y="981787"/>
            <a:ext cx="158169" cy="73699"/>
          </a:xfrm>
          <a:custGeom>
            <a:avLst/>
            <a:gdLst>
              <a:gd name="T0" fmla="*/ 104 w 105"/>
              <a:gd name="T1" fmla="*/ 28 h 57"/>
              <a:gd name="T2" fmla="*/ 0 w 105"/>
              <a:gd name="T3" fmla="*/ 0 h 57"/>
              <a:gd name="T4" fmla="*/ 0 w 105"/>
              <a:gd name="T5" fmla="*/ 56 h 57"/>
              <a:gd name="T6" fmla="*/ 104 w 105"/>
              <a:gd name="T7" fmla="*/ 28 h 57"/>
              <a:gd name="T8" fmla="*/ 0 60000 65536"/>
              <a:gd name="T9" fmla="*/ 0 60000 65536"/>
              <a:gd name="T10" fmla="*/ 0 60000 65536"/>
              <a:gd name="T11" fmla="*/ 0 60000 65536"/>
              <a:gd name="T12" fmla="*/ 0 w 105"/>
              <a:gd name="T13" fmla="*/ 0 h 57"/>
              <a:gd name="T14" fmla="*/ 105 w 105"/>
              <a:gd name="T15" fmla="*/ 57 h 57"/>
            </a:gdLst>
            <a:ahLst/>
            <a:cxnLst>
              <a:cxn ang="T8">
                <a:pos x="T0" y="T1"/>
              </a:cxn>
              <a:cxn ang="T9">
                <a:pos x="T2" y="T3"/>
              </a:cxn>
              <a:cxn ang="T10">
                <a:pos x="T4" y="T5"/>
              </a:cxn>
              <a:cxn ang="T11">
                <a:pos x="T6" y="T7"/>
              </a:cxn>
            </a:cxnLst>
            <a:rect l="T12" t="T13" r="T14" b="T15"/>
            <a:pathLst>
              <a:path w="105" h="57">
                <a:moveTo>
                  <a:pt x="104" y="28"/>
                </a:moveTo>
                <a:lnTo>
                  <a:pt x="0" y="0"/>
                </a:lnTo>
                <a:lnTo>
                  <a:pt x="0" y="56"/>
                </a:lnTo>
                <a:lnTo>
                  <a:pt x="104" y="28"/>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ko-KR" altLang="en-US" sz="900" b="1">
              <a:latin typeface="Times New Roman" panose="02020603050405020304" pitchFamily="18" charset="0"/>
              <a:cs typeface="Times New Roman" panose="02020603050405020304" pitchFamily="18" charset="0"/>
            </a:endParaRPr>
          </a:p>
        </p:txBody>
      </p:sp>
      <p:sp>
        <p:nvSpPr>
          <p:cNvPr id="261" name="Line 11"/>
          <p:cNvSpPr>
            <a:spLocks noChangeShapeType="1"/>
          </p:cNvSpPr>
          <p:nvPr/>
        </p:nvSpPr>
        <p:spPr bwMode="auto">
          <a:xfrm>
            <a:off x="8013700" y="1021869"/>
            <a:ext cx="12954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62" name="Freeform 12"/>
          <p:cNvSpPr>
            <a:spLocks/>
          </p:cNvSpPr>
          <p:nvPr/>
        </p:nvSpPr>
        <p:spPr bwMode="auto">
          <a:xfrm>
            <a:off x="7929343" y="981787"/>
            <a:ext cx="156664" cy="73699"/>
          </a:xfrm>
          <a:custGeom>
            <a:avLst/>
            <a:gdLst>
              <a:gd name="T0" fmla="*/ 0 w 104"/>
              <a:gd name="T1" fmla="*/ 28 h 57"/>
              <a:gd name="T2" fmla="*/ 103 w 104"/>
              <a:gd name="T3" fmla="*/ 56 h 57"/>
              <a:gd name="T4" fmla="*/ 103 w 104"/>
              <a:gd name="T5" fmla="*/ 0 h 57"/>
              <a:gd name="T6" fmla="*/ 0 w 104"/>
              <a:gd name="T7" fmla="*/ 28 h 57"/>
              <a:gd name="T8" fmla="*/ 0 60000 65536"/>
              <a:gd name="T9" fmla="*/ 0 60000 65536"/>
              <a:gd name="T10" fmla="*/ 0 60000 65536"/>
              <a:gd name="T11" fmla="*/ 0 60000 65536"/>
              <a:gd name="T12" fmla="*/ 0 w 104"/>
              <a:gd name="T13" fmla="*/ 0 h 57"/>
              <a:gd name="T14" fmla="*/ 104 w 104"/>
              <a:gd name="T15" fmla="*/ 57 h 57"/>
            </a:gdLst>
            <a:ahLst/>
            <a:cxnLst>
              <a:cxn ang="T8">
                <a:pos x="T0" y="T1"/>
              </a:cxn>
              <a:cxn ang="T9">
                <a:pos x="T2" y="T3"/>
              </a:cxn>
              <a:cxn ang="T10">
                <a:pos x="T4" y="T5"/>
              </a:cxn>
              <a:cxn ang="T11">
                <a:pos x="T6" y="T7"/>
              </a:cxn>
            </a:cxnLst>
            <a:rect l="T12" t="T13" r="T14" b="T15"/>
            <a:pathLst>
              <a:path w="104" h="57">
                <a:moveTo>
                  <a:pt x="0" y="28"/>
                </a:moveTo>
                <a:lnTo>
                  <a:pt x="103" y="56"/>
                </a:lnTo>
                <a:lnTo>
                  <a:pt x="103" y="0"/>
                </a:lnTo>
                <a:lnTo>
                  <a:pt x="0" y="28"/>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ko-KR" altLang="en-US" sz="900" b="1">
              <a:latin typeface="Times New Roman" panose="02020603050405020304" pitchFamily="18" charset="0"/>
              <a:cs typeface="Times New Roman" panose="02020603050405020304" pitchFamily="18" charset="0"/>
            </a:endParaRPr>
          </a:p>
        </p:txBody>
      </p:sp>
      <p:sp>
        <p:nvSpPr>
          <p:cNvPr id="248" name="Line 13"/>
          <p:cNvSpPr>
            <a:spLocks noChangeShapeType="1"/>
          </p:cNvSpPr>
          <p:nvPr/>
        </p:nvSpPr>
        <p:spPr bwMode="auto">
          <a:xfrm flipV="1">
            <a:off x="7927836" y="1455013"/>
            <a:ext cx="0" cy="1060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49" name="Line 14"/>
          <p:cNvSpPr>
            <a:spLocks noChangeShapeType="1"/>
          </p:cNvSpPr>
          <p:nvPr/>
        </p:nvSpPr>
        <p:spPr bwMode="auto">
          <a:xfrm flipV="1">
            <a:off x="7825403" y="1455013"/>
            <a:ext cx="0" cy="10602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59" name="Line 16"/>
          <p:cNvSpPr>
            <a:spLocks noChangeShapeType="1"/>
          </p:cNvSpPr>
          <p:nvPr/>
        </p:nvSpPr>
        <p:spPr bwMode="auto">
          <a:xfrm>
            <a:off x="8013700" y="1505439"/>
            <a:ext cx="129549"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60" name="Freeform 17"/>
          <p:cNvSpPr>
            <a:spLocks/>
          </p:cNvSpPr>
          <p:nvPr/>
        </p:nvSpPr>
        <p:spPr bwMode="auto">
          <a:xfrm>
            <a:off x="7929343" y="1462771"/>
            <a:ext cx="156664" cy="74992"/>
          </a:xfrm>
          <a:custGeom>
            <a:avLst/>
            <a:gdLst>
              <a:gd name="T0" fmla="*/ 0 w 104"/>
              <a:gd name="T1" fmla="*/ 29 h 58"/>
              <a:gd name="T2" fmla="*/ 103 w 104"/>
              <a:gd name="T3" fmla="*/ 57 h 58"/>
              <a:gd name="T4" fmla="*/ 103 w 104"/>
              <a:gd name="T5" fmla="*/ 0 h 58"/>
              <a:gd name="T6" fmla="*/ 0 w 104"/>
              <a:gd name="T7" fmla="*/ 29 h 58"/>
              <a:gd name="T8" fmla="*/ 0 60000 65536"/>
              <a:gd name="T9" fmla="*/ 0 60000 65536"/>
              <a:gd name="T10" fmla="*/ 0 60000 65536"/>
              <a:gd name="T11" fmla="*/ 0 60000 65536"/>
              <a:gd name="T12" fmla="*/ 0 w 104"/>
              <a:gd name="T13" fmla="*/ 0 h 58"/>
              <a:gd name="T14" fmla="*/ 104 w 104"/>
              <a:gd name="T15" fmla="*/ 58 h 58"/>
            </a:gdLst>
            <a:ahLst/>
            <a:cxnLst>
              <a:cxn ang="T8">
                <a:pos x="T0" y="T1"/>
              </a:cxn>
              <a:cxn ang="T9">
                <a:pos x="T2" y="T3"/>
              </a:cxn>
              <a:cxn ang="T10">
                <a:pos x="T4" y="T5"/>
              </a:cxn>
              <a:cxn ang="T11">
                <a:pos x="T6" y="T7"/>
              </a:cxn>
            </a:cxnLst>
            <a:rect l="T12" t="T13" r="T14" b="T15"/>
            <a:pathLst>
              <a:path w="104" h="58">
                <a:moveTo>
                  <a:pt x="0" y="29"/>
                </a:moveTo>
                <a:lnTo>
                  <a:pt x="103" y="57"/>
                </a:lnTo>
                <a:lnTo>
                  <a:pt x="103" y="0"/>
                </a:lnTo>
                <a:lnTo>
                  <a:pt x="0" y="29"/>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ko-KR" altLang="en-US" sz="900" b="1">
              <a:latin typeface="Times New Roman" panose="02020603050405020304" pitchFamily="18" charset="0"/>
              <a:cs typeface="Times New Roman" panose="02020603050405020304" pitchFamily="18" charset="0"/>
            </a:endParaRPr>
          </a:p>
        </p:txBody>
      </p:sp>
      <p:sp>
        <p:nvSpPr>
          <p:cNvPr id="257" name="Line 19"/>
          <p:cNvSpPr>
            <a:spLocks noChangeShapeType="1"/>
          </p:cNvSpPr>
          <p:nvPr/>
        </p:nvSpPr>
        <p:spPr bwMode="auto">
          <a:xfrm>
            <a:off x="7622042" y="1505439"/>
            <a:ext cx="11749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900" b="1">
              <a:latin typeface="Times New Roman" panose="02020603050405020304" pitchFamily="18" charset="0"/>
              <a:cs typeface="Times New Roman" panose="02020603050405020304" pitchFamily="18" charset="0"/>
            </a:endParaRPr>
          </a:p>
        </p:txBody>
      </p:sp>
      <p:sp>
        <p:nvSpPr>
          <p:cNvPr id="258" name="Freeform 20"/>
          <p:cNvSpPr>
            <a:spLocks/>
          </p:cNvSpPr>
          <p:nvPr/>
        </p:nvSpPr>
        <p:spPr bwMode="auto">
          <a:xfrm>
            <a:off x="7656689" y="1462771"/>
            <a:ext cx="158169" cy="74992"/>
          </a:xfrm>
          <a:custGeom>
            <a:avLst/>
            <a:gdLst>
              <a:gd name="T0" fmla="*/ 104 w 105"/>
              <a:gd name="T1" fmla="*/ 29 h 58"/>
              <a:gd name="T2" fmla="*/ 0 w 105"/>
              <a:gd name="T3" fmla="*/ 0 h 58"/>
              <a:gd name="T4" fmla="*/ 0 w 105"/>
              <a:gd name="T5" fmla="*/ 57 h 58"/>
              <a:gd name="T6" fmla="*/ 104 w 105"/>
              <a:gd name="T7" fmla="*/ 29 h 58"/>
              <a:gd name="T8" fmla="*/ 0 60000 65536"/>
              <a:gd name="T9" fmla="*/ 0 60000 65536"/>
              <a:gd name="T10" fmla="*/ 0 60000 65536"/>
              <a:gd name="T11" fmla="*/ 0 60000 65536"/>
              <a:gd name="T12" fmla="*/ 0 w 105"/>
              <a:gd name="T13" fmla="*/ 0 h 58"/>
              <a:gd name="T14" fmla="*/ 105 w 105"/>
              <a:gd name="T15" fmla="*/ 58 h 58"/>
            </a:gdLst>
            <a:ahLst/>
            <a:cxnLst>
              <a:cxn ang="T8">
                <a:pos x="T0" y="T1"/>
              </a:cxn>
              <a:cxn ang="T9">
                <a:pos x="T2" y="T3"/>
              </a:cxn>
              <a:cxn ang="T10">
                <a:pos x="T4" y="T5"/>
              </a:cxn>
              <a:cxn ang="T11">
                <a:pos x="T6" y="T7"/>
              </a:cxn>
            </a:cxnLst>
            <a:rect l="T12" t="T13" r="T14" b="T15"/>
            <a:pathLst>
              <a:path w="105" h="58">
                <a:moveTo>
                  <a:pt x="104" y="29"/>
                </a:moveTo>
                <a:lnTo>
                  <a:pt x="0" y="0"/>
                </a:lnTo>
                <a:lnTo>
                  <a:pt x="0" y="57"/>
                </a:lnTo>
                <a:lnTo>
                  <a:pt x="104" y="29"/>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ko-KR" altLang="en-US" sz="900" b="1">
              <a:latin typeface="Times New Roman" panose="02020603050405020304" pitchFamily="18" charset="0"/>
              <a:cs typeface="Times New Roman" panose="02020603050405020304" pitchFamily="18" charset="0"/>
            </a:endParaRPr>
          </a:p>
        </p:txBody>
      </p:sp>
      <p:sp>
        <p:nvSpPr>
          <p:cNvPr id="252" name="Rectangle 22"/>
          <p:cNvSpPr>
            <a:spLocks noChangeArrowheads="1"/>
          </p:cNvSpPr>
          <p:nvPr/>
        </p:nvSpPr>
        <p:spPr bwMode="auto">
          <a:xfrm>
            <a:off x="7646144" y="1515782"/>
            <a:ext cx="498534"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1.1 </a:t>
            </a:r>
            <a:r>
              <a:rPr lang="en-US" altLang="ko-KR" sz="900" b="1" dirty="0" err="1" smtClean="0">
                <a:solidFill>
                  <a:srgbClr val="000000"/>
                </a:solidFill>
                <a:latin typeface="GreekC" panose="00000400000000000000" pitchFamily="2" charset="0"/>
                <a:ea typeface="Segoe UI Black" panose="020B0A02040204020203" pitchFamily="34" charset="0"/>
                <a:cs typeface="GreekC" panose="00000400000000000000" pitchFamily="2" charset="0"/>
              </a:rPr>
              <a:t>m</a:t>
            </a:r>
            <a:r>
              <a:rPr lang="en-US" altLang="ko-KR" sz="900" b="1" dirty="0" err="1"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53" name="Rectangle 26"/>
          <p:cNvSpPr>
            <a:spLocks noChangeArrowheads="1"/>
          </p:cNvSpPr>
          <p:nvPr/>
        </p:nvSpPr>
        <p:spPr bwMode="auto">
          <a:xfrm>
            <a:off x="7500025" y="937826"/>
            <a:ext cx="498534"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4.2 </a:t>
            </a:r>
            <a:r>
              <a:rPr lang="en-US" altLang="ko-KR" sz="900" b="1" dirty="0" err="1" smtClean="0">
                <a:solidFill>
                  <a:srgbClr val="000000"/>
                </a:solidFill>
                <a:latin typeface="GreekC" panose="00000400000000000000" pitchFamily="2" charset="0"/>
                <a:ea typeface="Segoe UI Black" panose="020B0A02040204020203" pitchFamily="34" charset="0"/>
                <a:cs typeface="GreekC" panose="00000400000000000000" pitchFamily="2" charset="0"/>
              </a:rPr>
              <a:t>m</a:t>
            </a:r>
            <a:r>
              <a:rPr lang="en-US" altLang="ko-KR" sz="900" b="1" dirty="0" err="1"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54" name="Rectangle 27"/>
          <p:cNvSpPr>
            <a:spLocks noChangeArrowheads="1"/>
          </p:cNvSpPr>
          <p:nvPr/>
        </p:nvSpPr>
        <p:spPr bwMode="auto">
          <a:xfrm>
            <a:off x="7646144" y="1236501"/>
            <a:ext cx="310983"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0</a:t>
            </a:r>
            <a:r>
              <a:rPr lang="en-US" altLang="ko-KR" sz="900" b="1" baseline="30000"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o</a:t>
            </a: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55" name="Rectangle 28"/>
          <p:cNvSpPr>
            <a:spLocks noChangeArrowheads="1"/>
          </p:cNvSpPr>
          <p:nvPr/>
        </p:nvSpPr>
        <p:spPr bwMode="auto">
          <a:xfrm>
            <a:off x="7819377" y="1087810"/>
            <a:ext cx="397545" cy="23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180</a:t>
            </a:r>
            <a:r>
              <a:rPr lang="en-US" altLang="ko-KR" sz="900" b="1" baseline="30000"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o</a:t>
            </a:r>
            <a:endParaRPr lang="en-US" altLang="ko-KR" sz="900" b="1" baseline="30000"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56" name="Freeform 31"/>
          <p:cNvSpPr>
            <a:spLocks/>
          </p:cNvSpPr>
          <p:nvPr/>
        </p:nvSpPr>
        <p:spPr bwMode="auto">
          <a:xfrm>
            <a:off x="7519608" y="1125306"/>
            <a:ext cx="409735" cy="292211"/>
          </a:xfrm>
          <a:custGeom>
            <a:avLst/>
            <a:gdLst>
              <a:gd name="T0" fmla="*/ 0 w 272"/>
              <a:gd name="T1" fmla="*/ 105 h 226"/>
              <a:gd name="T2" fmla="*/ 0 w 272"/>
              <a:gd name="T3" fmla="*/ 0 h 226"/>
              <a:gd name="T4" fmla="*/ 204 w 272"/>
              <a:gd name="T5" fmla="*/ 0 h 226"/>
              <a:gd name="T6" fmla="*/ 204 w 272"/>
              <a:gd name="T7" fmla="*/ 225 h 226"/>
              <a:gd name="T8" fmla="*/ 271 w 272"/>
              <a:gd name="T9" fmla="*/ 225 h 226"/>
              <a:gd name="T10" fmla="*/ 271 w 272"/>
              <a:gd name="T11" fmla="*/ 105 h 226"/>
              <a:gd name="T12" fmla="*/ 0 60000 65536"/>
              <a:gd name="T13" fmla="*/ 0 60000 65536"/>
              <a:gd name="T14" fmla="*/ 0 60000 65536"/>
              <a:gd name="T15" fmla="*/ 0 60000 65536"/>
              <a:gd name="T16" fmla="*/ 0 60000 65536"/>
              <a:gd name="T17" fmla="*/ 0 60000 65536"/>
              <a:gd name="T18" fmla="*/ 0 w 272"/>
              <a:gd name="T19" fmla="*/ 0 h 226"/>
              <a:gd name="T20" fmla="*/ 272 w 272"/>
              <a:gd name="T21" fmla="*/ 226 h 226"/>
            </a:gdLst>
            <a:ahLst/>
            <a:cxnLst>
              <a:cxn ang="T12">
                <a:pos x="T0" y="T1"/>
              </a:cxn>
              <a:cxn ang="T13">
                <a:pos x="T2" y="T3"/>
              </a:cxn>
              <a:cxn ang="T14">
                <a:pos x="T4" y="T5"/>
              </a:cxn>
              <a:cxn ang="T15">
                <a:pos x="T6" y="T7"/>
              </a:cxn>
              <a:cxn ang="T16">
                <a:pos x="T8" y="T9"/>
              </a:cxn>
              <a:cxn ang="T17">
                <a:pos x="T10" y="T11"/>
              </a:cxn>
            </a:cxnLst>
            <a:rect l="T18" t="T19" r="T20" b="T21"/>
            <a:pathLst>
              <a:path w="272" h="226">
                <a:moveTo>
                  <a:pt x="0" y="105"/>
                </a:moveTo>
                <a:lnTo>
                  <a:pt x="0" y="0"/>
                </a:lnTo>
                <a:lnTo>
                  <a:pt x="204" y="0"/>
                </a:lnTo>
                <a:lnTo>
                  <a:pt x="204" y="225"/>
                </a:lnTo>
                <a:lnTo>
                  <a:pt x="271" y="225"/>
                </a:lnTo>
                <a:lnTo>
                  <a:pt x="271" y="105"/>
                </a:lnTo>
              </a:path>
            </a:pathLst>
          </a:custGeom>
          <a:noFill/>
          <a:ln w="12700" cap="rnd">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900" b="1">
              <a:latin typeface="Times New Roman" panose="02020603050405020304" pitchFamily="18" charset="0"/>
              <a:cs typeface="Times New Roman" panose="02020603050405020304" pitchFamily="18" charset="0"/>
            </a:endParaRPr>
          </a:p>
        </p:txBody>
      </p:sp>
      <p:sp>
        <p:nvSpPr>
          <p:cNvPr id="15" name="Line 32"/>
          <p:cNvSpPr>
            <a:spLocks noChangeShapeType="1"/>
          </p:cNvSpPr>
          <p:nvPr/>
        </p:nvSpPr>
        <p:spPr bwMode="auto">
          <a:xfrm flipV="1">
            <a:off x="2301515" y="2982021"/>
            <a:ext cx="0" cy="13010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6" name="Line 34"/>
          <p:cNvSpPr>
            <a:spLocks noChangeShapeType="1"/>
          </p:cNvSpPr>
          <p:nvPr/>
        </p:nvSpPr>
        <p:spPr bwMode="auto">
          <a:xfrm>
            <a:off x="2301515" y="2380108"/>
            <a:ext cx="3681" cy="56186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7" name="Rectangle 36"/>
          <p:cNvSpPr>
            <a:spLocks noChangeArrowheads="1"/>
          </p:cNvSpPr>
          <p:nvPr/>
        </p:nvSpPr>
        <p:spPr bwMode="auto">
          <a:xfrm>
            <a:off x="2627101" y="2715733"/>
            <a:ext cx="609141"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120 kW</a:t>
            </a:r>
          </a:p>
        </p:txBody>
      </p:sp>
      <p:sp>
        <p:nvSpPr>
          <p:cNvPr id="18" name="Oval 37"/>
          <p:cNvSpPr>
            <a:spLocks noChangeArrowheads="1"/>
          </p:cNvSpPr>
          <p:nvPr/>
        </p:nvSpPr>
        <p:spPr bwMode="auto">
          <a:xfrm>
            <a:off x="2131295" y="2514666"/>
            <a:ext cx="326884" cy="274458"/>
          </a:xfrm>
          <a:prstGeom prst="ellipse">
            <a:avLst/>
          </a:prstGeom>
          <a:solidFill>
            <a:schemeClr val="bg1"/>
          </a:solidFill>
          <a:ln w="12700">
            <a:solidFill>
              <a:srgbClr val="000000"/>
            </a:solidFill>
            <a:round/>
            <a:headEnd/>
            <a:tailEnd/>
          </a:ln>
          <a:effectLst>
            <a:outerShdw dist="107763" dir="2700000" algn="ctr" rotWithShape="0">
              <a:schemeClr val="bg2"/>
            </a:outerShdw>
          </a:effectLst>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19" name="Rectangle 38"/>
          <p:cNvSpPr>
            <a:spLocks noChangeArrowheads="1"/>
          </p:cNvSpPr>
          <p:nvPr/>
        </p:nvSpPr>
        <p:spPr bwMode="auto">
          <a:xfrm>
            <a:off x="2186915" y="2548325"/>
            <a:ext cx="349455"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K1</a:t>
            </a:r>
          </a:p>
        </p:txBody>
      </p:sp>
      <p:sp>
        <p:nvSpPr>
          <p:cNvPr id="20" name="Rectangle 40"/>
          <p:cNvSpPr>
            <a:spLocks noChangeArrowheads="1"/>
          </p:cNvSpPr>
          <p:nvPr/>
        </p:nvSpPr>
        <p:spPr bwMode="auto">
          <a:xfrm>
            <a:off x="1331640" y="2091061"/>
            <a:ext cx="841577"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800 W Peak</a:t>
            </a:r>
          </a:p>
        </p:txBody>
      </p:sp>
      <p:sp>
        <p:nvSpPr>
          <p:cNvPr id="21" name="Rectangle 43"/>
          <p:cNvSpPr>
            <a:spLocks noChangeArrowheads="1"/>
          </p:cNvSpPr>
          <p:nvPr/>
        </p:nvSpPr>
        <p:spPr bwMode="auto">
          <a:xfrm>
            <a:off x="2117393" y="1985169"/>
            <a:ext cx="419987" cy="246863"/>
          </a:xfrm>
          <a:prstGeom prst="rect">
            <a:avLst/>
          </a:prstGeom>
          <a:noFill/>
          <a:ln w="9525">
            <a:noFill/>
            <a:miter lim="800000"/>
            <a:headEnd/>
            <a:tailEnd/>
          </a:ln>
          <a:effectLst/>
        </p:spPr>
        <p:txBody>
          <a:bodyPr wrap="none" lIns="92075" tIns="46038" rIns="92075" bIns="46038">
            <a:spAutoFit/>
          </a:bodyPr>
          <a:lstStyle/>
          <a:p>
            <a:pPr>
              <a:defRPr/>
            </a:pPr>
            <a:r>
              <a:rPr lang="en-US" altLang="ko-KR" sz="1000" b="1" dirty="0">
                <a:solidFill>
                  <a:srgbClr val="000000"/>
                </a:solidFill>
                <a:effectLst>
                  <a:outerShdw blurRad="38100" dist="38100" dir="2700000" algn="tl">
                    <a:srgbClr val="C0C0C0"/>
                  </a:outerShdw>
                </a:effectLst>
                <a:latin typeface="Times New Roman" panose="02020603050405020304" pitchFamily="18" charset="0"/>
                <a:ea typeface="Segoe UI Black" panose="020B0A02040204020203" pitchFamily="34" charset="0"/>
                <a:cs typeface="Times New Roman" panose="02020603050405020304" pitchFamily="18" charset="0"/>
              </a:rPr>
              <a:t>SSA</a:t>
            </a:r>
          </a:p>
        </p:txBody>
      </p:sp>
      <p:sp>
        <p:nvSpPr>
          <p:cNvPr id="22" name="Rectangle 47"/>
          <p:cNvSpPr>
            <a:spLocks noChangeArrowheads="1"/>
          </p:cNvSpPr>
          <p:nvPr/>
        </p:nvSpPr>
        <p:spPr bwMode="auto">
          <a:xfrm>
            <a:off x="2227703" y="1599375"/>
            <a:ext cx="174740" cy="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23" name="Rectangle 48"/>
          <p:cNvSpPr>
            <a:spLocks noChangeArrowheads="1"/>
          </p:cNvSpPr>
          <p:nvPr/>
        </p:nvSpPr>
        <p:spPr bwMode="auto">
          <a:xfrm>
            <a:off x="3214380" y="2064140"/>
            <a:ext cx="174740" cy="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24" name="Freeform 54"/>
          <p:cNvSpPr>
            <a:spLocks/>
          </p:cNvSpPr>
          <p:nvPr/>
        </p:nvSpPr>
        <p:spPr bwMode="auto">
          <a:xfrm>
            <a:off x="2337668" y="2896577"/>
            <a:ext cx="76825" cy="59552"/>
          </a:xfrm>
          <a:custGeom>
            <a:avLst/>
            <a:gdLst>
              <a:gd name="T0" fmla="*/ 2147483646 w 51"/>
              <a:gd name="T1" fmla="*/ 2147483646 h 46"/>
              <a:gd name="T2" fmla="*/ 0 w 51"/>
              <a:gd name="T3" fmla="*/ 2147483646 h 46"/>
              <a:gd name="T4" fmla="*/ 0 w 51"/>
              <a:gd name="T5" fmla="*/ 0 h 46"/>
              <a:gd name="T6" fmla="*/ 2147483646 w 51"/>
              <a:gd name="T7" fmla="*/ 0 h 46"/>
              <a:gd name="T8" fmla="*/ 0 60000 65536"/>
              <a:gd name="T9" fmla="*/ 0 60000 65536"/>
              <a:gd name="T10" fmla="*/ 0 60000 65536"/>
              <a:gd name="T11" fmla="*/ 0 60000 65536"/>
              <a:gd name="T12" fmla="*/ 0 w 51"/>
              <a:gd name="T13" fmla="*/ 0 h 46"/>
              <a:gd name="T14" fmla="*/ 51 w 51"/>
              <a:gd name="T15" fmla="*/ 46 h 46"/>
            </a:gdLst>
            <a:ahLst/>
            <a:cxnLst>
              <a:cxn ang="T8">
                <a:pos x="T0" y="T1"/>
              </a:cxn>
              <a:cxn ang="T9">
                <a:pos x="T2" y="T3"/>
              </a:cxn>
              <a:cxn ang="T10">
                <a:pos x="T4" y="T5"/>
              </a:cxn>
              <a:cxn ang="T11">
                <a:pos x="T6" y="T7"/>
              </a:cxn>
            </a:cxnLst>
            <a:rect l="T12" t="T13" r="T14" b="T15"/>
            <a:pathLst>
              <a:path w="51" h="46">
                <a:moveTo>
                  <a:pt x="26" y="45"/>
                </a:moveTo>
                <a:lnTo>
                  <a:pt x="0" y="45"/>
                </a:lnTo>
                <a:lnTo>
                  <a:pt x="0" y="0"/>
                </a:lnTo>
                <a:lnTo>
                  <a:pt x="5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5" name="Line 55"/>
          <p:cNvSpPr>
            <a:spLocks noChangeShapeType="1"/>
          </p:cNvSpPr>
          <p:nvPr/>
        </p:nvSpPr>
        <p:spPr bwMode="auto">
          <a:xfrm>
            <a:off x="2277413" y="2874568"/>
            <a:ext cx="51217"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26" name="Line 56"/>
          <p:cNvSpPr>
            <a:spLocks noChangeShapeType="1"/>
          </p:cNvSpPr>
          <p:nvPr/>
        </p:nvSpPr>
        <p:spPr bwMode="auto">
          <a:xfrm>
            <a:off x="2277413" y="2969075"/>
            <a:ext cx="5121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27" name="Rectangle 58"/>
          <p:cNvSpPr>
            <a:spLocks noChangeArrowheads="1"/>
          </p:cNvSpPr>
          <p:nvPr/>
        </p:nvSpPr>
        <p:spPr bwMode="auto">
          <a:xfrm>
            <a:off x="1290975" y="2791895"/>
            <a:ext cx="997068" cy="55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26.5 dB</a:t>
            </a:r>
          </a:p>
          <a:p>
            <a:pPr algn="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W/G – Coaxial</a:t>
            </a:r>
          </a:p>
          <a:p>
            <a:pPr algn="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Cross Coupler</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8" name="Line 68"/>
          <p:cNvSpPr>
            <a:spLocks noChangeShapeType="1"/>
          </p:cNvSpPr>
          <p:nvPr/>
        </p:nvSpPr>
        <p:spPr bwMode="auto">
          <a:xfrm flipH="1">
            <a:off x="1635696" y="3789859"/>
            <a:ext cx="552841"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29" name="Line 69"/>
          <p:cNvSpPr>
            <a:spLocks noChangeShapeType="1"/>
          </p:cNvSpPr>
          <p:nvPr/>
        </p:nvSpPr>
        <p:spPr bwMode="auto">
          <a:xfrm>
            <a:off x="1075323" y="3964632"/>
            <a:ext cx="512168"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30" name="Line 70"/>
          <p:cNvSpPr>
            <a:spLocks noChangeShapeType="1"/>
          </p:cNvSpPr>
          <p:nvPr/>
        </p:nvSpPr>
        <p:spPr bwMode="auto">
          <a:xfrm>
            <a:off x="1638709" y="3792448"/>
            <a:ext cx="0" cy="847971"/>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240" name="Freeform 73"/>
          <p:cNvSpPr>
            <a:spLocks/>
          </p:cNvSpPr>
          <p:nvPr/>
        </p:nvSpPr>
        <p:spPr bwMode="auto">
          <a:xfrm>
            <a:off x="2181005" y="3731601"/>
            <a:ext cx="78331" cy="59553"/>
          </a:xfrm>
          <a:custGeom>
            <a:avLst/>
            <a:gdLst>
              <a:gd name="T0" fmla="*/ 24 w 52"/>
              <a:gd name="T1" fmla="*/ 0 h 46"/>
              <a:gd name="T2" fmla="*/ 51 w 52"/>
              <a:gd name="T3" fmla="*/ 0 h 46"/>
              <a:gd name="T4" fmla="*/ 51 w 52"/>
              <a:gd name="T5" fmla="*/ 45 h 46"/>
              <a:gd name="T6" fmla="*/ 0 w 52"/>
              <a:gd name="T7" fmla="*/ 45 h 46"/>
              <a:gd name="T8" fmla="*/ 0 60000 65536"/>
              <a:gd name="T9" fmla="*/ 0 60000 65536"/>
              <a:gd name="T10" fmla="*/ 0 60000 65536"/>
              <a:gd name="T11" fmla="*/ 0 60000 65536"/>
              <a:gd name="T12" fmla="*/ 0 w 52"/>
              <a:gd name="T13" fmla="*/ 0 h 46"/>
              <a:gd name="T14" fmla="*/ 52 w 52"/>
              <a:gd name="T15" fmla="*/ 46 h 46"/>
            </a:gdLst>
            <a:ahLst/>
            <a:cxnLst>
              <a:cxn ang="T8">
                <a:pos x="T0" y="T1"/>
              </a:cxn>
              <a:cxn ang="T9">
                <a:pos x="T2" y="T3"/>
              </a:cxn>
              <a:cxn ang="T10">
                <a:pos x="T4" y="T5"/>
              </a:cxn>
              <a:cxn ang="T11">
                <a:pos x="T6" y="T7"/>
              </a:cxn>
            </a:cxnLst>
            <a:rect l="T12" t="T13" r="T14" b="T15"/>
            <a:pathLst>
              <a:path w="52" h="46">
                <a:moveTo>
                  <a:pt x="24" y="0"/>
                </a:moveTo>
                <a:lnTo>
                  <a:pt x="51" y="0"/>
                </a:lnTo>
                <a:lnTo>
                  <a:pt x="51" y="45"/>
                </a:lnTo>
                <a:lnTo>
                  <a:pt x="0" y="45"/>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41" name="Freeform 74"/>
          <p:cNvSpPr>
            <a:spLocks/>
          </p:cNvSpPr>
          <p:nvPr/>
        </p:nvSpPr>
        <p:spPr bwMode="auto">
          <a:xfrm>
            <a:off x="2092129" y="3716066"/>
            <a:ext cx="128041" cy="31071"/>
          </a:xfrm>
          <a:custGeom>
            <a:avLst/>
            <a:gdLst>
              <a:gd name="T0" fmla="*/ 0 w 85"/>
              <a:gd name="T1" fmla="*/ 11 h 24"/>
              <a:gd name="T2" fmla="*/ 84 w 85"/>
              <a:gd name="T3" fmla="*/ 0 h 24"/>
              <a:gd name="T4" fmla="*/ 84 w 85"/>
              <a:gd name="T5" fmla="*/ 23 h 24"/>
              <a:gd name="T6" fmla="*/ 0 w 85"/>
              <a:gd name="T7" fmla="*/ 11 h 24"/>
              <a:gd name="T8" fmla="*/ 0 60000 65536"/>
              <a:gd name="T9" fmla="*/ 0 60000 65536"/>
              <a:gd name="T10" fmla="*/ 0 60000 65536"/>
              <a:gd name="T11" fmla="*/ 0 60000 65536"/>
              <a:gd name="T12" fmla="*/ 0 w 85"/>
              <a:gd name="T13" fmla="*/ 0 h 24"/>
              <a:gd name="T14" fmla="*/ 85 w 85"/>
              <a:gd name="T15" fmla="*/ 24 h 24"/>
            </a:gdLst>
            <a:ahLst/>
            <a:cxnLst>
              <a:cxn ang="T8">
                <a:pos x="T0" y="T1"/>
              </a:cxn>
              <a:cxn ang="T9">
                <a:pos x="T2" y="T3"/>
              </a:cxn>
              <a:cxn ang="T10">
                <a:pos x="T4" y="T5"/>
              </a:cxn>
              <a:cxn ang="T11">
                <a:pos x="T6" y="T7"/>
              </a:cxn>
            </a:cxnLst>
            <a:rect l="T12" t="T13" r="T14" b="T15"/>
            <a:pathLst>
              <a:path w="85" h="24">
                <a:moveTo>
                  <a:pt x="0" y="11"/>
                </a:moveTo>
                <a:lnTo>
                  <a:pt x="84" y="0"/>
                </a:lnTo>
                <a:lnTo>
                  <a:pt x="84" y="23"/>
                </a:lnTo>
                <a:lnTo>
                  <a:pt x="0" y="11"/>
                </a:lnTo>
              </a:path>
            </a:pathLst>
          </a:custGeom>
          <a:solidFill>
            <a:srgbClr val="000000"/>
          </a:solidFill>
          <a:ln w="38100"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32" name="Freeform 75"/>
          <p:cNvSpPr>
            <a:spLocks/>
          </p:cNvSpPr>
          <p:nvPr/>
        </p:nvSpPr>
        <p:spPr bwMode="auto">
          <a:xfrm>
            <a:off x="1525731" y="3906374"/>
            <a:ext cx="76825" cy="59552"/>
          </a:xfrm>
          <a:custGeom>
            <a:avLst/>
            <a:gdLst>
              <a:gd name="T0" fmla="*/ 2147483646 w 51"/>
              <a:gd name="T1" fmla="*/ 0 h 46"/>
              <a:gd name="T2" fmla="*/ 2147483646 w 51"/>
              <a:gd name="T3" fmla="*/ 0 h 46"/>
              <a:gd name="T4" fmla="*/ 2147483646 w 51"/>
              <a:gd name="T5" fmla="*/ 2147483646 h 46"/>
              <a:gd name="T6" fmla="*/ 0 w 51"/>
              <a:gd name="T7" fmla="*/ 2147483646 h 46"/>
              <a:gd name="T8" fmla="*/ 0 60000 65536"/>
              <a:gd name="T9" fmla="*/ 0 60000 65536"/>
              <a:gd name="T10" fmla="*/ 0 60000 65536"/>
              <a:gd name="T11" fmla="*/ 0 60000 65536"/>
              <a:gd name="T12" fmla="*/ 0 w 51"/>
              <a:gd name="T13" fmla="*/ 0 h 46"/>
              <a:gd name="T14" fmla="*/ 51 w 51"/>
              <a:gd name="T15" fmla="*/ 46 h 46"/>
            </a:gdLst>
            <a:ahLst/>
            <a:cxnLst>
              <a:cxn ang="T8">
                <a:pos x="T0" y="T1"/>
              </a:cxn>
              <a:cxn ang="T9">
                <a:pos x="T2" y="T3"/>
              </a:cxn>
              <a:cxn ang="T10">
                <a:pos x="T4" y="T5"/>
              </a:cxn>
              <a:cxn ang="T11">
                <a:pos x="T6" y="T7"/>
              </a:cxn>
            </a:cxnLst>
            <a:rect l="T12" t="T13" r="T14" b="T15"/>
            <a:pathLst>
              <a:path w="51" h="46">
                <a:moveTo>
                  <a:pt x="24" y="0"/>
                </a:moveTo>
                <a:lnTo>
                  <a:pt x="50" y="0"/>
                </a:lnTo>
                <a:lnTo>
                  <a:pt x="50" y="45"/>
                </a:lnTo>
                <a:lnTo>
                  <a:pt x="0" y="45"/>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33" name="Freeform 76"/>
          <p:cNvSpPr>
            <a:spLocks/>
          </p:cNvSpPr>
          <p:nvPr/>
        </p:nvSpPr>
        <p:spPr bwMode="auto">
          <a:xfrm>
            <a:off x="1439867" y="3890839"/>
            <a:ext cx="125030" cy="31071"/>
          </a:xfrm>
          <a:custGeom>
            <a:avLst/>
            <a:gdLst>
              <a:gd name="T0" fmla="*/ 0 w 84"/>
              <a:gd name="T1" fmla="*/ 2147483646 h 24"/>
              <a:gd name="T2" fmla="*/ 2147483646 w 84"/>
              <a:gd name="T3" fmla="*/ 0 h 24"/>
              <a:gd name="T4" fmla="*/ 2147483646 w 84"/>
              <a:gd name="T5" fmla="*/ 2147483646 h 24"/>
              <a:gd name="T6" fmla="*/ 0 w 84"/>
              <a:gd name="T7" fmla="*/ 2147483646 h 24"/>
              <a:gd name="T8" fmla="*/ 0 60000 65536"/>
              <a:gd name="T9" fmla="*/ 0 60000 65536"/>
              <a:gd name="T10" fmla="*/ 0 60000 65536"/>
              <a:gd name="T11" fmla="*/ 0 60000 65536"/>
              <a:gd name="T12" fmla="*/ 0 w 84"/>
              <a:gd name="T13" fmla="*/ 0 h 24"/>
              <a:gd name="T14" fmla="*/ 84 w 84"/>
              <a:gd name="T15" fmla="*/ 24 h 24"/>
            </a:gdLst>
            <a:ahLst/>
            <a:cxnLst>
              <a:cxn ang="T8">
                <a:pos x="T0" y="T1"/>
              </a:cxn>
              <a:cxn ang="T9">
                <a:pos x="T2" y="T3"/>
              </a:cxn>
              <a:cxn ang="T10">
                <a:pos x="T4" y="T5"/>
              </a:cxn>
              <a:cxn ang="T11">
                <a:pos x="T6" y="T7"/>
              </a:cxn>
            </a:cxnLst>
            <a:rect l="T12" t="T13" r="T14" b="T15"/>
            <a:pathLst>
              <a:path w="84" h="24">
                <a:moveTo>
                  <a:pt x="0" y="11"/>
                </a:moveTo>
                <a:lnTo>
                  <a:pt x="83" y="0"/>
                </a:lnTo>
                <a:lnTo>
                  <a:pt x="83" y="23"/>
                </a:lnTo>
                <a:lnTo>
                  <a:pt x="0" y="11"/>
                </a:lnTo>
              </a:path>
            </a:pathLst>
          </a:custGeom>
          <a:solidFill>
            <a:srgbClr val="000000"/>
          </a:solidFill>
          <a:ln w="12700"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34" name="Rectangle 106"/>
          <p:cNvSpPr>
            <a:spLocks noChangeArrowheads="1"/>
          </p:cNvSpPr>
          <p:nvPr/>
        </p:nvSpPr>
        <p:spPr bwMode="auto">
          <a:xfrm>
            <a:off x="1439450" y="4657151"/>
            <a:ext cx="472666"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BUN.</a:t>
            </a:r>
          </a:p>
        </p:txBody>
      </p:sp>
      <p:sp>
        <p:nvSpPr>
          <p:cNvPr id="35" name="Rectangle 109"/>
          <p:cNvSpPr>
            <a:spLocks noChangeArrowheads="1"/>
          </p:cNvSpPr>
          <p:nvPr/>
        </p:nvSpPr>
        <p:spPr bwMode="auto">
          <a:xfrm>
            <a:off x="955903" y="4657152"/>
            <a:ext cx="427234"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P.BUN</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38" name="Freeform 150"/>
          <p:cNvSpPr>
            <a:spLocks/>
          </p:cNvSpPr>
          <p:nvPr/>
        </p:nvSpPr>
        <p:spPr bwMode="auto">
          <a:xfrm>
            <a:off x="1501629" y="4103154"/>
            <a:ext cx="292237" cy="59552"/>
          </a:xfrm>
          <a:custGeom>
            <a:avLst/>
            <a:gdLst>
              <a:gd name="T0" fmla="*/ 0 w 194"/>
              <a:gd name="T1" fmla="*/ 23 h 46"/>
              <a:gd name="T2" fmla="*/ 24 w 194"/>
              <a:gd name="T3" fmla="*/ 1 h 46"/>
              <a:gd name="T4" fmla="*/ 47 w 194"/>
              <a:gd name="T5" fmla="*/ 45 h 46"/>
              <a:gd name="T6" fmla="*/ 69 w 194"/>
              <a:gd name="T7" fmla="*/ 0 h 46"/>
              <a:gd name="T8" fmla="*/ 91 w 194"/>
              <a:gd name="T9" fmla="*/ 45 h 46"/>
              <a:gd name="T10" fmla="*/ 114 w 194"/>
              <a:gd name="T11" fmla="*/ 1 h 46"/>
              <a:gd name="T12" fmla="*/ 136 w 194"/>
              <a:gd name="T13" fmla="*/ 45 h 46"/>
              <a:gd name="T14" fmla="*/ 159 w 194"/>
              <a:gd name="T15" fmla="*/ 0 h 46"/>
              <a:gd name="T16" fmla="*/ 181 w 194"/>
              <a:gd name="T17" fmla="*/ 45 h 46"/>
              <a:gd name="T18" fmla="*/ 193 w 194"/>
              <a:gd name="T19" fmla="*/ 23 h 46"/>
              <a:gd name="T20" fmla="*/ 187 w 194"/>
              <a:gd name="T21" fmla="*/ 32 h 46"/>
              <a:gd name="T22" fmla="*/ 190 w 194"/>
              <a:gd name="T23" fmla="*/ 28 h 46"/>
              <a:gd name="T24" fmla="*/ 181 w 194"/>
              <a:gd name="T25" fmla="*/ 43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4"/>
              <a:gd name="T40" fmla="*/ 0 h 46"/>
              <a:gd name="T41" fmla="*/ 194 w 194"/>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4" h="46">
                <a:moveTo>
                  <a:pt x="0" y="23"/>
                </a:moveTo>
                <a:lnTo>
                  <a:pt x="24" y="1"/>
                </a:lnTo>
                <a:lnTo>
                  <a:pt x="47" y="45"/>
                </a:lnTo>
                <a:lnTo>
                  <a:pt x="69" y="0"/>
                </a:lnTo>
                <a:lnTo>
                  <a:pt x="91" y="45"/>
                </a:lnTo>
                <a:lnTo>
                  <a:pt x="114" y="1"/>
                </a:lnTo>
                <a:lnTo>
                  <a:pt x="136" y="45"/>
                </a:lnTo>
                <a:lnTo>
                  <a:pt x="159" y="0"/>
                </a:lnTo>
                <a:lnTo>
                  <a:pt x="181" y="45"/>
                </a:lnTo>
                <a:lnTo>
                  <a:pt x="193" y="23"/>
                </a:lnTo>
                <a:lnTo>
                  <a:pt x="187" y="32"/>
                </a:lnTo>
                <a:lnTo>
                  <a:pt x="190" y="28"/>
                </a:lnTo>
                <a:lnTo>
                  <a:pt x="181" y="43"/>
                </a:lnTo>
              </a:path>
            </a:pathLst>
          </a:custGeom>
          <a:noFill/>
          <a:ln w="127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39" name="Freeform 151"/>
          <p:cNvSpPr>
            <a:spLocks/>
          </p:cNvSpPr>
          <p:nvPr/>
        </p:nvSpPr>
        <p:spPr bwMode="auto">
          <a:xfrm>
            <a:off x="1534769" y="4050075"/>
            <a:ext cx="216918" cy="141113"/>
          </a:xfrm>
          <a:custGeom>
            <a:avLst/>
            <a:gdLst>
              <a:gd name="T0" fmla="*/ 0 w 144"/>
              <a:gd name="T1" fmla="*/ 108 h 109"/>
              <a:gd name="T2" fmla="*/ 143 w 144"/>
              <a:gd name="T3" fmla="*/ 0 h 109"/>
              <a:gd name="T4" fmla="*/ 95 w 144"/>
              <a:gd name="T5" fmla="*/ 21 h 109"/>
              <a:gd name="T6" fmla="*/ 143 w 144"/>
              <a:gd name="T7" fmla="*/ 0 h 109"/>
              <a:gd name="T8" fmla="*/ 113 w 144"/>
              <a:gd name="T9" fmla="*/ 39 h 109"/>
              <a:gd name="T10" fmla="*/ 0 60000 65536"/>
              <a:gd name="T11" fmla="*/ 0 60000 65536"/>
              <a:gd name="T12" fmla="*/ 0 60000 65536"/>
              <a:gd name="T13" fmla="*/ 0 60000 65536"/>
              <a:gd name="T14" fmla="*/ 0 60000 65536"/>
              <a:gd name="T15" fmla="*/ 0 w 144"/>
              <a:gd name="T16" fmla="*/ 0 h 109"/>
              <a:gd name="T17" fmla="*/ 144 w 144"/>
              <a:gd name="T18" fmla="*/ 109 h 109"/>
            </a:gdLst>
            <a:ahLst/>
            <a:cxnLst>
              <a:cxn ang="T10">
                <a:pos x="T0" y="T1"/>
              </a:cxn>
              <a:cxn ang="T11">
                <a:pos x="T2" y="T3"/>
              </a:cxn>
              <a:cxn ang="T12">
                <a:pos x="T4" y="T5"/>
              </a:cxn>
              <a:cxn ang="T13">
                <a:pos x="T6" y="T7"/>
              </a:cxn>
              <a:cxn ang="T14">
                <a:pos x="T8" y="T9"/>
              </a:cxn>
            </a:cxnLst>
            <a:rect l="T15" t="T16" r="T17" b="T18"/>
            <a:pathLst>
              <a:path w="144" h="109">
                <a:moveTo>
                  <a:pt x="0" y="108"/>
                </a:moveTo>
                <a:lnTo>
                  <a:pt x="143" y="0"/>
                </a:lnTo>
                <a:lnTo>
                  <a:pt x="95" y="21"/>
                </a:lnTo>
                <a:lnTo>
                  <a:pt x="143" y="0"/>
                </a:lnTo>
                <a:lnTo>
                  <a:pt x="113" y="39"/>
                </a:lnTo>
              </a:path>
            </a:pathLst>
          </a:custGeom>
          <a:noFill/>
          <a:ln w="127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36" name="Oval 153"/>
          <p:cNvSpPr>
            <a:spLocks noChangeArrowheads="1"/>
          </p:cNvSpPr>
          <p:nvPr/>
        </p:nvSpPr>
        <p:spPr bwMode="auto">
          <a:xfrm>
            <a:off x="1557364" y="4298642"/>
            <a:ext cx="147625" cy="125577"/>
          </a:xfrm>
          <a:prstGeom prst="ellipse">
            <a:avLst/>
          </a:prstGeom>
          <a:solidFill>
            <a:srgbClr val="FFFFFF"/>
          </a:solidFill>
          <a:ln w="12700">
            <a:solidFill>
              <a:schemeClr val="bg2">
                <a:lumMod val="25000"/>
              </a:schemeClr>
            </a:solidFill>
            <a:round/>
            <a:headEnd/>
            <a:tailEnd/>
          </a:ln>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237" name="Freeform 154"/>
          <p:cNvSpPr>
            <a:spLocks/>
          </p:cNvSpPr>
          <p:nvPr/>
        </p:nvSpPr>
        <p:spPr bwMode="auto">
          <a:xfrm>
            <a:off x="1513679" y="4271455"/>
            <a:ext cx="278679" cy="169594"/>
          </a:xfrm>
          <a:custGeom>
            <a:avLst/>
            <a:gdLst>
              <a:gd name="T0" fmla="*/ 0 w 185"/>
              <a:gd name="T1" fmla="*/ 130 h 131"/>
              <a:gd name="T2" fmla="*/ 184 w 185"/>
              <a:gd name="T3" fmla="*/ 0 h 131"/>
              <a:gd name="T4" fmla="*/ 121 w 185"/>
              <a:gd name="T5" fmla="*/ 25 h 131"/>
              <a:gd name="T6" fmla="*/ 184 w 185"/>
              <a:gd name="T7" fmla="*/ 0 h 131"/>
              <a:gd name="T8" fmla="*/ 144 w 185"/>
              <a:gd name="T9" fmla="*/ 47 h 131"/>
              <a:gd name="T10" fmla="*/ 0 60000 65536"/>
              <a:gd name="T11" fmla="*/ 0 60000 65536"/>
              <a:gd name="T12" fmla="*/ 0 60000 65536"/>
              <a:gd name="T13" fmla="*/ 0 60000 65536"/>
              <a:gd name="T14" fmla="*/ 0 60000 65536"/>
              <a:gd name="T15" fmla="*/ 0 w 185"/>
              <a:gd name="T16" fmla="*/ 0 h 131"/>
              <a:gd name="T17" fmla="*/ 185 w 185"/>
              <a:gd name="T18" fmla="*/ 131 h 131"/>
            </a:gdLst>
            <a:ahLst/>
            <a:cxnLst>
              <a:cxn ang="T10">
                <a:pos x="T0" y="T1"/>
              </a:cxn>
              <a:cxn ang="T11">
                <a:pos x="T2" y="T3"/>
              </a:cxn>
              <a:cxn ang="T12">
                <a:pos x="T4" y="T5"/>
              </a:cxn>
              <a:cxn ang="T13">
                <a:pos x="T6" y="T7"/>
              </a:cxn>
              <a:cxn ang="T14">
                <a:pos x="T8" y="T9"/>
              </a:cxn>
            </a:cxnLst>
            <a:rect l="T15" t="T16" r="T17" b="T18"/>
            <a:pathLst>
              <a:path w="185" h="131">
                <a:moveTo>
                  <a:pt x="0" y="130"/>
                </a:moveTo>
                <a:lnTo>
                  <a:pt x="184" y="0"/>
                </a:lnTo>
                <a:lnTo>
                  <a:pt x="121" y="25"/>
                </a:lnTo>
                <a:lnTo>
                  <a:pt x="184" y="0"/>
                </a:lnTo>
                <a:lnTo>
                  <a:pt x="144" y="47"/>
                </a:lnTo>
              </a:path>
            </a:pathLst>
          </a:custGeom>
          <a:noFill/>
          <a:ln w="127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38" name="Rectangle 155"/>
          <p:cNvSpPr>
            <a:spLocks noChangeArrowheads="1"/>
          </p:cNvSpPr>
          <p:nvPr/>
        </p:nvSpPr>
        <p:spPr bwMode="auto">
          <a:xfrm>
            <a:off x="1734318" y="3835709"/>
            <a:ext cx="793487" cy="40075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10 dB</a:t>
            </a:r>
          </a:p>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Attenuator</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9" name="Rectangle 157"/>
          <p:cNvSpPr>
            <a:spLocks noChangeArrowheads="1"/>
          </p:cNvSpPr>
          <p:nvPr/>
        </p:nvSpPr>
        <p:spPr bwMode="auto">
          <a:xfrm>
            <a:off x="1741959" y="4162707"/>
            <a:ext cx="525785" cy="36997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Phase </a:t>
            </a:r>
          </a:p>
          <a:p>
            <a:pP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Shifter</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40" name="Line 158"/>
          <p:cNvSpPr>
            <a:spLocks noChangeShapeType="1"/>
          </p:cNvSpPr>
          <p:nvPr/>
        </p:nvSpPr>
        <p:spPr bwMode="auto">
          <a:xfrm>
            <a:off x="1079844" y="3969810"/>
            <a:ext cx="0" cy="677083"/>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234" name="Freeform 160"/>
          <p:cNvSpPr>
            <a:spLocks/>
          </p:cNvSpPr>
          <p:nvPr/>
        </p:nvSpPr>
        <p:spPr bwMode="auto">
          <a:xfrm>
            <a:off x="938244" y="4132931"/>
            <a:ext cx="292237" cy="58258"/>
          </a:xfrm>
          <a:custGeom>
            <a:avLst/>
            <a:gdLst>
              <a:gd name="T0" fmla="*/ 0 w 194"/>
              <a:gd name="T1" fmla="*/ 23 h 45"/>
              <a:gd name="T2" fmla="*/ 25 w 194"/>
              <a:gd name="T3" fmla="*/ 0 h 45"/>
              <a:gd name="T4" fmla="*/ 47 w 194"/>
              <a:gd name="T5" fmla="*/ 44 h 45"/>
              <a:gd name="T6" fmla="*/ 70 w 194"/>
              <a:gd name="T7" fmla="*/ 0 h 45"/>
              <a:gd name="T8" fmla="*/ 92 w 194"/>
              <a:gd name="T9" fmla="*/ 44 h 45"/>
              <a:gd name="T10" fmla="*/ 115 w 194"/>
              <a:gd name="T11" fmla="*/ 0 h 45"/>
              <a:gd name="T12" fmla="*/ 137 w 194"/>
              <a:gd name="T13" fmla="*/ 44 h 45"/>
              <a:gd name="T14" fmla="*/ 159 w 194"/>
              <a:gd name="T15" fmla="*/ 0 h 45"/>
              <a:gd name="T16" fmla="*/ 182 w 194"/>
              <a:gd name="T17" fmla="*/ 44 h 45"/>
              <a:gd name="T18" fmla="*/ 193 w 194"/>
              <a:gd name="T19" fmla="*/ 22 h 45"/>
              <a:gd name="T20" fmla="*/ 188 w 194"/>
              <a:gd name="T21" fmla="*/ 31 h 45"/>
              <a:gd name="T22" fmla="*/ 190 w 194"/>
              <a:gd name="T23" fmla="*/ 28 h 45"/>
              <a:gd name="T24" fmla="*/ 182 w 194"/>
              <a:gd name="T25" fmla="*/ 43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4"/>
              <a:gd name="T40" fmla="*/ 0 h 45"/>
              <a:gd name="T41" fmla="*/ 194 w 194"/>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4" h="45">
                <a:moveTo>
                  <a:pt x="0" y="23"/>
                </a:moveTo>
                <a:lnTo>
                  <a:pt x="25" y="0"/>
                </a:lnTo>
                <a:lnTo>
                  <a:pt x="47" y="44"/>
                </a:lnTo>
                <a:lnTo>
                  <a:pt x="70" y="0"/>
                </a:lnTo>
                <a:lnTo>
                  <a:pt x="92" y="44"/>
                </a:lnTo>
                <a:lnTo>
                  <a:pt x="115" y="0"/>
                </a:lnTo>
                <a:lnTo>
                  <a:pt x="137" y="44"/>
                </a:lnTo>
                <a:lnTo>
                  <a:pt x="159" y="0"/>
                </a:lnTo>
                <a:lnTo>
                  <a:pt x="182" y="44"/>
                </a:lnTo>
                <a:lnTo>
                  <a:pt x="193" y="22"/>
                </a:lnTo>
                <a:lnTo>
                  <a:pt x="188" y="31"/>
                </a:lnTo>
                <a:lnTo>
                  <a:pt x="190" y="28"/>
                </a:lnTo>
                <a:lnTo>
                  <a:pt x="182" y="43"/>
                </a:lnTo>
              </a:path>
            </a:pathLst>
          </a:custGeom>
          <a:noFill/>
          <a:ln w="127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35" name="Freeform 161"/>
          <p:cNvSpPr>
            <a:spLocks/>
          </p:cNvSpPr>
          <p:nvPr/>
        </p:nvSpPr>
        <p:spPr bwMode="auto">
          <a:xfrm>
            <a:off x="972891" y="4078557"/>
            <a:ext cx="216918" cy="142408"/>
          </a:xfrm>
          <a:custGeom>
            <a:avLst/>
            <a:gdLst>
              <a:gd name="T0" fmla="*/ 0 w 144"/>
              <a:gd name="T1" fmla="*/ 109 h 110"/>
              <a:gd name="T2" fmla="*/ 143 w 144"/>
              <a:gd name="T3" fmla="*/ 0 h 110"/>
              <a:gd name="T4" fmla="*/ 94 w 144"/>
              <a:gd name="T5" fmla="*/ 22 h 110"/>
              <a:gd name="T6" fmla="*/ 143 w 144"/>
              <a:gd name="T7" fmla="*/ 0 h 110"/>
              <a:gd name="T8" fmla="*/ 112 w 144"/>
              <a:gd name="T9" fmla="*/ 40 h 110"/>
              <a:gd name="T10" fmla="*/ 0 60000 65536"/>
              <a:gd name="T11" fmla="*/ 0 60000 65536"/>
              <a:gd name="T12" fmla="*/ 0 60000 65536"/>
              <a:gd name="T13" fmla="*/ 0 60000 65536"/>
              <a:gd name="T14" fmla="*/ 0 60000 65536"/>
              <a:gd name="T15" fmla="*/ 0 w 144"/>
              <a:gd name="T16" fmla="*/ 0 h 110"/>
              <a:gd name="T17" fmla="*/ 144 w 144"/>
              <a:gd name="T18" fmla="*/ 110 h 110"/>
            </a:gdLst>
            <a:ahLst/>
            <a:cxnLst>
              <a:cxn ang="T10">
                <a:pos x="T0" y="T1"/>
              </a:cxn>
              <a:cxn ang="T11">
                <a:pos x="T2" y="T3"/>
              </a:cxn>
              <a:cxn ang="T12">
                <a:pos x="T4" y="T5"/>
              </a:cxn>
              <a:cxn ang="T13">
                <a:pos x="T6" y="T7"/>
              </a:cxn>
              <a:cxn ang="T14">
                <a:pos x="T8" y="T9"/>
              </a:cxn>
            </a:cxnLst>
            <a:rect l="T15" t="T16" r="T17" b="T18"/>
            <a:pathLst>
              <a:path w="144" h="110">
                <a:moveTo>
                  <a:pt x="0" y="109"/>
                </a:moveTo>
                <a:lnTo>
                  <a:pt x="143" y="0"/>
                </a:lnTo>
                <a:lnTo>
                  <a:pt x="94" y="22"/>
                </a:lnTo>
                <a:lnTo>
                  <a:pt x="143" y="0"/>
                </a:lnTo>
                <a:lnTo>
                  <a:pt x="112" y="40"/>
                </a:lnTo>
              </a:path>
            </a:pathLst>
          </a:custGeom>
          <a:noFill/>
          <a:ln w="127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32" name="Oval 163"/>
          <p:cNvSpPr>
            <a:spLocks noChangeArrowheads="1"/>
          </p:cNvSpPr>
          <p:nvPr/>
        </p:nvSpPr>
        <p:spPr bwMode="auto">
          <a:xfrm>
            <a:off x="1000005" y="4338775"/>
            <a:ext cx="146118" cy="125578"/>
          </a:xfrm>
          <a:prstGeom prst="ellipse">
            <a:avLst/>
          </a:prstGeom>
          <a:solidFill>
            <a:srgbClr val="FFFFFF"/>
          </a:solidFill>
          <a:ln w="12700">
            <a:solidFill>
              <a:schemeClr val="bg2">
                <a:lumMod val="25000"/>
              </a:schemeClr>
            </a:solidFill>
            <a:round/>
            <a:headEnd/>
            <a:tailEnd/>
          </a:ln>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233" name="Freeform 164"/>
          <p:cNvSpPr>
            <a:spLocks/>
          </p:cNvSpPr>
          <p:nvPr/>
        </p:nvSpPr>
        <p:spPr bwMode="auto">
          <a:xfrm>
            <a:off x="956320" y="4311588"/>
            <a:ext cx="277173" cy="169595"/>
          </a:xfrm>
          <a:custGeom>
            <a:avLst/>
            <a:gdLst>
              <a:gd name="T0" fmla="*/ 0 w 184"/>
              <a:gd name="T1" fmla="*/ 130 h 131"/>
              <a:gd name="T2" fmla="*/ 183 w 184"/>
              <a:gd name="T3" fmla="*/ 0 h 131"/>
              <a:gd name="T4" fmla="*/ 120 w 184"/>
              <a:gd name="T5" fmla="*/ 25 h 131"/>
              <a:gd name="T6" fmla="*/ 183 w 184"/>
              <a:gd name="T7" fmla="*/ 0 h 131"/>
              <a:gd name="T8" fmla="*/ 144 w 184"/>
              <a:gd name="T9" fmla="*/ 47 h 131"/>
              <a:gd name="T10" fmla="*/ 0 60000 65536"/>
              <a:gd name="T11" fmla="*/ 0 60000 65536"/>
              <a:gd name="T12" fmla="*/ 0 60000 65536"/>
              <a:gd name="T13" fmla="*/ 0 60000 65536"/>
              <a:gd name="T14" fmla="*/ 0 60000 65536"/>
              <a:gd name="T15" fmla="*/ 0 w 184"/>
              <a:gd name="T16" fmla="*/ 0 h 131"/>
              <a:gd name="T17" fmla="*/ 184 w 184"/>
              <a:gd name="T18" fmla="*/ 131 h 131"/>
            </a:gdLst>
            <a:ahLst/>
            <a:cxnLst>
              <a:cxn ang="T10">
                <a:pos x="T0" y="T1"/>
              </a:cxn>
              <a:cxn ang="T11">
                <a:pos x="T2" y="T3"/>
              </a:cxn>
              <a:cxn ang="T12">
                <a:pos x="T4" y="T5"/>
              </a:cxn>
              <a:cxn ang="T13">
                <a:pos x="T6" y="T7"/>
              </a:cxn>
              <a:cxn ang="T14">
                <a:pos x="T8" y="T9"/>
              </a:cxn>
            </a:cxnLst>
            <a:rect l="T15" t="T16" r="T17" b="T18"/>
            <a:pathLst>
              <a:path w="184" h="131">
                <a:moveTo>
                  <a:pt x="0" y="130"/>
                </a:moveTo>
                <a:lnTo>
                  <a:pt x="183" y="0"/>
                </a:lnTo>
                <a:lnTo>
                  <a:pt x="120" y="25"/>
                </a:lnTo>
                <a:lnTo>
                  <a:pt x="183" y="0"/>
                </a:lnTo>
                <a:lnTo>
                  <a:pt x="144" y="47"/>
                </a:lnTo>
              </a:path>
            </a:pathLst>
          </a:custGeom>
          <a:noFill/>
          <a:ln w="127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43" name="Oval 165"/>
          <p:cNvSpPr>
            <a:spLocks noChangeArrowheads="1"/>
          </p:cNvSpPr>
          <p:nvPr/>
        </p:nvSpPr>
        <p:spPr bwMode="auto">
          <a:xfrm>
            <a:off x="3148956" y="3452789"/>
            <a:ext cx="332909" cy="284815"/>
          </a:xfrm>
          <a:prstGeom prst="ellipse">
            <a:avLst/>
          </a:prstGeom>
          <a:solidFill>
            <a:schemeClr val="bg1"/>
          </a:solidFill>
          <a:ln w="12700">
            <a:solidFill>
              <a:srgbClr val="000000"/>
            </a:solidFill>
            <a:round/>
            <a:headEnd/>
            <a:tailEnd/>
          </a:ln>
          <a:effectLst>
            <a:outerShdw dist="107763" dir="2700000" algn="ctr" rotWithShape="0">
              <a:schemeClr val="bg2"/>
            </a:outerShdw>
          </a:effectLst>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44" name="Rectangle 167"/>
          <p:cNvSpPr>
            <a:spLocks noChangeArrowheads="1"/>
          </p:cNvSpPr>
          <p:nvPr/>
        </p:nvSpPr>
        <p:spPr bwMode="auto">
          <a:xfrm>
            <a:off x="3162857" y="3503750"/>
            <a:ext cx="391133" cy="2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800" b="1"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K2A</a:t>
            </a:r>
          </a:p>
        </p:txBody>
      </p:sp>
      <p:sp>
        <p:nvSpPr>
          <p:cNvPr id="45" name="Rectangle 168"/>
          <p:cNvSpPr>
            <a:spLocks noChangeArrowheads="1"/>
          </p:cNvSpPr>
          <p:nvPr/>
        </p:nvSpPr>
        <p:spPr bwMode="auto">
          <a:xfrm>
            <a:off x="5201108" y="2547279"/>
            <a:ext cx="1130118"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1&amp;5/8”</a:t>
            </a:r>
          </a:p>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Main Drive Line </a:t>
            </a:r>
          </a:p>
        </p:txBody>
      </p:sp>
      <p:sp>
        <p:nvSpPr>
          <p:cNvPr id="46" name="Line 169"/>
          <p:cNvSpPr>
            <a:spLocks noChangeShapeType="1"/>
          </p:cNvSpPr>
          <p:nvPr/>
        </p:nvSpPr>
        <p:spPr bwMode="auto">
          <a:xfrm>
            <a:off x="3316814" y="3771735"/>
            <a:ext cx="4520" cy="497131"/>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47" name="Line 185"/>
          <p:cNvSpPr>
            <a:spLocks noChangeShapeType="1"/>
          </p:cNvSpPr>
          <p:nvPr/>
        </p:nvSpPr>
        <p:spPr bwMode="auto">
          <a:xfrm>
            <a:off x="3324773" y="3905079"/>
            <a:ext cx="84357"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48" name="Line 186"/>
          <p:cNvSpPr>
            <a:spLocks noChangeShapeType="1"/>
          </p:cNvSpPr>
          <p:nvPr/>
        </p:nvSpPr>
        <p:spPr bwMode="auto">
          <a:xfrm flipV="1">
            <a:off x="3408480" y="3853295"/>
            <a:ext cx="52722" cy="517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49" name="Line 187"/>
          <p:cNvSpPr>
            <a:spLocks noChangeShapeType="1"/>
          </p:cNvSpPr>
          <p:nvPr/>
        </p:nvSpPr>
        <p:spPr bwMode="auto">
          <a:xfrm>
            <a:off x="3408480" y="3905079"/>
            <a:ext cx="52722" cy="517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50" name="AutoShape 188"/>
          <p:cNvSpPr>
            <a:spLocks noChangeArrowheads="1"/>
          </p:cNvSpPr>
          <p:nvPr/>
        </p:nvSpPr>
        <p:spPr bwMode="auto">
          <a:xfrm>
            <a:off x="3461183" y="3831287"/>
            <a:ext cx="152144" cy="67320"/>
          </a:xfrm>
          <a:prstGeom prst="roundRect">
            <a:avLst>
              <a:gd name="adj" fmla="val 333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51" name="AutoShape 189"/>
          <p:cNvSpPr>
            <a:spLocks noChangeArrowheads="1"/>
          </p:cNvSpPr>
          <p:nvPr/>
        </p:nvSpPr>
        <p:spPr bwMode="auto">
          <a:xfrm>
            <a:off x="3458171" y="3908964"/>
            <a:ext cx="152144" cy="67320"/>
          </a:xfrm>
          <a:prstGeom prst="roundRect">
            <a:avLst>
              <a:gd name="adj" fmla="val 333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52" name="Rectangle 217"/>
          <p:cNvSpPr>
            <a:spLocks noChangeArrowheads="1"/>
          </p:cNvSpPr>
          <p:nvPr/>
        </p:nvSpPr>
        <p:spPr bwMode="auto">
          <a:xfrm>
            <a:off x="1475656" y="1473828"/>
            <a:ext cx="79829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3 </a:t>
            </a:r>
            <a:r>
              <a:rPr lang="en-US" altLang="ko-KR" sz="10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dBm</a:t>
            </a: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CW</a:t>
            </a:r>
          </a:p>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(with PSK)</a:t>
            </a:r>
          </a:p>
        </p:txBody>
      </p:sp>
      <p:sp>
        <p:nvSpPr>
          <p:cNvPr id="53" name="Rectangle 219"/>
          <p:cNvSpPr>
            <a:spLocks noChangeArrowheads="1"/>
          </p:cNvSpPr>
          <p:nvPr/>
        </p:nvSpPr>
        <p:spPr bwMode="auto">
          <a:xfrm>
            <a:off x="3484315" y="2900556"/>
            <a:ext cx="47128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C2</a:t>
            </a:r>
          </a:p>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16 dB</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54" name="Rectangle 224"/>
          <p:cNvSpPr>
            <a:spLocks noChangeArrowheads="1"/>
          </p:cNvSpPr>
          <p:nvPr/>
        </p:nvSpPr>
        <p:spPr bwMode="auto">
          <a:xfrm>
            <a:off x="7014216" y="2900556"/>
            <a:ext cx="46166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C12B</a:t>
            </a:r>
          </a:p>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6 dB</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55" name="Oval 227"/>
          <p:cNvSpPr>
            <a:spLocks noChangeArrowheads="1"/>
          </p:cNvSpPr>
          <p:nvPr/>
        </p:nvSpPr>
        <p:spPr bwMode="auto">
          <a:xfrm>
            <a:off x="7371332" y="3452789"/>
            <a:ext cx="332910" cy="284815"/>
          </a:xfrm>
          <a:prstGeom prst="ellipse">
            <a:avLst/>
          </a:prstGeom>
          <a:solidFill>
            <a:schemeClr val="bg1"/>
          </a:solidFill>
          <a:ln w="12700">
            <a:solidFill>
              <a:srgbClr val="000000"/>
            </a:solidFill>
            <a:round/>
            <a:headEnd/>
            <a:tailEnd/>
          </a:ln>
          <a:effectLst>
            <a:outerShdw dist="107763" dir="2700000" algn="ctr" rotWithShape="0">
              <a:schemeClr val="bg2"/>
            </a:outerShdw>
          </a:effectLst>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56" name="Line 228"/>
          <p:cNvSpPr>
            <a:spLocks noChangeShapeType="1"/>
          </p:cNvSpPr>
          <p:nvPr/>
        </p:nvSpPr>
        <p:spPr bwMode="auto">
          <a:xfrm flipH="1">
            <a:off x="7546721" y="3304379"/>
            <a:ext cx="1507" cy="122989"/>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57" name="Rectangle 229"/>
          <p:cNvSpPr>
            <a:spLocks noChangeArrowheads="1"/>
          </p:cNvSpPr>
          <p:nvPr/>
        </p:nvSpPr>
        <p:spPr bwMode="auto">
          <a:xfrm>
            <a:off x="7368663" y="3503750"/>
            <a:ext cx="437620" cy="2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8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K12B</a:t>
            </a:r>
          </a:p>
        </p:txBody>
      </p:sp>
      <p:sp>
        <p:nvSpPr>
          <p:cNvPr id="58" name="Line 231"/>
          <p:cNvSpPr>
            <a:spLocks noChangeShapeType="1"/>
          </p:cNvSpPr>
          <p:nvPr/>
        </p:nvSpPr>
        <p:spPr bwMode="auto">
          <a:xfrm>
            <a:off x="7555780" y="3853295"/>
            <a:ext cx="85863"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59" name="Line 232"/>
          <p:cNvSpPr>
            <a:spLocks noChangeShapeType="1"/>
          </p:cNvSpPr>
          <p:nvPr/>
        </p:nvSpPr>
        <p:spPr bwMode="auto">
          <a:xfrm flipV="1">
            <a:off x="7641643" y="3801510"/>
            <a:ext cx="54229" cy="517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60" name="Line 233"/>
          <p:cNvSpPr>
            <a:spLocks noChangeShapeType="1"/>
          </p:cNvSpPr>
          <p:nvPr/>
        </p:nvSpPr>
        <p:spPr bwMode="auto">
          <a:xfrm>
            <a:off x="7641643" y="3853295"/>
            <a:ext cx="54229" cy="53079"/>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61" name="AutoShape 234"/>
          <p:cNvSpPr>
            <a:spLocks noChangeArrowheads="1"/>
          </p:cNvSpPr>
          <p:nvPr/>
        </p:nvSpPr>
        <p:spPr bwMode="auto">
          <a:xfrm>
            <a:off x="7695853" y="3779502"/>
            <a:ext cx="153651" cy="68614"/>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62" name="AutoShape 235"/>
          <p:cNvSpPr>
            <a:spLocks noChangeArrowheads="1"/>
          </p:cNvSpPr>
          <p:nvPr/>
        </p:nvSpPr>
        <p:spPr bwMode="auto">
          <a:xfrm>
            <a:off x="7692841" y="3857179"/>
            <a:ext cx="152144" cy="68614"/>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63" name="Rectangle 239"/>
          <p:cNvSpPr>
            <a:spLocks noChangeArrowheads="1"/>
          </p:cNvSpPr>
          <p:nvPr/>
        </p:nvSpPr>
        <p:spPr bwMode="auto">
          <a:xfrm>
            <a:off x="5953330" y="1152308"/>
            <a:ext cx="989241"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2,856 MHz</a:t>
            </a:r>
          </a:p>
          <a:p>
            <a:pP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Master </a:t>
            </a:r>
            <a:r>
              <a:rPr lang="en-US" altLang="ko-KR" sz="10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Osc</a:t>
            </a: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t>
            </a:r>
          </a:p>
        </p:txBody>
      </p:sp>
      <p:sp>
        <p:nvSpPr>
          <p:cNvPr id="64" name="Line 166"/>
          <p:cNvSpPr>
            <a:spLocks noChangeShapeType="1"/>
          </p:cNvSpPr>
          <p:nvPr/>
        </p:nvSpPr>
        <p:spPr bwMode="auto">
          <a:xfrm>
            <a:off x="4012756" y="3343217"/>
            <a:ext cx="0" cy="134639"/>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65" name="Rectangle 273"/>
          <p:cNvSpPr>
            <a:spLocks noChangeArrowheads="1"/>
          </p:cNvSpPr>
          <p:nvPr/>
        </p:nvSpPr>
        <p:spPr bwMode="auto">
          <a:xfrm>
            <a:off x="3742941" y="1592902"/>
            <a:ext cx="745396"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ct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2 W CW</a:t>
            </a:r>
          </a:p>
          <a:p>
            <a:pPr algn="ct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(w/o PSK)</a:t>
            </a:r>
          </a:p>
        </p:txBody>
      </p:sp>
      <p:sp>
        <p:nvSpPr>
          <p:cNvPr id="66" name="Line 293"/>
          <p:cNvSpPr>
            <a:spLocks noChangeShapeType="1"/>
          </p:cNvSpPr>
          <p:nvPr/>
        </p:nvSpPr>
        <p:spPr bwMode="auto">
          <a:xfrm>
            <a:off x="7561786" y="3723834"/>
            <a:ext cx="0" cy="547621"/>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67" name="Text Box 296"/>
          <p:cNvSpPr txBox="1">
            <a:spLocks noChangeArrowheads="1"/>
          </p:cNvSpPr>
          <p:nvPr/>
        </p:nvSpPr>
        <p:spPr bwMode="auto">
          <a:xfrm>
            <a:off x="504407" y="4657320"/>
            <a:ext cx="356188" cy="184666"/>
          </a:xfrm>
          <a:prstGeom prst="rect">
            <a:avLst/>
          </a:prstGeom>
          <a:solidFill>
            <a:srgbClr val="FF6600"/>
          </a:solidFill>
          <a:ln>
            <a:noFill/>
          </a:ln>
          <a:scene3d>
            <a:camera prst="orthographicFront"/>
            <a:lightRig rig="threePt" dir="t"/>
          </a:scene3d>
          <a:sp3d>
            <a:bevelT/>
          </a:sp3d>
        </p:spPr>
        <p:txBody>
          <a:bodyPr wrap="none">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r>
              <a:rPr lang="en-US" altLang="ko-KR" sz="600" b="1" dirty="0" smtClean="0">
                <a:latin typeface="Times New Roman" panose="02020603050405020304" pitchFamily="18" charset="0"/>
                <a:ea typeface="Segoe UI Black" panose="020B0A02040204020203" pitchFamily="34" charset="0"/>
                <a:cs typeface="Times New Roman" panose="02020603050405020304" pitchFamily="18" charset="0"/>
              </a:rPr>
              <a:t>GUN</a:t>
            </a:r>
            <a:endParaRPr lang="en-US" altLang="ko-KR" sz="600"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68" name="Rectangle 50"/>
          <p:cNvSpPr>
            <a:spLocks noChangeArrowheads="1"/>
          </p:cNvSpPr>
          <p:nvPr/>
        </p:nvSpPr>
        <p:spPr bwMode="auto">
          <a:xfrm>
            <a:off x="2266869" y="1582545"/>
            <a:ext cx="174740" cy="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69" name="Rectangle 52"/>
          <p:cNvSpPr>
            <a:spLocks noChangeArrowheads="1"/>
          </p:cNvSpPr>
          <p:nvPr/>
        </p:nvSpPr>
        <p:spPr bwMode="auto">
          <a:xfrm>
            <a:off x="3253546" y="2047311"/>
            <a:ext cx="174740" cy="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70" name="Rectangle 178"/>
          <p:cNvSpPr>
            <a:spLocks noChangeArrowheads="1"/>
          </p:cNvSpPr>
          <p:nvPr/>
        </p:nvSpPr>
        <p:spPr bwMode="auto">
          <a:xfrm>
            <a:off x="4852256" y="2139228"/>
            <a:ext cx="2090316"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ko-KR" altLang="en-US" sz="1000" b="1" dirty="0">
                <a:solidFill>
                  <a:srgbClr val="000000"/>
                </a:solidFill>
                <a:latin typeface="Times New Roman" panose="02020603050405020304" pitchFamily="18" charset="0"/>
                <a:ea typeface="돋움" pitchFamily="50" charset="-127"/>
                <a:cs typeface="Times New Roman" panose="02020603050405020304" pitchFamily="18" charset="0"/>
              </a:rPr>
              <a:t>7/8" </a:t>
            </a: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Coaxial Phase Reference Line</a:t>
            </a:r>
          </a:p>
        </p:txBody>
      </p:sp>
      <p:sp>
        <p:nvSpPr>
          <p:cNvPr id="71" name="Freeform 218" descr="체크 무늬"/>
          <p:cNvSpPr>
            <a:spLocks/>
          </p:cNvSpPr>
          <p:nvPr/>
        </p:nvSpPr>
        <p:spPr bwMode="auto">
          <a:xfrm>
            <a:off x="7909263" y="2266634"/>
            <a:ext cx="545309" cy="216463"/>
          </a:xfrm>
          <a:custGeom>
            <a:avLst/>
            <a:gdLst>
              <a:gd name="T0" fmla="*/ 0 w 362"/>
              <a:gd name="T1" fmla="*/ 0 h 133"/>
              <a:gd name="T2" fmla="*/ 0 w 362"/>
              <a:gd name="T3" fmla="*/ 2147483646 h 133"/>
              <a:gd name="T4" fmla="*/ 2147483646 w 362"/>
              <a:gd name="T5" fmla="*/ 2147483646 h 133"/>
              <a:gd name="T6" fmla="*/ 0 w 362"/>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133">
                <a:moveTo>
                  <a:pt x="0" y="0"/>
                </a:moveTo>
                <a:lnTo>
                  <a:pt x="0" y="132"/>
                </a:lnTo>
                <a:lnTo>
                  <a:pt x="361" y="66"/>
                </a:lnTo>
                <a:lnTo>
                  <a:pt x="0" y="0"/>
                </a:lnTo>
              </a:path>
            </a:pathLst>
          </a:custGeom>
          <a:pattFill prst="openDmnd">
            <a:fgClr>
              <a:srgbClr val="000000"/>
            </a:fgClr>
            <a:bgClr>
              <a:srgbClr val="FFFFFF"/>
            </a:bgClr>
          </a:pattFill>
          <a:ln w="12700" cap="rnd" cmpd="sng">
            <a:solidFill>
              <a:srgbClr val="000000"/>
            </a:solidFill>
            <a:prstDash val="solid"/>
            <a:round/>
            <a:headEnd/>
            <a:tailEnd/>
          </a:ln>
          <a:effectLst>
            <a:outerShdw dist="107763" dir="2700000" algn="ctr" rotWithShape="0">
              <a:schemeClr val="bg2"/>
            </a:outerShdw>
          </a:effec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72" name="Rectangle 219"/>
          <p:cNvSpPr>
            <a:spLocks noChangeArrowheads="1"/>
          </p:cNvSpPr>
          <p:nvPr/>
        </p:nvSpPr>
        <p:spPr bwMode="auto">
          <a:xfrm>
            <a:off x="7872592" y="2250796"/>
            <a:ext cx="469680"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Load</a:t>
            </a:r>
          </a:p>
        </p:txBody>
      </p:sp>
      <p:sp>
        <p:nvSpPr>
          <p:cNvPr id="73" name="Rectangle 222"/>
          <p:cNvSpPr>
            <a:spLocks noChangeArrowheads="1"/>
          </p:cNvSpPr>
          <p:nvPr/>
        </p:nvSpPr>
        <p:spPr bwMode="auto">
          <a:xfrm>
            <a:off x="6148861" y="2353704"/>
            <a:ext cx="41357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돋움" pitchFamily="50" charset="-127"/>
                <a:cs typeface="Times New Roman" panose="02020603050405020304" pitchFamily="18" charset="0"/>
              </a:rPr>
              <a:t>C9A</a:t>
            </a:r>
          </a:p>
          <a:p>
            <a:pPr algn="r" latinLnBrk="0">
              <a:spcBef>
                <a:spcPct val="0"/>
              </a:spcBef>
              <a:buFontTx/>
              <a:buNone/>
            </a:pPr>
            <a:r>
              <a:rPr lang="ko-KR" altLang="en-US" sz="900" b="1" dirty="0" smtClean="0">
                <a:solidFill>
                  <a:srgbClr val="000000"/>
                </a:solidFill>
                <a:latin typeface="Times New Roman" panose="02020603050405020304" pitchFamily="18" charset="0"/>
                <a:ea typeface="돋움" pitchFamily="50" charset="-127"/>
                <a:cs typeface="Times New Roman" panose="02020603050405020304" pitchFamily="18" charset="0"/>
              </a:rPr>
              <a:t>6 </a:t>
            </a:r>
            <a:r>
              <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dB</a:t>
            </a:r>
          </a:p>
        </p:txBody>
      </p:sp>
      <p:sp>
        <p:nvSpPr>
          <p:cNvPr id="74" name="Rectangle 249"/>
          <p:cNvSpPr>
            <a:spLocks noChangeArrowheads="1"/>
          </p:cNvSpPr>
          <p:nvPr/>
        </p:nvSpPr>
        <p:spPr bwMode="auto">
          <a:xfrm>
            <a:off x="3677049" y="2353704"/>
            <a:ext cx="47128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돋움" pitchFamily="50" charset="-127"/>
                <a:cs typeface="Times New Roman" panose="02020603050405020304" pitchFamily="18" charset="0"/>
              </a:rPr>
              <a:t>C2</a:t>
            </a:r>
          </a:p>
          <a:p>
            <a:pPr algn="r" latinLnBrk="0">
              <a:spcBef>
                <a:spcPct val="0"/>
              </a:spcBef>
              <a:buFontTx/>
              <a:buNone/>
            </a:pPr>
            <a:r>
              <a:rPr lang="ko-KR" altLang="en-US" sz="900" b="1" dirty="0" smtClean="0">
                <a:solidFill>
                  <a:srgbClr val="000000"/>
                </a:solidFill>
                <a:latin typeface="Times New Roman" panose="02020603050405020304" pitchFamily="18" charset="0"/>
                <a:ea typeface="돋움" pitchFamily="50" charset="-127"/>
                <a:cs typeface="Times New Roman" panose="02020603050405020304" pitchFamily="18" charset="0"/>
              </a:rPr>
              <a:t>20 </a:t>
            </a:r>
            <a:r>
              <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dB</a:t>
            </a:r>
          </a:p>
        </p:txBody>
      </p:sp>
      <p:sp>
        <p:nvSpPr>
          <p:cNvPr id="75" name="Rectangle 256"/>
          <p:cNvSpPr>
            <a:spLocks noChangeArrowheads="1"/>
          </p:cNvSpPr>
          <p:nvPr/>
        </p:nvSpPr>
        <p:spPr bwMode="auto">
          <a:xfrm>
            <a:off x="7209954" y="2353704"/>
            <a:ext cx="461665"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C12B</a:t>
            </a:r>
          </a:p>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6dB</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27" name="Line 175"/>
          <p:cNvSpPr>
            <a:spLocks noChangeShapeType="1"/>
          </p:cNvSpPr>
          <p:nvPr/>
        </p:nvSpPr>
        <p:spPr bwMode="auto">
          <a:xfrm flipH="1">
            <a:off x="83377" y="-55153"/>
            <a:ext cx="3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28" name="Line 176"/>
          <p:cNvSpPr>
            <a:spLocks noChangeShapeType="1"/>
          </p:cNvSpPr>
          <p:nvPr/>
        </p:nvSpPr>
        <p:spPr bwMode="auto">
          <a:xfrm>
            <a:off x="83558" y="-55153"/>
            <a:ext cx="3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29" name="Line 177"/>
          <p:cNvSpPr>
            <a:spLocks noChangeShapeType="1"/>
          </p:cNvSpPr>
          <p:nvPr/>
        </p:nvSpPr>
        <p:spPr bwMode="auto">
          <a:xfrm>
            <a:off x="83468" y="-55153"/>
            <a:ext cx="3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30" name="Line 178"/>
          <p:cNvSpPr>
            <a:spLocks noChangeShapeType="1"/>
          </p:cNvSpPr>
          <p:nvPr/>
        </p:nvSpPr>
        <p:spPr bwMode="auto">
          <a:xfrm>
            <a:off x="83649" y="-55153"/>
            <a:ext cx="3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31" name="Line 179"/>
          <p:cNvSpPr>
            <a:spLocks noChangeShapeType="1"/>
          </p:cNvSpPr>
          <p:nvPr/>
        </p:nvSpPr>
        <p:spPr bwMode="auto">
          <a:xfrm>
            <a:off x="83286" y="-55153"/>
            <a:ext cx="3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77" name="Rectangle 198"/>
          <p:cNvSpPr>
            <a:spLocks noChangeArrowheads="1"/>
          </p:cNvSpPr>
          <p:nvPr/>
        </p:nvSpPr>
        <p:spPr bwMode="auto">
          <a:xfrm>
            <a:off x="5869666" y="2900556"/>
            <a:ext cx="47128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C9A</a:t>
            </a:r>
          </a:p>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10 dB</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78" name="Oval 203"/>
          <p:cNvSpPr>
            <a:spLocks noChangeArrowheads="1"/>
          </p:cNvSpPr>
          <p:nvPr/>
        </p:nvSpPr>
        <p:spPr bwMode="auto">
          <a:xfrm>
            <a:off x="6286740" y="3452789"/>
            <a:ext cx="332910" cy="284815"/>
          </a:xfrm>
          <a:prstGeom prst="ellipse">
            <a:avLst/>
          </a:prstGeom>
          <a:solidFill>
            <a:schemeClr val="bg1"/>
          </a:solidFill>
          <a:ln w="12700">
            <a:solidFill>
              <a:srgbClr val="000000"/>
            </a:solidFill>
            <a:round/>
            <a:headEnd/>
            <a:tailEnd/>
          </a:ln>
          <a:effectLst>
            <a:outerShdw dist="107763" dir="2700000" algn="ctr" rotWithShape="0">
              <a:schemeClr val="bg2"/>
            </a:outerShdw>
          </a:effectLst>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79" name="Line 204"/>
          <p:cNvSpPr>
            <a:spLocks noChangeShapeType="1"/>
          </p:cNvSpPr>
          <p:nvPr/>
        </p:nvSpPr>
        <p:spPr bwMode="auto">
          <a:xfrm flipH="1">
            <a:off x="6466650" y="3297907"/>
            <a:ext cx="1505" cy="13334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80" name="Line 205"/>
          <p:cNvSpPr>
            <a:spLocks noChangeShapeType="1"/>
          </p:cNvSpPr>
          <p:nvPr/>
        </p:nvSpPr>
        <p:spPr bwMode="auto">
          <a:xfrm>
            <a:off x="6462129" y="3732896"/>
            <a:ext cx="6026" cy="546326"/>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81" name="Rectangle 206"/>
          <p:cNvSpPr>
            <a:spLocks noChangeArrowheads="1"/>
          </p:cNvSpPr>
          <p:nvPr/>
        </p:nvSpPr>
        <p:spPr bwMode="auto">
          <a:xfrm>
            <a:off x="6309679" y="3503750"/>
            <a:ext cx="391133" cy="2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8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K9A</a:t>
            </a:r>
          </a:p>
        </p:txBody>
      </p:sp>
      <p:sp>
        <p:nvSpPr>
          <p:cNvPr id="82" name="Rectangle 207"/>
          <p:cNvSpPr>
            <a:spLocks noChangeArrowheads="1"/>
          </p:cNvSpPr>
          <p:nvPr/>
        </p:nvSpPr>
        <p:spPr bwMode="auto">
          <a:xfrm>
            <a:off x="6251237" y="3694058"/>
            <a:ext cx="174740" cy="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83" name="Line 209"/>
          <p:cNvSpPr>
            <a:spLocks noChangeShapeType="1"/>
          </p:cNvSpPr>
          <p:nvPr/>
        </p:nvSpPr>
        <p:spPr bwMode="auto">
          <a:xfrm>
            <a:off x="6467951" y="3853295"/>
            <a:ext cx="84357"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84" name="Line 210"/>
          <p:cNvSpPr>
            <a:spLocks noChangeShapeType="1"/>
          </p:cNvSpPr>
          <p:nvPr/>
        </p:nvSpPr>
        <p:spPr bwMode="auto">
          <a:xfrm flipV="1">
            <a:off x="6553815" y="3801510"/>
            <a:ext cx="54229" cy="517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85" name="Line 211"/>
          <p:cNvSpPr>
            <a:spLocks noChangeShapeType="1"/>
          </p:cNvSpPr>
          <p:nvPr/>
        </p:nvSpPr>
        <p:spPr bwMode="auto">
          <a:xfrm>
            <a:off x="6553815" y="3853295"/>
            <a:ext cx="54229" cy="53079"/>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86" name="AutoShape 212"/>
          <p:cNvSpPr>
            <a:spLocks noChangeArrowheads="1"/>
          </p:cNvSpPr>
          <p:nvPr/>
        </p:nvSpPr>
        <p:spPr bwMode="auto">
          <a:xfrm>
            <a:off x="6609755" y="3779502"/>
            <a:ext cx="153651" cy="68614"/>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87" name="AutoShape 213"/>
          <p:cNvSpPr>
            <a:spLocks noChangeArrowheads="1"/>
          </p:cNvSpPr>
          <p:nvPr/>
        </p:nvSpPr>
        <p:spPr bwMode="auto">
          <a:xfrm>
            <a:off x="6608249" y="3857179"/>
            <a:ext cx="152144" cy="68614"/>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88" name="AutoShape 249"/>
          <p:cNvSpPr>
            <a:spLocks noChangeArrowheads="1"/>
          </p:cNvSpPr>
          <p:nvPr/>
        </p:nvSpPr>
        <p:spPr bwMode="auto">
          <a:xfrm>
            <a:off x="3074456" y="3073452"/>
            <a:ext cx="414875" cy="164199"/>
          </a:xfrm>
          <a:prstGeom prst="roundRect">
            <a:avLst>
              <a:gd name="adj" fmla="val 12495"/>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2700">
            <a:solidFill>
              <a:schemeClr val="bg2">
                <a:lumMod val="90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solidFill>
                <a:srgbClr val="FF0000"/>
              </a:solidFill>
              <a:latin typeface="Times New Roman" panose="02020603050405020304" pitchFamily="18" charset="0"/>
              <a:ea typeface="굴림" pitchFamily="50" charset="-127"/>
              <a:cs typeface="Times New Roman" panose="02020603050405020304" pitchFamily="18" charset="0"/>
            </a:endParaRPr>
          </a:p>
        </p:txBody>
      </p:sp>
      <p:sp>
        <p:nvSpPr>
          <p:cNvPr id="89" name="Oval 165"/>
          <p:cNvSpPr>
            <a:spLocks noChangeArrowheads="1"/>
          </p:cNvSpPr>
          <p:nvPr/>
        </p:nvSpPr>
        <p:spPr bwMode="auto">
          <a:xfrm>
            <a:off x="3826827" y="3452789"/>
            <a:ext cx="332909" cy="284815"/>
          </a:xfrm>
          <a:prstGeom prst="ellipse">
            <a:avLst/>
          </a:prstGeom>
          <a:solidFill>
            <a:schemeClr val="bg1"/>
          </a:solidFill>
          <a:ln w="12700">
            <a:solidFill>
              <a:srgbClr val="000000"/>
            </a:solidFill>
            <a:round/>
            <a:headEnd/>
            <a:tailEnd/>
          </a:ln>
          <a:effectLst>
            <a:outerShdw dist="107763" dir="2700000" algn="ctr" rotWithShape="0">
              <a:schemeClr val="bg2"/>
            </a:outerShdw>
          </a:effectLst>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90" name="Rectangle 167"/>
          <p:cNvSpPr>
            <a:spLocks noChangeArrowheads="1"/>
          </p:cNvSpPr>
          <p:nvPr/>
        </p:nvSpPr>
        <p:spPr bwMode="auto">
          <a:xfrm>
            <a:off x="3845246" y="3503750"/>
            <a:ext cx="386324" cy="2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800" b="1">
                <a:latin typeface="Times New Roman" panose="02020603050405020304" pitchFamily="18" charset="0"/>
                <a:ea typeface="Segoe UI Black" panose="020B0A02040204020203" pitchFamily="34" charset="0"/>
                <a:cs typeface="Times New Roman" panose="02020603050405020304" pitchFamily="18" charset="0"/>
              </a:rPr>
              <a:t>K2B</a:t>
            </a:r>
          </a:p>
        </p:txBody>
      </p:sp>
      <p:sp>
        <p:nvSpPr>
          <p:cNvPr id="91" name="Line 169"/>
          <p:cNvSpPr>
            <a:spLocks noChangeShapeType="1"/>
          </p:cNvSpPr>
          <p:nvPr/>
        </p:nvSpPr>
        <p:spPr bwMode="auto">
          <a:xfrm>
            <a:off x="4013615" y="3785867"/>
            <a:ext cx="3013" cy="486774"/>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92" name="Line 185"/>
          <p:cNvSpPr>
            <a:spLocks noChangeShapeType="1"/>
          </p:cNvSpPr>
          <p:nvPr/>
        </p:nvSpPr>
        <p:spPr bwMode="auto">
          <a:xfrm>
            <a:off x="4016666" y="3924499"/>
            <a:ext cx="84357"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93" name="Line 186"/>
          <p:cNvSpPr>
            <a:spLocks noChangeShapeType="1"/>
          </p:cNvSpPr>
          <p:nvPr/>
        </p:nvSpPr>
        <p:spPr bwMode="auto">
          <a:xfrm flipV="1">
            <a:off x="4094979" y="3872714"/>
            <a:ext cx="52722" cy="517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94" name="Line 187"/>
          <p:cNvSpPr>
            <a:spLocks noChangeShapeType="1"/>
          </p:cNvSpPr>
          <p:nvPr/>
        </p:nvSpPr>
        <p:spPr bwMode="auto">
          <a:xfrm>
            <a:off x="4094979" y="3924499"/>
            <a:ext cx="52722" cy="517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95" name="AutoShape 188"/>
          <p:cNvSpPr>
            <a:spLocks noChangeArrowheads="1"/>
          </p:cNvSpPr>
          <p:nvPr/>
        </p:nvSpPr>
        <p:spPr bwMode="auto">
          <a:xfrm>
            <a:off x="4149841" y="3850705"/>
            <a:ext cx="152144" cy="67320"/>
          </a:xfrm>
          <a:prstGeom prst="roundRect">
            <a:avLst>
              <a:gd name="adj" fmla="val 333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96" name="AutoShape 189"/>
          <p:cNvSpPr>
            <a:spLocks noChangeArrowheads="1"/>
          </p:cNvSpPr>
          <p:nvPr/>
        </p:nvSpPr>
        <p:spPr bwMode="auto">
          <a:xfrm>
            <a:off x="4146828" y="3928383"/>
            <a:ext cx="152144" cy="67320"/>
          </a:xfrm>
          <a:prstGeom prst="roundRect">
            <a:avLst>
              <a:gd name="adj" fmla="val 333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97" name="Line 60"/>
          <p:cNvSpPr>
            <a:spLocks noChangeShapeType="1"/>
          </p:cNvSpPr>
          <p:nvPr/>
        </p:nvSpPr>
        <p:spPr bwMode="auto">
          <a:xfrm flipV="1">
            <a:off x="2075870" y="4435920"/>
            <a:ext cx="0" cy="211064"/>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98" name="Freeform 78"/>
          <p:cNvSpPr>
            <a:spLocks/>
          </p:cNvSpPr>
          <p:nvPr/>
        </p:nvSpPr>
        <p:spPr bwMode="auto">
          <a:xfrm>
            <a:off x="2408384" y="4222265"/>
            <a:ext cx="215416" cy="55680"/>
          </a:xfrm>
          <a:custGeom>
            <a:avLst/>
            <a:gdLst>
              <a:gd name="T0" fmla="*/ 2147483646 w 143"/>
              <a:gd name="T1" fmla="*/ 2147483646 h 43"/>
              <a:gd name="T2" fmla="*/ 0 w 143"/>
              <a:gd name="T3" fmla="*/ 0 h 43"/>
              <a:gd name="T4" fmla="*/ 0 w 143"/>
              <a:gd name="T5" fmla="*/ 2147483646 h 43"/>
              <a:gd name="T6" fmla="*/ 2147483646 w 143"/>
              <a:gd name="T7" fmla="*/ 2147483646 h 43"/>
              <a:gd name="T8" fmla="*/ 0 60000 65536"/>
              <a:gd name="T9" fmla="*/ 0 60000 65536"/>
              <a:gd name="T10" fmla="*/ 0 60000 65536"/>
              <a:gd name="T11" fmla="*/ 0 60000 65536"/>
              <a:gd name="T12" fmla="*/ 0 w 143"/>
              <a:gd name="T13" fmla="*/ 0 h 43"/>
              <a:gd name="T14" fmla="*/ 143 w 143"/>
              <a:gd name="T15" fmla="*/ 43 h 43"/>
            </a:gdLst>
            <a:ahLst/>
            <a:cxnLst>
              <a:cxn ang="T8">
                <a:pos x="T0" y="T1"/>
              </a:cxn>
              <a:cxn ang="T9">
                <a:pos x="T2" y="T3"/>
              </a:cxn>
              <a:cxn ang="T10">
                <a:pos x="T4" y="T5"/>
              </a:cxn>
              <a:cxn ang="T11">
                <a:pos x="T6" y="T7"/>
              </a:cxn>
            </a:cxnLst>
            <a:rect l="T12" t="T13" r="T14" b="T15"/>
            <a:pathLst>
              <a:path w="143" h="43">
                <a:moveTo>
                  <a:pt x="142" y="19"/>
                </a:moveTo>
                <a:lnTo>
                  <a:pt x="0" y="0"/>
                </a:lnTo>
                <a:lnTo>
                  <a:pt x="0" y="42"/>
                </a:lnTo>
                <a:lnTo>
                  <a:pt x="142" y="19"/>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25" name="Freeform 80"/>
          <p:cNvSpPr>
            <a:spLocks/>
          </p:cNvSpPr>
          <p:nvPr/>
        </p:nvSpPr>
        <p:spPr bwMode="auto">
          <a:xfrm>
            <a:off x="2301430" y="4257227"/>
            <a:ext cx="108461" cy="172218"/>
          </a:xfrm>
          <a:custGeom>
            <a:avLst/>
            <a:gdLst>
              <a:gd name="T0" fmla="*/ 0 w 72"/>
              <a:gd name="T1" fmla="*/ 0 h 133"/>
              <a:gd name="T2" fmla="*/ 0 w 72"/>
              <a:gd name="T3" fmla="*/ 35 h 133"/>
              <a:gd name="T4" fmla="*/ 71 w 72"/>
              <a:gd name="T5" fmla="*/ 98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8"/>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26" name="Freeform 81"/>
          <p:cNvSpPr>
            <a:spLocks/>
          </p:cNvSpPr>
          <p:nvPr/>
        </p:nvSpPr>
        <p:spPr bwMode="auto">
          <a:xfrm>
            <a:off x="2301430" y="4257227"/>
            <a:ext cx="108461" cy="172218"/>
          </a:xfrm>
          <a:custGeom>
            <a:avLst/>
            <a:gdLst>
              <a:gd name="T0" fmla="*/ 0 w 72"/>
              <a:gd name="T1" fmla="*/ 132 h 133"/>
              <a:gd name="T2" fmla="*/ 0 w 72"/>
              <a:gd name="T3" fmla="*/ 96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6"/>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00" name="Line 60"/>
          <p:cNvSpPr>
            <a:spLocks noChangeShapeType="1"/>
          </p:cNvSpPr>
          <p:nvPr/>
        </p:nvSpPr>
        <p:spPr bwMode="auto">
          <a:xfrm flipV="1">
            <a:off x="2409849" y="4439157"/>
            <a:ext cx="0" cy="211064"/>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01" name="Line 83"/>
          <p:cNvSpPr>
            <a:spLocks noChangeShapeType="1"/>
          </p:cNvSpPr>
          <p:nvPr/>
        </p:nvSpPr>
        <p:spPr bwMode="auto">
          <a:xfrm flipV="1">
            <a:off x="2068348" y="4442392"/>
            <a:ext cx="236849"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02" name="Line 60"/>
          <p:cNvSpPr>
            <a:spLocks noChangeShapeType="1"/>
          </p:cNvSpPr>
          <p:nvPr/>
        </p:nvSpPr>
        <p:spPr bwMode="auto">
          <a:xfrm flipV="1">
            <a:off x="3102072" y="4447522"/>
            <a:ext cx="0" cy="21102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03" name="Freeform 78"/>
          <p:cNvSpPr>
            <a:spLocks/>
          </p:cNvSpPr>
          <p:nvPr/>
        </p:nvSpPr>
        <p:spPr bwMode="auto">
          <a:xfrm>
            <a:off x="3425273" y="4233910"/>
            <a:ext cx="215413" cy="55669"/>
          </a:xfrm>
          <a:custGeom>
            <a:avLst/>
            <a:gdLst>
              <a:gd name="T0" fmla="*/ 2147483646 w 143"/>
              <a:gd name="T1" fmla="*/ 2147483646 h 43"/>
              <a:gd name="T2" fmla="*/ 0 w 143"/>
              <a:gd name="T3" fmla="*/ 0 h 43"/>
              <a:gd name="T4" fmla="*/ 0 w 143"/>
              <a:gd name="T5" fmla="*/ 2147483646 h 43"/>
              <a:gd name="T6" fmla="*/ 2147483646 w 143"/>
              <a:gd name="T7" fmla="*/ 2147483646 h 43"/>
              <a:gd name="T8" fmla="*/ 0 60000 65536"/>
              <a:gd name="T9" fmla="*/ 0 60000 65536"/>
              <a:gd name="T10" fmla="*/ 0 60000 65536"/>
              <a:gd name="T11" fmla="*/ 0 60000 65536"/>
              <a:gd name="T12" fmla="*/ 0 w 143"/>
              <a:gd name="T13" fmla="*/ 0 h 43"/>
              <a:gd name="T14" fmla="*/ 143 w 143"/>
              <a:gd name="T15" fmla="*/ 43 h 43"/>
            </a:gdLst>
            <a:ahLst/>
            <a:cxnLst>
              <a:cxn ang="T8">
                <a:pos x="T0" y="T1"/>
              </a:cxn>
              <a:cxn ang="T9">
                <a:pos x="T2" y="T3"/>
              </a:cxn>
              <a:cxn ang="T10">
                <a:pos x="T4" y="T5"/>
              </a:cxn>
              <a:cxn ang="T11">
                <a:pos x="T6" y="T7"/>
              </a:cxn>
            </a:cxnLst>
            <a:rect l="T12" t="T13" r="T14" b="T15"/>
            <a:pathLst>
              <a:path w="143" h="43">
                <a:moveTo>
                  <a:pt x="142" y="19"/>
                </a:moveTo>
                <a:lnTo>
                  <a:pt x="0" y="0"/>
                </a:lnTo>
                <a:lnTo>
                  <a:pt x="0" y="42"/>
                </a:lnTo>
                <a:lnTo>
                  <a:pt x="142" y="19"/>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23" name="Freeform 80"/>
          <p:cNvSpPr>
            <a:spLocks/>
          </p:cNvSpPr>
          <p:nvPr/>
        </p:nvSpPr>
        <p:spPr bwMode="auto">
          <a:xfrm>
            <a:off x="3321088" y="4268866"/>
            <a:ext cx="108459" cy="172183"/>
          </a:xfrm>
          <a:custGeom>
            <a:avLst/>
            <a:gdLst>
              <a:gd name="T0" fmla="*/ 0 w 72"/>
              <a:gd name="T1" fmla="*/ 0 h 133"/>
              <a:gd name="T2" fmla="*/ 0 w 72"/>
              <a:gd name="T3" fmla="*/ 35 h 133"/>
              <a:gd name="T4" fmla="*/ 71 w 72"/>
              <a:gd name="T5" fmla="*/ 98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8"/>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24" name="Freeform 81"/>
          <p:cNvSpPr>
            <a:spLocks/>
          </p:cNvSpPr>
          <p:nvPr/>
        </p:nvSpPr>
        <p:spPr bwMode="auto">
          <a:xfrm>
            <a:off x="3321088" y="4268866"/>
            <a:ext cx="108459" cy="172183"/>
          </a:xfrm>
          <a:custGeom>
            <a:avLst/>
            <a:gdLst>
              <a:gd name="T0" fmla="*/ 0 w 72"/>
              <a:gd name="T1" fmla="*/ 132 h 133"/>
              <a:gd name="T2" fmla="*/ 0 w 72"/>
              <a:gd name="T3" fmla="*/ 96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6"/>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05" name="Line 60"/>
          <p:cNvSpPr>
            <a:spLocks noChangeShapeType="1"/>
          </p:cNvSpPr>
          <p:nvPr/>
        </p:nvSpPr>
        <p:spPr bwMode="auto">
          <a:xfrm flipV="1">
            <a:off x="3428937" y="4451406"/>
            <a:ext cx="0" cy="21102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06" name="Line 83"/>
          <p:cNvSpPr>
            <a:spLocks noChangeShapeType="1"/>
          </p:cNvSpPr>
          <p:nvPr/>
        </p:nvSpPr>
        <p:spPr bwMode="auto">
          <a:xfrm flipV="1">
            <a:off x="3093461" y="4451514"/>
            <a:ext cx="236502"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07" name="Line 60"/>
          <p:cNvSpPr>
            <a:spLocks noChangeShapeType="1"/>
          </p:cNvSpPr>
          <p:nvPr/>
        </p:nvSpPr>
        <p:spPr bwMode="auto">
          <a:xfrm flipV="1">
            <a:off x="3789816" y="4451406"/>
            <a:ext cx="0" cy="21102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r>
              <a:rPr lang="en-US" altLang="ko-KR" sz="1200" b="1" dirty="0" smtClean="0">
                <a:latin typeface="Times New Roman" panose="02020603050405020304" pitchFamily="18" charset="0"/>
                <a:cs typeface="Times New Roman" panose="02020603050405020304" pitchFamily="18" charset="0"/>
              </a:rPr>
              <a:t> </a:t>
            </a:r>
            <a:endParaRPr lang="ko-KR" altLang="en-US" sz="1200" b="1" dirty="0">
              <a:latin typeface="Times New Roman" panose="02020603050405020304" pitchFamily="18" charset="0"/>
              <a:cs typeface="Times New Roman" panose="02020603050405020304" pitchFamily="18" charset="0"/>
            </a:endParaRPr>
          </a:p>
        </p:txBody>
      </p:sp>
      <p:sp>
        <p:nvSpPr>
          <p:cNvPr id="108" name="Freeform 78"/>
          <p:cNvSpPr>
            <a:spLocks/>
          </p:cNvSpPr>
          <p:nvPr/>
        </p:nvSpPr>
        <p:spPr bwMode="auto">
          <a:xfrm>
            <a:off x="4122726" y="4237795"/>
            <a:ext cx="215411" cy="55668"/>
          </a:xfrm>
          <a:custGeom>
            <a:avLst/>
            <a:gdLst>
              <a:gd name="T0" fmla="*/ 2147483646 w 143"/>
              <a:gd name="T1" fmla="*/ 2147483646 h 43"/>
              <a:gd name="T2" fmla="*/ 0 w 143"/>
              <a:gd name="T3" fmla="*/ 0 h 43"/>
              <a:gd name="T4" fmla="*/ 0 w 143"/>
              <a:gd name="T5" fmla="*/ 2147483646 h 43"/>
              <a:gd name="T6" fmla="*/ 2147483646 w 143"/>
              <a:gd name="T7" fmla="*/ 2147483646 h 43"/>
              <a:gd name="T8" fmla="*/ 0 60000 65536"/>
              <a:gd name="T9" fmla="*/ 0 60000 65536"/>
              <a:gd name="T10" fmla="*/ 0 60000 65536"/>
              <a:gd name="T11" fmla="*/ 0 60000 65536"/>
              <a:gd name="T12" fmla="*/ 0 w 143"/>
              <a:gd name="T13" fmla="*/ 0 h 43"/>
              <a:gd name="T14" fmla="*/ 143 w 143"/>
              <a:gd name="T15" fmla="*/ 43 h 43"/>
            </a:gdLst>
            <a:ahLst/>
            <a:cxnLst>
              <a:cxn ang="T8">
                <a:pos x="T0" y="T1"/>
              </a:cxn>
              <a:cxn ang="T9">
                <a:pos x="T2" y="T3"/>
              </a:cxn>
              <a:cxn ang="T10">
                <a:pos x="T4" y="T5"/>
              </a:cxn>
              <a:cxn ang="T11">
                <a:pos x="T6" y="T7"/>
              </a:cxn>
            </a:cxnLst>
            <a:rect l="T12" t="T13" r="T14" b="T15"/>
            <a:pathLst>
              <a:path w="143" h="43">
                <a:moveTo>
                  <a:pt x="142" y="19"/>
                </a:moveTo>
                <a:lnTo>
                  <a:pt x="0" y="0"/>
                </a:lnTo>
                <a:lnTo>
                  <a:pt x="0" y="42"/>
                </a:lnTo>
                <a:lnTo>
                  <a:pt x="142" y="19"/>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21" name="Freeform 80"/>
          <p:cNvSpPr>
            <a:spLocks/>
          </p:cNvSpPr>
          <p:nvPr/>
        </p:nvSpPr>
        <p:spPr bwMode="auto">
          <a:xfrm>
            <a:off x="4016761" y="4276471"/>
            <a:ext cx="108459" cy="172184"/>
          </a:xfrm>
          <a:custGeom>
            <a:avLst/>
            <a:gdLst>
              <a:gd name="T0" fmla="*/ 0 w 72"/>
              <a:gd name="T1" fmla="*/ 0 h 133"/>
              <a:gd name="T2" fmla="*/ 0 w 72"/>
              <a:gd name="T3" fmla="*/ 35 h 133"/>
              <a:gd name="T4" fmla="*/ 71 w 72"/>
              <a:gd name="T5" fmla="*/ 98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8"/>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22" name="Freeform 81"/>
          <p:cNvSpPr>
            <a:spLocks/>
          </p:cNvSpPr>
          <p:nvPr/>
        </p:nvSpPr>
        <p:spPr bwMode="auto">
          <a:xfrm>
            <a:off x="4016761" y="4276471"/>
            <a:ext cx="108459" cy="172184"/>
          </a:xfrm>
          <a:custGeom>
            <a:avLst/>
            <a:gdLst>
              <a:gd name="T0" fmla="*/ 0 w 72"/>
              <a:gd name="T1" fmla="*/ 132 h 133"/>
              <a:gd name="T2" fmla="*/ 0 w 72"/>
              <a:gd name="T3" fmla="*/ 96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6"/>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10" name="Line 60"/>
          <p:cNvSpPr>
            <a:spLocks noChangeShapeType="1"/>
          </p:cNvSpPr>
          <p:nvPr/>
        </p:nvSpPr>
        <p:spPr bwMode="auto">
          <a:xfrm flipV="1">
            <a:off x="4124232" y="4447847"/>
            <a:ext cx="0" cy="21102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11" name="Line 83"/>
          <p:cNvSpPr>
            <a:spLocks noChangeShapeType="1"/>
          </p:cNvSpPr>
          <p:nvPr/>
        </p:nvSpPr>
        <p:spPr bwMode="auto">
          <a:xfrm flipV="1">
            <a:off x="3781206" y="4457879"/>
            <a:ext cx="236501"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12" name="Line 60"/>
          <p:cNvSpPr>
            <a:spLocks noChangeShapeType="1"/>
          </p:cNvSpPr>
          <p:nvPr/>
        </p:nvSpPr>
        <p:spPr bwMode="auto">
          <a:xfrm flipV="1">
            <a:off x="4564094" y="4459173"/>
            <a:ext cx="0" cy="21102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13" name="Line 60"/>
          <p:cNvSpPr>
            <a:spLocks noChangeShapeType="1"/>
          </p:cNvSpPr>
          <p:nvPr/>
        </p:nvSpPr>
        <p:spPr bwMode="auto">
          <a:xfrm flipV="1">
            <a:off x="4896129" y="4503190"/>
            <a:ext cx="0" cy="16453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14" name="Line 60"/>
          <p:cNvSpPr>
            <a:spLocks noChangeShapeType="1"/>
          </p:cNvSpPr>
          <p:nvPr/>
        </p:nvSpPr>
        <p:spPr bwMode="auto">
          <a:xfrm flipV="1">
            <a:off x="5292296" y="4463057"/>
            <a:ext cx="0" cy="21102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15" name="Line 60"/>
          <p:cNvSpPr>
            <a:spLocks noChangeShapeType="1"/>
          </p:cNvSpPr>
          <p:nvPr/>
        </p:nvSpPr>
        <p:spPr bwMode="auto">
          <a:xfrm flipV="1">
            <a:off x="5627597" y="4466941"/>
            <a:ext cx="0" cy="211022"/>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16" name="Line 60"/>
          <p:cNvSpPr>
            <a:spLocks noChangeShapeType="1"/>
          </p:cNvSpPr>
          <p:nvPr/>
        </p:nvSpPr>
        <p:spPr bwMode="auto">
          <a:xfrm flipV="1">
            <a:off x="7340883" y="4441098"/>
            <a:ext cx="0" cy="21777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17" name="Freeform 78"/>
          <p:cNvSpPr>
            <a:spLocks/>
          </p:cNvSpPr>
          <p:nvPr/>
        </p:nvSpPr>
        <p:spPr bwMode="auto">
          <a:xfrm>
            <a:off x="7670161" y="4227443"/>
            <a:ext cx="215416" cy="55680"/>
          </a:xfrm>
          <a:custGeom>
            <a:avLst/>
            <a:gdLst>
              <a:gd name="T0" fmla="*/ 2147483646 w 143"/>
              <a:gd name="T1" fmla="*/ 2147483646 h 43"/>
              <a:gd name="T2" fmla="*/ 0 w 143"/>
              <a:gd name="T3" fmla="*/ 0 h 43"/>
              <a:gd name="T4" fmla="*/ 0 w 143"/>
              <a:gd name="T5" fmla="*/ 2147483646 h 43"/>
              <a:gd name="T6" fmla="*/ 2147483646 w 143"/>
              <a:gd name="T7" fmla="*/ 2147483646 h 43"/>
              <a:gd name="T8" fmla="*/ 0 60000 65536"/>
              <a:gd name="T9" fmla="*/ 0 60000 65536"/>
              <a:gd name="T10" fmla="*/ 0 60000 65536"/>
              <a:gd name="T11" fmla="*/ 0 60000 65536"/>
              <a:gd name="T12" fmla="*/ 0 w 143"/>
              <a:gd name="T13" fmla="*/ 0 h 43"/>
              <a:gd name="T14" fmla="*/ 143 w 143"/>
              <a:gd name="T15" fmla="*/ 43 h 43"/>
            </a:gdLst>
            <a:ahLst/>
            <a:cxnLst>
              <a:cxn ang="T8">
                <a:pos x="T0" y="T1"/>
              </a:cxn>
              <a:cxn ang="T9">
                <a:pos x="T2" y="T3"/>
              </a:cxn>
              <a:cxn ang="T10">
                <a:pos x="T4" y="T5"/>
              </a:cxn>
              <a:cxn ang="T11">
                <a:pos x="T6" y="T7"/>
              </a:cxn>
            </a:cxnLst>
            <a:rect l="T12" t="T13" r="T14" b="T15"/>
            <a:pathLst>
              <a:path w="143" h="43">
                <a:moveTo>
                  <a:pt x="142" y="19"/>
                </a:moveTo>
                <a:lnTo>
                  <a:pt x="0" y="0"/>
                </a:lnTo>
                <a:lnTo>
                  <a:pt x="0" y="42"/>
                </a:lnTo>
                <a:lnTo>
                  <a:pt x="142" y="19"/>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19" name="Freeform 80"/>
          <p:cNvSpPr>
            <a:spLocks/>
          </p:cNvSpPr>
          <p:nvPr/>
        </p:nvSpPr>
        <p:spPr bwMode="auto">
          <a:xfrm>
            <a:off x="7561050" y="4268608"/>
            <a:ext cx="108461" cy="172218"/>
          </a:xfrm>
          <a:custGeom>
            <a:avLst/>
            <a:gdLst>
              <a:gd name="T0" fmla="*/ 0 w 72"/>
              <a:gd name="T1" fmla="*/ 0 h 133"/>
              <a:gd name="T2" fmla="*/ 0 w 72"/>
              <a:gd name="T3" fmla="*/ 35 h 133"/>
              <a:gd name="T4" fmla="*/ 71 w 72"/>
              <a:gd name="T5" fmla="*/ 98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8"/>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20" name="Freeform 81"/>
          <p:cNvSpPr>
            <a:spLocks/>
          </p:cNvSpPr>
          <p:nvPr/>
        </p:nvSpPr>
        <p:spPr bwMode="auto">
          <a:xfrm>
            <a:off x="7561050" y="4268608"/>
            <a:ext cx="108461" cy="172218"/>
          </a:xfrm>
          <a:custGeom>
            <a:avLst/>
            <a:gdLst>
              <a:gd name="T0" fmla="*/ 0 w 72"/>
              <a:gd name="T1" fmla="*/ 132 h 133"/>
              <a:gd name="T2" fmla="*/ 0 w 72"/>
              <a:gd name="T3" fmla="*/ 96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6"/>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19" name="Line 60"/>
          <p:cNvSpPr>
            <a:spLocks noChangeShapeType="1"/>
          </p:cNvSpPr>
          <p:nvPr/>
        </p:nvSpPr>
        <p:spPr bwMode="auto">
          <a:xfrm flipV="1">
            <a:off x="7668390" y="4444335"/>
            <a:ext cx="0" cy="211064"/>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20" name="Line 83"/>
          <p:cNvSpPr>
            <a:spLocks noChangeShapeType="1"/>
          </p:cNvSpPr>
          <p:nvPr/>
        </p:nvSpPr>
        <p:spPr bwMode="auto">
          <a:xfrm flipV="1">
            <a:off x="7333361" y="4447571"/>
            <a:ext cx="236849"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214" name="Line 175"/>
          <p:cNvSpPr>
            <a:spLocks noChangeShapeType="1"/>
          </p:cNvSpPr>
          <p:nvPr/>
        </p:nvSpPr>
        <p:spPr bwMode="auto">
          <a:xfrm flipH="1">
            <a:off x="-1171436" y="-44797"/>
            <a:ext cx="3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15" name="Line 176"/>
          <p:cNvSpPr>
            <a:spLocks noChangeShapeType="1"/>
          </p:cNvSpPr>
          <p:nvPr/>
        </p:nvSpPr>
        <p:spPr bwMode="auto">
          <a:xfrm>
            <a:off x="-1171255" y="-44797"/>
            <a:ext cx="3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16" name="Line 177"/>
          <p:cNvSpPr>
            <a:spLocks noChangeShapeType="1"/>
          </p:cNvSpPr>
          <p:nvPr/>
        </p:nvSpPr>
        <p:spPr bwMode="auto">
          <a:xfrm>
            <a:off x="-1171345" y="-44797"/>
            <a:ext cx="34"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17" name="Line 178"/>
          <p:cNvSpPr>
            <a:spLocks noChangeShapeType="1"/>
          </p:cNvSpPr>
          <p:nvPr/>
        </p:nvSpPr>
        <p:spPr bwMode="auto">
          <a:xfrm>
            <a:off x="-1171164" y="-44797"/>
            <a:ext cx="35"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218" name="Line 179"/>
          <p:cNvSpPr>
            <a:spLocks noChangeShapeType="1"/>
          </p:cNvSpPr>
          <p:nvPr/>
        </p:nvSpPr>
        <p:spPr bwMode="auto">
          <a:xfrm>
            <a:off x="-1171527" y="-44797"/>
            <a:ext cx="37"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2000" b="1">
              <a:latin typeface="Times New Roman" panose="02020603050405020304" pitchFamily="18" charset="0"/>
              <a:cs typeface="Times New Roman" panose="02020603050405020304" pitchFamily="18" charset="0"/>
            </a:endParaRPr>
          </a:p>
        </p:txBody>
      </p:sp>
      <p:sp>
        <p:nvSpPr>
          <p:cNvPr id="122" name="Rectangle 198"/>
          <p:cNvSpPr>
            <a:spLocks noChangeArrowheads="1"/>
          </p:cNvSpPr>
          <p:nvPr/>
        </p:nvSpPr>
        <p:spPr bwMode="auto">
          <a:xfrm>
            <a:off x="4520919" y="2900556"/>
            <a:ext cx="47128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C3</a:t>
            </a:r>
          </a:p>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12 dB</a:t>
            </a:r>
            <a:endPar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23" name="Oval 203"/>
          <p:cNvSpPr>
            <a:spLocks noChangeArrowheads="1"/>
          </p:cNvSpPr>
          <p:nvPr/>
        </p:nvSpPr>
        <p:spPr bwMode="auto">
          <a:xfrm>
            <a:off x="4852669" y="3452789"/>
            <a:ext cx="332910" cy="284815"/>
          </a:xfrm>
          <a:prstGeom prst="ellipse">
            <a:avLst/>
          </a:prstGeom>
          <a:solidFill>
            <a:schemeClr val="bg1"/>
          </a:solidFill>
          <a:ln w="12700">
            <a:solidFill>
              <a:srgbClr val="000000"/>
            </a:solidFill>
            <a:round/>
            <a:headEnd/>
            <a:tailEnd/>
          </a:ln>
          <a:effectLst>
            <a:outerShdw dist="107763" dir="2700000" algn="ctr" rotWithShape="0">
              <a:schemeClr val="bg2"/>
            </a:outerShdw>
          </a:effectLst>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124" name="Line 204"/>
          <p:cNvSpPr>
            <a:spLocks noChangeShapeType="1"/>
          </p:cNvSpPr>
          <p:nvPr/>
        </p:nvSpPr>
        <p:spPr bwMode="auto">
          <a:xfrm flipH="1">
            <a:off x="5032578" y="3308263"/>
            <a:ext cx="1505" cy="13334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25" name="Line 205"/>
          <p:cNvSpPr>
            <a:spLocks noChangeShapeType="1"/>
          </p:cNvSpPr>
          <p:nvPr/>
        </p:nvSpPr>
        <p:spPr bwMode="auto">
          <a:xfrm>
            <a:off x="5028058" y="3743253"/>
            <a:ext cx="0" cy="36767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26" name="Rectangle 206"/>
          <p:cNvSpPr>
            <a:spLocks noChangeArrowheads="1"/>
          </p:cNvSpPr>
          <p:nvPr/>
        </p:nvSpPr>
        <p:spPr bwMode="auto">
          <a:xfrm>
            <a:off x="4875608" y="3503750"/>
            <a:ext cx="317395" cy="2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800" b="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K3</a:t>
            </a:r>
          </a:p>
        </p:txBody>
      </p:sp>
      <p:sp>
        <p:nvSpPr>
          <p:cNvPr id="127" name="Rectangle 207"/>
          <p:cNvSpPr>
            <a:spLocks noChangeArrowheads="1"/>
          </p:cNvSpPr>
          <p:nvPr/>
        </p:nvSpPr>
        <p:spPr bwMode="auto">
          <a:xfrm>
            <a:off x="4817166" y="3704415"/>
            <a:ext cx="174740" cy="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128" name="Line 209"/>
          <p:cNvSpPr>
            <a:spLocks noChangeShapeType="1"/>
          </p:cNvSpPr>
          <p:nvPr/>
        </p:nvSpPr>
        <p:spPr bwMode="auto">
          <a:xfrm>
            <a:off x="5036037" y="3863652"/>
            <a:ext cx="84357"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29" name="Line 210"/>
          <p:cNvSpPr>
            <a:spLocks noChangeShapeType="1"/>
          </p:cNvSpPr>
          <p:nvPr/>
        </p:nvSpPr>
        <p:spPr bwMode="auto">
          <a:xfrm flipV="1">
            <a:off x="5119743" y="3811867"/>
            <a:ext cx="54229" cy="51785"/>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30" name="Line 211"/>
          <p:cNvSpPr>
            <a:spLocks noChangeShapeType="1"/>
          </p:cNvSpPr>
          <p:nvPr/>
        </p:nvSpPr>
        <p:spPr bwMode="auto">
          <a:xfrm>
            <a:off x="5119743" y="3863652"/>
            <a:ext cx="54229" cy="53079"/>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31" name="AutoShape 212"/>
          <p:cNvSpPr>
            <a:spLocks noChangeArrowheads="1"/>
          </p:cNvSpPr>
          <p:nvPr/>
        </p:nvSpPr>
        <p:spPr bwMode="auto">
          <a:xfrm>
            <a:off x="5175683" y="3789859"/>
            <a:ext cx="153651" cy="68614"/>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132" name="AutoShape 213"/>
          <p:cNvSpPr>
            <a:spLocks noChangeArrowheads="1"/>
          </p:cNvSpPr>
          <p:nvPr/>
        </p:nvSpPr>
        <p:spPr bwMode="auto">
          <a:xfrm>
            <a:off x="5174177" y="3867536"/>
            <a:ext cx="152144" cy="68614"/>
          </a:xfrm>
          <a:prstGeom prst="roundRect">
            <a:avLst>
              <a:gd name="adj" fmla="val 32829"/>
            </a:avLst>
          </a:prstGeom>
          <a:solidFill>
            <a:schemeClr val="accent3">
              <a:lumMod val="60000"/>
              <a:lumOff val="40000"/>
            </a:schemeClr>
          </a:solidFill>
          <a:ln w="38100">
            <a:solidFill>
              <a:schemeClr val="accent2">
                <a:lumMod val="75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latin typeface="Times New Roman" panose="02020603050405020304" pitchFamily="18" charset="0"/>
              <a:ea typeface="굴림" pitchFamily="50" charset="-127"/>
              <a:cs typeface="Times New Roman" panose="02020603050405020304" pitchFamily="18" charset="0"/>
            </a:endParaRPr>
          </a:p>
        </p:txBody>
      </p:sp>
      <p:sp>
        <p:nvSpPr>
          <p:cNvPr id="133" name="Line 66"/>
          <p:cNvSpPr>
            <a:spLocks noChangeShapeType="1"/>
          </p:cNvSpPr>
          <p:nvPr/>
        </p:nvSpPr>
        <p:spPr bwMode="auto">
          <a:xfrm flipV="1">
            <a:off x="4564522" y="4279223"/>
            <a:ext cx="0" cy="6732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34" name="Line 67"/>
          <p:cNvSpPr>
            <a:spLocks noChangeShapeType="1"/>
          </p:cNvSpPr>
          <p:nvPr/>
        </p:nvSpPr>
        <p:spPr bwMode="auto">
          <a:xfrm flipV="1">
            <a:off x="4555777" y="4280989"/>
            <a:ext cx="472281" cy="2134"/>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35" name="Freeform 84"/>
          <p:cNvSpPr>
            <a:spLocks/>
          </p:cNvSpPr>
          <p:nvPr/>
        </p:nvSpPr>
        <p:spPr bwMode="auto">
          <a:xfrm>
            <a:off x="4669540" y="4305115"/>
            <a:ext cx="215413" cy="54374"/>
          </a:xfrm>
          <a:custGeom>
            <a:avLst/>
            <a:gdLst>
              <a:gd name="T0" fmla="*/ 2147483646 w 143"/>
              <a:gd name="T1" fmla="*/ 2147483646 h 42"/>
              <a:gd name="T2" fmla="*/ 0 w 143"/>
              <a:gd name="T3" fmla="*/ 0 h 42"/>
              <a:gd name="T4" fmla="*/ 0 w 143"/>
              <a:gd name="T5" fmla="*/ 2147483646 h 42"/>
              <a:gd name="T6" fmla="*/ 2147483646 w 143"/>
              <a:gd name="T7" fmla="*/ 2147483646 h 42"/>
              <a:gd name="T8" fmla="*/ 0 60000 65536"/>
              <a:gd name="T9" fmla="*/ 0 60000 65536"/>
              <a:gd name="T10" fmla="*/ 0 60000 65536"/>
              <a:gd name="T11" fmla="*/ 0 60000 65536"/>
              <a:gd name="T12" fmla="*/ 0 w 143"/>
              <a:gd name="T13" fmla="*/ 0 h 42"/>
              <a:gd name="T14" fmla="*/ 143 w 143"/>
              <a:gd name="T15" fmla="*/ 42 h 42"/>
            </a:gdLst>
            <a:ahLst/>
            <a:cxnLst>
              <a:cxn ang="T8">
                <a:pos x="T0" y="T1"/>
              </a:cxn>
              <a:cxn ang="T9">
                <a:pos x="T2" y="T3"/>
              </a:cxn>
              <a:cxn ang="T10">
                <a:pos x="T4" y="T5"/>
              </a:cxn>
              <a:cxn ang="T11">
                <a:pos x="T6" y="T7"/>
              </a:cxn>
            </a:cxnLst>
            <a:rect l="T12" t="T13" r="T14" b="T15"/>
            <a:pathLst>
              <a:path w="143" h="42">
                <a:moveTo>
                  <a:pt x="142" y="19"/>
                </a:moveTo>
                <a:lnTo>
                  <a:pt x="0" y="0"/>
                </a:lnTo>
                <a:lnTo>
                  <a:pt x="0" y="41"/>
                </a:lnTo>
                <a:lnTo>
                  <a:pt x="142" y="19"/>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12" name="Freeform 86"/>
          <p:cNvSpPr>
            <a:spLocks/>
          </p:cNvSpPr>
          <p:nvPr/>
        </p:nvSpPr>
        <p:spPr bwMode="auto">
          <a:xfrm>
            <a:off x="4564522" y="4332302"/>
            <a:ext cx="108459" cy="172184"/>
          </a:xfrm>
          <a:custGeom>
            <a:avLst/>
            <a:gdLst>
              <a:gd name="T0" fmla="*/ 0 w 72"/>
              <a:gd name="T1" fmla="*/ 0 h 133"/>
              <a:gd name="T2" fmla="*/ 0 w 72"/>
              <a:gd name="T3" fmla="*/ 35 h 133"/>
              <a:gd name="T4" fmla="*/ 71 w 72"/>
              <a:gd name="T5" fmla="*/ 98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8"/>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13" name="Freeform 87"/>
          <p:cNvSpPr>
            <a:spLocks/>
          </p:cNvSpPr>
          <p:nvPr/>
        </p:nvSpPr>
        <p:spPr bwMode="auto">
          <a:xfrm>
            <a:off x="4564522" y="4332302"/>
            <a:ext cx="108459" cy="172184"/>
          </a:xfrm>
          <a:custGeom>
            <a:avLst/>
            <a:gdLst>
              <a:gd name="T0" fmla="*/ 0 w 72"/>
              <a:gd name="T1" fmla="*/ 132 h 133"/>
              <a:gd name="T2" fmla="*/ 0 w 72"/>
              <a:gd name="T3" fmla="*/ 97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7"/>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37" name="Freeform 89"/>
          <p:cNvSpPr>
            <a:spLocks/>
          </p:cNvSpPr>
          <p:nvPr/>
        </p:nvSpPr>
        <p:spPr bwMode="auto">
          <a:xfrm>
            <a:off x="5128986" y="4072085"/>
            <a:ext cx="213906" cy="55668"/>
          </a:xfrm>
          <a:custGeom>
            <a:avLst/>
            <a:gdLst>
              <a:gd name="T0" fmla="*/ 2147483646 w 142"/>
              <a:gd name="T1" fmla="*/ 2147483646 h 43"/>
              <a:gd name="T2" fmla="*/ 0 w 142"/>
              <a:gd name="T3" fmla="*/ 0 h 43"/>
              <a:gd name="T4" fmla="*/ 0 w 142"/>
              <a:gd name="T5" fmla="*/ 2147483646 h 43"/>
              <a:gd name="T6" fmla="*/ 2147483646 w 142"/>
              <a:gd name="T7" fmla="*/ 2147483646 h 43"/>
              <a:gd name="T8" fmla="*/ 0 60000 65536"/>
              <a:gd name="T9" fmla="*/ 0 60000 65536"/>
              <a:gd name="T10" fmla="*/ 0 60000 65536"/>
              <a:gd name="T11" fmla="*/ 0 60000 65536"/>
              <a:gd name="T12" fmla="*/ 0 w 142"/>
              <a:gd name="T13" fmla="*/ 0 h 43"/>
              <a:gd name="T14" fmla="*/ 142 w 142"/>
              <a:gd name="T15" fmla="*/ 43 h 43"/>
            </a:gdLst>
            <a:ahLst/>
            <a:cxnLst>
              <a:cxn ang="T8">
                <a:pos x="T0" y="T1"/>
              </a:cxn>
              <a:cxn ang="T9">
                <a:pos x="T2" y="T3"/>
              </a:cxn>
              <a:cxn ang="T10">
                <a:pos x="T4" y="T5"/>
              </a:cxn>
              <a:cxn ang="T11">
                <a:pos x="T6" y="T7"/>
              </a:cxn>
            </a:cxnLst>
            <a:rect l="T12" t="T13" r="T14" b="T15"/>
            <a:pathLst>
              <a:path w="142" h="43">
                <a:moveTo>
                  <a:pt x="141" y="19"/>
                </a:moveTo>
                <a:lnTo>
                  <a:pt x="0" y="0"/>
                </a:lnTo>
                <a:lnTo>
                  <a:pt x="0" y="42"/>
                </a:lnTo>
                <a:lnTo>
                  <a:pt x="141" y="19"/>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10" name="Freeform 91"/>
          <p:cNvSpPr>
            <a:spLocks/>
          </p:cNvSpPr>
          <p:nvPr/>
        </p:nvSpPr>
        <p:spPr bwMode="auto">
          <a:xfrm>
            <a:off x="5028075" y="4110010"/>
            <a:ext cx="108459" cy="172183"/>
          </a:xfrm>
          <a:custGeom>
            <a:avLst/>
            <a:gdLst>
              <a:gd name="T0" fmla="*/ 0 w 72"/>
              <a:gd name="T1" fmla="*/ 0 h 133"/>
              <a:gd name="T2" fmla="*/ 0 w 72"/>
              <a:gd name="T3" fmla="*/ 35 h 133"/>
              <a:gd name="T4" fmla="*/ 71 w 72"/>
              <a:gd name="T5" fmla="*/ 99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9"/>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11" name="Freeform 92"/>
          <p:cNvSpPr>
            <a:spLocks/>
          </p:cNvSpPr>
          <p:nvPr/>
        </p:nvSpPr>
        <p:spPr bwMode="auto">
          <a:xfrm>
            <a:off x="5028075" y="4110010"/>
            <a:ext cx="108459" cy="172183"/>
          </a:xfrm>
          <a:custGeom>
            <a:avLst/>
            <a:gdLst>
              <a:gd name="T0" fmla="*/ 0 w 72"/>
              <a:gd name="T1" fmla="*/ 132 h 133"/>
              <a:gd name="T2" fmla="*/ 0 w 72"/>
              <a:gd name="T3" fmla="*/ 97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7"/>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39" name="Freeform 96"/>
          <p:cNvSpPr>
            <a:spLocks/>
          </p:cNvSpPr>
          <p:nvPr/>
        </p:nvSpPr>
        <p:spPr bwMode="auto">
          <a:xfrm>
            <a:off x="5394983" y="4268866"/>
            <a:ext cx="215413" cy="55668"/>
          </a:xfrm>
          <a:custGeom>
            <a:avLst/>
            <a:gdLst>
              <a:gd name="T0" fmla="*/ 2147483646 w 143"/>
              <a:gd name="T1" fmla="*/ 2147483646 h 43"/>
              <a:gd name="T2" fmla="*/ 0 w 143"/>
              <a:gd name="T3" fmla="*/ 0 h 43"/>
              <a:gd name="T4" fmla="*/ 0 w 143"/>
              <a:gd name="T5" fmla="*/ 2147483646 h 43"/>
              <a:gd name="T6" fmla="*/ 2147483646 w 143"/>
              <a:gd name="T7" fmla="*/ 2147483646 h 43"/>
              <a:gd name="T8" fmla="*/ 0 60000 65536"/>
              <a:gd name="T9" fmla="*/ 0 60000 65536"/>
              <a:gd name="T10" fmla="*/ 0 60000 65536"/>
              <a:gd name="T11" fmla="*/ 0 60000 65536"/>
              <a:gd name="T12" fmla="*/ 0 w 143"/>
              <a:gd name="T13" fmla="*/ 0 h 43"/>
              <a:gd name="T14" fmla="*/ 143 w 143"/>
              <a:gd name="T15" fmla="*/ 43 h 43"/>
            </a:gdLst>
            <a:ahLst/>
            <a:cxnLst>
              <a:cxn ang="T8">
                <a:pos x="T0" y="T1"/>
              </a:cxn>
              <a:cxn ang="T9">
                <a:pos x="T2" y="T3"/>
              </a:cxn>
              <a:cxn ang="T10">
                <a:pos x="T4" y="T5"/>
              </a:cxn>
              <a:cxn ang="T11">
                <a:pos x="T6" y="T7"/>
              </a:cxn>
            </a:cxnLst>
            <a:rect l="T12" t="T13" r="T14" b="T15"/>
            <a:pathLst>
              <a:path w="143" h="43">
                <a:moveTo>
                  <a:pt x="142" y="20"/>
                </a:moveTo>
                <a:lnTo>
                  <a:pt x="0" y="0"/>
                </a:lnTo>
                <a:lnTo>
                  <a:pt x="0" y="42"/>
                </a:lnTo>
                <a:lnTo>
                  <a:pt x="142" y="20"/>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08" name="Freeform 98"/>
          <p:cNvSpPr>
            <a:spLocks/>
          </p:cNvSpPr>
          <p:nvPr/>
        </p:nvSpPr>
        <p:spPr bwMode="auto">
          <a:xfrm>
            <a:off x="5292296" y="4292641"/>
            <a:ext cx="108459" cy="172183"/>
          </a:xfrm>
          <a:custGeom>
            <a:avLst/>
            <a:gdLst>
              <a:gd name="T0" fmla="*/ 0 w 72"/>
              <a:gd name="T1" fmla="*/ 0 h 133"/>
              <a:gd name="T2" fmla="*/ 0 w 72"/>
              <a:gd name="T3" fmla="*/ 35 h 133"/>
              <a:gd name="T4" fmla="*/ 71 w 72"/>
              <a:gd name="T5" fmla="*/ 99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9"/>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09" name="Freeform 99"/>
          <p:cNvSpPr>
            <a:spLocks/>
          </p:cNvSpPr>
          <p:nvPr/>
        </p:nvSpPr>
        <p:spPr bwMode="auto">
          <a:xfrm>
            <a:off x="5292296" y="4292641"/>
            <a:ext cx="108459" cy="172183"/>
          </a:xfrm>
          <a:custGeom>
            <a:avLst/>
            <a:gdLst>
              <a:gd name="T0" fmla="*/ 0 w 72"/>
              <a:gd name="T1" fmla="*/ 132 h 133"/>
              <a:gd name="T2" fmla="*/ 0 w 72"/>
              <a:gd name="T3" fmla="*/ 97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7"/>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41" name="Line 100"/>
          <p:cNvSpPr>
            <a:spLocks noChangeShapeType="1"/>
          </p:cNvSpPr>
          <p:nvPr/>
        </p:nvSpPr>
        <p:spPr bwMode="auto">
          <a:xfrm>
            <a:off x="5390891" y="4476220"/>
            <a:ext cx="241020"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42" name="Line 95"/>
          <p:cNvSpPr>
            <a:spLocks noChangeShapeType="1"/>
          </p:cNvSpPr>
          <p:nvPr/>
        </p:nvSpPr>
        <p:spPr bwMode="auto">
          <a:xfrm flipV="1">
            <a:off x="4669540" y="4506913"/>
            <a:ext cx="234995"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43" name="Oval 203"/>
          <p:cNvSpPr>
            <a:spLocks noChangeArrowheads="1"/>
          </p:cNvSpPr>
          <p:nvPr/>
        </p:nvSpPr>
        <p:spPr bwMode="auto">
          <a:xfrm>
            <a:off x="5714317" y="3452789"/>
            <a:ext cx="332910" cy="284815"/>
          </a:xfrm>
          <a:prstGeom prst="ellipse">
            <a:avLst/>
          </a:prstGeom>
          <a:solidFill>
            <a:schemeClr val="bg1"/>
          </a:solidFill>
          <a:ln w="12700">
            <a:solidFill>
              <a:srgbClr val="000000"/>
            </a:solidFill>
            <a:round/>
            <a:headEnd/>
            <a:tailEnd/>
          </a:ln>
          <a:effectLst>
            <a:outerShdw dist="107763" dir="2700000" algn="ctr" rotWithShape="0">
              <a:schemeClr val="bg2"/>
            </a:outerShdw>
          </a:effectLst>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sp>
        <p:nvSpPr>
          <p:cNvPr id="144" name="Rectangle 206"/>
          <p:cNvSpPr>
            <a:spLocks noChangeArrowheads="1"/>
          </p:cNvSpPr>
          <p:nvPr/>
        </p:nvSpPr>
        <p:spPr bwMode="auto">
          <a:xfrm>
            <a:off x="5737256" y="3503750"/>
            <a:ext cx="317395" cy="2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800" b="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K8</a:t>
            </a:r>
          </a:p>
        </p:txBody>
      </p:sp>
      <p:sp>
        <p:nvSpPr>
          <p:cNvPr id="145" name="Rectangle 207"/>
          <p:cNvSpPr>
            <a:spLocks noChangeArrowheads="1"/>
          </p:cNvSpPr>
          <p:nvPr/>
        </p:nvSpPr>
        <p:spPr bwMode="auto">
          <a:xfrm>
            <a:off x="5678814" y="3707004"/>
            <a:ext cx="174740" cy="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800" b="1">
              <a:latin typeface="Times New Roman" panose="02020603050405020304" pitchFamily="18" charset="0"/>
              <a:ea typeface="굴림" pitchFamily="50" charset="-127"/>
              <a:cs typeface="Times New Roman" panose="02020603050405020304" pitchFamily="18" charset="0"/>
            </a:endParaRPr>
          </a:p>
        </p:txBody>
      </p:sp>
      <p:cxnSp>
        <p:nvCxnSpPr>
          <p:cNvPr id="146" name="직선 연결선 145"/>
          <p:cNvCxnSpPr/>
          <p:nvPr/>
        </p:nvCxnSpPr>
        <p:spPr>
          <a:xfrm flipV="1">
            <a:off x="5224892" y="3595196"/>
            <a:ext cx="452449" cy="10269"/>
          </a:xfrm>
          <a:prstGeom prst="line">
            <a:avLst/>
          </a:prstGeom>
          <a:ln w="635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7" name="Line 67"/>
          <p:cNvSpPr>
            <a:spLocks noChangeShapeType="1"/>
          </p:cNvSpPr>
          <p:nvPr/>
        </p:nvSpPr>
        <p:spPr bwMode="auto">
          <a:xfrm>
            <a:off x="5125944" y="4290160"/>
            <a:ext cx="175421"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48" name="Rectangle 249"/>
          <p:cNvSpPr>
            <a:spLocks noChangeArrowheads="1"/>
          </p:cNvSpPr>
          <p:nvPr/>
        </p:nvSpPr>
        <p:spPr bwMode="auto">
          <a:xfrm>
            <a:off x="4672293" y="2353704"/>
            <a:ext cx="471283"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C3</a:t>
            </a:r>
          </a:p>
          <a:p>
            <a:pPr algn="r" latinLnBrk="0">
              <a:spcBef>
                <a:spcPct val="0"/>
              </a:spcBef>
              <a:buFontTx/>
              <a:buNone/>
            </a:pPr>
            <a:r>
              <a:rPr lang="en-US" altLang="ko-KR" sz="9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15</a:t>
            </a:r>
            <a:r>
              <a:rPr lang="ko-KR" altLang="en-US" sz="900" b="1" dirty="0" smtClean="0">
                <a:solidFill>
                  <a:srgbClr val="000000"/>
                </a:solidFill>
                <a:latin typeface="Times New Roman" panose="02020603050405020304" pitchFamily="18" charset="0"/>
                <a:ea typeface="돋움" pitchFamily="50" charset="-127"/>
                <a:cs typeface="Times New Roman" panose="02020603050405020304" pitchFamily="18" charset="0"/>
              </a:rPr>
              <a:t> </a:t>
            </a:r>
            <a:r>
              <a:rPr lang="en-US" altLang="ko-KR" sz="9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dB</a:t>
            </a:r>
          </a:p>
        </p:txBody>
      </p:sp>
      <p:sp>
        <p:nvSpPr>
          <p:cNvPr id="149" name="Rectangle 217"/>
          <p:cNvSpPr>
            <a:spLocks noChangeArrowheads="1"/>
          </p:cNvSpPr>
          <p:nvPr/>
        </p:nvSpPr>
        <p:spPr bwMode="auto">
          <a:xfrm>
            <a:off x="2613702" y="1674463"/>
            <a:ext cx="79829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ct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3 </a:t>
            </a:r>
            <a:r>
              <a:rPr lang="en-US" altLang="ko-KR" sz="1000" b="1" dirty="0" err="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dBm</a:t>
            </a: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CW</a:t>
            </a:r>
          </a:p>
          <a:p>
            <a:pPr algn="ct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(w/o PSK)</a:t>
            </a:r>
          </a:p>
        </p:txBody>
      </p:sp>
      <p:sp>
        <p:nvSpPr>
          <p:cNvPr id="150" name="Line 60"/>
          <p:cNvSpPr>
            <a:spLocks noChangeShapeType="1"/>
          </p:cNvSpPr>
          <p:nvPr/>
        </p:nvSpPr>
        <p:spPr bwMode="auto">
          <a:xfrm flipV="1">
            <a:off x="6247680" y="4455403"/>
            <a:ext cx="0" cy="211077"/>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51" name="Freeform 78"/>
          <p:cNvSpPr>
            <a:spLocks/>
          </p:cNvSpPr>
          <p:nvPr/>
        </p:nvSpPr>
        <p:spPr bwMode="auto">
          <a:xfrm>
            <a:off x="6578037" y="4242976"/>
            <a:ext cx="215416" cy="55683"/>
          </a:xfrm>
          <a:custGeom>
            <a:avLst/>
            <a:gdLst>
              <a:gd name="T0" fmla="*/ 2147483646 w 143"/>
              <a:gd name="T1" fmla="*/ 2147483646 h 43"/>
              <a:gd name="T2" fmla="*/ 0 w 143"/>
              <a:gd name="T3" fmla="*/ 0 h 43"/>
              <a:gd name="T4" fmla="*/ 0 w 143"/>
              <a:gd name="T5" fmla="*/ 2147483646 h 43"/>
              <a:gd name="T6" fmla="*/ 2147483646 w 143"/>
              <a:gd name="T7" fmla="*/ 2147483646 h 43"/>
              <a:gd name="T8" fmla="*/ 0 60000 65536"/>
              <a:gd name="T9" fmla="*/ 0 60000 65536"/>
              <a:gd name="T10" fmla="*/ 0 60000 65536"/>
              <a:gd name="T11" fmla="*/ 0 60000 65536"/>
              <a:gd name="T12" fmla="*/ 0 w 143"/>
              <a:gd name="T13" fmla="*/ 0 h 43"/>
              <a:gd name="T14" fmla="*/ 143 w 143"/>
              <a:gd name="T15" fmla="*/ 43 h 43"/>
            </a:gdLst>
            <a:ahLst/>
            <a:cxnLst>
              <a:cxn ang="T8">
                <a:pos x="T0" y="T1"/>
              </a:cxn>
              <a:cxn ang="T9">
                <a:pos x="T2" y="T3"/>
              </a:cxn>
              <a:cxn ang="T10">
                <a:pos x="T4" y="T5"/>
              </a:cxn>
              <a:cxn ang="T11">
                <a:pos x="T6" y="T7"/>
              </a:cxn>
            </a:cxnLst>
            <a:rect l="T12" t="T13" r="T14" b="T15"/>
            <a:pathLst>
              <a:path w="143" h="43">
                <a:moveTo>
                  <a:pt x="142" y="19"/>
                </a:moveTo>
                <a:lnTo>
                  <a:pt x="0" y="0"/>
                </a:lnTo>
                <a:lnTo>
                  <a:pt x="0" y="42"/>
                </a:lnTo>
                <a:lnTo>
                  <a:pt x="142" y="19"/>
                </a:lnTo>
              </a:path>
            </a:pathLst>
          </a:custGeom>
          <a:solidFill>
            <a:srgbClr val="000000"/>
          </a:solidFill>
          <a:ln w="9525" cap="rnd">
            <a:solidFill>
              <a:schemeClr val="bg2">
                <a:lumMod val="25000"/>
              </a:schemeClr>
            </a:solidFill>
            <a:round/>
            <a:headEnd/>
            <a:tailEnd/>
          </a:ln>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06" name="Freeform 80"/>
          <p:cNvSpPr>
            <a:spLocks/>
          </p:cNvSpPr>
          <p:nvPr/>
        </p:nvSpPr>
        <p:spPr bwMode="auto">
          <a:xfrm>
            <a:off x="6468882" y="4279181"/>
            <a:ext cx="108461" cy="172228"/>
          </a:xfrm>
          <a:custGeom>
            <a:avLst/>
            <a:gdLst>
              <a:gd name="T0" fmla="*/ 0 w 72"/>
              <a:gd name="T1" fmla="*/ 0 h 133"/>
              <a:gd name="T2" fmla="*/ 0 w 72"/>
              <a:gd name="T3" fmla="*/ 35 h 133"/>
              <a:gd name="T4" fmla="*/ 71 w 72"/>
              <a:gd name="T5" fmla="*/ 98 h 133"/>
              <a:gd name="T6" fmla="*/ 71 w 72"/>
              <a:gd name="T7" fmla="*/ 132 h 133"/>
              <a:gd name="T8" fmla="*/ 71 w 72"/>
              <a:gd name="T9" fmla="*/ 129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0"/>
                </a:moveTo>
                <a:lnTo>
                  <a:pt x="0" y="35"/>
                </a:lnTo>
                <a:lnTo>
                  <a:pt x="71" y="98"/>
                </a:lnTo>
                <a:lnTo>
                  <a:pt x="71" y="132"/>
                </a:lnTo>
                <a:lnTo>
                  <a:pt x="71" y="129"/>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207" name="Freeform 81"/>
          <p:cNvSpPr>
            <a:spLocks/>
          </p:cNvSpPr>
          <p:nvPr/>
        </p:nvSpPr>
        <p:spPr bwMode="auto">
          <a:xfrm>
            <a:off x="6468882" y="4279181"/>
            <a:ext cx="108461" cy="172228"/>
          </a:xfrm>
          <a:custGeom>
            <a:avLst/>
            <a:gdLst>
              <a:gd name="T0" fmla="*/ 0 w 72"/>
              <a:gd name="T1" fmla="*/ 132 h 133"/>
              <a:gd name="T2" fmla="*/ 0 w 72"/>
              <a:gd name="T3" fmla="*/ 96 h 133"/>
              <a:gd name="T4" fmla="*/ 71 w 72"/>
              <a:gd name="T5" fmla="*/ 33 h 133"/>
              <a:gd name="T6" fmla="*/ 71 w 72"/>
              <a:gd name="T7" fmla="*/ 0 h 133"/>
              <a:gd name="T8" fmla="*/ 71 w 72"/>
              <a:gd name="T9" fmla="*/ 2 h 133"/>
              <a:gd name="T10" fmla="*/ 0 60000 65536"/>
              <a:gd name="T11" fmla="*/ 0 60000 65536"/>
              <a:gd name="T12" fmla="*/ 0 60000 65536"/>
              <a:gd name="T13" fmla="*/ 0 60000 65536"/>
              <a:gd name="T14" fmla="*/ 0 60000 65536"/>
              <a:gd name="T15" fmla="*/ 0 w 72"/>
              <a:gd name="T16" fmla="*/ 0 h 133"/>
              <a:gd name="T17" fmla="*/ 72 w 72"/>
              <a:gd name="T18" fmla="*/ 133 h 133"/>
            </a:gdLst>
            <a:ahLst/>
            <a:cxnLst>
              <a:cxn ang="T10">
                <a:pos x="T0" y="T1"/>
              </a:cxn>
              <a:cxn ang="T11">
                <a:pos x="T2" y="T3"/>
              </a:cxn>
              <a:cxn ang="T12">
                <a:pos x="T4" y="T5"/>
              </a:cxn>
              <a:cxn ang="T13">
                <a:pos x="T6" y="T7"/>
              </a:cxn>
              <a:cxn ang="T14">
                <a:pos x="T8" y="T9"/>
              </a:cxn>
            </a:cxnLst>
            <a:rect l="T15" t="T16" r="T17" b="T18"/>
            <a:pathLst>
              <a:path w="72" h="133">
                <a:moveTo>
                  <a:pt x="0" y="132"/>
                </a:moveTo>
                <a:lnTo>
                  <a:pt x="0" y="96"/>
                </a:lnTo>
                <a:lnTo>
                  <a:pt x="71" y="33"/>
                </a:lnTo>
                <a:lnTo>
                  <a:pt x="71" y="0"/>
                </a:lnTo>
                <a:lnTo>
                  <a:pt x="71" y="2"/>
                </a:lnTo>
              </a:path>
            </a:pathLst>
          </a:custGeom>
          <a:noFill/>
          <a:ln w="38100" cap="rnd">
            <a:solidFill>
              <a:schemeClr val="bg2">
                <a:lumMod val="25000"/>
              </a:schemeClr>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53" name="Line 60"/>
          <p:cNvSpPr>
            <a:spLocks noChangeShapeType="1"/>
          </p:cNvSpPr>
          <p:nvPr/>
        </p:nvSpPr>
        <p:spPr bwMode="auto">
          <a:xfrm flipV="1">
            <a:off x="6576266" y="4452438"/>
            <a:ext cx="0" cy="211077"/>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200" b="1">
              <a:latin typeface="Times New Roman" panose="02020603050405020304" pitchFamily="18" charset="0"/>
              <a:cs typeface="Times New Roman" panose="02020603050405020304" pitchFamily="18" charset="0"/>
            </a:endParaRPr>
          </a:p>
        </p:txBody>
      </p:sp>
      <p:sp>
        <p:nvSpPr>
          <p:cNvPr id="154" name="Line 83"/>
          <p:cNvSpPr>
            <a:spLocks noChangeShapeType="1"/>
          </p:cNvSpPr>
          <p:nvPr/>
        </p:nvSpPr>
        <p:spPr bwMode="auto">
          <a:xfrm flipV="1">
            <a:off x="6240158" y="4461877"/>
            <a:ext cx="236849" cy="0"/>
          </a:xfrm>
          <a:prstGeom prst="line">
            <a:avLst/>
          </a:prstGeom>
          <a:noFill/>
          <a:ln w="38100">
            <a:solidFill>
              <a:schemeClr val="bg2">
                <a:lumMod val="25000"/>
              </a:schemeClr>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sz="1000" b="1">
              <a:latin typeface="Times New Roman" panose="02020603050405020304" pitchFamily="18" charset="0"/>
              <a:cs typeface="Times New Roman" panose="02020603050405020304" pitchFamily="18" charset="0"/>
            </a:endParaRPr>
          </a:p>
        </p:txBody>
      </p:sp>
      <p:sp>
        <p:nvSpPr>
          <p:cNvPr id="155" name="위로 굽은 화살표 154"/>
          <p:cNvSpPr/>
          <p:nvPr/>
        </p:nvSpPr>
        <p:spPr>
          <a:xfrm rot="10800000">
            <a:off x="2220169" y="1291149"/>
            <a:ext cx="890270" cy="667899"/>
          </a:xfrm>
          <a:prstGeom prst="bentUpArrow">
            <a:avLst>
              <a:gd name="adj1" fmla="val 11625"/>
              <a:gd name="adj2" fmla="val 11996"/>
              <a:gd name="adj3" fmla="val 1711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56" name="오른쪽 화살표 155"/>
          <p:cNvSpPr/>
          <p:nvPr/>
        </p:nvSpPr>
        <p:spPr>
          <a:xfrm flipH="1">
            <a:off x="5355384" y="1237028"/>
            <a:ext cx="443265" cy="1332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57" name="오른쪽 화살표 156"/>
          <p:cNvSpPr/>
          <p:nvPr/>
        </p:nvSpPr>
        <p:spPr>
          <a:xfrm flipH="1">
            <a:off x="4101826" y="1261068"/>
            <a:ext cx="629884" cy="13329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58" name="위로 굽은 화살표 157"/>
          <p:cNvSpPr/>
          <p:nvPr/>
        </p:nvSpPr>
        <p:spPr>
          <a:xfrm rot="5400000">
            <a:off x="5371748" y="-85299"/>
            <a:ext cx="876956" cy="4177979"/>
          </a:xfrm>
          <a:prstGeom prst="bentUpArrow">
            <a:avLst>
              <a:gd name="adj1" fmla="val 9927"/>
              <a:gd name="adj2" fmla="val 9449"/>
              <a:gd name="adj3" fmla="val 131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59" name="오른쪽 화살표 158"/>
          <p:cNvSpPr/>
          <p:nvPr/>
        </p:nvSpPr>
        <p:spPr>
          <a:xfrm>
            <a:off x="2326298" y="2866932"/>
            <a:ext cx="5573682" cy="11781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0" name="아래쪽 화살표 159"/>
          <p:cNvSpPr/>
          <p:nvPr/>
        </p:nvSpPr>
        <p:spPr>
          <a:xfrm>
            <a:off x="4062471" y="2394267"/>
            <a:ext cx="126536" cy="77417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1" name="아래쪽 화살표 160"/>
          <p:cNvSpPr/>
          <p:nvPr/>
        </p:nvSpPr>
        <p:spPr>
          <a:xfrm>
            <a:off x="5062706" y="2378732"/>
            <a:ext cx="126536" cy="77417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2" name="아래쪽 화살표 161"/>
          <p:cNvSpPr/>
          <p:nvPr/>
        </p:nvSpPr>
        <p:spPr>
          <a:xfrm>
            <a:off x="6476504" y="2371315"/>
            <a:ext cx="126536" cy="77417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3" name="아래쪽 화살표 162"/>
          <p:cNvSpPr/>
          <p:nvPr/>
        </p:nvSpPr>
        <p:spPr>
          <a:xfrm>
            <a:off x="7587395" y="2352512"/>
            <a:ext cx="126536" cy="77417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4" name="아래쪽 화살표 163"/>
          <p:cNvSpPr/>
          <p:nvPr/>
        </p:nvSpPr>
        <p:spPr>
          <a:xfrm>
            <a:off x="3926143" y="2919164"/>
            <a:ext cx="99027" cy="2479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5" name="아래쪽 화살표 164"/>
          <p:cNvSpPr/>
          <p:nvPr/>
        </p:nvSpPr>
        <p:spPr>
          <a:xfrm>
            <a:off x="4940496" y="2919164"/>
            <a:ext cx="99027" cy="2479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6" name="아래쪽 화살표 165"/>
          <p:cNvSpPr/>
          <p:nvPr/>
        </p:nvSpPr>
        <p:spPr>
          <a:xfrm>
            <a:off x="6350302" y="2919164"/>
            <a:ext cx="99027" cy="2479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7" name="아래쪽 화살표 166"/>
          <p:cNvSpPr/>
          <p:nvPr/>
        </p:nvSpPr>
        <p:spPr>
          <a:xfrm>
            <a:off x="7435250" y="2919164"/>
            <a:ext cx="99027" cy="2479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68" name="Freeform 218" descr="체크 무늬"/>
          <p:cNvSpPr>
            <a:spLocks/>
          </p:cNvSpPr>
          <p:nvPr/>
        </p:nvSpPr>
        <p:spPr bwMode="auto">
          <a:xfrm>
            <a:off x="7909263" y="2807733"/>
            <a:ext cx="545309" cy="216463"/>
          </a:xfrm>
          <a:custGeom>
            <a:avLst/>
            <a:gdLst>
              <a:gd name="T0" fmla="*/ 0 w 362"/>
              <a:gd name="T1" fmla="*/ 0 h 133"/>
              <a:gd name="T2" fmla="*/ 0 w 362"/>
              <a:gd name="T3" fmla="*/ 2147483646 h 133"/>
              <a:gd name="T4" fmla="*/ 2147483646 w 362"/>
              <a:gd name="T5" fmla="*/ 2147483646 h 133"/>
              <a:gd name="T6" fmla="*/ 0 w 362"/>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2" h="133">
                <a:moveTo>
                  <a:pt x="0" y="0"/>
                </a:moveTo>
                <a:lnTo>
                  <a:pt x="0" y="132"/>
                </a:lnTo>
                <a:lnTo>
                  <a:pt x="361" y="66"/>
                </a:lnTo>
                <a:lnTo>
                  <a:pt x="0" y="0"/>
                </a:lnTo>
              </a:path>
            </a:pathLst>
          </a:custGeom>
          <a:pattFill prst="openDmnd">
            <a:fgClr>
              <a:srgbClr val="000000"/>
            </a:fgClr>
            <a:bgClr>
              <a:srgbClr val="FFFFFF"/>
            </a:bgClr>
          </a:pattFill>
          <a:ln w="12700" cap="rnd" cmpd="sng">
            <a:solidFill>
              <a:srgbClr val="000000"/>
            </a:solidFill>
            <a:prstDash val="solid"/>
            <a:round/>
            <a:headEnd/>
            <a:tailEnd/>
          </a:ln>
          <a:effectLst>
            <a:outerShdw dist="107763" dir="2700000" algn="ctr" rotWithShape="0">
              <a:schemeClr val="bg2"/>
            </a:outerShdw>
          </a:effectLst>
        </p:spPr>
        <p:txBody>
          <a:bodyPr/>
          <a:lstStyle/>
          <a:p>
            <a:endParaRPr lang="ko-KR" altLang="en-US" sz="1000" b="1">
              <a:latin typeface="Times New Roman" panose="02020603050405020304" pitchFamily="18" charset="0"/>
              <a:cs typeface="Times New Roman" panose="02020603050405020304" pitchFamily="18" charset="0"/>
            </a:endParaRPr>
          </a:p>
        </p:txBody>
      </p:sp>
      <p:sp>
        <p:nvSpPr>
          <p:cNvPr id="169" name="Rectangle 219"/>
          <p:cNvSpPr>
            <a:spLocks noChangeArrowheads="1"/>
          </p:cNvSpPr>
          <p:nvPr/>
        </p:nvSpPr>
        <p:spPr bwMode="auto">
          <a:xfrm>
            <a:off x="7872592" y="2791895"/>
            <a:ext cx="469680"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Load</a:t>
            </a:r>
          </a:p>
        </p:txBody>
      </p:sp>
      <p:sp>
        <p:nvSpPr>
          <p:cNvPr id="170" name="순서도: 수행의 시작/종료 169"/>
          <p:cNvSpPr/>
          <p:nvPr/>
        </p:nvSpPr>
        <p:spPr>
          <a:xfrm>
            <a:off x="3892613" y="3180805"/>
            <a:ext cx="398437" cy="181360"/>
          </a:xfrm>
          <a:prstGeom prst="flowChartTerminator">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71" name="Rectangle 229"/>
          <p:cNvSpPr>
            <a:spLocks noChangeArrowheads="1"/>
          </p:cNvSpPr>
          <p:nvPr/>
        </p:nvSpPr>
        <p:spPr bwMode="auto">
          <a:xfrm>
            <a:off x="3908954" y="3167082"/>
            <a:ext cx="40716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IPA</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72" name="순서도: 수행의 시작/종료 171"/>
          <p:cNvSpPr/>
          <p:nvPr/>
        </p:nvSpPr>
        <p:spPr>
          <a:xfrm>
            <a:off x="4915907" y="3180805"/>
            <a:ext cx="398437" cy="181360"/>
          </a:xfrm>
          <a:prstGeom prst="flowChartTerminator">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73" name="Rectangle 229"/>
          <p:cNvSpPr>
            <a:spLocks noChangeArrowheads="1"/>
          </p:cNvSpPr>
          <p:nvPr/>
        </p:nvSpPr>
        <p:spPr bwMode="auto">
          <a:xfrm>
            <a:off x="4932248" y="3167082"/>
            <a:ext cx="40716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IPA</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74" name="순서도: 수행의 시작/종료 173"/>
          <p:cNvSpPr/>
          <p:nvPr/>
        </p:nvSpPr>
        <p:spPr>
          <a:xfrm>
            <a:off x="6282911" y="3170790"/>
            <a:ext cx="398437" cy="181360"/>
          </a:xfrm>
          <a:prstGeom prst="flowChartTerminator">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75" name="Rectangle 229"/>
          <p:cNvSpPr>
            <a:spLocks noChangeArrowheads="1"/>
          </p:cNvSpPr>
          <p:nvPr/>
        </p:nvSpPr>
        <p:spPr bwMode="auto">
          <a:xfrm>
            <a:off x="6300192" y="3157067"/>
            <a:ext cx="40716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IPA</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76" name="순서도: 수행의 시작/종료 175"/>
          <p:cNvSpPr/>
          <p:nvPr/>
        </p:nvSpPr>
        <p:spPr>
          <a:xfrm>
            <a:off x="7371166" y="3179491"/>
            <a:ext cx="398437" cy="181360"/>
          </a:xfrm>
          <a:prstGeom prst="flowChartTerminator">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177" name="Rectangle 229"/>
          <p:cNvSpPr>
            <a:spLocks noChangeArrowheads="1"/>
          </p:cNvSpPr>
          <p:nvPr/>
        </p:nvSpPr>
        <p:spPr bwMode="auto">
          <a:xfrm>
            <a:off x="7388447" y="3165768"/>
            <a:ext cx="40716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IPA</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78" name="AutoShape 249"/>
          <p:cNvSpPr>
            <a:spLocks noChangeArrowheads="1"/>
          </p:cNvSpPr>
          <p:nvPr/>
        </p:nvSpPr>
        <p:spPr bwMode="auto">
          <a:xfrm>
            <a:off x="3074456" y="3242119"/>
            <a:ext cx="414875" cy="164199"/>
          </a:xfrm>
          <a:prstGeom prst="roundRect">
            <a:avLst>
              <a:gd name="adj" fmla="val 12495"/>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2700">
            <a:solidFill>
              <a:schemeClr val="bg2">
                <a:lumMod val="90000"/>
              </a:schemeClr>
            </a:solidFill>
            <a:round/>
            <a:headEnd/>
            <a:tailEnd/>
          </a:ln>
          <a:scene3d>
            <a:camera prst="orthographicFront"/>
            <a:lightRig rig="threePt" dir="t"/>
          </a:scene3d>
          <a:sp3d>
            <a:bevelT/>
          </a:sp3d>
        </p:spPr>
        <p:txBody>
          <a:bodyPr wrap="none" anchor="ct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eaLnBrk="1" hangingPunct="1">
              <a:spcBef>
                <a:spcPct val="0"/>
              </a:spcBef>
              <a:buFontTx/>
              <a:buNone/>
            </a:pPr>
            <a:endParaRPr lang="ko-KR" altLang="en-US" sz="1000" b="1">
              <a:solidFill>
                <a:srgbClr val="FF0000"/>
              </a:solidFill>
              <a:latin typeface="Times New Roman" panose="02020603050405020304" pitchFamily="18" charset="0"/>
              <a:ea typeface="굴림" pitchFamily="50" charset="-127"/>
              <a:cs typeface="Times New Roman" panose="02020603050405020304" pitchFamily="18" charset="0"/>
            </a:endParaRPr>
          </a:p>
        </p:txBody>
      </p:sp>
      <p:sp>
        <p:nvSpPr>
          <p:cNvPr id="179" name="Rectangle 248"/>
          <p:cNvSpPr>
            <a:spLocks noChangeArrowheads="1"/>
          </p:cNvSpPr>
          <p:nvPr/>
        </p:nvSpPr>
        <p:spPr bwMode="auto">
          <a:xfrm>
            <a:off x="3015173" y="3060545"/>
            <a:ext cx="52738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ctr" latinLnBrk="0">
              <a:spcBef>
                <a:spcPct val="0"/>
              </a:spcBef>
              <a:buFontTx/>
              <a:buNone/>
            </a:pPr>
            <a:r>
              <a:rPr lang="en-US" altLang="ko-KR" sz="1000" b="1"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LLRF</a:t>
            </a:r>
          </a:p>
          <a:p>
            <a:pPr algn="ctr" latinLnBrk="0">
              <a:spcBef>
                <a:spcPct val="0"/>
              </a:spcBef>
              <a:buFontTx/>
              <a:buNone/>
            </a:pPr>
            <a:r>
              <a:rPr lang="en-US" altLang="ko-KR" sz="1000" b="1"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SSA</a:t>
            </a:r>
          </a:p>
        </p:txBody>
      </p:sp>
      <p:sp>
        <p:nvSpPr>
          <p:cNvPr id="180" name="아래쪽 화살표 179"/>
          <p:cNvSpPr/>
          <p:nvPr/>
        </p:nvSpPr>
        <p:spPr>
          <a:xfrm>
            <a:off x="3277074" y="1553780"/>
            <a:ext cx="120929" cy="1535391"/>
          </a:xfrm>
          <a:prstGeom prst="down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cxnSp>
        <p:nvCxnSpPr>
          <p:cNvPr id="181" name="직선 연결선 180"/>
          <p:cNvCxnSpPr/>
          <p:nvPr/>
        </p:nvCxnSpPr>
        <p:spPr>
          <a:xfrm flipV="1">
            <a:off x="6714799" y="3605465"/>
            <a:ext cx="622848" cy="5135"/>
          </a:xfrm>
          <a:prstGeom prst="line">
            <a:avLst/>
          </a:prstGeom>
          <a:ln w="635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2" name="Rectangle 155"/>
          <p:cNvSpPr>
            <a:spLocks noChangeArrowheads="1"/>
          </p:cNvSpPr>
          <p:nvPr/>
        </p:nvSpPr>
        <p:spPr bwMode="auto">
          <a:xfrm>
            <a:off x="250122" y="3933056"/>
            <a:ext cx="793486" cy="40075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20 dB</a:t>
            </a:r>
          </a:p>
          <a:p>
            <a:pPr algn="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Attenuator</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3" name="Rectangle 157"/>
          <p:cNvSpPr>
            <a:spLocks noChangeArrowheads="1"/>
          </p:cNvSpPr>
          <p:nvPr/>
        </p:nvSpPr>
        <p:spPr bwMode="auto">
          <a:xfrm>
            <a:off x="618393" y="4222265"/>
            <a:ext cx="564257" cy="40075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Phase </a:t>
            </a:r>
          </a:p>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Shifter</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4" name="Rectangle 112"/>
          <p:cNvSpPr>
            <a:spLocks noChangeArrowheads="1"/>
          </p:cNvSpPr>
          <p:nvPr/>
        </p:nvSpPr>
        <p:spPr bwMode="auto">
          <a:xfrm>
            <a:off x="6073092" y="4657153"/>
            <a:ext cx="342205"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A31</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5" name="Rectangle 112"/>
          <p:cNvSpPr>
            <a:spLocks noChangeArrowheads="1"/>
          </p:cNvSpPr>
          <p:nvPr/>
        </p:nvSpPr>
        <p:spPr bwMode="auto">
          <a:xfrm>
            <a:off x="6410967" y="4657153"/>
            <a:ext cx="339299"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A32</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6" name="Rectangle 112"/>
          <p:cNvSpPr>
            <a:spLocks noChangeArrowheads="1"/>
          </p:cNvSpPr>
          <p:nvPr/>
        </p:nvSpPr>
        <p:spPr bwMode="auto">
          <a:xfrm>
            <a:off x="7191904" y="4657153"/>
            <a:ext cx="351316"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A45</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87" name="Rectangle 112"/>
          <p:cNvSpPr>
            <a:spLocks noChangeArrowheads="1"/>
          </p:cNvSpPr>
          <p:nvPr/>
        </p:nvSpPr>
        <p:spPr bwMode="auto">
          <a:xfrm>
            <a:off x="7536356" y="4657153"/>
            <a:ext cx="349221"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A46</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cxnSp>
        <p:nvCxnSpPr>
          <p:cNvPr id="188" name="직선 연결선 187"/>
          <p:cNvCxnSpPr/>
          <p:nvPr/>
        </p:nvCxnSpPr>
        <p:spPr>
          <a:xfrm>
            <a:off x="6762277" y="4761555"/>
            <a:ext cx="379536" cy="0"/>
          </a:xfrm>
          <a:prstGeom prst="line">
            <a:avLst/>
          </a:prstGeom>
          <a:ln w="6350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9" name="Rectangle 112"/>
          <p:cNvSpPr>
            <a:spLocks noChangeArrowheads="1"/>
          </p:cNvSpPr>
          <p:nvPr/>
        </p:nvSpPr>
        <p:spPr bwMode="auto">
          <a:xfrm>
            <a:off x="5141762" y="4657152"/>
            <a:ext cx="319207"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A9</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0" name="Rectangle 112"/>
          <p:cNvSpPr>
            <a:spLocks noChangeArrowheads="1"/>
          </p:cNvSpPr>
          <p:nvPr/>
        </p:nvSpPr>
        <p:spPr bwMode="auto">
          <a:xfrm>
            <a:off x="5479637" y="4657153"/>
            <a:ext cx="339299"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A10</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1" name="Rectangle 112"/>
          <p:cNvSpPr>
            <a:spLocks noChangeArrowheads="1"/>
          </p:cNvSpPr>
          <p:nvPr/>
        </p:nvSpPr>
        <p:spPr bwMode="auto">
          <a:xfrm>
            <a:off x="4425556" y="4657152"/>
            <a:ext cx="319207"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A7</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2" name="Rectangle 112"/>
          <p:cNvSpPr>
            <a:spLocks noChangeArrowheads="1"/>
          </p:cNvSpPr>
          <p:nvPr/>
        </p:nvSpPr>
        <p:spPr bwMode="auto">
          <a:xfrm>
            <a:off x="4763432" y="4657152"/>
            <a:ext cx="316496"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A8</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3" name="Rectangle 112"/>
          <p:cNvSpPr>
            <a:spLocks noChangeArrowheads="1"/>
          </p:cNvSpPr>
          <p:nvPr/>
        </p:nvSpPr>
        <p:spPr bwMode="auto">
          <a:xfrm>
            <a:off x="3709350" y="4657152"/>
            <a:ext cx="319207"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A5</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4" name="Rectangle 112"/>
          <p:cNvSpPr>
            <a:spLocks noChangeArrowheads="1"/>
          </p:cNvSpPr>
          <p:nvPr/>
        </p:nvSpPr>
        <p:spPr bwMode="auto">
          <a:xfrm>
            <a:off x="4047226" y="4657152"/>
            <a:ext cx="316496"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A6</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5" name="Rectangle 112"/>
          <p:cNvSpPr>
            <a:spLocks noChangeArrowheads="1"/>
          </p:cNvSpPr>
          <p:nvPr/>
        </p:nvSpPr>
        <p:spPr bwMode="auto">
          <a:xfrm>
            <a:off x="2993144" y="4657152"/>
            <a:ext cx="319207"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A3</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6" name="Rectangle 112"/>
          <p:cNvSpPr>
            <a:spLocks noChangeArrowheads="1"/>
          </p:cNvSpPr>
          <p:nvPr/>
        </p:nvSpPr>
        <p:spPr bwMode="auto">
          <a:xfrm>
            <a:off x="3331020" y="4657152"/>
            <a:ext cx="316496"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A4</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7" name="Rectangle 112"/>
          <p:cNvSpPr>
            <a:spLocks noChangeArrowheads="1"/>
          </p:cNvSpPr>
          <p:nvPr/>
        </p:nvSpPr>
        <p:spPr bwMode="auto">
          <a:xfrm>
            <a:off x="1929966" y="4657152"/>
            <a:ext cx="319207"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A1</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8" name="Rectangle 112"/>
          <p:cNvSpPr>
            <a:spLocks noChangeArrowheads="1"/>
          </p:cNvSpPr>
          <p:nvPr/>
        </p:nvSpPr>
        <p:spPr bwMode="auto">
          <a:xfrm>
            <a:off x="2267842" y="4657152"/>
            <a:ext cx="316496" cy="185308"/>
          </a:xfrm>
          <a:prstGeom prst="rect">
            <a:avLst/>
          </a:prstGeom>
          <a:solidFill>
            <a:srgbClr val="FF6600"/>
          </a:solidFill>
          <a:ln>
            <a:noFill/>
          </a:ln>
          <a:scene3d>
            <a:camera prst="orthographicFront"/>
            <a:lightRig rig="threePt" dir="t"/>
          </a:scene3d>
          <a:sp3d>
            <a:bevelT/>
          </a:sp3d>
        </p:spPr>
        <p:txBody>
          <a:bodyPr wrap="squar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ko-KR" sz="6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A2</a:t>
            </a:r>
            <a:endParaRPr lang="en-US" altLang="ko-KR" sz="6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199" name="Rectangle 36"/>
          <p:cNvSpPr>
            <a:spLocks noChangeArrowheads="1"/>
          </p:cNvSpPr>
          <p:nvPr/>
        </p:nvSpPr>
        <p:spPr bwMode="auto">
          <a:xfrm>
            <a:off x="3400531" y="3961709"/>
            <a:ext cx="51937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SLED</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00" name="Rectangle 36"/>
          <p:cNvSpPr>
            <a:spLocks noChangeArrowheads="1"/>
          </p:cNvSpPr>
          <p:nvPr/>
        </p:nvSpPr>
        <p:spPr bwMode="auto">
          <a:xfrm>
            <a:off x="4115639" y="3985974"/>
            <a:ext cx="51937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SLED</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01" name="Rectangle 36"/>
          <p:cNvSpPr>
            <a:spLocks noChangeArrowheads="1"/>
          </p:cNvSpPr>
          <p:nvPr/>
        </p:nvSpPr>
        <p:spPr bwMode="auto">
          <a:xfrm>
            <a:off x="5355384" y="3827403"/>
            <a:ext cx="51937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SLED</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02" name="Rectangle 36"/>
          <p:cNvSpPr>
            <a:spLocks noChangeArrowheads="1"/>
          </p:cNvSpPr>
          <p:nvPr/>
        </p:nvSpPr>
        <p:spPr bwMode="auto">
          <a:xfrm>
            <a:off x="6763405" y="3830996"/>
            <a:ext cx="51937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SLED</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03" name="Rectangle 36"/>
          <p:cNvSpPr>
            <a:spLocks noChangeArrowheads="1"/>
          </p:cNvSpPr>
          <p:nvPr/>
        </p:nvSpPr>
        <p:spPr bwMode="auto">
          <a:xfrm>
            <a:off x="7843226" y="3873343"/>
            <a:ext cx="519373"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latinLnBrk="0">
              <a:spcBef>
                <a:spcPct val="0"/>
              </a:spcBef>
              <a:buFontTx/>
              <a:buNone/>
            </a:pPr>
            <a:r>
              <a:rPr lang="en-US" altLang="ko-KR" sz="1000" b="1" dirty="0" smtClean="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SLED</a:t>
            </a:r>
            <a:endPar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204" name="모서리가 둥근 직사각형 203"/>
          <p:cNvSpPr/>
          <p:nvPr/>
        </p:nvSpPr>
        <p:spPr>
          <a:xfrm>
            <a:off x="3088863" y="1140822"/>
            <a:ext cx="1006116" cy="424390"/>
          </a:xfrm>
          <a:prstGeom prst="roundRect">
            <a:avLst/>
          </a:prstGeom>
          <a:solidFill>
            <a:schemeClr val="bg1">
              <a:lumMod val="9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p>
        </p:txBody>
      </p:sp>
      <p:sp>
        <p:nvSpPr>
          <p:cNvPr id="205" name="Rectangle 272"/>
          <p:cNvSpPr>
            <a:spLocks noChangeArrowheads="1"/>
          </p:cNvSpPr>
          <p:nvPr/>
        </p:nvSpPr>
        <p:spPr bwMode="auto">
          <a:xfrm>
            <a:off x="3115931" y="1160945"/>
            <a:ext cx="953787" cy="400752"/>
          </a:xfrm>
          <a:prstGeom prst="rect">
            <a:avLst/>
          </a:prstGeom>
          <a:noFill/>
          <a:ln w="9525">
            <a:noFill/>
            <a:miter lim="800000"/>
            <a:headEnd/>
            <a:tailEnd/>
          </a:ln>
        </p:spPr>
        <p:txBody>
          <a:bodyPr wrap="none" lIns="92075" tIns="46038" rIns="92075" bIns="46038">
            <a:spAutoFit/>
          </a:bodyPr>
          <a:lstStyle>
            <a:lvl1pPr latinLnBrk="1">
              <a:spcBef>
                <a:spcPct val="20000"/>
              </a:spcBef>
              <a:buFont typeface="Arial" pitchFamily="34" charset="0"/>
              <a:buChar char="•"/>
              <a:defRPr sz="3200">
                <a:solidFill>
                  <a:schemeClr val="tx1"/>
                </a:solidFill>
                <a:latin typeface="맑은 고딕" pitchFamily="50" charset="-127"/>
                <a:ea typeface="맑은 고딕" pitchFamily="50" charset="-127"/>
              </a:defRPr>
            </a:lvl1pPr>
            <a:lvl2pPr marL="742950" indent="-285750" latinLnBrk="1">
              <a:spcBef>
                <a:spcPct val="20000"/>
              </a:spcBef>
              <a:buFont typeface="Arial" pitchFamily="34" charset="0"/>
              <a:buChar char="–"/>
              <a:defRPr sz="2800">
                <a:solidFill>
                  <a:schemeClr val="tx1"/>
                </a:solidFill>
                <a:latin typeface="맑은 고딕" pitchFamily="50" charset="-127"/>
                <a:ea typeface="맑은 고딕" pitchFamily="50" charset="-127"/>
              </a:defRPr>
            </a:lvl2pPr>
            <a:lvl3pPr marL="1143000" indent="-228600" latinLnBrk="1">
              <a:spcBef>
                <a:spcPct val="20000"/>
              </a:spcBef>
              <a:buFont typeface="Arial" pitchFamily="34" charset="0"/>
              <a:buChar char="•"/>
              <a:defRPr sz="2400">
                <a:solidFill>
                  <a:schemeClr val="tx1"/>
                </a:solidFill>
                <a:latin typeface="맑은 고딕" pitchFamily="50" charset="-127"/>
                <a:ea typeface="맑은 고딕" pitchFamily="50" charset="-127"/>
              </a:defRPr>
            </a:lvl3pPr>
            <a:lvl4pPr marL="16002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4pPr>
            <a:lvl5pPr marL="2057400" indent="-228600" latinLnBrk="1">
              <a:spcBef>
                <a:spcPct val="20000"/>
              </a:spcBef>
              <a:buFont typeface="Arial" pitchFamily="34" charset="0"/>
              <a:buChar char="»"/>
              <a:defRPr sz="2000">
                <a:solidFill>
                  <a:schemeClr val="tx1"/>
                </a:solidFill>
                <a:latin typeface="맑은 고딕" pitchFamily="50" charset="-127"/>
                <a:ea typeface="맑은 고딕" pitchFamily="50" charset="-127"/>
              </a:defRPr>
            </a:lvl5pPr>
            <a:lvl6pPr marL="25146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6pPr>
            <a:lvl7pPr marL="29718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7pPr>
            <a:lvl8pPr marL="34290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8pPr>
            <a:lvl9pPr marL="3886200" indent="-228600" eaLnBrk="0" fontAlgn="base" hangingPunct="0">
              <a:spcBef>
                <a:spcPct val="20000"/>
              </a:spcBef>
              <a:spcAft>
                <a:spcPct val="0"/>
              </a:spcAft>
              <a:buFont typeface="Arial" pitchFamily="34" charset="0"/>
              <a:buChar char="»"/>
              <a:defRPr sz="2000">
                <a:solidFill>
                  <a:schemeClr val="tx1"/>
                </a:solidFill>
                <a:latin typeface="맑은 고딕" pitchFamily="50" charset="-127"/>
                <a:ea typeface="맑은 고딕" pitchFamily="50" charset="-127"/>
              </a:defRPr>
            </a:lvl9pPr>
          </a:lstStyle>
          <a:p>
            <a:pPr algn="ct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2 W Pre-amp.</a:t>
            </a:r>
          </a:p>
          <a:p>
            <a:pPr algn="ctr" latinLnBrk="0">
              <a:spcBef>
                <a:spcPct val="0"/>
              </a:spcBef>
              <a:buFontTx/>
              <a:buNone/>
            </a:pPr>
            <a:r>
              <a:rPr lang="en-US" altLang="ko-KR" sz="1000" b="1" dirty="0">
                <a:solidFill>
                  <a:srgbClr val="000000"/>
                </a:solidFill>
                <a:latin typeface="Times New Roman" panose="02020603050405020304" pitchFamily="18" charset="0"/>
                <a:ea typeface="Segoe UI Black" panose="020B0A02040204020203" pitchFamily="34" charset="0"/>
                <a:cs typeface="Times New Roman" panose="02020603050405020304" pitchFamily="18" charset="0"/>
              </a:rPr>
              <a:t>with PSK</a:t>
            </a:r>
          </a:p>
        </p:txBody>
      </p:sp>
      <p:pic>
        <p:nvPicPr>
          <p:cNvPr id="246" name="그림 7" descr="로고[흰배경].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60648"/>
            <a:ext cx="1176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직사각형 6"/>
          <p:cNvSpPr/>
          <p:nvPr/>
        </p:nvSpPr>
        <p:spPr>
          <a:xfrm>
            <a:off x="1331640" y="5157192"/>
            <a:ext cx="6349150" cy="1323439"/>
          </a:xfrm>
          <a:prstGeom prst="rect">
            <a:avLst/>
          </a:prstGeom>
        </p:spPr>
        <p:txBody>
          <a:bodyPr wrap="square">
            <a:spAutoFit/>
          </a:bodyPr>
          <a:lstStyle/>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Modulator-Klystron: 17 set</a:t>
            </a:r>
          </a:p>
          <a:p>
            <a:r>
              <a:rPr lang="en-US" altLang="ko-KR" sz="2000" b="1" dirty="0">
                <a:latin typeface="Segoe UI Black" panose="020B0A02040204020203" pitchFamily="34" charset="0"/>
                <a:ea typeface="Segoe UI Black" panose="020B0A02040204020203" pitchFamily="34" charset="0"/>
                <a:cs typeface="Segoe UI Black" panose="020B0A02040204020203" pitchFamily="34" charset="0"/>
              </a:rPr>
              <a:t> </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6 M-K sets with 4 acc., 11 M-K sets with 2 acc.</a:t>
            </a:r>
          </a:p>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Accelerating Columns: 46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ea</a:t>
            </a:r>
            <a:endPar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endParaRPr>
          </a:p>
          <a:p>
            <a:pPr marL="285750" indent="-285750">
              <a:buFontTx/>
              <a:buChar char="-"/>
            </a:pP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Energy </a:t>
            </a:r>
            <a:r>
              <a:rPr lang="en-US" altLang="ko-KR" sz="2000" b="1" dirty="0" err="1" smtClean="0">
                <a:latin typeface="Segoe UI Black" panose="020B0A02040204020203" pitchFamily="34" charset="0"/>
                <a:ea typeface="Segoe UI Black" panose="020B0A02040204020203" pitchFamily="34" charset="0"/>
                <a:cs typeface="Segoe UI Black" panose="020B0A02040204020203" pitchFamily="34" charset="0"/>
              </a:rPr>
              <a:t>Doubler</a:t>
            </a:r>
            <a:r>
              <a:rPr lang="en-US" altLang="ko-KR" sz="2000" b="1" dirty="0" smtClean="0">
                <a:latin typeface="Segoe UI Black" panose="020B0A02040204020203" pitchFamily="34" charset="0"/>
                <a:ea typeface="Segoe UI Black" panose="020B0A02040204020203" pitchFamily="34" charset="0"/>
                <a:cs typeface="Segoe UI Black" panose="020B0A02040204020203" pitchFamily="34" charset="0"/>
              </a:rPr>
              <a:t>: 16 set</a:t>
            </a:r>
            <a:endParaRPr lang="en-US" altLang="ko-KR" sz="2000" b="1"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5778495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green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green_2003">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12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128" charset="0"/>
          </a:defRPr>
        </a:defPPr>
      </a:lstStyle>
    </a:lnDef>
  </a:objectDefaults>
  <a:extraClrSchemeLst>
    <a:extraClrScheme>
      <a:clrScheme name="green_2003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테마">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73483</TotalTime>
  <Words>1767</Words>
  <Application>Microsoft Macintosh PowerPoint</Application>
  <PresentationFormat>On-screen Show (4:3)</PresentationFormat>
  <Paragraphs>601</Paragraphs>
  <Slides>30</Slides>
  <Notes>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1_Default Design</vt:lpstr>
      <vt:lpstr>3_green_2003</vt:lpstr>
      <vt:lpstr>PowerPoint Presentation</vt:lpstr>
      <vt:lpstr>Abstract</vt:lpstr>
      <vt:lpstr>PAL Overview: Chronology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ssh</dc:creator>
  <cp:lastModifiedBy>Anna Petway</cp:lastModifiedBy>
  <cp:revision>6936</cp:revision>
  <cp:lastPrinted>2018-04-15T08:11:51Z</cp:lastPrinted>
  <dcterms:created xsi:type="dcterms:W3CDTF">1601-01-01T00:00:00Z</dcterms:created>
  <dcterms:modified xsi:type="dcterms:W3CDTF">2018-10-01T13:16:01Z</dcterms:modified>
</cp:coreProperties>
</file>