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7" r:id="rId1"/>
  </p:sldMasterIdLst>
  <p:notesMasterIdLst>
    <p:notesMasterId r:id="rId10"/>
  </p:notesMasterIdLst>
  <p:sldIdLst>
    <p:sldId id="349" r:id="rId2"/>
    <p:sldId id="359" r:id="rId3"/>
    <p:sldId id="360" r:id="rId4"/>
    <p:sldId id="352" r:id="rId5"/>
    <p:sldId id="353" r:id="rId6"/>
    <p:sldId id="366" r:id="rId7"/>
    <p:sldId id="348" r:id="rId8"/>
    <p:sldId id="365" r:id="rId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62FF"/>
    <a:srgbClr val="FF3300"/>
    <a:srgbClr val="111111"/>
    <a:srgbClr val="CA12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8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2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62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en-US" altLang="zh-CN" noProof="0" smtClean="0"/>
          </a:p>
          <a:p>
            <a:pPr lvl="1"/>
            <a:r>
              <a:rPr lang="zh-CN" altLang="en-US" noProof="0" smtClean="0"/>
              <a:t>第二级</a:t>
            </a:r>
            <a:endParaRPr lang="en-US" altLang="zh-CN" noProof="0" smtClean="0"/>
          </a:p>
          <a:p>
            <a:pPr lvl="2"/>
            <a:r>
              <a:rPr lang="zh-CN" altLang="en-US" noProof="0" smtClean="0"/>
              <a:t>第三级</a:t>
            </a:r>
            <a:endParaRPr lang="en-US" altLang="zh-CN" noProof="0" smtClean="0"/>
          </a:p>
          <a:p>
            <a:pPr lvl="3"/>
            <a:r>
              <a:rPr lang="zh-CN" altLang="en-US" noProof="0" smtClean="0"/>
              <a:t>第四级</a:t>
            </a:r>
            <a:endParaRPr lang="en-US" altLang="zh-CN" noProof="0" smtClean="0"/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2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2119C13-2476-8A4E-ABAA-293FC0CCEE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2944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5907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0CD92-C6BC-9041-9952-40210D3E680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606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9A51B-6C1A-9B4F-83CD-68E3F4BD2A4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826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609600"/>
            <a:ext cx="2135187" cy="5489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301625" y="609600"/>
            <a:ext cx="6253163" cy="54895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33180-ED20-AB4A-89F4-CDEBE98E957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114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、文本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609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4175" cy="41941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A3187-5DB2-394C-A94B-2D780005510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8918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609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01625" y="1905000"/>
            <a:ext cx="8540750" cy="4194175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98D50-516E-F44C-86E2-0A8614107D0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7240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8C8CB-A8C9-8849-9F64-B2EF26C06607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099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A4443-0810-D94A-9884-17B0E660ABB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3609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9B966-7C8D-2941-9FEE-51F10418BE1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226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887A5-4D45-6D41-AB3C-B03B881F50B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162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8C530-F2E8-154C-8A00-CF4333CF9E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629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2C599-8F31-EB46-A6DB-6FEF194FA47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38357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F359C-FBCC-AC41-BFD6-E18555D5DC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4744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35AFD-FA9F-124F-ACE5-E3F9D50E982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582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C69CF-00B3-664A-A8C5-DFA0515E69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311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609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5805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905000"/>
            <a:ext cx="8540750" cy="4194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zh-CN" dirty="0"/>
          </a:p>
          <a:p>
            <a:pPr lvl="1"/>
            <a:r>
              <a:rPr lang="zh-CN" altLang="en-US" dirty="0"/>
              <a:t>第二级</a:t>
            </a:r>
            <a:endParaRPr lang="en-US" altLang="zh-CN" dirty="0"/>
          </a:p>
          <a:p>
            <a:pPr lvl="2"/>
            <a:r>
              <a:rPr lang="zh-CN" altLang="en-US" dirty="0"/>
              <a:t>第三级</a:t>
            </a:r>
            <a:endParaRPr lang="en-US" altLang="zh-CN" dirty="0"/>
          </a:p>
          <a:p>
            <a:pPr lvl="3"/>
            <a:r>
              <a:rPr lang="zh-CN" altLang="en-US" dirty="0" smtClean="0"/>
              <a:t>第四级</a:t>
            </a:r>
            <a:endParaRPr lang="en-US" altLang="zh-CN" dirty="0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58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768C8CB-A8C9-8849-9F64-B2EF26C0660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3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defRPr kumimoji="1" sz="3200">
          <a:solidFill>
            <a:srgbClr val="111111"/>
          </a:solidFill>
          <a:latin typeface="+mn-ea"/>
          <a:ea typeface="+mn-ea"/>
          <a:cs typeface="+mn-cs"/>
        </a:defRPr>
      </a:lvl1pPr>
      <a:lvl2pPr marL="4572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charset="0"/>
        <a:defRPr kumimoji="1" sz="2800">
          <a:solidFill>
            <a:srgbClr val="111111"/>
          </a:solidFill>
          <a:latin typeface="+mn-ea"/>
          <a:ea typeface="+mn-ea"/>
        </a:defRPr>
      </a:lvl2pPr>
      <a:lvl3pPr marL="9144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charset="0"/>
        <a:defRPr kumimoji="1" sz="2400">
          <a:solidFill>
            <a:srgbClr val="111111"/>
          </a:solidFill>
          <a:latin typeface="+mn-ea"/>
          <a:ea typeface="+mn-ea"/>
        </a:defRPr>
      </a:lvl3pPr>
      <a:lvl4pPr marL="1371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defRPr kumimoji="1" sz="2000">
          <a:solidFill>
            <a:srgbClr val="111111"/>
          </a:solidFill>
          <a:latin typeface="+mn-ea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charset="0"/>
        <a:buChar char="v"/>
        <a:defRPr kumimoji="1" sz="2000">
          <a:solidFill>
            <a:srgbClr val="111111"/>
          </a:solidFill>
          <a:latin typeface="+mn-ea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charset="0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charset="0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charset="0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charset="0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Relationship Id="rId3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3528" y="1772816"/>
            <a:ext cx="8568952" cy="1143000"/>
          </a:xfrm>
        </p:spPr>
        <p:txBody>
          <a:bodyPr/>
          <a:lstStyle/>
          <a:p>
            <a:r>
              <a:rPr kumimoji="1" lang="en-US" altLang="zh-CN" sz="4000" dirty="0" smtClean="0"/>
              <a:t>ARW </a:t>
            </a:r>
            <a:r>
              <a:rPr kumimoji="1" lang="en-US" altLang="zh-CN" sz="4000" dirty="0" smtClean="0"/>
              <a:t>2019</a:t>
            </a:r>
            <a:endParaRPr kumimoji="1"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71600" y="3501008"/>
            <a:ext cx="7560840" cy="2495128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rgbClr val="660066"/>
                </a:solidFill>
                <a:latin typeface="Times New Roman"/>
                <a:cs typeface="Times New Roman"/>
              </a:rPr>
              <a:t>Sheng Wang</a:t>
            </a:r>
          </a:p>
          <a:p>
            <a:r>
              <a:rPr lang="en-US" altLang="zh-CN" dirty="0" smtClean="0">
                <a:solidFill>
                  <a:srgbClr val="660066"/>
                </a:solidFill>
                <a:latin typeface="Times New Roman"/>
                <a:cs typeface="Times New Roman"/>
              </a:rPr>
              <a:t>Dongguan Branch, Institute of High Energy Physics, CAS</a:t>
            </a:r>
          </a:p>
          <a:p>
            <a:r>
              <a:rPr kumimoji="1" lang="en-US" altLang="zh-CN" dirty="0" smtClean="0">
                <a:solidFill>
                  <a:srgbClr val="660066"/>
                </a:solidFill>
                <a:latin typeface="Times New Roman"/>
                <a:cs typeface="Times New Roman"/>
              </a:rPr>
              <a:t>China Spallation Neutron Source</a:t>
            </a:r>
            <a:endParaRPr kumimoji="1" lang="zh-CN" altLang="en-US" dirty="0">
              <a:solidFill>
                <a:srgbClr val="660066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206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79224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The distribution of large scientific facility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62" y="953862"/>
            <a:ext cx="8768738" cy="590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十六角星 4"/>
          <p:cNvSpPr/>
          <p:nvPr/>
        </p:nvSpPr>
        <p:spPr>
          <a:xfrm>
            <a:off x="5317674" y="5839921"/>
            <a:ext cx="343974" cy="370464"/>
          </a:xfrm>
          <a:prstGeom prst="star16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856541" y="6237004"/>
            <a:ext cx="1359083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3200" dirty="0" smtClean="0">
                <a:solidFill>
                  <a:srgbClr val="FF0000"/>
                </a:solidFill>
              </a:rPr>
              <a:t>CSNS</a:t>
            </a:r>
            <a:endParaRPr kumimoji="1"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7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440" y="0"/>
            <a:ext cx="7757213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715275" y="1782888"/>
            <a:ext cx="1605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FF0000"/>
                </a:solidFill>
              </a:rPr>
              <a:t>Dongguan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51915" y="723315"/>
            <a:ext cx="1601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FF0000"/>
                </a:solidFill>
              </a:rPr>
              <a:t>Guangzhou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08566" y="5663944"/>
            <a:ext cx="1454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 smtClean="0">
                <a:solidFill>
                  <a:srgbClr val="FF0000"/>
                </a:solidFill>
              </a:rPr>
              <a:t>Hongkong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50172" y="4022186"/>
            <a:ext cx="1400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FF0000"/>
                </a:solidFill>
              </a:rPr>
              <a:t>Shenzhen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十六角星 11"/>
          <p:cNvSpPr/>
          <p:nvPr/>
        </p:nvSpPr>
        <p:spPr>
          <a:xfrm>
            <a:off x="6385586" y="2646174"/>
            <a:ext cx="343974" cy="370464"/>
          </a:xfrm>
          <a:prstGeom prst="star16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4" name="直线箭头连接符 13"/>
          <p:cNvCxnSpPr/>
          <p:nvPr/>
        </p:nvCxnSpPr>
        <p:spPr>
          <a:xfrm flipV="1">
            <a:off x="6773658" y="2540327"/>
            <a:ext cx="811428" cy="2116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7532164" y="2275713"/>
            <a:ext cx="830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FF0000"/>
                </a:solidFill>
              </a:rPr>
              <a:t>CSNS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  <p:cxnSp>
        <p:nvCxnSpPr>
          <p:cNvPr id="20" name="直线连接符 19"/>
          <p:cNvCxnSpPr>
            <a:endCxn id="8" idx="1"/>
          </p:cNvCxnSpPr>
          <p:nvPr/>
        </p:nvCxnSpPr>
        <p:spPr>
          <a:xfrm>
            <a:off x="3422109" y="1184980"/>
            <a:ext cx="2293166" cy="8287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线连接符 21"/>
          <p:cNvCxnSpPr/>
          <p:nvPr/>
        </p:nvCxnSpPr>
        <p:spPr>
          <a:xfrm>
            <a:off x="5891673" y="2244553"/>
            <a:ext cx="1287701" cy="21128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4162975" y="1534801"/>
            <a:ext cx="76613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>
                <a:solidFill>
                  <a:srgbClr val="FF0000"/>
                </a:solidFill>
              </a:rPr>
              <a:t>60km</a:t>
            </a:r>
          </a:p>
          <a:p>
            <a:endParaRPr kumimoji="1"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5779495" y="3045558"/>
            <a:ext cx="76613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>
                <a:solidFill>
                  <a:srgbClr val="FF0000"/>
                </a:solidFill>
              </a:rPr>
              <a:t>60km</a:t>
            </a:r>
          </a:p>
          <a:p>
            <a:endParaRPr kumimoji="1"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903582" y="-29924"/>
            <a:ext cx="2182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ARW 2019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723315"/>
            <a:ext cx="1944216" cy="461665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5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E:\photo\2：20170215-20171230\张玮\201708精选\航拍-20170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4950722"/>
          </a:xfrm>
          <a:prstGeom prst="rect">
            <a:avLst/>
          </a:prstGeom>
          <a:noFill/>
        </p:spPr>
      </p:pic>
      <p:sp>
        <p:nvSpPr>
          <p:cNvPr id="3" name="文本框 2"/>
          <p:cNvSpPr txBox="1"/>
          <p:nvPr/>
        </p:nvSpPr>
        <p:spPr>
          <a:xfrm>
            <a:off x="2636256" y="6021288"/>
            <a:ext cx="3795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chemeClr val="accent2"/>
                </a:solidFill>
              </a:rPr>
              <a:t>Bird-eye @ July, 2017</a:t>
            </a:r>
            <a:endParaRPr kumimoji="1" lang="zh-CN" alt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63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E:\桌面-备份\photo\2：20170215-20171230\航拍\HP20170623\DSC_0080环BEST_副本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929066"/>
            <a:ext cx="4429124" cy="2928934"/>
          </a:xfrm>
          <a:prstGeom prst="rect">
            <a:avLst/>
          </a:prstGeom>
          <a:noFill/>
        </p:spPr>
      </p:pic>
      <p:pic>
        <p:nvPicPr>
          <p:cNvPr id="61443" name="Picture 3" descr="E:\桌面-备份\photo\2：20170215-20171230\航拍\HP20170623\DSC_0035直线best_副本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29066"/>
            <a:ext cx="4643438" cy="2928934"/>
          </a:xfrm>
          <a:prstGeom prst="rect">
            <a:avLst/>
          </a:prstGeom>
          <a:noFill/>
        </p:spPr>
      </p:pic>
      <p:pic>
        <p:nvPicPr>
          <p:cNvPr id="61442" name="Picture 2" descr="E:\桌面-备份\photo\2：20170215-20171230\航拍\HP20170623\DSC_0020靶站谱仪best_副本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57652"/>
          </a:xfrm>
          <a:prstGeom prst="rect">
            <a:avLst/>
          </a:prstGeom>
          <a:noFill/>
        </p:spPr>
      </p:pic>
      <p:sp>
        <p:nvSpPr>
          <p:cNvPr id="28" name="文本框 13"/>
          <p:cNvSpPr txBox="1">
            <a:spLocks noChangeArrowheads="1"/>
          </p:cNvSpPr>
          <p:nvPr/>
        </p:nvSpPr>
        <p:spPr bwMode="auto">
          <a:xfrm>
            <a:off x="2366987" y="4041939"/>
            <a:ext cx="220501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500" b="1" dirty="0" smtClean="0">
                <a:solidFill>
                  <a:srgbClr val="3366FF"/>
                </a:solidFill>
              </a:rPr>
              <a:t>Linac service building</a:t>
            </a:r>
            <a:endParaRPr lang="zh-CN" altLang="en-US" sz="1500" b="1" dirty="0">
              <a:solidFill>
                <a:srgbClr val="3366FF"/>
              </a:solidFill>
            </a:endParaRPr>
          </a:p>
        </p:txBody>
      </p:sp>
      <p:sp>
        <p:nvSpPr>
          <p:cNvPr id="29" name="文本框 13"/>
          <p:cNvSpPr txBox="1">
            <a:spLocks noChangeArrowheads="1"/>
          </p:cNvSpPr>
          <p:nvPr/>
        </p:nvSpPr>
        <p:spPr bwMode="auto">
          <a:xfrm>
            <a:off x="4767517" y="4041939"/>
            <a:ext cx="210873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500" b="1" dirty="0" smtClean="0">
                <a:solidFill>
                  <a:srgbClr val="3366FF"/>
                </a:solidFill>
              </a:rPr>
              <a:t>RCS service building</a:t>
            </a:r>
            <a:endParaRPr lang="zh-CN" altLang="en-US" sz="1500" b="1" dirty="0">
              <a:solidFill>
                <a:srgbClr val="3366FF"/>
              </a:solidFill>
            </a:endParaRPr>
          </a:p>
        </p:txBody>
      </p:sp>
      <p:sp>
        <p:nvSpPr>
          <p:cNvPr id="30" name="文本框 13"/>
          <p:cNvSpPr txBox="1">
            <a:spLocks noChangeArrowheads="1"/>
          </p:cNvSpPr>
          <p:nvPr/>
        </p:nvSpPr>
        <p:spPr bwMode="auto">
          <a:xfrm>
            <a:off x="3492939" y="571480"/>
            <a:ext cx="263970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500" b="1" dirty="0" smtClean="0">
                <a:solidFill>
                  <a:srgbClr val="3366FF"/>
                </a:solidFill>
              </a:rPr>
              <a:t>Target and experiment Hall </a:t>
            </a:r>
            <a:endParaRPr lang="zh-CN" altLang="en-US" sz="15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64954"/>
      </p:ext>
    </p:extLst>
  </p:cSld>
  <p:clrMapOvr>
    <a:masterClrMapping/>
  </p:clrMapOvr>
  <p:transition advTm="528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ARW 2019 Venue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271416"/>
            <a:ext cx="5970240" cy="3980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496" y="1756165"/>
            <a:ext cx="9144000" cy="46251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16016" y="1881616"/>
            <a:ext cx="243688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Guangzhou</a:t>
            </a:r>
          </a:p>
          <a:p>
            <a:r>
              <a:rPr lang="en-US" sz="2000" i="1" dirty="0" smtClean="0">
                <a:solidFill>
                  <a:schemeClr val="bg1"/>
                </a:solidFill>
              </a:rPr>
              <a:t>November 2019</a:t>
            </a:r>
            <a:endParaRPr lang="en-US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5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2780928"/>
            <a:ext cx="8540750" cy="1143000"/>
          </a:xfrm>
        </p:spPr>
        <p:txBody>
          <a:bodyPr/>
          <a:lstStyle/>
          <a:p>
            <a:pPr>
              <a:defRPr/>
            </a:pPr>
            <a:r>
              <a:rPr lang="en-US" altLang="zh-CN" sz="7200" dirty="0" smtClean="0"/>
              <a:t>Thank </a:t>
            </a:r>
            <a:r>
              <a:rPr lang="en-US" altLang="zh-CN" sz="7200" dirty="0" smtClean="0"/>
              <a:t>you</a:t>
            </a:r>
            <a:r>
              <a:rPr lang="zh-CN" altLang="en-US" sz="7200" dirty="0" smtClean="0"/>
              <a:t>！</a:t>
            </a:r>
            <a:r>
              <a:rPr lang="en-US" altLang="zh-CN" sz="7200" dirty="0" smtClean="0"/>
              <a:t/>
            </a:r>
            <a:br>
              <a:rPr lang="en-US" altLang="zh-CN" sz="7200" dirty="0" smtClean="0"/>
            </a:br>
            <a:r>
              <a:rPr lang="en-US" altLang="zh-CN" sz="3200" dirty="0" smtClean="0"/>
              <a:t>See you next year in CHINA</a:t>
            </a:r>
            <a:endParaRPr lang="zh-CN" alt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609600"/>
            <a:ext cx="8540750" cy="803176"/>
          </a:xfrm>
        </p:spPr>
        <p:txBody>
          <a:bodyPr/>
          <a:lstStyle/>
          <a:p>
            <a:r>
              <a:rPr kumimoji="1" lang="en-US" altLang="zh-CN" dirty="0" smtClean="0"/>
              <a:t>Schedule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625" y="1484784"/>
            <a:ext cx="8540750" cy="4614391"/>
          </a:xfrm>
        </p:spPr>
        <p:txBody>
          <a:bodyPr/>
          <a:lstStyle/>
          <a:p>
            <a:r>
              <a:rPr kumimoji="1" lang="en-US" altLang="zh-CN" sz="3600" dirty="0" smtClean="0">
                <a:solidFill>
                  <a:schemeClr val="accent2">
                    <a:lumMod val="75000"/>
                  </a:schemeClr>
                </a:solidFill>
              </a:rPr>
              <a:t>Date:</a:t>
            </a:r>
          </a:p>
          <a:p>
            <a:r>
              <a:rPr kumimoji="1" lang="en-US" altLang="zh-CN" sz="3600" dirty="0" smtClean="0">
                <a:solidFill>
                  <a:schemeClr val="accent2">
                    <a:lumMod val="75000"/>
                  </a:schemeClr>
                </a:solidFill>
              </a:rPr>
              <a:t>Suggested time interval </a:t>
            </a:r>
          </a:p>
          <a:p>
            <a:r>
              <a:rPr lang="en-US" altLang="zh-CN" sz="3600" dirty="0" smtClean="0">
                <a:solidFill>
                  <a:schemeClr val="accent2">
                    <a:lumMod val="75000"/>
                  </a:schemeClr>
                </a:solidFill>
              </a:rPr>
              <a:t>11</a:t>
            </a:r>
            <a:r>
              <a:rPr lang="en-US" altLang="zh-CN" sz="3600" dirty="0" smtClean="0">
                <a:solidFill>
                  <a:schemeClr val="accent2">
                    <a:lumMod val="75000"/>
                  </a:schemeClr>
                </a:solidFill>
              </a:rPr>
              <a:t>-15</a:t>
            </a:r>
            <a:r>
              <a:rPr kumimoji="1" lang="en-US" altLang="zh-CN" sz="3600" dirty="0" smtClean="0">
                <a:solidFill>
                  <a:schemeClr val="accent2">
                    <a:lumMod val="75000"/>
                  </a:schemeClr>
                </a:solidFill>
              </a:rPr>
              <a:t>Nov,2019</a:t>
            </a:r>
            <a:endParaRPr lang="en-US" altLang="zh-CN" sz="3600" dirty="0">
              <a:solidFill>
                <a:schemeClr val="accent2">
                  <a:lumMod val="75000"/>
                </a:schemeClr>
              </a:solidFill>
            </a:endParaRPr>
          </a:p>
          <a:p>
            <a:endParaRPr kumimoji="1" lang="en-US" altLang="zh-CN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139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诗情画意">
  <a:themeElements>
    <a:clrScheme name="诗情画意 1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765"/>
      </a:accent4>
      <a:accent5>
        <a:srgbClr val="F3FAFF"/>
      </a:accent5>
      <a:accent6>
        <a:srgbClr val="2D5CE7"/>
      </a:accent6>
      <a:hlink>
        <a:srgbClr val="DC5900"/>
      </a:hlink>
      <a:folHlink>
        <a:srgbClr val="7979A5"/>
      </a:folHlink>
    </a:clrScheme>
    <a:fontScheme name="诗情画意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诗情画意 1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765"/>
        </a:accent4>
        <a:accent5>
          <a:srgbClr val="F3FAFF"/>
        </a:accent5>
        <a:accent6>
          <a:srgbClr val="2D5CE7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2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0A2"/>
        </a:accent4>
        <a:accent5>
          <a:srgbClr val="F2FAFF"/>
        </a:accent5>
        <a:accent6>
          <a:srgbClr val="E186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3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AF3EC"/>
        </a:accent3>
        <a:accent4>
          <a:srgbClr val="4E4E76"/>
        </a:accent4>
        <a:accent5>
          <a:srgbClr val="FFFFEB"/>
        </a:accent5>
        <a:accent6>
          <a:srgbClr val="2D8AE7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4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656"/>
        </a:accent4>
        <a:accent5>
          <a:srgbClr val="FFFFE2"/>
        </a:accent5>
        <a:accent6>
          <a:srgbClr val="E75C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5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E"/>
        </a:accent4>
        <a:accent5>
          <a:srgbClr val="E7F0EA"/>
        </a:accent5>
        <a:accent6>
          <a:srgbClr val="2D5CE7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6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682"/>
        </a:accent4>
        <a:accent5>
          <a:srgbClr val="EFEFEF"/>
        </a:accent5>
        <a:accent6>
          <a:srgbClr val="2D8AE7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7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F0F0FF"/>
        </a:accent3>
        <a:accent4>
          <a:srgbClr val="AE2A00"/>
        </a:accent4>
        <a:accent5>
          <a:srgbClr val="F0EFF4"/>
        </a:accent5>
        <a:accent6>
          <a:srgbClr val="005CB9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8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F"/>
        </a:accent3>
        <a:accent4>
          <a:srgbClr val="000082"/>
        </a:accent4>
        <a:accent5>
          <a:srgbClr val="F3F3F3"/>
        </a:accent5>
        <a:accent6>
          <a:srgbClr val="A163A3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5595</TotalTime>
  <Words>66</Words>
  <Application>Microsoft Macintosh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Times New Roman</vt:lpstr>
      <vt:lpstr>Wingdings</vt:lpstr>
      <vt:lpstr>宋体</vt:lpstr>
      <vt:lpstr>Arial</vt:lpstr>
      <vt:lpstr>诗情画意</vt:lpstr>
      <vt:lpstr>ARW 2019</vt:lpstr>
      <vt:lpstr>The distribution of large scientific facility</vt:lpstr>
      <vt:lpstr>PowerPoint Presentation</vt:lpstr>
      <vt:lpstr>PowerPoint Presentation</vt:lpstr>
      <vt:lpstr>PowerPoint Presentation</vt:lpstr>
      <vt:lpstr>ARW 2019 Venue</vt:lpstr>
      <vt:lpstr>Thank you！ See you next year in CHINA</vt:lpstr>
      <vt:lpstr>Schedule</vt:lpstr>
    </vt:vector>
  </TitlesOfParts>
  <Company>GNS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Apollo</dc:creator>
  <cp:lastModifiedBy>Microsoft Office User</cp:lastModifiedBy>
  <cp:revision>200</cp:revision>
  <dcterms:created xsi:type="dcterms:W3CDTF">2010-07-07T03:28:20Z</dcterms:created>
  <dcterms:modified xsi:type="dcterms:W3CDTF">2018-10-05T11:50:44Z</dcterms:modified>
</cp:coreProperties>
</file>