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65" r:id="rId2"/>
    <p:sldId id="583" r:id="rId3"/>
    <p:sldId id="571" r:id="rId4"/>
    <p:sldId id="572" r:id="rId5"/>
    <p:sldId id="575" r:id="rId6"/>
    <p:sldId id="578" r:id="rId7"/>
    <p:sldId id="579" r:id="rId8"/>
    <p:sldId id="582" r:id="rId9"/>
    <p:sldId id="584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0D162-CC63-4D5F-AF65-FE27921142D1}">
          <p14:sldIdLst>
            <p14:sldId id="565"/>
            <p14:sldId id="583"/>
            <p14:sldId id="571"/>
            <p14:sldId id="572"/>
            <p14:sldId id="575"/>
            <p14:sldId id="578"/>
            <p14:sldId id="579"/>
            <p14:sldId id="582"/>
            <p14:sldId id="5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6D9F1"/>
    <a:srgbClr val="125E9F"/>
    <a:srgbClr val="FC18E1"/>
    <a:srgbClr val="C0504D"/>
    <a:srgbClr val="000000"/>
    <a:srgbClr val="88A0B8"/>
    <a:srgbClr val="979F07"/>
    <a:srgbClr val="112E50"/>
    <a:srgbClr val="DED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6" autoAdjust="0"/>
    <p:restoredTop sz="93428" autoAdjust="0"/>
  </p:normalViewPr>
  <p:slideViewPr>
    <p:cSldViewPr>
      <p:cViewPr varScale="1">
        <p:scale>
          <a:sx n="82" d="100"/>
          <a:sy n="82" d="100"/>
        </p:scale>
        <p:origin x="107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E8BD02A-659A-4BD1-8867-123BE9625D58}" type="datetimeFigureOut">
              <a:rPr lang="en-US" smtClean="0"/>
              <a:t>05-Oct-18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996BDD0-B58C-4867-AEFE-A74914E55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A2710A5-AAF5-4646-B3F4-B8B6E5726253}" type="datetimeFigureOut">
              <a:rPr lang="en-US" smtClean="0"/>
              <a:t>05-Oct-18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FF4D05F-0845-432B-BBD0-32E47074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0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40BA8-1B5C-48A7-BF59-076D659231E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4532313"/>
            <a:ext cx="6246813" cy="426243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93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40BA8-1B5C-48A7-BF59-076D659231E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4532313"/>
            <a:ext cx="6246813" cy="426243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41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40BA8-1B5C-48A7-BF59-076D659231E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4532313"/>
            <a:ext cx="6246813" cy="426243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189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8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728446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552660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30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40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94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196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10C0EC6-3D9B-439E-B76A-0FD8D7E2EE1E}" type="datetime1">
              <a:rPr lang="en-US"/>
              <a:pPr>
                <a:defRPr/>
              </a:pPr>
              <a:t>05-Oct-18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5 November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363BEE7-A989-4842-9CE4-F42BFDF5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1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199"/>
            <a:ext cx="1524000" cy="838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Barcelona </a:t>
            </a:r>
            <a:endParaRPr lang="es-E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WAO’2020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M.Pont</a:t>
            </a:r>
            <a:r>
              <a:rPr lang="es-ES" dirty="0"/>
              <a:t>, oct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9" r:id="rId5"/>
    <p:sldLayoutId id="2147483665" r:id="rId6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5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hK922IviZ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924800" cy="2885021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WAO’2020</a:t>
            </a:r>
            <a:b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COMMITTEE REPORT</a:t>
            </a:r>
            <a:b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5638800" cy="3755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943" y="5031033"/>
            <a:ext cx="850841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s-E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WAO 2020 in Barcelona (</a:t>
            </a:r>
            <a:r>
              <a:rPr lang="es-E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Spain</a:t>
            </a:r>
            <a:r>
              <a:rPr lang="es-E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167" t="15926" r="12500" b="7037"/>
          <a:stretch/>
        </p:blipFill>
        <p:spPr>
          <a:xfrm>
            <a:off x="381000" y="0"/>
            <a:ext cx="8291146" cy="525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5396245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Barcelona </a:t>
            </a: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situated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Mediterranean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coast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 1.6M </a:t>
            </a: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inhabitants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s-E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Spain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38400" y="3962400"/>
            <a:ext cx="5334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Text Box 2"/>
          <p:cNvSpPr txBox="1">
            <a:spLocks noChangeArrowheads="1"/>
          </p:cNvSpPr>
          <p:nvPr/>
        </p:nvSpPr>
        <p:spPr bwMode="auto">
          <a:xfrm>
            <a:off x="1331913" y="4797425"/>
            <a:ext cx="6480175" cy="73058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ALBA Synchrotron Light Source</a:t>
            </a:r>
          </a:p>
        </p:txBody>
      </p:sp>
      <p:sp>
        <p:nvSpPr>
          <p:cNvPr id="649220" name="Text Box 4"/>
          <p:cNvSpPr txBox="1">
            <a:spLocks noChangeArrowheads="1"/>
          </p:cNvSpPr>
          <p:nvPr/>
        </p:nvSpPr>
        <p:spPr bwMode="auto">
          <a:xfrm>
            <a:off x="3419475" y="836613"/>
            <a:ext cx="2009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Hosted by</a:t>
            </a:r>
          </a:p>
        </p:txBody>
      </p:sp>
      <p:pic>
        <p:nvPicPr>
          <p:cNvPr id="5" name="Picture 3" descr="SINCROTRÓ ALBA INTERIOR 2">
            <a:extLst>
              <a:ext uri="{FF2B5EF4-FFF2-40B4-BE49-F238E27FC236}">
                <a16:creationId xmlns:a16="http://schemas.microsoft.com/office/drawing/2014/main" id="{052A6019-E1B8-4F01-A3B8-5C31E2A8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2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Text Box 2"/>
          <p:cNvSpPr txBox="1">
            <a:spLocks noChangeArrowheads="1"/>
          </p:cNvSpPr>
          <p:nvPr/>
        </p:nvSpPr>
        <p:spPr bwMode="auto">
          <a:xfrm>
            <a:off x="468313" y="1143000"/>
            <a:ext cx="8459787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endParaRPr lang="en-GB" altLang="en-US" sz="1600" b="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altLang="en-US" sz="2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GB" altLang="en-US" sz="2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 electron storage ring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BL in operation</a:t>
            </a:r>
            <a:endParaRPr lang="en-GB" altLang="en-US" sz="2200" b="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altLang="en-US" sz="22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users in 2012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Largest </a:t>
            </a:r>
            <a:r>
              <a:rPr lang="en-GB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scientific installation in </a:t>
            </a:r>
            <a:r>
              <a:rPr lang="en-GB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Spain</a:t>
            </a:r>
            <a:endParaRPr lang="en-GB" altLang="en-US" sz="2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304800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ALBA SYNCHROTRON</a:t>
            </a:r>
          </a:p>
        </p:txBody>
      </p:sp>
      <p:pic>
        <p:nvPicPr>
          <p:cNvPr id="5" name="Picture 2" descr="_U5L8750">
            <a:extLst>
              <a:ext uri="{FF2B5EF4-FFF2-40B4-BE49-F238E27FC236}">
                <a16:creationId xmlns:a16="http://schemas.microsoft.com/office/drawing/2014/main" id="{90BDDFC6-0723-40B8-99DB-FA0244E9B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276600"/>
            <a:ext cx="8153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6138C59-BE50-4799-8454-AB2D0A137506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/>
          <a:srcRect l="11111" t="9722" r="11111" b="15278"/>
          <a:stretch/>
        </p:blipFill>
        <p:spPr>
          <a:xfrm>
            <a:off x="838200" y="1066800"/>
            <a:ext cx="7696200" cy="4947557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EC7403B4-75BE-464D-9995-A949C621F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9019"/>
            <a:ext cx="6480175" cy="1469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Proposed venue</a:t>
            </a:r>
          </a:p>
          <a:p>
            <a:pPr algn="ctr">
              <a:lnSpc>
                <a:spcPct val="150000"/>
              </a:lnSpc>
            </a:pPr>
            <a:endParaRPr lang="en-GB" alt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6480175" cy="73058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en-GB" alt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AF0E9A-3167-4DF2-854D-198900EC6BF4}"/>
              </a:ext>
            </a:extLst>
          </p:cNvPr>
          <p:cNvSpPr txBox="1"/>
          <p:nvPr/>
        </p:nvSpPr>
        <p:spPr>
          <a:xfrm>
            <a:off x="2133600" y="235361"/>
            <a:ext cx="7937443" cy="2971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Accomodation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Barcelona offers more than 45000 hotel rooms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a price for each budget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3D8EB-52FE-4071-AFCD-D6BEB2298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50" b="5000"/>
          <a:stretch/>
        </p:blipFill>
        <p:spPr>
          <a:xfrm>
            <a:off x="762000" y="2111614"/>
            <a:ext cx="7326932" cy="421298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76800" y="3657600"/>
            <a:ext cx="2437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4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6480175" cy="73058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en-GB" alt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AF0E9A-3167-4DF2-854D-198900EC6BF4}"/>
              </a:ext>
            </a:extLst>
          </p:cNvPr>
          <p:cNvSpPr txBox="1"/>
          <p:nvPr/>
        </p:nvSpPr>
        <p:spPr>
          <a:xfrm>
            <a:off x="762000" y="1068586"/>
            <a:ext cx="7937443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Barcelona can be reached by plane, train, road,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ferry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BCN airport is 20 km from the city and well connected to it by public transportation and/or taxi</a:t>
            </a:r>
          </a:p>
          <a:p>
            <a:pPr>
              <a:lnSpc>
                <a:spcPct val="150000"/>
              </a:lnSpc>
            </a:pPr>
            <a:endParaRPr lang="es-E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Proposed</a:t>
            </a:r>
            <a:r>
              <a:rPr lang="es-E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</a:t>
            </a:r>
            <a:r>
              <a:rPr lang="es-E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1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hK922IviZ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34" y="1066800"/>
            <a:ext cx="907626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924800" cy="2885021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WAO’2020</a:t>
            </a:r>
            <a:b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COMMITTEE REPORT</a:t>
            </a:r>
            <a:b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5638800" cy="3755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3869" y="5031033"/>
            <a:ext cx="671626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s-E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WAO 2020 in </a:t>
            </a:r>
            <a:r>
              <a:rPr lang="es-E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Barcelona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GLS_AdvanceSchool-oP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3GLS_AdvanceSchool-oPAC</Template>
  <TotalTime>26087</TotalTime>
  <Words>123</Words>
  <Application>Microsoft Office PowerPoint</Application>
  <PresentationFormat>On-screen Show (4:3)</PresentationFormat>
  <Paragraphs>29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Wingdings</vt:lpstr>
      <vt:lpstr>3GLS_AdvanceSchool-oPAC</vt:lpstr>
      <vt:lpstr>WAO’2020 LOCAL COMMITTEE REPORT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WAO’2020 LOCAL COMMITTEE REPORT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Montse Pont</dc:creator>
  <cp:lastModifiedBy>Montserrat Pont Montaner</cp:lastModifiedBy>
  <cp:revision>709</cp:revision>
  <cp:lastPrinted>2015-06-18T12:41:02Z</cp:lastPrinted>
  <dcterms:created xsi:type="dcterms:W3CDTF">2014-06-17T14:33:52Z</dcterms:created>
  <dcterms:modified xsi:type="dcterms:W3CDTF">2018-10-05T11:46:22Z</dcterms:modified>
</cp:coreProperties>
</file>