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6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0E6"/>
    <a:srgbClr val="238DE6"/>
    <a:srgbClr val="FFF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94006"/>
  </p:normalViewPr>
  <p:slideViewPr>
    <p:cSldViewPr snapToGrid="0" snapToObjects="1">
      <p:cViewPr>
        <p:scale>
          <a:sx n="110" d="100"/>
          <a:sy n="110" d="100"/>
        </p:scale>
        <p:origin x="16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B66D-8A41-E24E-83D6-3FC05C108625}" type="datetimeFigureOut">
              <a:rPr lang="en-US" smtClean="0"/>
              <a:pPr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F2FF-4BE9-7340-90C3-D35098DBA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2910-B359-2A40-803E-2BD8C7B76DC1}" type="datetimeFigureOut">
              <a:rPr lang="en-US" smtClean="0"/>
              <a:pPr/>
              <a:t>1/3/18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E896-011C-7649-96A2-10D0D0723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0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E896-011C-7649-96A2-10D0D07238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871330" cy="365125"/>
          </a:xfrm>
        </p:spPr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80772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083300"/>
            <a:ext cx="1752600" cy="749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429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9828F344-5DC5-44AF-9E4A-286FB2465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ML for Jet Physics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QCD Matter and Jets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0102"/>
            <a:ext cx="8229600" cy="48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1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r>
              <a:rPr lang="en-US" smtClean="0"/>
              <a:t>ML for Jet Physics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defRPr>
            </a:lvl1pPr>
          </a:lstStyle>
          <a:p>
            <a:r>
              <a:rPr lang="en-US" smtClean="0"/>
              <a:t>QCD Matter and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D5DE84E-4CEA-AD46-B381-E607889127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0000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restguide.lbl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68436" y="4314424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  <p:pic>
        <p:nvPicPr>
          <p:cNvPr id="2050" name="Picture 2" descr="https://sites.google.com/a/lbl.gov/jetscape2018/_/rsrc/1502314917777/home/Joern_logo.png?height=249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33" y="2157378"/>
            <a:ext cx="2465407" cy="15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ps://8ed9209e-a-46f4763e-s-sites.googlegroups.com/a/lbl.gov/jetscape2018/home/Jetscape%20Sponsor.jpg?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93" y="288908"/>
            <a:ext cx="6435524" cy="13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001"/>
            <a:ext cx="8229600" cy="962896"/>
          </a:xfrm>
        </p:spPr>
        <p:txBody>
          <a:bodyPr>
            <a:normAutofit/>
          </a:bodyPr>
          <a:lstStyle/>
          <a:p>
            <a:r>
              <a:rPr lang="en-US" dirty="0" smtClean="0"/>
              <a:t>Housekeeping Matters: </a:t>
            </a:r>
            <a:r>
              <a:rPr lang="en-US" dirty="0" smtClean="0"/>
              <a:t>other stuff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747776"/>
            <a:ext cx="7650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If you are receiving per diem support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Claim it from Wayne State following the meeting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smtClean="0">
                <a:latin typeface="Times New Roman"/>
                <a:cs typeface="Times New Roman"/>
              </a:rPr>
              <a:t>See Abhijit for details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Open </a:t>
            </a:r>
            <a:r>
              <a:rPr lang="en-US" sz="2000" dirty="0" smtClean="0">
                <a:latin typeface="Times New Roman"/>
                <a:cs typeface="Times New Roman"/>
              </a:rPr>
              <a:t>discussion on jet substructure and quenching: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Saturday during lunch, following the theory talks on substructure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Chaired by </a:t>
            </a:r>
            <a:r>
              <a:rPr lang="en-US" sz="2000" dirty="0" err="1" smtClean="0">
                <a:latin typeface="Times New Roman"/>
                <a:cs typeface="Times New Roman"/>
              </a:rPr>
              <a:t>Joern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Everyone is welcome to present 1-2 slides. </a:t>
            </a:r>
            <a:r>
              <a:rPr lang="en-US" sz="2000" dirty="0" err="1" smtClean="0">
                <a:latin typeface="Times New Roman"/>
                <a:cs typeface="Times New Roman"/>
              </a:rPr>
              <a:t>Joern</a:t>
            </a:r>
            <a:r>
              <a:rPr lang="en-US" sz="2000" dirty="0" smtClean="0">
                <a:latin typeface="Times New Roman"/>
                <a:cs typeface="Times New Roman"/>
              </a:rPr>
              <a:t> will coordinate, see him for details.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77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the meeting!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93206" y="1846394"/>
            <a:ext cx="7294480" cy="4172442"/>
            <a:chOff x="1093206" y="1846394"/>
            <a:chExt cx="7294480" cy="4172442"/>
          </a:xfrm>
        </p:grpSpPr>
        <p:pic>
          <p:nvPicPr>
            <p:cNvPr id="4" name="Content Placeholder 4" descr="SpaceShuttleEndeavour_ALS_9-21-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206" y="1846394"/>
              <a:ext cx="7294480" cy="4172442"/>
            </a:xfrm>
            <a:prstGeom prst="rect">
              <a:avLst/>
            </a:prstGeom>
          </p:spPr>
        </p:pic>
        <p:pic>
          <p:nvPicPr>
            <p:cNvPr id="5" name="Picture 2" descr="https://sites.google.com/a/lbl.gov/jetscape2018/_/rsrc/1502314917777/home/Joern_logo.png?height=249&amp;width=4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206" y="1846394"/>
              <a:ext cx="1401138" cy="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2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/>
          <a:stretch/>
        </p:blipFill>
        <p:spPr>
          <a:xfrm>
            <a:off x="3844044" y="0"/>
            <a:ext cx="5418312" cy="6721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512" y="2442259"/>
            <a:ext cx="318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If you google JETSCAPE, here is the top entry: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60425" y="2928395"/>
            <a:ext cx="1053297" cy="108802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5244" y="3877518"/>
            <a:ext cx="2615878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 JETSCAPE, safety is our No.1 priority.</a:t>
            </a:r>
          </a:p>
        </p:txBody>
      </p:sp>
    </p:spTree>
    <p:extLst>
      <p:ext uri="{BB962C8B-B14F-4D97-AF65-F5344CB8AC3E}">
        <p14:creationId xmlns:p14="http://schemas.microsoft.com/office/powerpoint/2010/main" val="17924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63374" y="298851"/>
            <a:ext cx="7781925" cy="1143000"/>
          </a:xfrm>
        </p:spPr>
        <p:txBody>
          <a:bodyPr/>
          <a:lstStyle/>
          <a:p>
            <a:r>
              <a:rPr lang="en-US" dirty="0" smtClean="0"/>
              <a:t>Traffic at the Lab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Safety</a:t>
            </a:r>
          </a:p>
          <a:p>
            <a:pPr lvl="1"/>
            <a:r>
              <a:rPr lang="en-US" sz="2000" dirty="0" smtClean="0"/>
              <a:t>Speed limit is 15 mph </a:t>
            </a:r>
            <a:endParaRPr lang="en-US" sz="2000" dirty="0"/>
          </a:p>
          <a:p>
            <a:pPr lvl="1"/>
            <a:r>
              <a:rPr lang="en-US" sz="2000" dirty="0" smtClean="0"/>
              <a:t>Follow traffic and parking signs </a:t>
            </a:r>
          </a:p>
          <a:p>
            <a:pPr lvl="1"/>
            <a:r>
              <a:rPr lang="en-US" sz="2000" dirty="0" smtClean="0"/>
              <a:t>Obey all traffic control personnel and security officers</a:t>
            </a:r>
          </a:p>
          <a:p>
            <a:pPr lvl="1"/>
            <a:r>
              <a:rPr lang="en-US" sz="2000" dirty="0" smtClean="0"/>
              <a:t>Bicyclists must wear helmets and obey traffic rules and signs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Pedestrian Safety</a:t>
            </a:r>
          </a:p>
          <a:p>
            <a:pPr lvl="1"/>
            <a:r>
              <a:rPr lang="en-US" sz="2000" dirty="0" smtClean="0"/>
              <a:t>Stay on the sidewalk </a:t>
            </a:r>
          </a:p>
          <a:p>
            <a:pPr lvl="1"/>
            <a:r>
              <a:rPr lang="en-US" sz="2000" dirty="0" smtClean="0"/>
              <a:t>Cross at crosswalks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3B87C-3A77-45D7-B999-9119A04A10AB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544" y="4492146"/>
            <a:ext cx="1359568" cy="13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0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6" y="1573213"/>
            <a:ext cx="4236508" cy="4368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those adults who choose to smoke, the Lab has provided ash cans in a few places throughout the site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Outside away from doors/windows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Away from dry brush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Use the ashcan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CCF3A3-24A0-4A1A-9C28-1078360E79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34531" cy="43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204" y="1106282"/>
            <a:ext cx="5840396" cy="271494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Drop </a:t>
            </a:r>
            <a:r>
              <a:rPr lang="en-US" dirty="0" smtClean="0"/>
              <a:t>down on the floor.</a:t>
            </a:r>
          </a:p>
          <a:p>
            <a:r>
              <a:rPr lang="en-US" b="1" dirty="0" smtClean="0"/>
              <a:t>Cover </a:t>
            </a:r>
            <a:r>
              <a:rPr lang="en-US" dirty="0" smtClean="0"/>
              <a:t>under a sturdy desk, table or other furniture. In an auditorium, cover your head with your arms and get between rows of chairs.</a:t>
            </a:r>
          </a:p>
          <a:p>
            <a:r>
              <a:rPr lang="en-US" b="1" dirty="0" smtClean="0"/>
              <a:t>Hold </a:t>
            </a:r>
            <a:r>
              <a:rPr lang="en-US" dirty="0" smtClean="0"/>
              <a:t>on and be prepared to move with the furniture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CCF3A3-24A0-4A1A-9C28-1078360E79D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603" y="1106282"/>
            <a:ext cx="1424539" cy="7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97" y="2165684"/>
            <a:ext cx="1436133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644" y="3196657"/>
            <a:ext cx="1348456" cy="7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299" y="4760494"/>
            <a:ext cx="1378684" cy="10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8156" y="4381456"/>
            <a:ext cx="131121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604661" y="437243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Evacuate </a:t>
            </a:r>
            <a:r>
              <a:rPr lang="en-US" dirty="0" smtClean="0">
                <a:solidFill>
                  <a:srgbClr val="002060"/>
                </a:solidFill>
              </a:rPr>
              <a:t>to the assembly area (usually in parking lot).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Follow Directions </a:t>
            </a:r>
            <a:r>
              <a:rPr lang="en-US" dirty="0" smtClean="0">
                <a:solidFill>
                  <a:srgbClr val="002060"/>
                </a:solidFill>
              </a:rPr>
              <a:t>from the building emergency team.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at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today.lbl.gov/wp-content/uploads/sites/3/2014/12/mountain-lion-300x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1" y="962896"/>
            <a:ext cx="3546705" cy="22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757" y="3222146"/>
            <a:ext cx="45244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LBNL is next to extensive parkland and mountain lions have been sighted here recently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Avoid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hiking or jogging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alone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not approach 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lion.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Give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way to escape.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If you encounter a mountain lion, do not run;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face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animal, make noise and try to look bigger by waving your arms; throw rocks or other objects.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Fight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back if attacked.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mountain lion attacks a person, immediately call 911.</a:t>
            </a:r>
          </a:p>
        </p:txBody>
      </p:sp>
      <p:pic>
        <p:nvPicPr>
          <p:cNvPr id="1028" name="Picture 4" descr="http://today.lbl.gov/wp-content/uploads/sites/3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75" y="962896"/>
            <a:ext cx="3287210" cy="22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22041" y="3446378"/>
            <a:ext cx="38390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Turkeys are generally harmless but they are wild and can behave unpredictably so keep your distance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Watch out for them when driving</a:t>
            </a:r>
          </a:p>
        </p:txBody>
      </p:sp>
    </p:spTree>
    <p:extLst>
      <p:ext uri="{BB962C8B-B14F-4D97-AF65-F5344CB8AC3E}">
        <p14:creationId xmlns:p14="http://schemas.microsoft.com/office/powerpoint/2010/main" val="13110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16" y="0"/>
            <a:ext cx="8229600" cy="962896"/>
          </a:xfrm>
        </p:spPr>
        <p:txBody>
          <a:bodyPr/>
          <a:lstStyle/>
          <a:p>
            <a:r>
              <a:rPr lang="en-US" dirty="0" smtClean="0"/>
              <a:t>Housekeeping Matters: wireless and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516" y="1414309"/>
            <a:ext cx="8727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Wireless: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Network “</a:t>
            </a:r>
            <a:r>
              <a:rPr lang="en-US" sz="2000" dirty="0" err="1" smtClean="0">
                <a:latin typeface="Times New Roman"/>
                <a:cs typeface="Times New Roman"/>
              </a:rPr>
              <a:t>lbnl</a:t>
            </a:r>
            <a:r>
              <a:rPr lang="en-US" sz="2000" dirty="0" smtClean="0">
                <a:latin typeface="Times New Roman"/>
                <a:cs typeface="Times New Roman"/>
              </a:rPr>
              <a:t>-visitor”, no PW needed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e</a:t>
            </a:r>
            <a:r>
              <a:rPr lang="en-US" sz="2000" dirty="0" err="1" smtClean="0">
                <a:latin typeface="Times New Roman"/>
                <a:cs typeface="Times New Roman"/>
              </a:rPr>
              <a:t>duroam</a:t>
            </a:r>
            <a:r>
              <a:rPr lang="en-US" sz="2000" dirty="0" smtClean="0">
                <a:latin typeface="Times New Roman"/>
                <a:cs typeface="Times New Roman"/>
              </a:rPr>
              <a:t> also available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Speakers: please upload your talk to the </a:t>
            </a:r>
            <a:r>
              <a:rPr lang="en-US" sz="2000" dirty="0" err="1" smtClean="0">
                <a:latin typeface="Times New Roman"/>
                <a:cs typeface="Times New Roman"/>
              </a:rPr>
              <a:t>Indico</a:t>
            </a:r>
            <a:r>
              <a:rPr lang="en-US" sz="2000" dirty="0" smtClean="0">
                <a:latin typeface="Times New Roman"/>
                <a:cs typeface="Times New Roman"/>
              </a:rPr>
              <a:t> agenda prior to the start of your session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Slide wranglers: Aaron and Ron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All common  presentation formats are supported but please verify fonts and animation on the presentation laptop in time to fix problems before the start of the session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Backup format is pdf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3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97"/>
            <a:ext cx="8229600" cy="9628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Housekeeping Matters: weekend transportation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1686" y="1576354"/>
            <a:ext cx="8003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No LBNL </a:t>
            </a:r>
            <a:r>
              <a:rPr lang="en-US" sz="2000" dirty="0">
                <a:latin typeface="Times New Roman"/>
                <a:cs typeface="Times New Roman"/>
              </a:rPr>
              <a:t>shuttle service on </a:t>
            </a:r>
            <a:r>
              <a:rPr lang="en-US" sz="2000" dirty="0" smtClean="0">
                <a:latin typeface="Times New Roman"/>
                <a:cs typeface="Times New Roman"/>
              </a:rPr>
              <a:t>weekends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Saturday and Sunday: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Self-organize for transportation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Walking is do-able but hill is serious - give yourself enough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Those of us who are local and have cars can meet at the hotel at an agreed-upon time (8:15 am?) to take some people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Others can take Uber/whatever and get reimbursed by JETSCAPE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45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896"/>
          </a:xfrm>
        </p:spPr>
        <p:txBody>
          <a:bodyPr/>
          <a:lstStyle/>
          <a:p>
            <a:r>
              <a:rPr lang="en-US" dirty="0" smtClean="0"/>
              <a:t>Housekeeping Matters: meals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DE84E-4CEA-AD46-B381-E607889127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344" y="1276991"/>
            <a:ext cx="8727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Wed-Fri lunch: at LBNL cafeteria (pay your own)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Friday banquet: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$50, you should have paid at registration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We will arrange rides/carpools on Friday at the start of the afternoon session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Dinner on other nights: on your own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Poskanzer</a:t>
            </a:r>
            <a:r>
              <a:rPr lang="en-US" sz="2000" dirty="0">
                <a:latin typeface="Times New Roman"/>
                <a:cs typeface="Times New Roman"/>
              </a:rPr>
              <a:t> restaurant guide: </a:t>
            </a:r>
            <a:r>
              <a:rPr lang="en-US" sz="2000" dirty="0">
                <a:latin typeface="Times New Roman"/>
                <a:cs typeface="Times New Roman"/>
                <a:hlinkClick r:id="rId2"/>
              </a:rPr>
              <a:t>http://restguide.lbl.gov</a:t>
            </a:r>
            <a:r>
              <a:rPr lang="en-US" sz="2000" dirty="0" smtClean="0">
                <a:latin typeface="Times New Roman"/>
                <a:cs typeface="Times New Roman"/>
                <a:hlinkClick r:id="rId2"/>
              </a:rPr>
              <a:t>/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Saturday/Sunday sessions: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lunch will be brought in, $25 per person for both days collected Sat morning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C1D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4704</TotalTime>
  <Words>561</Words>
  <Application>Microsoft Macintosh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Welcome</vt:lpstr>
      <vt:lpstr>PowerPoint Presentation</vt:lpstr>
      <vt:lpstr>Traffic at the Lab</vt:lpstr>
      <vt:lpstr>Smoking Policy</vt:lpstr>
      <vt:lpstr>Earthquake Response</vt:lpstr>
      <vt:lpstr>Wildlife at LBNL</vt:lpstr>
      <vt:lpstr>Housekeeping Matters: wireless and slides</vt:lpstr>
      <vt:lpstr>Housekeeping Matters: weekend transportation</vt:lpstr>
      <vt:lpstr>Housekeeping Matters: meals</vt:lpstr>
      <vt:lpstr>Housekeeping Matters: other stuff</vt:lpstr>
      <vt:lpstr>Enjoy the meeting!</vt:lpstr>
    </vt:vector>
  </TitlesOfParts>
  <Company>LBNL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Jacobs</dc:creator>
  <cp:lastModifiedBy>Peter Jacobs</cp:lastModifiedBy>
  <cp:revision>647</cp:revision>
  <dcterms:created xsi:type="dcterms:W3CDTF">2011-06-20T01:07:22Z</dcterms:created>
  <dcterms:modified xsi:type="dcterms:W3CDTF">2018-01-03T16:19:24Z</dcterms:modified>
</cp:coreProperties>
</file>