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5"/>
  </p:notes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9900"/>
    <a:srgbClr val="C0C0C0"/>
    <a:srgbClr val="996633"/>
    <a:srgbClr val="CC00CC"/>
    <a:srgbClr val="666633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4" autoAdjust="0"/>
    <p:restoredTop sz="94649" autoAdjust="0"/>
  </p:normalViewPr>
  <p:slideViewPr>
    <p:cSldViewPr>
      <p:cViewPr varScale="1">
        <p:scale>
          <a:sx n="105" d="100"/>
          <a:sy n="105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ＭＳ Ｐゴシック" charset="0"/>
              </a:defRPr>
            </a:lvl1pPr>
          </a:lstStyle>
          <a:p>
            <a:fld id="{2B4C9CAC-DD43-B142-91A6-5944911B79D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7886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LAC_logo_hi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17513"/>
            <a:ext cx="2667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stanford_se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762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New_DOE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A6023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ahoma" pitchFamily="34" charset="0"/>
              <a:ea typeface="+mn-ea"/>
            </a:endParaRPr>
          </a:p>
        </p:txBody>
      </p:sp>
      <p:pic>
        <p:nvPicPr>
          <p:cNvPr id="8" name="Picture 12" descr="slac_logo_2008_revers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3"/>
            <a:ext cx="18288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6795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114800"/>
            <a:ext cx="64008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63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06FCF-A9B5-FA41-BB59-C61F7AF354B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144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E14C9-7662-294D-A693-FCE55580303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0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14E34-25BF-BE46-B3D4-879F73531F4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34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D4033-DFC7-DE47-BCB2-F97337266A5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47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685800"/>
            <a:ext cx="43434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85800"/>
            <a:ext cx="43434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85E0E1-6344-0E44-8070-F962EC5CF62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093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40A06-1252-4F43-A7A6-436A1EF7F55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604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0BCB8-E176-DC49-B455-ECE1A759F3B7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55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65F36-2807-CE4E-82C8-F04E184E441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651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981BF3-ED7F-2E49-86FD-BD8E22786BD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136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EE5534-83A0-4445-A8D2-2282C830A07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048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rgbClr val="A6023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ahoma" pitchFamily="34" charset="0"/>
              <a:ea typeface="+mn-ea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685800"/>
            <a:ext cx="88392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400800"/>
            <a:ext cx="670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  <a:latin typeface="Tahom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dirty="0" smtClean="0"/>
              <a:t>Workshop Strategy       Richard P. Mount</a:t>
            </a:r>
            <a:endParaRPr lang="en-US" altLang="ja-JP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1"/>
                </a:solidFill>
                <a:cs typeface="ＭＳ Ｐゴシック" charset="0"/>
              </a:defRPr>
            </a:lvl1pPr>
          </a:lstStyle>
          <a:p>
            <a:fld id="{D09C4FB0-80EE-674F-A2DE-B57E7DDE90DF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1031" name="Picture 7" descr="slac_logo_2008_revers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7925"/>
            <a:ext cx="1524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0" y="609600"/>
            <a:ext cx="9144000" cy="0"/>
          </a:xfrm>
          <a:prstGeom prst="line">
            <a:avLst/>
          </a:prstGeom>
          <a:noFill/>
          <a:ln w="38100">
            <a:solidFill>
              <a:srgbClr val="A60231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Tahoma" pitchFamily="34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Outline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dirty="0" smtClean="0"/>
              <a:t>Executive Summary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Introduction (Geist, </a:t>
            </a:r>
            <a:r>
              <a:rPr lang="en-US" dirty="0" err="1" smtClean="0"/>
              <a:t>Keahey</a:t>
            </a:r>
            <a:endParaRPr lang="en-US" dirty="0" smtClean="0"/>
          </a:p>
          <a:p>
            <a:pPr lvl="1">
              <a:spcAft>
                <a:spcPts val="1000"/>
              </a:spcAft>
            </a:pPr>
            <a:r>
              <a:rPr lang="en-US" dirty="0" smtClean="0"/>
              <a:t>Science Driven Collaboration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What we mean by extreme scale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Why we look at collaboration broadly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What is the potential impact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Vision of the Future (very briefly refer to earlier reports) (</a:t>
            </a:r>
            <a:r>
              <a:rPr lang="en-US" dirty="0" err="1" smtClean="0"/>
              <a:t>Klasky</a:t>
            </a:r>
            <a:r>
              <a:rPr lang="en-US" dirty="0" smtClean="0"/>
              <a:t>, </a:t>
            </a:r>
            <a:r>
              <a:rPr lang="en-US" dirty="0" err="1" smtClean="0"/>
              <a:t>Livny</a:t>
            </a:r>
            <a:r>
              <a:rPr lang="en-US" dirty="0" smtClean="0"/>
              <a:t>, Williams, </a:t>
            </a:r>
            <a:r>
              <a:rPr lang="en-US" dirty="0" err="1" smtClean="0"/>
              <a:t>VTang</a:t>
            </a:r>
            <a:r>
              <a:rPr lang="en-US" dirty="0" smtClean="0"/>
              <a:t> …)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Specific Opportunities to Enable Science weave in references to earlier reports)\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Emerging data-</a:t>
            </a:r>
            <a:r>
              <a:rPr lang="en-US" smtClean="0"/>
              <a:t>intensive science (</a:t>
            </a:r>
            <a:r>
              <a:rPr lang="en-US" dirty="0" smtClean="0"/>
              <a:t>de Carlo, Osborn, </a:t>
            </a:r>
            <a:r>
              <a:rPr lang="en-US" dirty="0" err="1" smtClean="0"/>
              <a:t>Schissel</a:t>
            </a:r>
            <a:r>
              <a:rPr lang="en-US" dirty="0" smtClean="0"/>
              <a:t>, </a:t>
            </a:r>
            <a:r>
              <a:rPr lang="en-US" dirty="0" err="1" smtClean="0"/>
              <a:t>Marchesini</a:t>
            </a:r>
            <a:endParaRPr lang="en-US" dirty="0" smtClean="0"/>
          </a:p>
          <a:p>
            <a:pPr lvl="1">
              <a:spcAft>
                <a:spcPts val="1000"/>
              </a:spcAft>
            </a:pPr>
            <a:r>
              <a:rPr lang="en-US" dirty="0" smtClean="0"/>
              <a:t>Simulation driven science (Bader, Chen, Tang, </a:t>
            </a:r>
            <a:r>
              <a:rPr lang="en-US" dirty="0" err="1" smtClean="0"/>
              <a:t>Klasky</a:t>
            </a:r>
            <a:endParaRPr lang="en-US" dirty="0" smtClean="0"/>
          </a:p>
          <a:p>
            <a:pPr lvl="1">
              <a:spcAft>
                <a:spcPts val="1000"/>
              </a:spcAft>
            </a:pPr>
            <a:r>
              <a:rPr lang="en-US" dirty="0" smtClean="0"/>
              <a:t>Data-intensive science (</a:t>
            </a:r>
            <a:r>
              <a:rPr lang="en-US" dirty="0" err="1" smtClean="0"/>
              <a:t>Joshnston</a:t>
            </a:r>
            <a:r>
              <a:rPr lang="en-US" dirty="0" smtClean="0"/>
              <a:t>, Ernst, </a:t>
            </a:r>
            <a:r>
              <a:rPr lang="en-US" dirty="0" err="1" smtClean="0"/>
              <a:t>Bauerdick</a:t>
            </a:r>
            <a:r>
              <a:rPr lang="en-US" dirty="0" smtClean="0"/>
              <a:t>, Porter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Workshop Strategy       Richard P. Mount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14E34-25BF-BE46-B3D4-879F73531F49}" type="slidenum">
              <a:rPr lang="ja-JP" altLang="en-US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4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Outline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dirty="0"/>
              <a:t>Mapping to Technology and Computer Science</a:t>
            </a:r>
          </a:p>
          <a:p>
            <a:pPr lvl="1">
              <a:spcAft>
                <a:spcPts val="1000"/>
              </a:spcAft>
            </a:pPr>
            <a:r>
              <a:rPr lang="en-US" dirty="0"/>
              <a:t>Unifying Abstractions</a:t>
            </a:r>
            <a:r>
              <a:rPr lang="en-US" dirty="0" smtClean="0"/>
              <a:t>? (Skinner, Foster, </a:t>
            </a:r>
            <a:r>
              <a:rPr lang="en-US" dirty="0" err="1" smtClean="0"/>
              <a:t>Uram</a:t>
            </a:r>
            <a:r>
              <a:rPr lang="en-US" dirty="0" smtClean="0"/>
              <a:t>, Wolf,</a:t>
            </a:r>
            <a:endParaRPr lang="en-US" dirty="0"/>
          </a:p>
          <a:p>
            <a:pPr lvl="1">
              <a:spcAft>
                <a:spcPts val="1000"/>
              </a:spcAft>
            </a:pPr>
            <a:r>
              <a:rPr lang="en-US" dirty="0"/>
              <a:t>Technologies for </a:t>
            </a:r>
            <a:r>
              <a:rPr lang="en-US" dirty="0" smtClean="0"/>
              <a:t>teams (</a:t>
            </a:r>
            <a:r>
              <a:rPr lang="en-US" dirty="0" err="1" smtClean="0"/>
              <a:t>Schissel</a:t>
            </a:r>
            <a:r>
              <a:rPr lang="en-US" dirty="0" smtClean="0"/>
              <a:t>, Foster, </a:t>
            </a:r>
            <a:r>
              <a:rPr lang="en-US" dirty="0" err="1" smtClean="0"/>
              <a:t>Keahey</a:t>
            </a:r>
            <a:r>
              <a:rPr lang="en-US" dirty="0" smtClean="0"/>
              <a:t>, </a:t>
            </a:r>
            <a:r>
              <a:rPr lang="en-US" dirty="0" err="1" smtClean="0"/>
              <a:t>Gorton,Uram</a:t>
            </a:r>
            <a:r>
              <a:rPr lang="en-US" dirty="0" smtClean="0"/>
              <a:t>, Williams</a:t>
            </a:r>
            <a:endParaRPr lang="en-US" dirty="0"/>
          </a:p>
          <a:p>
            <a:pPr lvl="1">
              <a:spcAft>
                <a:spcPts val="1000"/>
              </a:spcAft>
            </a:pPr>
            <a:r>
              <a:rPr lang="en-US" dirty="0"/>
              <a:t>Technologies for </a:t>
            </a:r>
            <a:r>
              <a:rPr lang="en-US" dirty="0" smtClean="0"/>
              <a:t>data (Gunter, Gorton, Peterson, </a:t>
            </a:r>
            <a:r>
              <a:rPr lang="en-US" dirty="0" err="1" smtClean="0"/>
              <a:t>Abbasi</a:t>
            </a:r>
            <a:r>
              <a:rPr lang="en-US" dirty="0" smtClean="0"/>
              <a:t>, Shipman, Kantor</a:t>
            </a:r>
            <a:endParaRPr lang="en-US" dirty="0"/>
          </a:p>
          <a:p>
            <a:pPr lvl="1">
              <a:spcAft>
                <a:spcPts val="1000"/>
              </a:spcAft>
            </a:pPr>
            <a:r>
              <a:rPr lang="en-US" dirty="0"/>
              <a:t>Technologies for </a:t>
            </a:r>
            <a:r>
              <a:rPr lang="en-US" dirty="0" smtClean="0"/>
              <a:t>processing (</a:t>
            </a:r>
            <a:r>
              <a:rPr lang="en-US" dirty="0" err="1" smtClean="0"/>
              <a:t>Critchlow</a:t>
            </a:r>
            <a:r>
              <a:rPr lang="en-US" dirty="0" smtClean="0"/>
              <a:t>, Shipman, Lim</a:t>
            </a:r>
          </a:p>
          <a:p>
            <a:pPr lvl="1">
              <a:spcAft>
                <a:spcPts val="1000"/>
              </a:spcAft>
            </a:pPr>
            <a:r>
              <a:rPr lang="en-US" dirty="0" err="1" smtClean="0"/>
              <a:t>Cyberinfrastructure</a:t>
            </a:r>
            <a:r>
              <a:rPr lang="en-US" dirty="0"/>
              <a:t> </a:t>
            </a:r>
            <a:r>
              <a:rPr lang="en-US" dirty="0" smtClean="0"/>
              <a:t>Issues (Dart, </a:t>
            </a:r>
            <a:r>
              <a:rPr lang="en-US" dirty="0" err="1" smtClean="0"/>
              <a:t>Pordes</a:t>
            </a:r>
            <a:r>
              <a:rPr lang="en-US" dirty="0" smtClean="0"/>
              <a:t>, Wolf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Workshop Strategy       Richard P. Mount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14E34-25BF-BE46-B3D4-879F73531F49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244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Outline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dirty="0" smtClean="0"/>
              <a:t>Benefit to Science, Relevance to Collaboration, Exclusivity to “DOE Science”, Cost</a:t>
            </a:r>
            <a:br>
              <a:rPr lang="en-US" dirty="0" smtClean="0"/>
            </a:br>
            <a:r>
              <a:rPr lang="en-US" dirty="0" smtClean="0"/>
              <a:t>(table with one to three stars for each technology area?)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Non-Technical Issues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Sociological barriers to collaboration (</a:t>
            </a:r>
            <a:r>
              <a:rPr lang="en-US" dirty="0" err="1" smtClean="0"/>
              <a:t>Papka</a:t>
            </a:r>
            <a:r>
              <a:rPr lang="en-US" dirty="0" smtClean="0"/>
              <a:t>, Gunter, </a:t>
            </a:r>
            <a:r>
              <a:rPr lang="en-US" dirty="0" err="1" smtClean="0"/>
              <a:t>Dubey</a:t>
            </a:r>
            <a:endParaRPr lang="en-US" dirty="0" smtClean="0"/>
          </a:p>
          <a:p>
            <a:pPr lvl="1">
              <a:spcAft>
                <a:spcPts val="1000"/>
              </a:spcAft>
            </a:pPr>
            <a:r>
              <a:rPr lang="en-US" dirty="0" smtClean="0"/>
              <a:t>Gaps in the SC strategy for the support of collaboration (Skinner</a:t>
            </a:r>
          </a:p>
          <a:p>
            <a:pPr>
              <a:spcAft>
                <a:spcPts val="1000"/>
              </a:spcAft>
            </a:pPr>
            <a:r>
              <a:rPr lang="en-US" dirty="0" smtClean="0"/>
              <a:t>Conclusion</a:t>
            </a:r>
          </a:p>
          <a:p>
            <a:pPr>
              <a:spcAft>
                <a:spcPts val="1000"/>
              </a:spcAft>
            </a:pPr>
            <a:r>
              <a:rPr lang="en-US" dirty="0" err="1" smtClean="0"/>
              <a:t>Acknowledments</a:t>
            </a:r>
            <a:endParaRPr lang="en-US" dirty="0" smtClean="0"/>
          </a:p>
          <a:p>
            <a:pPr>
              <a:spcAft>
                <a:spcPts val="1000"/>
              </a:spcAft>
            </a:pPr>
            <a:r>
              <a:rPr lang="en-US" dirty="0" smtClean="0"/>
              <a:t>Appendix: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Science narratives (Bio-Auer, </a:t>
            </a:r>
            <a:r>
              <a:rPr lang="en-US" dirty="0" err="1" smtClean="0"/>
              <a:t>Exp</a:t>
            </a:r>
            <a:r>
              <a:rPr lang="en-US" dirty="0" smtClean="0"/>
              <a:t> Fusion-</a:t>
            </a:r>
            <a:r>
              <a:rPr lang="en-US" dirty="0" err="1" smtClean="0"/>
              <a:t>Schissel</a:t>
            </a:r>
            <a:r>
              <a:rPr lang="en-US" dirty="0" smtClean="0"/>
              <a:t>, LQCD-Brower, SNS-Hagen, Fusion </a:t>
            </a:r>
            <a:r>
              <a:rPr lang="en-US" dirty="0" err="1" smtClean="0"/>
              <a:t>Sim-Klasky</a:t>
            </a:r>
            <a:r>
              <a:rPr lang="en-US" dirty="0" smtClean="0"/>
              <a:t>, Combustion-Chen/</a:t>
            </a:r>
            <a:r>
              <a:rPr lang="en-US" dirty="0" err="1" smtClean="0"/>
              <a:t>Klasky</a:t>
            </a:r>
            <a:r>
              <a:rPr lang="en-US" dirty="0" smtClean="0"/>
              <a:t>, </a:t>
            </a:r>
            <a:r>
              <a:rPr lang="en-US" dirty="0" err="1" smtClean="0"/>
              <a:t>Astro-Obs-Pordes</a:t>
            </a:r>
            <a:r>
              <a:rPr lang="en-US" dirty="0" smtClean="0"/>
              <a:t>/Kantor/</a:t>
            </a:r>
            <a:r>
              <a:rPr lang="en-US" dirty="0" err="1" smtClean="0"/>
              <a:t>Petravik</a:t>
            </a:r>
            <a:r>
              <a:rPr lang="en-US" dirty="0" smtClean="0"/>
              <a:t>, </a:t>
            </a:r>
            <a:r>
              <a:rPr lang="en-US" dirty="0" err="1" smtClean="0"/>
              <a:t>Astro-Sim-Dubey</a:t>
            </a:r>
            <a:r>
              <a:rPr lang="en-US" dirty="0" smtClean="0"/>
              <a:t>, Earth Systems-</a:t>
            </a:r>
            <a:r>
              <a:rPr lang="en-US" dirty="0" err="1" smtClean="0"/>
              <a:t>Bader,Accelerator</a:t>
            </a:r>
            <a:r>
              <a:rPr lang="en-US" dirty="0" smtClean="0"/>
              <a:t>-</a:t>
            </a:r>
            <a:r>
              <a:rPr lang="en-US" dirty="0" err="1" smtClean="0"/>
              <a:t>Ryne</a:t>
            </a:r>
            <a:r>
              <a:rPr lang="en-US" dirty="0" smtClean="0"/>
              <a:t>, EMSL-Shelton</a:t>
            </a:r>
          </a:p>
          <a:p>
            <a:pPr lvl="1">
              <a:spcAft>
                <a:spcPts val="1000"/>
              </a:spcAft>
            </a:pPr>
            <a:r>
              <a:rPr lang="en-US" dirty="0" smtClean="0"/>
              <a:t>Previous ASCR “</a:t>
            </a:r>
            <a:r>
              <a:rPr lang="en-US" dirty="0" err="1" smtClean="0"/>
              <a:t>Collaboratories</a:t>
            </a:r>
            <a:r>
              <a:rPr lang="en-US" dirty="0" smtClean="0"/>
              <a:t>” projects (Foster, </a:t>
            </a:r>
            <a:r>
              <a:rPr lang="en-US" dirty="0" err="1" smtClean="0"/>
              <a:t>Pordes</a:t>
            </a:r>
            <a:r>
              <a:rPr lang="en-US" dirty="0" smtClean="0"/>
              <a:t>, Williams, </a:t>
            </a:r>
            <a:r>
              <a:rPr lang="en-US" dirty="0" err="1" smtClean="0"/>
              <a:t>Schissel</a:t>
            </a:r>
            <a:r>
              <a:rPr lang="en-US" dirty="0" smtClean="0"/>
              <a:t>, </a:t>
            </a:r>
            <a:r>
              <a:rPr lang="en-US" dirty="0" err="1" smtClean="0"/>
              <a:t>Livny</a:t>
            </a:r>
            <a:endParaRPr lang="en-US" dirty="0" smtClean="0"/>
          </a:p>
          <a:p>
            <a:pPr>
              <a:spcAft>
                <a:spcPts val="1000"/>
              </a:spcAft>
            </a:pPr>
            <a:endParaRPr lang="en-US" dirty="0"/>
          </a:p>
          <a:p>
            <a:pPr>
              <a:spcAft>
                <a:spcPts val="1000"/>
              </a:spcAft>
            </a:pPr>
            <a:endParaRPr lang="en-US" dirty="0" smtClean="0"/>
          </a:p>
          <a:p>
            <a:pPr>
              <a:spcAft>
                <a:spcPts val="1000"/>
              </a:spcAft>
            </a:pPr>
            <a:r>
              <a:rPr lang="en-US" dirty="0" smtClean="0"/>
              <a:t>Pictures and Diagrams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Workshop Strategy       Richard P. Mount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114E34-25BF-BE46-B3D4-879F73531F49}" type="slidenum">
              <a:rPr lang="ja-JP" altLang="en-US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341102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PresentationTemplate</Template>
  <TotalTime>20090</TotalTime>
  <Words>216</Words>
  <Application>Microsoft Macintosh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Custom Design</vt:lpstr>
      <vt:lpstr>Report Outline (1)</vt:lpstr>
      <vt:lpstr>Report Outline (2)</vt:lpstr>
      <vt:lpstr>Report Outline (3)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Geant4 – Updates  Event biasing Cuts per region Restructuring of RunManager</dc:title>
  <dc:creator>makoto</dc:creator>
  <cp:lastModifiedBy>Richard Mount</cp:lastModifiedBy>
  <cp:revision>264</cp:revision>
  <dcterms:created xsi:type="dcterms:W3CDTF">2003-07-01T23:02:37Z</dcterms:created>
  <dcterms:modified xsi:type="dcterms:W3CDTF">2011-12-07T18:23:58Z</dcterms:modified>
</cp:coreProperties>
</file>