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344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7C739-4424-2D4D-B3F8-EEE34F4459A2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E346-AA0B-D242-9837-DD6F9CCB1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7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/>
              <a:t>A month in a life for HEP </a:t>
            </a:r>
            <a:br>
              <a:rPr lang="en-US" baseline="30000" dirty="0" smtClean="0"/>
            </a:br>
            <a:r>
              <a:rPr lang="en-US" sz="4000" baseline="30000" dirty="0" smtClean="0"/>
              <a:t>from </a:t>
            </a:r>
            <a:r>
              <a:rPr lang="en-US" sz="4000" baseline="30000" dirty="0" err="1" smtClean="0"/>
              <a:t>LATBauerdick</a:t>
            </a:r>
            <a:r>
              <a:rPr lang="en-US" sz="4000" baseline="30000" dirty="0" smtClean="0"/>
              <a:t> based on Jeff Porters contribution for NP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1.  The large collaboration provides &amp; maintains many tools &amp; services needed by the experimental scientist (E1):</a:t>
            </a:r>
          </a:p>
          <a:p>
            <a:r>
              <a:rPr lang="en-US" dirty="0" smtClean="0"/>
              <a:t>	1.  Identity management system for collaboration membership</a:t>
            </a:r>
          </a:p>
          <a:p>
            <a:r>
              <a:rPr lang="en-US" dirty="0" smtClean="0"/>
              <a:t>	2.  Software framework for reading data files &amp; unpacking the data into standard structures</a:t>
            </a:r>
          </a:p>
          <a:p>
            <a:r>
              <a:rPr lang="en-US" dirty="0" smtClean="0"/>
              <a:t>	3.  Software repositories to archive and version code used in an analysis</a:t>
            </a:r>
          </a:p>
          <a:p>
            <a:r>
              <a:rPr lang="en-US" dirty="0" smtClean="0"/>
              <a:t>	4.  Software management and deployment systems, including architecture/OS requirements</a:t>
            </a:r>
          </a:p>
          <a:p>
            <a:r>
              <a:rPr lang="en-US" dirty="0" smtClean="0"/>
              <a:t>	5.  Analysis-­‐ready data and simulated detector response data to evaluate systematic corrections</a:t>
            </a:r>
          </a:p>
          <a:p>
            <a:r>
              <a:rPr lang="en-US" dirty="0" smtClean="0"/>
              <a:t>	6.  Systems for locating relevant data and making that data accessible on available analysis facilities</a:t>
            </a:r>
          </a:p>
          <a:p>
            <a:r>
              <a:rPr lang="en-US" dirty="0" smtClean="0"/>
              <a:t>	7.  Protected web-­‐based log area/tools and project-­‐specific email lists for managing information and communication</a:t>
            </a:r>
          </a:p>
          <a:p>
            <a:r>
              <a:rPr lang="en-US" dirty="0" smtClean="0"/>
              <a:t>2.  E1 works with a group of other collaboration scientists (E2), in the order of 5-10, often not all at the same institution, using computing resources distributed across several computing centers, and working with the collaboration’s physics working groups (PWG)</a:t>
            </a:r>
          </a:p>
          <a:p>
            <a:r>
              <a:rPr lang="en-US" dirty="0" smtClean="0"/>
              <a:t>3.  E1 explores an idea for a new analysis in one or more collaboration PWG. E1 selects or is steered to work within a specific PWG and presents a work plan at a PWG phone/video meeting providing: physics goals, analysis techniques to be used, code to be developed and data sets to be analyzed.</a:t>
            </a:r>
          </a:p>
          <a:p>
            <a:r>
              <a:rPr lang="en-US" dirty="0" smtClean="0"/>
              <a:t>4.  E1 develops the software (some new, but mostly put together from existing code examples and libraries) running over a small subset of pre-­‐staged/local data, sharing code and data sets with E2 &amp; others, communicating via PWG email/news list to leverage PWG  knowledge and procedures.</a:t>
            </a:r>
          </a:p>
          <a:p>
            <a:r>
              <a:rPr lang="en-US" dirty="0" smtClean="0"/>
              <a:t>5.  E1 develops or adapts a larger processing workflow (job-­‐submits, monitoring, post-­‐processing) using collaboration tools (job/data definitions), facility services (grid/batch/disk/tape) &amp; some new + used user-­‐built ad-­‐hoc scripts.</a:t>
            </a:r>
          </a:p>
          <a:p>
            <a:r>
              <a:rPr lang="en-US" dirty="0" smtClean="0"/>
              <a:t>6.  E1 adds &amp; maintains new software &amp; data structures for the project, documents, obtains vetting from PWG, in a collaboration repository</a:t>
            </a:r>
          </a:p>
          <a:p>
            <a:r>
              <a:rPr lang="en-US" dirty="0" smtClean="0"/>
              <a:t>7.  E1 evaluates the ability to have fast, repeatable access to the data and opts to run an input-­‐data reduction pass, speeding up &amp; simplifying analysis iterations.</a:t>
            </a:r>
          </a:p>
          <a:p>
            <a:r>
              <a:rPr lang="en-US" dirty="0" smtClean="0"/>
              <a:t>8.  E1 applies data reduction passes, duplicating data, adding new data structures, pulling data to a nearby facility. This often results in bypassing the collaboration catalog, raising data provenance issues. E1 modifies workflow from #5.</a:t>
            </a:r>
          </a:p>
          <a:p>
            <a:r>
              <a:rPr lang="en-US" dirty="0" smtClean="0"/>
              <a:t>9.  E1 now analyzes larger datasets to refine the analysis, working with E2 and discussing results in regular PWG phone/video meetings. E1’s iterations lead to new cross checks or features to be measured, with summaries saved in protected web-­‐based docs (mostly </a:t>
            </a:r>
            <a:r>
              <a:rPr lang="en-US" dirty="0" err="1" smtClean="0"/>
              <a:t>Twikis</a:t>
            </a:r>
            <a:r>
              <a:rPr lang="en-US" dirty="0" smtClean="0"/>
              <a:t>, CMS, blog).</a:t>
            </a:r>
          </a:p>
          <a:p>
            <a:r>
              <a:rPr lang="en-US" dirty="0" smtClean="0"/>
              <a:t>10.  E1 spends a month at the remote experiment site for shift duty &amp; other work (still attending to the analysis, requiring remote access to the analysis environment) and is asked to use analysis to QA production of new analysis-­‐ready data &amp; report by to production team.</a:t>
            </a:r>
          </a:p>
        </p:txBody>
      </p:sp>
    </p:spTree>
    <p:extLst>
      <p:ext uri="{BB962C8B-B14F-4D97-AF65-F5344CB8AC3E}">
        <p14:creationId xmlns:p14="http://schemas.microsoft.com/office/powerpoint/2010/main" val="289169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month in a life for HEP  from LATBauerdick based on Jeff Porters contribution for NP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month in a life for HEP  from LATBauerdick based on Jeff Porters contribution for NP</dc:title>
  <dc:creator>Lothar Bauerdick</dc:creator>
  <cp:lastModifiedBy>Lothar Bauerdick</cp:lastModifiedBy>
  <cp:revision>1</cp:revision>
  <dcterms:created xsi:type="dcterms:W3CDTF">2011-12-06T11:37:24Z</dcterms:created>
  <dcterms:modified xsi:type="dcterms:W3CDTF">2011-12-06T11:45:36Z</dcterms:modified>
</cp:coreProperties>
</file>