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26" autoAdjust="0"/>
  </p:normalViewPr>
  <p:slideViewPr>
    <p:cSldViewPr>
      <p:cViewPr>
        <p:scale>
          <a:sx n="70" d="100"/>
          <a:sy n="70" d="100"/>
        </p:scale>
        <p:origin x="-51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1F63C-48B4-4262-B775-8A06A5F812FB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0B6F3-A7A1-4F41-AB6F-9C39301B9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tools are too powerful and don’t get adopted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0B6F3-A7A1-4F41-AB6F-9C39301B9A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95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6739-4962-428F-843E-832700DC14F8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85DB-A53E-4D51-AD0F-611D53BD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9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6739-4962-428F-843E-832700DC14F8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85DB-A53E-4D51-AD0F-611D53BD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2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6739-4962-428F-843E-832700DC14F8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85DB-A53E-4D51-AD0F-611D53BD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6739-4962-428F-843E-832700DC14F8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85DB-A53E-4D51-AD0F-611D53BD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2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6739-4962-428F-843E-832700DC14F8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85DB-A53E-4D51-AD0F-611D53BD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9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6739-4962-428F-843E-832700DC14F8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85DB-A53E-4D51-AD0F-611D53BD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1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6739-4962-428F-843E-832700DC14F8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85DB-A53E-4D51-AD0F-611D53BD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6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6739-4962-428F-843E-832700DC14F8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85DB-A53E-4D51-AD0F-611D53BD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9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6739-4962-428F-843E-832700DC14F8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85DB-A53E-4D51-AD0F-611D53BD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0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6739-4962-428F-843E-832700DC14F8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85DB-A53E-4D51-AD0F-611D53BD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3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6739-4962-428F-843E-832700DC14F8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85DB-A53E-4D51-AD0F-611D53BD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5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6739-4962-428F-843E-832700DC14F8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85DB-A53E-4D51-AD0F-611D53BD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9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Large scale simulations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Scott Klasky</a:t>
            </a:r>
          </a:p>
          <a:p>
            <a:r>
              <a:rPr lang="en-US" dirty="0" smtClean="0"/>
              <a:t>David Bader</a:t>
            </a:r>
          </a:p>
          <a:p>
            <a:r>
              <a:rPr lang="en-US" dirty="0" smtClean="0"/>
              <a:t>Ian Foster </a:t>
            </a:r>
          </a:p>
          <a:p>
            <a:r>
              <a:rPr lang="en-US" dirty="0" smtClean="0"/>
              <a:t>Hasan Abbasi </a:t>
            </a:r>
            <a:r>
              <a:rPr lang="en-US" smtClean="0"/>
              <a:t>(Scribe)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0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and developers are close to each other</a:t>
            </a:r>
          </a:p>
          <a:p>
            <a:pPr lvl="1"/>
            <a:r>
              <a:rPr lang="en-US" dirty="0" smtClean="0"/>
              <a:t>Often the same</a:t>
            </a:r>
          </a:p>
          <a:p>
            <a:r>
              <a:rPr lang="en-US" dirty="0" smtClean="0"/>
              <a:t>Co-development issues and data sharing</a:t>
            </a:r>
          </a:p>
          <a:p>
            <a:r>
              <a:rPr lang="en-US" dirty="0" smtClean="0"/>
              <a:t>Lots of small groups developing components that are brought together</a:t>
            </a:r>
          </a:p>
          <a:p>
            <a:r>
              <a:rPr lang="en-US" dirty="0" smtClean="0"/>
              <a:t>Large simulations are tied to the LCFs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8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</a:p>
          <a:p>
            <a:r>
              <a:rPr lang="en-US" dirty="0" smtClean="0"/>
              <a:t>Integration</a:t>
            </a:r>
          </a:p>
          <a:p>
            <a:r>
              <a:rPr lang="en-US" dirty="0" smtClean="0"/>
              <a:t>Workflows</a:t>
            </a:r>
          </a:p>
          <a:p>
            <a:r>
              <a:rPr lang="en-US" dirty="0" smtClean="0"/>
              <a:t>Sociology/Culture of Collaboration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5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Robust tools</a:t>
            </a:r>
          </a:p>
          <a:p>
            <a:r>
              <a:rPr lang="en-US" dirty="0" smtClean="0"/>
              <a:t>Sustainability in tools</a:t>
            </a:r>
          </a:p>
          <a:p>
            <a:r>
              <a:rPr lang="en-US" dirty="0" smtClean="0"/>
              <a:t>Standardization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Usability</a:t>
            </a:r>
          </a:p>
          <a:p>
            <a:r>
              <a:rPr lang="en-US" dirty="0" smtClean="0"/>
              <a:t>Scalability 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Value proposition </a:t>
            </a:r>
          </a:p>
          <a:p>
            <a:pPr lvl="1"/>
            <a:r>
              <a:rPr lang="en-US" dirty="0" smtClean="0"/>
              <a:t>Pain of Adoption/Usefulness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3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Provenance capture</a:t>
            </a:r>
          </a:p>
          <a:p>
            <a:r>
              <a:rPr lang="en-US" dirty="0" smtClean="0"/>
              <a:t>Standardization</a:t>
            </a:r>
          </a:p>
          <a:p>
            <a:r>
              <a:rPr lang="en-US" dirty="0" smtClean="0"/>
              <a:t>Protect IP</a:t>
            </a:r>
          </a:p>
          <a:p>
            <a:r>
              <a:rPr lang="en-US" dirty="0" smtClean="0"/>
              <a:t>Capture the processes that are repeated</a:t>
            </a:r>
          </a:p>
        </p:txBody>
      </p:sp>
    </p:spTree>
    <p:extLst>
      <p:ext uri="{BB962C8B-B14F-4D97-AF65-F5344CB8AC3E}">
        <p14:creationId xmlns:p14="http://schemas.microsoft.com/office/powerpoint/2010/main" val="129981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40636"/>
            <a:ext cx="8153400" cy="4845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322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Sociology/Culture of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Trust issues</a:t>
            </a:r>
          </a:p>
          <a:p>
            <a:r>
              <a:rPr lang="en-US" dirty="0" smtClean="0"/>
              <a:t>Security issues</a:t>
            </a:r>
          </a:p>
          <a:p>
            <a:r>
              <a:rPr lang="en-US" dirty="0" smtClean="0"/>
              <a:t>Grassroots efforts</a:t>
            </a:r>
          </a:p>
          <a:p>
            <a:r>
              <a:rPr lang="en-US" dirty="0" smtClean="0"/>
              <a:t>Reward mechanisms</a:t>
            </a:r>
          </a:p>
          <a:p>
            <a:r>
              <a:rPr lang="en-US" dirty="0" smtClean="0"/>
              <a:t>Enforcement policies </a:t>
            </a:r>
          </a:p>
          <a:p>
            <a:pPr lvl="1"/>
            <a:r>
              <a:rPr lang="en-US" dirty="0" smtClean="0"/>
              <a:t>Carrot and Stick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69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ctr"/>
            <a:r>
              <a:rPr lang="en-US" dirty="0"/>
              <a:t>Scott Klasky (ORNL)</a:t>
            </a:r>
          </a:p>
          <a:p>
            <a:pPr fontAlgn="ctr"/>
            <a:r>
              <a:rPr lang="en-US" dirty="0"/>
              <a:t>Hasan Abbasi (ORNL)</a:t>
            </a:r>
          </a:p>
          <a:p>
            <a:pPr fontAlgn="ctr"/>
            <a:r>
              <a:rPr lang="en-US" dirty="0"/>
              <a:t>James Osborn (ANL)</a:t>
            </a:r>
          </a:p>
          <a:p>
            <a:pPr fontAlgn="ctr"/>
            <a:r>
              <a:rPr lang="en-US" dirty="0"/>
              <a:t>Steve Gottlieb (Indiana)</a:t>
            </a:r>
          </a:p>
          <a:p>
            <a:pPr fontAlgn="ctr"/>
            <a:r>
              <a:rPr lang="en-US" dirty="0"/>
              <a:t>Richard Bower (BU)</a:t>
            </a:r>
          </a:p>
          <a:p>
            <a:pPr fontAlgn="ctr"/>
            <a:r>
              <a:rPr lang="en-US" dirty="0"/>
              <a:t>David Bader (LLNL)</a:t>
            </a:r>
          </a:p>
          <a:p>
            <a:pPr fontAlgn="ctr"/>
            <a:r>
              <a:rPr lang="en-US" dirty="0"/>
              <a:t>Ian Foster (ANL)</a:t>
            </a:r>
          </a:p>
          <a:p>
            <a:pPr fontAlgn="ctr"/>
            <a:r>
              <a:rPr lang="en-US" dirty="0"/>
              <a:t>Just observing ()</a:t>
            </a:r>
          </a:p>
          <a:p>
            <a:pPr fontAlgn="ctr"/>
            <a:r>
              <a:rPr lang="en-US" dirty="0"/>
              <a:t>Jackie Chen (SNL)</a:t>
            </a:r>
          </a:p>
          <a:p>
            <a:pPr fontAlgn="ctr"/>
            <a:r>
              <a:rPr lang="en-US" dirty="0" err="1"/>
              <a:t>Anshu</a:t>
            </a:r>
            <a:r>
              <a:rPr lang="en-US" dirty="0"/>
              <a:t> </a:t>
            </a:r>
            <a:r>
              <a:rPr lang="en-US" dirty="0" err="1"/>
              <a:t>Dubey</a:t>
            </a:r>
            <a:r>
              <a:rPr lang="en-US" dirty="0"/>
              <a:t> (UC)</a:t>
            </a:r>
          </a:p>
          <a:p>
            <a:pPr fontAlgn="ctr"/>
            <a:r>
              <a:rPr lang="en-US" dirty="0"/>
              <a:t>Robert Whitten (ORNL)</a:t>
            </a:r>
          </a:p>
          <a:p>
            <a:pPr fontAlgn="ctr"/>
            <a:r>
              <a:rPr lang="en-US" dirty="0"/>
              <a:t>Bronson Messer (ORNL)</a:t>
            </a:r>
          </a:p>
          <a:p>
            <a:pPr fontAlgn="ctr"/>
            <a:r>
              <a:rPr lang="en-US" dirty="0"/>
              <a:t>Bill Tang (PPPL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91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176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Large scale simulations</vt:lpstr>
      <vt:lpstr>Our difference</vt:lpstr>
      <vt:lpstr>The Issues</vt:lpstr>
      <vt:lpstr>Tools</vt:lpstr>
      <vt:lpstr>Integration</vt:lpstr>
      <vt:lpstr>Workflows</vt:lpstr>
      <vt:lpstr>Sociology/Culture of Collaboration</vt:lpstr>
      <vt:lpstr>Participants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Abbasi, Mohammad H.</dc:creator>
  <cp:lastModifiedBy>Abbasi, Mohammad H.</cp:lastModifiedBy>
  <cp:revision>6</cp:revision>
  <dcterms:created xsi:type="dcterms:W3CDTF">2011-12-06T18:06:54Z</dcterms:created>
  <dcterms:modified xsi:type="dcterms:W3CDTF">2011-12-06T18:26:06Z</dcterms:modified>
</cp:coreProperties>
</file>