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4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6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9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D7DA-538A-7D4A-8608-9C3C7EE1A1EB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65CF-1977-4441-BA46-72117F29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3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Intensive Science Breakout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Slides</a:t>
            </a:r>
          </a:p>
          <a:p>
            <a:r>
              <a:rPr lang="en-US" dirty="0" smtClean="0"/>
              <a:t>Eli Dart, Jeff Porter, </a:t>
            </a:r>
            <a:r>
              <a:rPr lang="en-US" dirty="0" err="1" smtClean="0"/>
              <a:t>Lothar</a:t>
            </a:r>
            <a:r>
              <a:rPr lang="en-US" i="1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Bauerdick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agreeing on a single data format, make data formats interoperable (ontologies,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Global file catalogs, global metadata catalogs have not worked for HEP – they are moving away from that and to a simpler services set</a:t>
            </a:r>
          </a:p>
          <a:p>
            <a:r>
              <a:rPr lang="en-US" dirty="0" smtClean="0"/>
              <a:t>Need to identify lessons learned here because others can learn from HEP’s experience</a:t>
            </a:r>
          </a:p>
          <a:p>
            <a:r>
              <a:rPr lang="en-US" dirty="0" smtClean="0">
                <a:sym typeface="Wingdings"/>
              </a:rPr>
              <a:t> Cross-disciplinary forum on lessons learned for data/experiment/analysis architectures (this is an interface between computer science and domain science)</a:t>
            </a:r>
            <a:endParaRPr lang="en-US" dirty="0" smtClean="0"/>
          </a:p>
          <a:p>
            <a:r>
              <a:rPr lang="en-US" dirty="0" smtClean="0"/>
              <a:t>Ability to cite data, reference data</a:t>
            </a:r>
          </a:p>
          <a:p>
            <a:r>
              <a:rPr lang="en-US" dirty="0" smtClean="0"/>
              <a:t>Data archiving and continuity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7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higher-level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sets</a:t>
            </a:r>
          </a:p>
          <a:p>
            <a:pPr lvl="1"/>
            <a:r>
              <a:rPr lang="en-US" dirty="0" smtClean="0"/>
              <a:t>Files plus metadata plus …</a:t>
            </a:r>
          </a:p>
          <a:p>
            <a:pPr lvl="1"/>
            <a:r>
              <a:rPr lang="en-US" dirty="0" smtClean="0"/>
              <a:t>Need for tools to operate on data sets rather than on files</a:t>
            </a:r>
          </a:p>
          <a:p>
            <a:r>
              <a:rPr lang="en-US" dirty="0" smtClean="0"/>
              <a:t>Instead of agreeing on a single data format, use standards for data formats such that data and data analysis </a:t>
            </a:r>
            <a:r>
              <a:rPr lang="en-US" smtClean="0"/>
              <a:t>tools are </a:t>
            </a:r>
            <a:r>
              <a:rPr lang="en-US" dirty="0" smtClean="0"/>
              <a:t>interoperable (ontologies, </a:t>
            </a:r>
            <a:r>
              <a:rPr lang="en-US" dirty="0" err="1" smtClean="0"/>
              <a:t>etc</a:t>
            </a:r>
            <a:r>
              <a:rPr lang="en-US" dirty="0" smtClean="0"/>
              <a:t>) – common formats have been very useful in HEP and other communities</a:t>
            </a:r>
          </a:p>
          <a:p>
            <a:r>
              <a:rPr lang="en-US" dirty="0" smtClean="0"/>
              <a:t>Desire is to get same leverage across communities </a:t>
            </a:r>
            <a:r>
              <a:rPr lang="en-US" dirty="0" smtClean="0">
                <a:sym typeface="Wingdings"/>
              </a:rPr>
              <a:t> data formats and metadata must be portable across communities/disciplines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5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“personal analysis”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notion encapsulates several aspects</a:t>
            </a:r>
          </a:p>
          <a:p>
            <a:pPr lvl="1"/>
            <a:r>
              <a:rPr lang="en-US" dirty="0" smtClean="0"/>
              <a:t>Easy to collaborate</a:t>
            </a:r>
          </a:p>
          <a:p>
            <a:pPr lvl="1"/>
            <a:r>
              <a:rPr lang="en-US" dirty="0" smtClean="0"/>
              <a:t>Easy to manipulate data</a:t>
            </a:r>
          </a:p>
          <a:p>
            <a:pPr lvl="1"/>
            <a:r>
              <a:rPr lang="en-US" dirty="0" smtClean="0"/>
              <a:t>Operations on human timescales</a:t>
            </a:r>
          </a:p>
          <a:p>
            <a:r>
              <a:rPr lang="en-US" dirty="0" smtClean="0"/>
              <a:t>Requirement to easily move data/analysis from large-scale resources onto interactive platform (e.g. laptop)</a:t>
            </a:r>
          </a:p>
          <a:p>
            <a:r>
              <a:rPr lang="en-US" dirty="0" smtClean="0"/>
              <a:t>Requirement for consistent framework that allows data/analysis to migrate between large-scale resources and smaller more accessible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6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Through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environments benefit from imposing a few broad restrictions (e.g. on operations, file semantics, </a:t>
            </a:r>
            <a:r>
              <a:rPr lang="en-US" dirty="0" err="1" smtClean="0"/>
              <a:t>etc</a:t>
            </a:r>
            <a:r>
              <a:rPr lang="en-US" dirty="0" smtClean="0"/>
              <a:t>) that make some modes of analysis much more productive</a:t>
            </a:r>
          </a:p>
          <a:p>
            <a:r>
              <a:rPr lang="en-US" dirty="0" smtClean="0"/>
              <a:t>If you can live within the restrictions, there is huge leverage here</a:t>
            </a:r>
          </a:p>
          <a:p>
            <a:r>
              <a:rPr lang="en-US" dirty="0" smtClean="0"/>
              <a:t>One example -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Need to identify other such environments – there is the potential for significant leverage here</a:t>
            </a:r>
          </a:p>
          <a:p>
            <a:r>
              <a:rPr lang="en-US" dirty="0" smtClean="0"/>
              <a:t>Tie-back to architectures and principles (see virtual laboratory and data portability)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for transactional analysis</a:t>
            </a:r>
          </a:p>
          <a:p>
            <a:pPr lvl="1"/>
            <a:r>
              <a:rPr lang="en-US" dirty="0" smtClean="0"/>
              <a:t>Deadline scheduling</a:t>
            </a:r>
          </a:p>
          <a:p>
            <a:pPr lvl="1"/>
            <a:r>
              <a:rPr lang="en-US" dirty="0" smtClean="0"/>
              <a:t>Necessary for effective instrument utilization (e.g. light source, </a:t>
            </a:r>
            <a:r>
              <a:rPr lang="en-US" dirty="0" err="1" smtClean="0"/>
              <a:t>Tokamak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Implications for automation, workflow, analysis architecture,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0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373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 Intensive Science Breakout</vt:lpstr>
      <vt:lpstr>Virtual Laboratory</vt:lpstr>
      <vt:lpstr>Need for higher-level abstractions</vt:lpstr>
      <vt:lpstr>The “personal analysis” environment</vt:lpstr>
      <vt:lpstr>Leverage Through Restriction</vt:lpstr>
      <vt:lpstr>Duty Cycle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Intensive Science Breakout</dc:title>
  <dc:creator>Eli Dart</dc:creator>
  <cp:lastModifiedBy>Eli Dart</cp:lastModifiedBy>
  <cp:revision>2</cp:revision>
  <dcterms:created xsi:type="dcterms:W3CDTF">2011-12-06T18:27:57Z</dcterms:created>
  <dcterms:modified xsi:type="dcterms:W3CDTF">2011-12-06T18:41:21Z</dcterms:modified>
</cp:coreProperties>
</file>