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264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4865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071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032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270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38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455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826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23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502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1A7CA9-240D-954C-BD0D-89F27AF1DE3E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49AF7-3401-6049-8A08-EC5FAA21A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501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1066"/>
            <a:ext cx="8229600" cy="5430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977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Breakout</a:t>
            </a:r>
            <a:br>
              <a:rPr lang="en-US" dirty="0" smtClean="0"/>
            </a:br>
            <a:r>
              <a:rPr lang="en-US" dirty="0" smtClean="0"/>
              <a:t>Technologies for Processing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Extreme-Scale Science Workshop</a:t>
            </a:r>
          </a:p>
          <a:p>
            <a:r>
              <a:rPr lang="en-US" dirty="0" smtClean="0"/>
              <a:t>Tuesday</a:t>
            </a:r>
          </a:p>
          <a:p>
            <a:r>
              <a:rPr lang="en-US" dirty="0" smtClean="0"/>
              <a:t>Dec 6, 2011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92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18735"/>
          </a:xfrm>
        </p:spPr>
        <p:txBody>
          <a:bodyPr>
            <a:normAutofit/>
          </a:bodyPr>
          <a:lstStyle/>
          <a:p>
            <a:r>
              <a:rPr lang="en-US" dirty="0" smtClean="0"/>
              <a:t>Our Piece of the </a:t>
            </a:r>
            <a:r>
              <a:rPr lang="en-US" dirty="0" smtClean="0"/>
              <a:t>B</a:t>
            </a:r>
            <a:r>
              <a:rPr lang="en-US" dirty="0" smtClean="0"/>
              <a:t>ig Picture</a:t>
            </a:r>
            <a:br>
              <a:rPr lang="en-US" dirty="0" smtClean="0"/>
            </a:br>
            <a:r>
              <a:rPr lang="en-US" dirty="0" smtClean="0"/>
              <a:t>Technologies for processing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600990" y="1444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Picture 5" descr="diagram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4" y="2178116"/>
            <a:ext cx="8076474" cy="367112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125030" y="1872335"/>
            <a:ext cx="2474686" cy="25835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26469" y="4769096"/>
            <a:ext cx="1860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Things other than just moving data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08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04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Box 1: Location Transparency of Processing and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600990" y="1444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Federation of available data and computational resources that matches them dynamically and transparently</a:t>
            </a:r>
          </a:p>
          <a:p>
            <a:pPr lvl="1"/>
            <a:r>
              <a:rPr lang="en-US" dirty="0" smtClean="0"/>
              <a:t>Cost and time are critical </a:t>
            </a:r>
            <a:r>
              <a:rPr lang="en-US" dirty="0" smtClean="0"/>
              <a:t>considerations how this happens under the covers</a:t>
            </a:r>
          </a:p>
          <a:p>
            <a:pPr lvl="1"/>
            <a:r>
              <a:rPr lang="en-US" dirty="0" smtClean="0"/>
              <a:t>Also consider whether more efficient to move data to computation or move computation to data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classic batch moving of data then execution but rather the real-time need for data during execution</a:t>
            </a:r>
          </a:p>
          <a:p>
            <a:r>
              <a:rPr lang="en-US" dirty="0" smtClean="0"/>
              <a:t>Codes flexible to run anywhere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6708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0454"/>
          </a:xfrm>
        </p:spPr>
        <p:txBody>
          <a:bodyPr>
            <a:normAutofit/>
          </a:bodyPr>
          <a:lstStyle/>
          <a:p>
            <a:r>
              <a:rPr lang="en-US" dirty="0" smtClean="0"/>
              <a:t>Box 2: Resource Sharing and Co-scheduling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600990" y="1444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201066"/>
            <a:ext cx="8466083" cy="5430657"/>
          </a:xfrm>
        </p:spPr>
        <p:txBody>
          <a:bodyPr>
            <a:normAutofit/>
          </a:bodyPr>
          <a:lstStyle/>
          <a:p>
            <a:r>
              <a:rPr lang="en-US" dirty="0" smtClean="0"/>
              <a:t>Resources can be shared between people or labs</a:t>
            </a:r>
          </a:p>
          <a:p>
            <a:r>
              <a:rPr lang="en-US" dirty="0" smtClean="0"/>
              <a:t>Key problems involve policies of facilities and agreements between collaborators</a:t>
            </a:r>
          </a:p>
          <a:p>
            <a:r>
              <a:rPr lang="en-US" dirty="0" smtClean="0"/>
              <a:t>Need to have expressed polices on all resources</a:t>
            </a:r>
          </a:p>
          <a:p>
            <a:endParaRPr lang="en-US" dirty="0" smtClean="0"/>
          </a:p>
          <a:p>
            <a:r>
              <a:rPr lang="en-US" dirty="0" smtClean="0"/>
              <a:t>Co-scheduling example: </a:t>
            </a:r>
          </a:p>
          <a:p>
            <a:pPr lvl="1"/>
            <a:r>
              <a:rPr lang="en-US" dirty="0" smtClean="0"/>
              <a:t>Network, beam time and compute time synchronized thru reserved times</a:t>
            </a:r>
          </a:p>
          <a:p>
            <a:pPr lvl="1"/>
            <a:r>
              <a:rPr lang="en-US" dirty="0" smtClean="0"/>
              <a:t>What happens if one goes down – charged for time on the other?</a:t>
            </a:r>
          </a:p>
          <a:p>
            <a:r>
              <a:rPr lang="en-US" dirty="0" smtClean="0"/>
              <a:t>The Federation of data and resources again a solution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08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0454"/>
          </a:xfrm>
        </p:spPr>
        <p:txBody>
          <a:bodyPr>
            <a:normAutofit/>
          </a:bodyPr>
          <a:lstStyle/>
          <a:p>
            <a:r>
              <a:rPr lang="en-US" dirty="0" smtClean="0"/>
              <a:t>Box 3: Monitoring and Forensics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600990" y="1444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01066"/>
            <a:ext cx="8560676" cy="54306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Monitoring both the resources and computation</a:t>
            </a:r>
          </a:p>
          <a:p>
            <a:pPr lvl="1"/>
            <a:r>
              <a:rPr lang="en-US" dirty="0" smtClean="0"/>
              <a:t>Resources include beam lines, facilities, and computers</a:t>
            </a:r>
          </a:p>
          <a:p>
            <a:pPr lvl="1"/>
            <a:r>
              <a:rPr lang="en-US" dirty="0" smtClean="0"/>
              <a:t>Resource status, availability, output results</a:t>
            </a:r>
          </a:p>
          <a:p>
            <a:pPr lvl="1"/>
            <a:r>
              <a:rPr lang="en-US" dirty="0" smtClean="0"/>
              <a:t>Computation monitoring includes results to feedback to experiment</a:t>
            </a:r>
          </a:p>
          <a:p>
            <a:r>
              <a:rPr lang="en-US" dirty="0" smtClean="0"/>
              <a:t>Real-time monitoring w/ transparent location</a:t>
            </a:r>
          </a:p>
          <a:p>
            <a:r>
              <a:rPr lang="en-US" dirty="0" smtClean="0"/>
              <a:t>Monitoring can include both input and output</a:t>
            </a:r>
          </a:p>
          <a:p>
            <a:r>
              <a:rPr lang="en-US" dirty="0" smtClean="0"/>
              <a:t>Debugging – how to get data (dumps) to location of the debugging tools </a:t>
            </a:r>
          </a:p>
          <a:p>
            <a:pPr lvl="1"/>
            <a:r>
              <a:rPr lang="en-US" dirty="0" smtClean="0"/>
              <a:t>Particular example of transparent matching of data and comp</a:t>
            </a:r>
          </a:p>
          <a:p>
            <a:r>
              <a:rPr lang="en-US" dirty="0" smtClean="0"/>
              <a:t>Pointed out that Federation requires this dynamic monitoring of resources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08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0454"/>
          </a:xfrm>
        </p:spPr>
        <p:txBody>
          <a:bodyPr>
            <a:normAutofit/>
          </a:bodyPr>
          <a:lstStyle/>
          <a:p>
            <a:r>
              <a:rPr lang="en-US" dirty="0" smtClean="0"/>
              <a:t>Box 4: Efficient execution hiding Architecture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600990" y="1444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 color signifies it is not collaborative per se</a:t>
            </a:r>
          </a:p>
          <a:p>
            <a:r>
              <a:rPr lang="en-US" dirty="0" smtClean="0"/>
              <a:t>Examples given in the diagram are multi-core and GPU based architectures</a:t>
            </a:r>
          </a:p>
          <a:p>
            <a:pPr lvl="1"/>
            <a:r>
              <a:rPr lang="en-US" dirty="0" smtClean="0"/>
              <a:t>Codes may only be able to run on particular architectures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topic relates to location transparency </a:t>
            </a:r>
          </a:p>
          <a:p>
            <a:pPr lvl="1"/>
            <a:r>
              <a:rPr lang="en-US" dirty="0" smtClean="0"/>
              <a:t>Efficient choice for where to move data and or code so that computational efficiency is optimized.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08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0454"/>
          </a:xfrm>
        </p:spPr>
        <p:txBody>
          <a:bodyPr>
            <a:normAutofit/>
          </a:bodyPr>
          <a:lstStyle/>
          <a:p>
            <a:r>
              <a:rPr lang="en-US" dirty="0" smtClean="0"/>
              <a:t>Box N: Other areas missing from diagram?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600990" y="14445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Collaborative Programming Environment</a:t>
            </a:r>
          </a:p>
          <a:p>
            <a:pPr lvl="1"/>
            <a:r>
              <a:rPr lang="en-US" dirty="0" smtClean="0"/>
              <a:t>Collaborative code development</a:t>
            </a:r>
          </a:p>
          <a:p>
            <a:pPr lvl="1"/>
            <a:r>
              <a:rPr lang="en-US" dirty="0" smtClean="0"/>
              <a:t>Debugging</a:t>
            </a:r>
          </a:p>
          <a:p>
            <a:pPr lvl="1"/>
            <a:r>
              <a:rPr lang="en-US" dirty="0" smtClean="0"/>
              <a:t>Performance evaluation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DSP computation</a:t>
            </a:r>
          </a:p>
          <a:p>
            <a:pPr lvl="1"/>
            <a:r>
              <a:rPr lang="en-US" dirty="0" smtClean="0"/>
              <a:t>Initial reduction of data is it too little/too much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708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334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Breakout Technologies for Processing</vt:lpstr>
      <vt:lpstr>Our Piece of the Big Picture Technologies for processing</vt:lpstr>
      <vt:lpstr>Box 1: Location Transparency of Processing and Data</vt:lpstr>
      <vt:lpstr>Box 2: Resource Sharing and Co-scheduling</vt:lpstr>
      <vt:lpstr>Box 3: Monitoring and Forensics</vt:lpstr>
      <vt:lpstr>Box 4: Efficient execution hiding Architecture</vt:lpstr>
      <vt:lpstr>Box N: Other areas missing from diagram?</vt:lpstr>
    </vt:vector>
  </TitlesOfParts>
  <Company>ORNL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view of collaboration</dc:title>
  <dc:creator>Klasky, Scott A.</dc:creator>
  <cp:lastModifiedBy>geist</cp:lastModifiedBy>
  <cp:revision>13</cp:revision>
  <dcterms:created xsi:type="dcterms:W3CDTF">2011-11-18T16:10:38Z</dcterms:created>
  <dcterms:modified xsi:type="dcterms:W3CDTF">2011-12-06T22:30:22Z</dcterms:modified>
</cp:coreProperties>
</file>