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6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6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7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8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2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4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B3C18-171F-4808-959C-CF6FE799D598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7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Facility News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18,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7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Liaison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Merged to increase staff attendance/participation and improve collaborative activities between staff and users</a:t>
            </a:r>
          </a:p>
          <a:p>
            <a:r>
              <a:rPr lang="en-US" sz="2800" dirty="0" smtClean="0"/>
              <a:t>Forum to discuss RACF and SDCC activities</a:t>
            </a:r>
          </a:p>
          <a:p>
            <a:pPr lvl="1"/>
            <a:r>
              <a:rPr lang="en-US" sz="2400" dirty="0" smtClean="0"/>
              <a:t>Operational issues</a:t>
            </a:r>
          </a:p>
          <a:p>
            <a:pPr lvl="1"/>
            <a:r>
              <a:rPr lang="en-US" sz="2400" dirty="0" smtClean="0"/>
              <a:t>New projects</a:t>
            </a:r>
          </a:p>
          <a:p>
            <a:r>
              <a:rPr lang="en-US" sz="2800" dirty="0" smtClean="0"/>
              <a:t>To be held every 2 weeks</a:t>
            </a:r>
          </a:p>
          <a:p>
            <a:r>
              <a:rPr lang="en-US" sz="2800" dirty="0" smtClean="0"/>
              <a:t>Agenda published on </a:t>
            </a:r>
            <a:r>
              <a:rPr lang="en-US" sz="2800" dirty="0" err="1" smtClean="0"/>
              <a:t>Indico</a:t>
            </a:r>
            <a:endParaRPr lang="en-US" sz="2800" dirty="0" smtClean="0"/>
          </a:p>
          <a:p>
            <a:r>
              <a:rPr lang="en-US" sz="2800" dirty="0" smtClean="0"/>
              <a:t>Minutes will be taken and also posted on </a:t>
            </a:r>
            <a:r>
              <a:rPr lang="en-US" sz="2800" dirty="0" err="1" smtClean="0"/>
              <a:t>Indico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9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CSI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LQCD </a:t>
            </a:r>
            <a:r>
              <a:rPr lang="en-US" dirty="0" err="1" smtClean="0"/>
              <a:t>activitities</a:t>
            </a:r>
            <a:endParaRPr lang="en-US" dirty="0" smtClean="0"/>
          </a:p>
          <a:p>
            <a:pPr lvl="1"/>
            <a:r>
              <a:rPr lang="en-US" dirty="0"/>
              <a:t>I</a:t>
            </a:r>
            <a:r>
              <a:rPr lang="en-US" dirty="0" smtClean="0"/>
              <a:t>ncreased IC share from 40 to 70 nodes in FY18</a:t>
            </a:r>
          </a:p>
          <a:p>
            <a:pPr lvl="1"/>
            <a:r>
              <a:rPr lang="en-US" dirty="0" smtClean="0"/>
              <a:t>Allocated 66 KNL nodes in FY18</a:t>
            </a:r>
          </a:p>
          <a:p>
            <a:r>
              <a:rPr lang="en-US" dirty="0" smtClean="0"/>
              <a:t>Kerstin sent out a call for proposals for computing time in December</a:t>
            </a:r>
          </a:p>
          <a:p>
            <a:pPr lvl="1"/>
            <a:r>
              <a:rPr lang="en-US" dirty="0" smtClean="0"/>
              <a:t>Not applicable to stakeholders</a:t>
            </a:r>
          </a:p>
          <a:p>
            <a:pPr lvl="1"/>
            <a:r>
              <a:rPr lang="en-US" dirty="0" smtClean="0"/>
              <a:t>Deadline was Jan. 12, but not formally closed it</a:t>
            </a:r>
          </a:p>
          <a:p>
            <a:pPr lvl="1"/>
            <a:r>
              <a:rPr lang="en-US" dirty="0" smtClean="0"/>
              <a:t>21 proposals so far</a:t>
            </a:r>
          </a:p>
          <a:p>
            <a:pPr lvl="2"/>
            <a:r>
              <a:rPr lang="en-US" dirty="0" smtClean="0"/>
              <a:t>7 from HEPN (PHENIX, ATLAS, MINERVA, LQCD)</a:t>
            </a:r>
          </a:p>
          <a:p>
            <a:pPr lvl="2"/>
            <a:r>
              <a:rPr lang="en-US" dirty="0"/>
              <a:t>3</a:t>
            </a:r>
            <a:r>
              <a:rPr lang="en-US" dirty="0" smtClean="0"/>
              <a:t> from CSI</a:t>
            </a:r>
          </a:p>
          <a:p>
            <a:pPr lvl="2"/>
            <a:r>
              <a:rPr lang="en-US" dirty="0" smtClean="0"/>
              <a:t>3 from CFN and NSLS</a:t>
            </a:r>
          </a:p>
          <a:p>
            <a:pPr lvl="2"/>
            <a:r>
              <a:rPr lang="en-US" dirty="0" smtClean="0"/>
              <a:t>Remaining from other disciplines (Biology, CMPMS, </a:t>
            </a:r>
            <a:r>
              <a:rPr lang="en-US" dirty="0" err="1" smtClean="0"/>
              <a:t>Env</a:t>
            </a:r>
            <a:r>
              <a:rPr lang="en-US" dirty="0" smtClean="0"/>
              <a:t>. Sciences,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Allocations to be announced in mid-February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1994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Clusters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Institutional </a:t>
            </a:r>
            <a:r>
              <a:rPr lang="en-US" sz="2400" dirty="0" smtClean="0"/>
              <a:t>Cluster expansion</a:t>
            </a:r>
          </a:p>
          <a:p>
            <a:pPr lvl="1"/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phase is 36 </a:t>
            </a:r>
            <a:r>
              <a:rPr lang="en-US" sz="2000" dirty="0" smtClean="0"/>
              <a:t>nodes (each with two Intel Broadwell E5- 2695v4 </a:t>
            </a:r>
            <a:r>
              <a:rPr lang="en-US" sz="2000" dirty="0" err="1" smtClean="0"/>
              <a:t>cpu’s</a:t>
            </a:r>
            <a:r>
              <a:rPr lang="en-US" sz="2000" dirty="0" smtClean="0"/>
              <a:t> and two </a:t>
            </a:r>
            <a:r>
              <a:rPr lang="en-US" sz="2000" dirty="0" err="1" smtClean="0"/>
              <a:t>Nvidia</a:t>
            </a:r>
            <a:r>
              <a:rPr lang="en-US" sz="2000" dirty="0" smtClean="0"/>
              <a:t> P-100 </a:t>
            </a:r>
            <a:r>
              <a:rPr lang="en-US" sz="2000" dirty="0" err="1" smtClean="0"/>
              <a:t>gpu’s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Order placed this week—will provide ETA </a:t>
            </a:r>
            <a:r>
              <a:rPr lang="en-US" sz="2000" dirty="0" smtClean="0"/>
              <a:t>soon</a:t>
            </a:r>
          </a:p>
          <a:p>
            <a:pPr lvl="1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phase is expected in March (54 nodes)</a:t>
            </a:r>
            <a:endParaRPr lang="en-US" sz="2000" dirty="0" smtClean="0"/>
          </a:p>
          <a:p>
            <a:r>
              <a:rPr lang="en-US" sz="2400" dirty="0" smtClean="0"/>
              <a:t>LQCD </a:t>
            </a:r>
            <a:r>
              <a:rPr lang="en-US" sz="2400" dirty="0" err="1" smtClean="0"/>
              <a:t>Skylake</a:t>
            </a:r>
            <a:r>
              <a:rPr lang="en-US" sz="2400" dirty="0" smtClean="0"/>
              <a:t> cluster</a:t>
            </a:r>
          </a:p>
          <a:p>
            <a:pPr lvl="1"/>
            <a:r>
              <a:rPr lang="en-US" sz="2000" dirty="0" smtClean="0"/>
              <a:t>64 node cluster (each with two Intel Gold 6150 </a:t>
            </a:r>
            <a:r>
              <a:rPr lang="en-US" sz="2000" dirty="0" err="1" smtClean="0"/>
              <a:t>Skylake</a:t>
            </a:r>
            <a:r>
              <a:rPr lang="en-US" sz="2000" dirty="0" smtClean="0"/>
              <a:t> 18-core </a:t>
            </a:r>
            <a:r>
              <a:rPr lang="en-US" sz="2000" dirty="0" err="1" smtClean="0"/>
              <a:t>cpu’s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EDR interconnect</a:t>
            </a:r>
          </a:p>
          <a:p>
            <a:pPr lvl="1"/>
            <a:r>
              <a:rPr lang="en-US" sz="2000" dirty="0" smtClean="0"/>
              <a:t>Order being processed—will provide status update at next Liaison meeting</a:t>
            </a:r>
          </a:p>
          <a:p>
            <a:r>
              <a:rPr lang="en-US" sz="2400" dirty="0" smtClean="0"/>
              <a:t>Simons Foundation cluster</a:t>
            </a:r>
          </a:p>
          <a:p>
            <a:pPr lvl="1"/>
            <a:r>
              <a:rPr lang="en-US" sz="2000" dirty="0" smtClean="0"/>
              <a:t>~120 node cluster (Intel </a:t>
            </a:r>
            <a:r>
              <a:rPr lang="en-US" sz="2000" dirty="0" err="1" smtClean="0"/>
              <a:t>Skylake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No interconnect – single 10 </a:t>
            </a:r>
            <a:r>
              <a:rPr lang="en-US" sz="2000" dirty="0" err="1" smtClean="0"/>
              <a:t>GbE</a:t>
            </a:r>
            <a:r>
              <a:rPr lang="en-US" sz="2000" dirty="0" smtClean="0"/>
              <a:t> uplinks to top-of-rack switch</a:t>
            </a:r>
          </a:p>
          <a:p>
            <a:pPr lvl="1"/>
            <a:r>
              <a:rPr lang="en-US" sz="2000" dirty="0" smtClean="0"/>
              <a:t>Order placed recently—expect cluster to be at BNL by late February</a:t>
            </a:r>
          </a:p>
        </p:txBody>
      </p:sp>
    </p:spTree>
    <p:extLst>
      <p:ext uri="{BB962C8B-B14F-4D97-AF65-F5344CB8AC3E}">
        <p14:creationId xmlns:p14="http://schemas.microsoft.com/office/powerpoint/2010/main" val="393846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Staff (as of January 2018)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Jamal Irving (Services &amp; Tools)</a:t>
            </a:r>
          </a:p>
          <a:p>
            <a:endParaRPr lang="en-US" dirty="0" smtClean="0"/>
          </a:p>
          <a:p>
            <a:r>
              <a:rPr lang="en-US" dirty="0" smtClean="0"/>
              <a:t>Joseph </a:t>
            </a:r>
            <a:r>
              <a:rPr lang="en-US" dirty="0" err="1" smtClean="0"/>
              <a:t>Frith</a:t>
            </a:r>
            <a:r>
              <a:rPr lang="en-US" dirty="0" smtClean="0"/>
              <a:t> (General Services)</a:t>
            </a:r>
          </a:p>
          <a:p>
            <a:endParaRPr lang="en-US" dirty="0" smtClean="0"/>
          </a:p>
          <a:p>
            <a:r>
              <a:rPr lang="en-US" dirty="0" smtClean="0"/>
              <a:t>Michael Albertina (student intern)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50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275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Facility News</vt:lpstr>
      <vt:lpstr>Changes to Liaison Meeting</vt:lpstr>
      <vt:lpstr>CSI Developments</vt:lpstr>
      <vt:lpstr>Future Clusters</vt:lpstr>
      <vt:lpstr>New Staff (as of January 2018)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Tony</dc:creator>
  <cp:lastModifiedBy>Tony</cp:lastModifiedBy>
  <cp:revision>17</cp:revision>
  <dcterms:created xsi:type="dcterms:W3CDTF">2018-01-16T20:10:38Z</dcterms:created>
  <dcterms:modified xsi:type="dcterms:W3CDTF">2018-01-17T16:45:58Z</dcterms:modified>
</cp:coreProperties>
</file>