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1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7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3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9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4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35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7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9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6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1EB68-B322-4881-9D6E-02FED2ABF90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6211A-1A37-4CAF-B4A2-D345FDDB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41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dcc_users-l@lists.bnl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dcc_users-l@lists.bnl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nl.gov/knlhackathon2018/" TargetMode="External"/><Relationship Id="rId2" Type="http://schemas.openxmlformats.org/officeDocument/2006/relationships/hyperlink" Target="https://www.bnl.gov/pam2018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30425"/>
            <a:ext cx="7924800" cy="1470025"/>
          </a:xfrm>
        </p:spPr>
        <p:txBody>
          <a:bodyPr/>
          <a:lstStyle/>
          <a:p>
            <a:r>
              <a:rPr lang="en-US" dirty="0" smtClean="0"/>
              <a:t>Status of the Institutional </a:t>
            </a:r>
            <a:r>
              <a:rPr lang="en-US" dirty="0" smtClean="0"/>
              <a:t>Clusters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01-18-18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126 </a:t>
            </a:r>
            <a:r>
              <a:rPr lang="en-US" dirty="0" smtClean="0"/>
              <a:t>out of </a:t>
            </a:r>
            <a:r>
              <a:rPr lang="en-US" dirty="0" smtClean="0"/>
              <a:t>126 </a:t>
            </a:r>
            <a:r>
              <a:rPr lang="en-US" dirty="0" smtClean="0"/>
              <a:t>nodes are currently in production</a:t>
            </a:r>
          </a:p>
          <a:p>
            <a:r>
              <a:rPr lang="en-US" dirty="0" smtClean="0"/>
              <a:t>Hardware failures remain at low levels</a:t>
            </a:r>
          </a:p>
          <a:p>
            <a:r>
              <a:rPr lang="en-US" dirty="0"/>
              <a:t>We currently run </a:t>
            </a:r>
            <a:r>
              <a:rPr lang="en-US" dirty="0" err="1" smtClean="0"/>
              <a:t>nvidia</a:t>
            </a:r>
            <a:r>
              <a:rPr lang="en-US" dirty="0" smtClean="0"/>
              <a:t> </a:t>
            </a:r>
            <a:r>
              <a:rPr lang="en-US" dirty="0"/>
              <a:t>driver </a:t>
            </a:r>
            <a:r>
              <a:rPr lang="en-US" dirty="0" smtClean="0"/>
              <a:t>384.81</a:t>
            </a:r>
          </a:p>
          <a:p>
            <a:r>
              <a:rPr lang="en-US" dirty="0" err="1" smtClean="0"/>
              <a:t>Cuda</a:t>
            </a:r>
            <a:r>
              <a:rPr lang="en-US" dirty="0" smtClean="0"/>
              <a:t> 9 is now available</a:t>
            </a:r>
            <a:endParaRPr lang="en-US" dirty="0" smtClean="0"/>
          </a:p>
          <a:p>
            <a:r>
              <a:rPr lang="en-US" dirty="0"/>
              <a:t>Any changes/interventions are announced on </a:t>
            </a:r>
            <a:r>
              <a:rPr lang="en-US" dirty="0">
                <a:hlinkClick r:id="rId2"/>
              </a:rPr>
              <a:t>sdcc_users-l@lists.bnl.gov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922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KNL </a:t>
            </a:r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142 out of 142 nodes are in production</a:t>
            </a:r>
            <a:endParaRPr lang="en-US" dirty="0" smtClean="0"/>
          </a:p>
          <a:p>
            <a:r>
              <a:rPr lang="en-US" dirty="0" smtClean="0"/>
              <a:t>Hardware failures remain at low levels</a:t>
            </a:r>
            <a:endParaRPr lang="en-US" dirty="0" smtClean="0"/>
          </a:p>
          <a:p>
            <a:r>
              <a:rPr lang="en-US" dirty="0" err="1" smtClean="0"/>
              <a:t>Omnipath</a:t>
            </a:r>
            <a:r>
              <a:rPr lang="en-US" dirty="0" smtClean="0"/>
              <a:t> software is now up </a:t>
            </a:r>
            <a:r>
              <a:rPr lang="en-US" dirty="0"/>
              <a:t>to date </a:t>
            </a:r>
            <a:r>
              <a:rPr lang="en-US" dirty="0" smtClean="0"/>
              <a:t>10.6.0.0.134</a:t>
            </a:r>
          </a:p>
          <a:p>
            <a:r>
              <a:rPr lang="en-US" dirty="0"/>
              <a:t>Multi EP is now </a:t>
            </a:r>
            <a:r>
              <a:rPr lang="en-US" dirty="0" smtClean="0"/>
              <a:t>available</a:t>
            </a:r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/>
              <a:t>changes/interventions are announced on </a:t>
            </a:r>
            <a:r>
              <a:rPr lang="en-US" dirty="0">
                <a:hlinkClick r:id="rId2"/>
              </a:rPr>
              <a:t>sdcc_users-l@lists.bnl.gov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98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KNL </a:t>
            </a:r>
            <a:r>
              <a:rPr lang="en-US" dirty="0" smtClean="0"/>
              <a:t>clock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January 7</a:t>
            </a:r>
            <a:r>
              <a:rPr lang="en-US" baseline="30000" dirty="0" smtClean="0"/>
              <a:t>th</a:t>
            </a:r>
            <a:r>
              <a:rPr lang="en-US" dirty="0" smtClean="0"/>
              <a:t> 2018:</a:t>
            </a:r>
          </a:p>
          <a:p>
            <a:pPr lvl="1"/>
            <a:r>
              <a:rPr lang="en-US" dirty="0" smtClean="0"/>
              <a:t>5:40 am the whole KNL cluster down clock to ~70MHz:</a:t>
            </a:r>
          </a:p>
          <a:p>
            <a:pPr lvl="1"/>
            <a:r>
              <a:rPr lang="en-US" dirty="0" smtClean="0"/>
              <a:t>This is not the first occurrence (it has a period of 6 months), traced back to a bug in the PSU firmware</a:t>
            </a:r>
          </a:p>
          <a:p>
            <a:pPr lvl="1"/>
            <a:r>
              <a:rPr lang="en-US" dirty="0" smtClean="0"/>
              <a:t>New firmware not yet available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95800"/>
            <a:ext cx="7917364" cy="2205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9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457200"/>
            <a:r>
              <a:rPr lang="en-US" dirty="0" err="1"/>
              <a:t>Spectre</a:t>
            </a:r>
            <a:r>
              <a:rPr lang="en-US" dirty="0"/>
              <a:t> / </a:t>
            </a:r>
            <a:r>
              <a:rPr lang="en-US" dirty="0" smtClean="0"/>
              <a:t>Meltdown:</a:t>
            </a:r>
          </a:p>
          <a:p>
            <a:pPr lvl="1"/>
            <a:r>
              <a:rPr lang="en-US" dirty="0" smtClean="0"/>
              <a:t>The kernel of</a:t>
            </a:r>
            <a:r>
              <a:rPr lang="en-US" dirty="0" smtClean="0"/>
              <a:t> submit nodes and gateways have been updated </a:t>
            </a:r>
            <a:r>
              <a:rPr lang="en-US" dirty="0"/>
              <a:t>and the CPU microcode </a:t>
            </a:r>
            <a:r>
              <a:rPr lang="en-US" dirty="0" smtClean="0"/>
              <a:t>applied</a:t>
            </a:r>
            <a:endParaRPr lang="en-US" dirty="0" smtClean="0"/>
          </a:p>
          <a:p>
            <a:pPr lvl="1"/>
            <a:r>
              <a:rPr lang="en-US" dirty="0" smtClean="0"/>
              <a:t>Worker nodes have no patch applied … yet</a:t>
            </a:r>
            <a:endParaRPr lang="en-US" dirty="0" smtClean="0"/>
          </a:p>
          <a:p>
            <a:r>
              <a:rPr lang="en-US" dirty="0" smtClean="0"/>
              <a:t>IC Performance </a:t>
            </a:r>
            <a:r>
              <a:rPr lang="en-US" dirty="0"/>
              <a:t>Analysis and Modeling </a:t>
            </a:r>
            <a:r>
              <a:rPr lang="en-US" dirty="0" smtClean="0"/>
              <a:t>Workshop</a:t>
            </a:r>
            <a:r>
              <a:rPr lang="en-US" dirty="0" smtClean="0"/>
              <a:t>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www.bnl.gov/pam2018/</a:t>
            </a:r>
            <a:r>
              <a:rPr lang="en-US" dirty="0" smtClean="0"/>
              <a:t> February 14-15</a:t>
            </a:r>
          </a:p>
          <a:p>
            <a:pPr lvl="1"/>
            <a:r>
              <a:rPr lang="en-US" dirty="0" smtClean="0"/>
              <a:t>Nodes requested: NA</a:t>
            </a:r>
          </a:p>
          <a:p>
            <a:r>
              <a:rPr lang="en-US" dirty="0" smtClean="0"/>
              <a:t>KNL Hackathon: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https://www.bnl.gov/knlhackathon2018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r>
              <a:rPr lang="en-US" dirty="0"/>
              <a:t>February </a:t>
            </a:r>
            <a:r>
              <a:rPr lang="en-US" dirty="0" smtClean="0"/>
              <a:t>26-March 2</a:t>
            </a:r>
          </a:p>
          <a:p>
            <a:pPr lvl="1"/>
            <a:r>
              <a:rPr lang="en-US" dirty="0" smtClean="0"/>
              <a:t>Nodes requested: 8-16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31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40235</TotalTime>
  <Words>183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Status of the Institutional Clusters</vt:lpstr>
      <vt:lpstr>IC status</vt:lpstr>
      <vt:lpstr>KNL status</vt:lpstr>
      <vt:lpstr>KNL clock down</vt:lpstr>
      <vt:lpstr>Other news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the Institutional Cluster</dc:title>
  <dc:creator>Caramarcu, Costin</dc:creator>
  <cp:lastModifiedBy>Caramarcu, Costin</cp:lastModifiedBy>
  <cp:revision>31</cp:revision>
  <dcterms:created xsi:type="dcterms:W3CDTF">2017-03-15T14:51:23Z</dcterms:created>
  <dcterms:modified xsi:type="dcterms:W3CDTF">2018-01-17T19:21:45Z</dcterms:modified>
</cp:coreProperties>
</file>