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docs.google.com/presentation/d/1wmDzKMXt1tGf8VP4a8RzBSS364Io6DfIVrtiwoeqjpE/edit?usp=sharing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www.virtualclusters.org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0" y="730025"/>
            <a:ext cx="8520600" cy="2469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BNL Institutional Cloud: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Status and Plans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280750" y="2709800"/>
            <a:ext cx="8520600" cy="143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SDCC L</a:t>
            </a:r>
            <a:r>
              <a:rPr lang="en"/>
              <a:t>iaison</a:t>
            </a:r>
            <a:r>
              <a:rPr lang="en"/>
              <a:t> Meeting 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January 18, 2018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John Hover &lt;jhover@bnl.gov&gt;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Complementary possibility...</a:t>
            </a:r>
            <a:endParaRPr/>
          </a:p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Establishment of a low-cost commodity HTCondor cluster is being discussed. 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generic, shared, general-purpose HTC cluster with shared filesystem.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Low performance relative to IC, KNL (Annie and Francis)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Built from hardware similar to Cloud.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 steps...</a:t>
            </a:r>
            <a:endParaRPr/>
          </a:p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you're interested in Cloud, contact me (John).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We need to assess the workload for suitability. 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We need to assess data access/transfer needs.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have a questionnaire to help clarify workload properties and software requirements.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only a physical cluster with shared FS will suit, tell us.  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should set up a </a:t>
            </a:r>
            <a:r>
              <a:rPr b="1" lang="en"/>
              <a:t>separate meeting</a:t>
            </a:r>
            <a:r>
              <a:rPr lang="en"/>
              <a:t> of all interested parties to discuss further. (Coordinate with Tony).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Timescale for both these platforms is Spring 2018.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More Info</a:t>
            </a:r>
            <a:endParaRPr/>
          </a:p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In-depth discussion of workloads, virtual clusters, and Cloud operation: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https://docs.google.com/presentation/d/1wmDzKMXt1tGf8VP4a8RzBSS364Io6DfIVrtiwoeqjpE/edit?usp=sharing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Institutional Cloud</a:t>
            </a:r>
            <a:endParaRPr/>
          </a:p>
        </p:txBody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311700" y="1101400"/>
            <a:ext cx="8520600" cy="391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"/>
              <a:t>Openstack (Icehouse) instance; </a:t>
            </a:r>
            <a:r>
              <a:rPr lang="en"/>
              <a:t>EC2 API enabled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120 compute nodes (16 cores, 32GB RAM, 2 to 5 TB disks). 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Usable for data analysis/processing, prototyping, software testing.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Used by Biology group for custom Blast run using Ruby-based meta-Blast. 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Ran for 2 months on ~40 nodes (~600 cores).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It is a </a:t>
            </a:r>
            <a:r>
              <a:rPr lang="en">
                <a:solidFill>
                  <a:srgbClr val="FF0000"/>
                </a:solidFill>
              </a:rPr>
              <a:t>complementary</a:t>
            </a:r>
            <a:r>
              <a:rPr lang="en"/>
              <a:t> CSI/SDCC offering to the high-performance </a:t>
            </a:r>
            <a:r>
              <a:rPr i="1" lang="en"/>
              <a:t>Institutional Cluster</a:t>
            </a:r>
            <a:r>
              <a:rPr lang="en"/>
              <a:t> (w/ GPUs, high-speed parallel filesystem, high-speed interconnects.)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Hardware upgrades being considered for Spring 2018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Operational Modes (current)</a:t>
            </a:r>
            <a:endParaRPr/>
          </a:p>
        </p:txBody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311700" y="1152475"/>
            <a:ext cx="8520600" cy="386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Char char="●"/>
            </a:pPr>
            <a:r>
              <a:rPr lang="en">
                <a:solidFill>
                  <a:srgbClr val="FF0000"/>
                </a:solidFill>
              </a:rPr>
              <a:t>Push-button single-user HTCondor, whole-node batch clusters</a:t>
            </a:r>
            <a:endParaRPr>
              <a:solidFill>
                <a:srgbClr val="FF0000"/>
              </a:solidFill>
            </a:endParaRP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We have VM images for </a:t>
            </a:r>
            <a:r>
              <a:rPr i="1" lang="en" sz="1800"/>
              <a:t>head node</a:t>
            </a:r>
            <a:r>
              <a:rPr lang="en" sz="1800"/>
              <a:t> and </a:t>
            </a:r>
            <a:r>
              <a:rPr i="1" lang="en" sz="1800"/>
              <a:t>worker nodes,</a:t>
            </a:r>
            <a:r>
              <a:rPr lang="en" sz="1800"/>
              <a:t> customized at runtime.</a:t>
            </a:r>
            <a:endParaRPr sz="1800"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You give us your public SSH key(s), and how many machines. </a:t>
            </a:r>
            <a:endParaRPr sz="1800"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We create a batch cluster and send you the public hostname to SSH to.</a:t>
            </a:r>
            <a:endParaRPr sz="1800"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You </a:t>
            </a:r>
            <a:r>
              <a:rPr i="1" lang="en" sz="1800"/>
              <a:t>scp</a:t>
            </a:r>
            <a:r>
              <a:rPr lang="en" sz="1800"/>
              <a:t> your input data to the head node, create condor submit files.</a:t>
            </a:r>
            <a:endParaRPr sz="1800"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Run jobs…  </a:t>
            </a:r>
            <a:endParaRPr sz="1800"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You </a:t>
            </a:r>
            <a:r>
              <a:rPr i="1" lang="en" sz="1800"/>
              <a:t>scp </a:t>
            </a:r>
            <a:r>
              <a:rPr lang="en" sz="1800"/>
              <a:t>your output data back to your lab/systems. </a:t>
            </a:r>
            <a:endParaRPr sz="1800"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Tell us to shut down workers until next run. Head node can stay running. 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project SDCC staff are collaborating on (co-PIs) will soon make this fully automated and more flexible. See:  </a:t>
            </a:r>
            <a:r>
              <a:rPr lang="en" u="sng">
                <a:solidFill>
                  <a:schemeClr val="hlink"/>
                </a:solidFill>
                <a:hlinkClick r:id="rId3"/>
              </a:rPr>
              <a:t>www.virtualclusters.org</a:t>
            </a:r>
            <a:r>
              <a:rPr lang="en"/>
              <a:t> 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800"/>
              <a:t> </a:t>
            </a:r>
            <a:endParaRPr sz="1800"/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Other Operational Modes </a:t>
            </a:r>
            <a:endParaRPr/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Direct EC2/Openstack client usage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If you already are familiar with Amazon EC2 or other clouds, and have VMs pre-configured, we give you credentials and you could upload/run VMs. </a:t>
            </a:r>
            <a:endParaRPr sz="1800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Docker (in the future)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We intend to support Docker in the next iteration of the resource.</a:t>
            </a:r>
            <a:endParaRPr sz="1800"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Application Software</a:t>
            </a:r>
            <a:endParaRPr/>
          </a:p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311700" y="1152475"/>
            <a:ext cx="8520600" cy="378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Without a mounted shared filesystem, software must be dealt with. Options...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Easily available dependencies (i.e. already in RPM form somewhere) can be added to your worker VM images (by us). If that’s all you use, you’re done.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create RPMs for it and pre-install in VMs. (Done for three groups so far).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Software can now be installed to CVMFS, a read-only distributed software system. Repositories exist at BNL and on OSG for global use. 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Send software with jobs, or job grabs software (e.g. via wrapper).  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If total tarball size is less than ~50MB, no big deal. 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Grab tarball(s) from web via wget. 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</a:t>
            </a:r>
            <a:endParaRPr/>
          </a:p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Head nodes have 5TB of local disk. Workers have minimum of 3TB.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So workloads under this scale can use Condor file transfer. No worse (or better) than a head-node shared filesystem. 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Input data staged to head node, output needs to be retrieved from head node.  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(Potentially) </a:t>
            </a:r>
            <a:r>
              <a:rPr lang="en"/>
              <a:t>Swift (Amazon S3-equivalent) </a:t>
            </a:r>
            <a:r>
              <a:rPr b="1" i="1" lang="en"/>
              <a:t>object store</a:t>
            </a:r>
            <a:r>
              <a:rPr i="1" lang="en"/>
              <a:t>.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Upload/download data from anywhere (BNL, external)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Good bandwidth from VMs.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Other external storage, e.g. GridFTP.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title"/>
          </p:nvPr>
        </p:nvSpPr>
        <p:spPr>
          <a:xfrm>
            <a:off x="311700" y="2656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Benefits of Cloud computing/virtual clusters</a:t>
            </a:r>
            <a:endParaRPr/>
          </a:p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311700" y="867900"/>
            <a:ext cx="8520600" cy="399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Total control over platform and software (OS versions, etc.)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Single user means simple, unshared batch setup. 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You see what you have. No pre-emption or priorities. No other user's work can interfere. 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Once a batch workflow has been ported to this mode, workloads can be easily run on Open Science Grid opportunistically, Amazon EC2, or other standard clusters (provided outbound network). 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We can assist with porting workloads. 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Ability to assign public IPs to nodes means: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Ideal for non-batch software development/service testing via setup/teardown.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Ideal for non-batch clustering environments,e.g. Spark (provided modest data size), JupyterHub 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Nodes and data are typically reachable equivalently from both inside and outside BNL, so collaboration outside BNL may be easier.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311700" y="204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Caveats and Limitations</a:t>
            </a:r>
            <a:endParaRPr/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277350" y="777325"/>
            <a:ext cx="8520600" cy="407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resource is repurposed hardware. 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Virtual machines can crash/disappear. Any data/configuration/files not backed up by the user can be lost. 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b="1" i="1" lang="en"/>
              <a:t>D</a:t>
            </a:r>
            <a:r>
              <a:rPr b="1" i="1" lang="en"/>
              <a:t>ata-intensive</a:t>
            </a:r>
            <a:r>
              <a:rPr b="1" lang="en"/>
              <a:t> </a:t>
            </a:r>
            <a:r>
              <a:rPr lang="en"/>
              <a:t>workloads may not be a good fit. Workload requiring </a:t>
            </a:r>
            <a:r>
              <a:rPr b="1" lang="en"/>
              <a:t>significant node-to-node (MPI)</a:t>
            </a:r>
            <a:r>
              <a:rPr lang="en"/>
              <a:t> communication may not fit.  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Default HTCondor cluster does </a:t>
            </a:r>
            <a:r>
              <a:rPr b="1" lang="en"/>
              <a:t>NOT </a:t>
            </a:r>
            <a:r>
              <a:rPr lang="en"/>
              <a:t>have a shared filesystem.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Workloads/submit scripts/wrappers must be adapted to manage input and output.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Software needs to be natively installed, CVMFS, or sent with job. 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Input data can be sent with the job from the head node using Condor directives.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Input data can be pulled from external source.</a:t>
            </a:r>
            <a:endParaRPr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User must keep track of data movement.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Virtual Clusters Local.png" id="102" name="Shape 10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91825" y="672600"/>
            <a:ext cx="6047900" cy="4639175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Shape 103"/>
          <p:cNvSpPr txBox="1"/>
          <p:nvPr>
            <p:ph idx="4294967295" type="title"/>
          </p:nvPr>
        </p:nvSpPr>
        <p:spPr>
          <a:xfrm>
            <a:off x="60950" y="999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Bandwidth Considerations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