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64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A9D7E2-FD2A-4C24-B6B1-76DB0789245A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F6DCFAE-E939-447B-AE02-B75F4E595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7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9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6DFF-1CC3-46A5-8548-5AB2CE19BCF9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2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CE024-F9AE-4993-ABFA-A4041141BE03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5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E122-FC77-4F19-B9C3-221DA95EB1DB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5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7BF3-6AB1-46A1-8A3E-6D1CE5DB7D9C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16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07F1-7C8E-42E4-B6A4-501CAFC3D40A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6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D862-365F-4944-B3CB-706339FE4FD4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2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59B5-51B7-443D-B5FE-908BFD167FC6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082-C9E3-438D-9C6C-3A3A6F27E60D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3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3843-3441-4749-9B6D-674A09E5D5B5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0A1-0EDB-4861-8B1F-B88397F1BB10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1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2E2-1374-47F4-8729-44071368F31A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A6EC-A2E8-456B-BC01-C414283DCE80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indico.bnl.gov/conferenceDisplay.py?confId=4115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0" y="76200"/>
            <a:ext cx="91440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 </a:t>
            </a:r>
            <a: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</a:t>
            </a:r>
            <a:r>
              <a:rPr lang="en-US" sz="21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indico.bnl.gov/conferenceDisplay.py?confId=4115</a:t>
            </a:r>
            <a:r>
              <a:rPr lang="en-US" sz="21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ctr">
              <a:buNone/>
            </a:pPr>
            <a:endParaRPr lang="en-US" sz="21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Status :</a:t>
            </a:r>
          </a:p>
          <a:p>
            <a:pPr lvl="1"/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 Friday, we had an External Technical Review for the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system in 1008</a:t>
            </a:r>
          </a:p>
          <a:p>
            <a:pPr lvl="1"/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High-Field Test: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Hipot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test was completed on Jan. 16 at temperatures about 13-14 K.</a:t>
            </a:r>
          </a:p>
          <a:p>
            <a:pPr lvl="1">
              <a:buNone/>
            </a:pPr>
            <a:endParaRPr lang="en-US" sz="21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Schedule/Plan</a:t>
            </a:r>
          </a:p>
          <a:p>
            <a:pPr lvl="1"/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Support stand for the copper bars/terminals attached to the Current Leads are being made.</a:t>
            </a:r>
          </a:p>
          <a:p>
            <a:pPr lvl="2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 can this be finished ?!</a:t>
            </a:r>
          </a:p>
          <a:p>
            <a:pPr lvl="1"/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Lenz can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finish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installing the box.</a:t>
            </a: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Start the real test afterwards ?   … Unfortunately, the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group has determined that “returning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</a:t>
            </a:r>
            <a:r>
              <a:rPr lang="en-US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 wouldn’t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 (otherwise it’d allow us to run continuously).  They are testing the flow rate to see what kind of operation we can have …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77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26D858DA48142B333E277B393B541" ma:contentTypeVersion="0" ma:contentTypeDescription="Create a new document." ma:contentTypeScope="" ma:versionID="771f71df13f4bf7dd6f31f33ab478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149E08-1E41-4F1C-9B7D-87DF5DB1A6AF}">
  <ds:schemaRefs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AE5A20F-EAD9-454F-97D5-AB5983BCFC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5F290A-636E-46C3-8ADB-BFC68030B2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2848</TotalTime>
  <Words>129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Office Theme</vt:lpstr>
      <vt:lpstr>PowerPoint Presentation</vt:lpstr>
    </vt:vector>
  </TitlesOfParts>
  <Company>BNL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 on 24 Coils at Full Current in the most updated High-Field test configuration of Jon Hock's</dc:title>
  <dc:creator>Meng, Wuzheng</dc:creator>
  <cp:lastModifiedBy>Yip, Kin</cp:lastModifiedBy>
  <cp:revision>114</cp:revision>
  <cp:lastPrinted>2017-12-19T16:08:55Z</cp:lastPrinted>
  <dcterms:created xsi:type="dcterms:W3CDTF">2015-04-29T12:43:08Z</dcterms:created>
  <dcterms:modified xsi:type="dcterms:W3CDTF">2018-01-17T16:27:16Z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0x01010014026D858DA48142B333E277B393B541</vt:lpwstr>
  </property>
</Properties>
</file>