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56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3" d="100"/>
          <a:sy n="113" d="100"/>
        </p:scale>
        <p:origin x="-276" y="-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B3C18-171F-4808-959C-CF6FE799D598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732AE-F190-4CF7-8D84-5E9D9885D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566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B3C18-171F-4808-959C-CF6FE799D598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732AE-F190-4CF7-8D84-5E9D9885D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270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B3C18-171F-4808-959C-CF6FE799D598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732AE-F190-4CF7-8D84-5E9D9885D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739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B3C18-171F-4808-959C-CF6FE799D598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732AE-F190-4CF7-8D84-5E9D9885D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888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B3C18-171F-4808-959C-CF6FE799D598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732AE-F190-4CF7-8D84-5E9D9885D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10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B3C18-171F-4808-959C-CF6FE799D598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732AE-F190-4CF7-8D84-5E9D9885D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462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B3C18-171F-4808-959C-CF6FE799D598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732AE-F190-4CF7-8D84-5E9D9885D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304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B3C18-171F-4808-959C-CF6FE799D598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732AE-F190-4CF7-8D84-5E9D9885D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642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B3C18-171F-4808-959C-CF6FE799D598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732AE-F190-4CF7-8D84-5E9D9885D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831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B3C18-171F-4808-959C-CF6FE799D598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732AE-F190-4CF7-8D84-5E9D9885D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23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B3C18-171F-4808-959C-CF6FE799D598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732AE-F190-4CF7-8D84-5E9D9885D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441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B3C18-171F-4808-959C-CF6FE799D598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E732AE-F190-4CF7-8D84-5E9D9885D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077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News and Updates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February</a:t>
            </a:r>
            <a:r>
              <a:rPr lang="en-US" dirty="0" smtClean="0"/>
              <a:t> 1, </a:t>
            </a:r>
            <a:r>
              <a:rPr lang="en-US" dirty="0" smtClean="0"/>
              <a:t>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578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HPC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CSI sent out call for proposals for computing time in December</a:t>
            </a:r>
            <a:endParaRPr lang="en-US" dirty="0" smtClean="0"/>
          </a:p>
          <a:p>
            <a:pPr lvl="1"/>
            <a:r>
              <a:rPr lang="en-US" dirty="0" smtClean="0"/>
              <a:t>Not applicable to stakeholder</a:t>
            </a:r>
            <a:endParaRPr lang="en-US" dirty="0" smtClean="0"/>
          </a:p>
          <a:p>
            <a:pPr lvl="1"/>
            <a:r>
              <a:rPr lang="en-US" dirty="0" smtClean="0"/>
              <a:t>24 </a:t>
            </a:r>
            <a:r>
              <a:rPr lang="en-US" dirty="0" smtClean="0"/>
              <a:t>proposals </a:t>
            </a:r>
            <a:r>
              <a:rPr lang="en-US" dirty="0" smtClean="0"/>
              <a:t>submitted</a:t>
            </a:r>
            <a:endParaRPr lang="en-US" dirty="0" smtClean="0"/>
          </a:p>
          <a:p>
            <a:pPr lvl="2"/>
            <a:r>
              <a:rPr lang="en-US" dirty="0" smtClean="0"/>
              <a:t>20 advanced to scientific review</a:t>
            </a:r>
          </a:p>
          <a:p>
            <a:pPr lvl="3"/>
            <a:r>
              <a:rPr lang="en-US" dirty="0" smtClean="0"/>
              <a:t>17 requested IC resources</a:t>
            </a:r>
          </a:p>
          <a:p>
            <a:pPr lvl="3"/>
            <a:r>
              <a:rPr lang="en-US" dirty="0" smtClean="0"/>
              <a:t>3 requested KNL resources</a:t>
            </a:r>
          </a:p>
          <a:p>
            <a:pPr lvl="2"/>
            <a:r>
              <a:rPr lang="en-US" dirty="0" smtClean="0"/>
              <a:t>3 are incomplete—awaiting further input by PI’s</a:t>
            </a:r>
          </a:p>
          <a:p>
            <a:pPr lvl="1"/>
            <a:r>
              <a:rPr lang="en-US" dirty="0" smtClean="0"/>
              <a:t>Deadline was Jan. 12, but I haven’t closed it (yet)</a:t>
            </a:r>
            <a:endParaRPr lang="en-US" dirty="0" smtClean="0"/>
          </a:p>
          <a:p>
            <a:pPr lvl="1"/>
            <a:r>
              <a:rPr lang="en-US" dirty="0" smtClean="0"/>
              <a:t>Allocations to be </a:t>
            </a:r>
            <a:r>
              <a:rPr lang="en-US" dirty="0" smtClean="0"/>
              <a:t>announced beginning mid-February</a:t>
            </a:r>
            <a:endParaRPr lang="en-US" dirty="0" smtClean="0"/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01994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Clusters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400" dirty="0" smtClean="0"/>
              <a:t>Institutional Cluster expansion</a:t>
            </a:r>
          </a:p>
          <a:p>
            <a:pPr lvl="1"/>
            <a:r>
              <a:rPr lang="en-US" sz="2000" dirty="0" smtClean="0"/>
              <a:t>2</a:t>
            </a:r>
            <a:r>
              <a:rPr lang="en-US" sz="2000" baseline="30000" dirty="0" smtClean="0"/>
              <a:t>nd</a:t>
            </a:r>
            <a:r>
              <a:rPr lang="en-US" sz="2000" dirty="0" smtClean="0"/>
              <a:t> phase is 36 nodes (each with two Intel Broadwell E5- 2695v4 </a:t>
            </a:r>
            <a:r>
              <a:rPr lang="en-US" sz="2000" dirty="0" err="1" smtClean="0"/>
              <a:t>cpu’s</a:t>
            </a:r>
            <a:r>
              <a:rPr lang="en-US" sz="2000" dirty="0" smtClean="0"/>
              <a:t> and two </a:t>
            </a:r>
            <a:r>
              <a:rPr lang="en-US" sz="2000" dirty="0" err="1" smtClean="0"/>
              <a:t>Nvidia</a:t>
            </a:r>
            <a:r>
              <a:rPr lang="en-US" sz="2000" dirty="0" smtClean="0"/>
              <a:t> P-100 </a:t>
            </a:r>
            <a:r>
              <a:rPr lang="en-US" sz="2000" dirty="0" err="1" smtClean="0"/>
              <a:t>gpu’s</a:t>
            </a:r>
            <a:r>
              <a:rPr lang="en-US" sz="2000" dirty="0" smtClean="0"/>
              <a:t>)</a:t>
            </a:r>
          </a:p>
          <a:p>
            <a:pPr lvl="1"/>
            <a:r>
              <a:rPr lang="en-US" sz="2000" dirty="0" smtClean="0"/>
              <a:t>ETA is mid-March</a:t>
            </a:r>
            <a:endParaRPr lang="en-US" sz="2000" dirty="0" smtClean="0"/>
          </a:p>
          <a:p>
            <a:pPr lvl="1"/>
            <a:r>
              <a:rPr lang="en-US" sz="2000" dirty="0" smtClean="0"/>
              <a:t>3</a:t>
            </a:r>
            <a:r>
              <a:rPr lang="en-US" sz="2000" baseline="30000" dirty="0" smtClean="0"/>
              <a:t>rd</a:t>
            </a:r>
            <a:r>
              <a:rPr lang="en-US" sz="2000" dirty="0" smtClean="0"/>
              <a:t> phase is expected in March (54 nodes)</a:t>
            </a:r>
          </a:p>
          <a:p>
            <a:r>
              <a:rPr lang="en-US" sz="2400" dirty="0" smtClean="0"/>
              <a:t>LQCD </a:t>
            </a:r>
            <a:r>
              <a:rPr lang="en-US" sz="2400" dirty="0" err="1" smtClean="0"/>
              <a:t>Skylake</a:t>
            </a:r>
            <a:r>
              <a:rPr lang="en-US" sz="2400" dirty="0" smtClean="0"/>
              <a:t> cluster</a:t>
            </a:r>
          </a:p>
          <a:p>
            <a:pPr lvl="1"/>
            <a:r>
              <a:rPr lang="en-US" sz="2000" dirty="0" smtClean="0"/>
              <a:t>64 node cluster (each with two Intel Gold 6150 </a:t>
            </a:r>
            <a:r>
              <a:rPr lang="en-US" sz="2000" dirty="0" err="1" smtClean="0"/>
              <a:t>Skylake</a:t>
            </a:r>
            <a:r>
              <a:rPr lang="en-US" sz="2000" dirty="0" smtClean="0"/>
              <a:t> 18-core </a:t>
            </a:r>
            <a:r>
              <a:rPr lang="en-US" sz="2000" dirty="0" err="1" smtClean="0"/>
              <a:t>cpu’s</a:t>
            </a:r>
            <a:r>
              <a:rPr lang="en-US" sz="2000" dirty="0" smtClean="0"/>
              <a:t>)</a:t>
            </a:r>
          </a:p>
          <a:p>
            <a:pPr lvl="1"/>
            <a:r>
              <a:rPr lang="en-US" sz="2000" dirty="0" smtClean="0"/>
              <a:t>EDR interconnect</a:t>
            </a:r>
          </a:p>
          <a:p>
            <a:pPr lvl="1"/>
            <a:r>
              <a:rPr lang="en-US" sz="2000" dirty="0" smtClean="0"/>
              <a:t>Order placed – no ETA yet</a:t>
            </a:r>
          </a:p>
          <a:p>
            <a:r>
              <a:rPr lang="en-US" sz="2400" dirty="0" smtClean="0"/>
              <a:t>Shared HTC cluster</a:t>
            </a:r>
          </a:p>
          <a:p>
            <a:pPr lvl="1"/>
            <a:r>
              <a:rPr lang="en-US" sz="2000" dirty="0" smtClean="0"/>
              <a:t>Available to NP, HEP, CSI and others</a:t>
            </a:r>
          </a:p>
          <a:p>
            <a:pPr lvl="1"/>
            <a:r>
              <a:rPr lang="en-US" sz="2000" dirty="0" smtClean="0"/>
              <a:t>Access via </a:t>
            </a:r>
            <a:r>
              <a:rPr lang="en-US" sz="2000" dirty="0" err="1" smtClean="0"/>
              <a:t>HTCondor</a:t>
            </a:r>
            <a:r>
              <a:rPr lang="en-US" sz="2000" dirty="0" smtClean="0"/>
              <a:t> via a general queue-like approach</a:t>
            </a:r>
          </a:p>
          <a:p>
            <a:pPr lvl="1"/>
            <a:r>
              <a:rPr lang="en-US" sz="2000" dirty="0" smtClean="0"/>
              <a:t>Operational details being discussed internally</a:t>
            </a:r>
          </a:p>
          <a:p>
            <a:pPr lvl="1"/>
            <a:r>
              <a:rPr lang="en-US" sz="2000" dirty="0" smtClean="0"/>
              <a:t>Plan to provide </a:t>
            </a:r>
            <a:r>
              <a:rPr lang="en-US" sz="2000" dirty="0" smtClean="0"/>
              <a:t>an update later this month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9384623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488</TotalTime>
  <Words>163</Words>
  <Application>Microsoft Office PowerPoint</Application>
  <PresentationFormat>On-screen Show (4:3)</PresentationFormat>
  <Paragraphs>26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News and Updates</vt:lpstr>
      <vt:lpstr>HPC Resources</vt:lpstr>
      <vt:lpstr>Future Clusters</vt:lpstr>
    </vt:vector>
  </TitlesOfParts>
  <Company>BNL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Hardware</dc:title>
  <dc:creator>Tony</dc:creator>
  <cp:lastModifiedBy>Tony</cp:lastModifiedBy>
  <cp:revision>28</cp:revision>
  <dcterms:created xsi:type="dcterms:W3CDTF">2018-01-16T20:10:38Z</dcterms:created>
  <dcterms:modified xsi:type="dcterms:W3CDTF">2018-01-31T20:58:28Z</dcterms:modified>
</cp:coreProperties>
</file>