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59" r:id="rId6"/>
    <p:sldId id="262" r:id="rId7"/>
    <p:sldId id="263" r:id="rId8"/>
    <p:sldId id="264" r:id="rId9"/>
    <p:sldId id="265" r:id="rId10"/>
    <p:sldId id="260" r:id="rId11"/>
    <p:sldId id="270" r:id="rId12"/>
    <p:sldId id="261" r:id="rId13"/>
    <p:sldId id="266" r:id="rId14"/>
    <p:sldId id="267" r:id="rId15"/>
    <p:sldId id="268" r:id="rId16"/>
    <p:sldId id="269" r:id="rId17"/>
    <p:sldId id="258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6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1A9A-6D46-4E93-AF52-FDCC65450D3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10BF-1FE6-4AF1-8A22-75DD09BA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Testing</a:t>
            </a:r>
            <a:br>
              <a:rPr lang="en-US" dirty="0" smtClean="0"/>
            </a:br>
            <a:r>
              <a:rPr lang="en-US" dirty="0" smtClean="0"/>
              <a:t>1/29/18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Schultheiss, P. Rosas, Z. Altinbas</a:t>
            </a:r>
          </a:p>
          <a:p>
            <a:r>
              <a:rPr lang="en-US" dirty="0" smtClean="0"/>
              <a:t>K. Yip, P. </a:t>
            </a:r>
            <a:r>
              <a:rPr lang="en-US" dirty="0" err="1" smtClean="0"/>
              <a:t>Orfin</a:t>
            </a:r>
            <a:r>
              <a:rPr lang="en-US" dirty="0" smtClean="0"/>
              <a:t>, B. Van Kuik</a:t>
            </a:r>
          </a:p>
          <a:p>
            <a:r>
              <a:rPr lang="en-US" dirty="0" smtClean="0"/>
              <a:t>And a host of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2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Inductance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Calculations from the 1 Amp/sec ramp</a:t>
            </a:r>
          </a:p>
          <a:p>
            <a:pPr lvl="1"/>
            <a:r>
              <a:rPr lang="en-US" dirty="0" smtClean="0"/>
              <a:t>Total Inductance		2.215 H.</a:t>
            </a:r>
          </a:p>
          <a:p>
            <a:pPr lvl="1"/>
            <a:r>
              <a:rPr lang="en-US" dirty="0" smtClean="0"/>
              <a:t>Outer Coil Inductance	1.112 H.</a:t>
            </a:r>
          </a:p>
          <a:p>
            <a:pPr lvl="1"/>
            <a:r>
              <a:rPr lang="en-US" dirty="0" smtClean="0"/>
              <a:t>Inner Coil Inductance	1.081 H.</a:t>
            </a:r>
          </a:p>
          <a:p>
            <a:pPr lvl="1"/>
            <a:r>
              <a:rPr lang="en-US" dirty="0" smtClean="0"/>
              <a:t>Delta from total		-0.022 H.   approx.  -1%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9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Discharge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7" y="1600200"/>
            <a:ext cx="5643886" cy="4525963"/>
          </a:xfrm>
        </p:spPr>
      </p:pic>
    </p:spTree>
    <p:extLst>
      <p:ext uri="{BB962C8B-B14F-4D97-AF65-F5344CB8AC3E}">
        <p14:creationId xmlns:p14="http://schemas.microsoft.com/office/powerpoint/2010/main" val="12793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Discharge</a:t>
            </a:r>
            <a:br>
              <a:rPr lang="en-US" dirty="0" smtClean="0"/>
            </a:br>
            <a:r>
              <a:rPr lang="en-US" dirty="0" smtClean="0"/>
              <a:t>Quench Detector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6" y="1600200"/>
            <a:ext cx="5091708" cy="4525963"/>
          </a:xfrm>
        </p:spPr>
      </p:pic>
    </p:spTree>
    <p:extLst>
      <p:ext uri="{BB962C8B-B14F-4D97-AF65-F5344CB8AC3E}">
        <p14:creationId xmlns:p14="http://schemas.microsoft.com/office/powerpoint/2010/main" val="381387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Discharge</a:t>
            </a:r>
            <a:br>
              <a:rPr lang="en-US" dirty="0" smtClean="0"/>
            </a:br>
            <a:r>
              <a:rPr lang="en-US" dirty="0" smtClean="0"/>
              <a:t>Expanded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6" y="1600200"/>
            <a:ext cx="5091708" cy="4525963"/>
          </a:xfrm>
        </p:spPr>
      </p:pic>
    </p:spTree>
    <p:extLst>
      <p:ext uri="{BB962C8B-B14F-4D97-AF65-F5344CB8AC3E}">
        <p14:creationId xmlns:p14="http://schemas.microsoft.com/office/powerpoint/2010/main" val="236716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Coil Difference and Quench Signal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6" y="1600200"/>
            <a:ext cx="5091708" cy="4525963"/>
          </a:xfrm>
        </p:spPr>
      </p:pic>
    </p:spTree>
    <p:extLst>
      <p:ext uri="{BB962C8B-B14F-4D97-AF65-F5344CB8AC3E}">
        <p14:creationId xmlns:p14="http://schemas.microsoft.com/office/powerpoint/2010/main" val="418240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Coil Difference and Quench Signal Expanded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6" y="1600200"/>
            <a:ext cx="5091708" cy="4525963"/>
          </a:xfrm>
        </p:spPr>
      </p:pic>
    </p:spTree>
    <p:extLst>
      <p:ext uri="{BB962C8B-B14F-4D97-AF65-F5344CB8AC3E}">
        <p14:creationId xmlns:p14="http://schemas.microsoft.com/office/powerpoint/2010/main" val="356811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Detector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6" y="1600200"/>
            <a:ext cx="5091708" cy="4525963"/>
          </a:xfrm>
        </p:spPr>
      </p:pic>
    </p:spTree>
    <p:extLst>
      <p:ext uri="{BB962C8B-B14F-4D97-AF65-F5344CB8AC3E}">
        <p14:creationId xmlns:p14="http://schemas.microsoft.com/office/powerpoint/2010/main" val="232028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Discharge Time Constant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4" y="1600200"/>
            <a:ext cx="7477452" cy="4525963"/>
          </a:xfrm>
        </p:spPr>
      </p:pic>
    </p:spTree>
    <p:extLst>
      <p:ext uri="{BB962C8B-B14F-4D97-AF65-F5344CB8AC3E}">
        <p14:creationId xmlns:p14="http://schemas.microsoft.com/office/powerpoint/2010/main" val="2761957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Extraction Resistor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measured L and tau are correct, then R=L/tau and 2.215/35.42 = 0.0625; subtract cable R of 666 </a:t>
            </a:r>
            <a:r>
              <a:rPr lang="en-US" dirty="0" err="1" smtClean="0"/>
              <a:t>uOhms</a:t>
            </a:r>
            <a:r>
              <a:rPr lang="en-US" dirty="0" smtClean="0"/>
              <a:t> and Energy Dump Resistor is 0.0619 Ohms.</a:t>
            </a:r>
          </a:p>
        </p:txBody>
      </p:sp>
    </p:spTree>
    <p:extLst>
      <p:ext uri="{BB962C8B-B14F-4D97-AF65-F5344CB8AC3E}">
        <p14:creationId xmlns:p14="http://schemas.microsoft.com/office/powerpoint/2010/main" val="56058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Discharge caused by PS Voltage Upset</a:t>
            </a:r>
          </a:p>
          <a:p>
            <a:pPr lvl="1"/>
            <a:r>
              <a:rPr lang="en-US" dirty="0" smtClean="0"/>
              <a:t>Low amplitude 286 Hz oscillation</a:t>
            </a:r>
          </a:p>
          <a:p>
            <a:r>
              <a:rPr lang="en-US" dirty="0" smtClean="0"/>
              <a:t>Measured Inductances are reasonable, better estimates later with higher ramp rates.</a:t>
            </a:r>
          </a:p>
          <a:p>
            <a:r>
              <a:rPr lang="en-US" dirty="0" smtClean="0"/>
              <a:t>Slow Discharge required about 1341 seconds.</a:t>
            </a:r>
          </a:p>
          <a:p>
            <a:r>
              <a:rPr lang="en-US" dirty="0" smtClean="0"/>
              <a:t>Fast Discharge required about 200 seconds.</a:t>
            </a:r>
          </a:p>
        </p:txBody>
      </p:sp>
    </p:spTree>
    <p:extLst>
      <p:ext uri="{BB962C8B-B14F-4D97-AF65-F5344CB8AC3E}">
        <p14:creationId xmlns:p14="http://schemas.microsoft.com/office/powerpoint/2010/main" val="301339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Lost Voltage Tap 11</a:t>
            </a:r>
          </a:p>
          <a:p>
            <a:pPr lvl="1"/>
            <a:r>
              <a:rPr lang="en-US" dirty="0" smtClean="0"/>
              <a:t>Reconfigured Quench Detector</a:t>
            </a:r>
          </a:p>
          <a:p>
            <a:r>
              <a:rPr lang="en-US" dirty="0" smtClean="0"/>
              <a:t>PS Compensation</a:t>
            </a:r>
          </a:p>
          <a:p>
            <a:pPr lvl="1"/>
            <a:r>
              <a:rPr lang="en-US" dirty="0" smtClean="0"/>
              <a:t>Stable on Magnet, </a:t>
            </a:r>
            <a:r>
              <a:rPr lang="en-US" dirty="0" smtClean="0"/>
              <a:t>Large </a:t>
            </a:r>
            <a:r>
              <a:rPr lang="en-US" dirty="0" smtClean="0"/>
              <a:t>Current Error, Needs More Work.</a:t>
            </a:r>
          </a:p>
          <a:p>
            <a:r>
              <a:rPr lang="en-US" dirty="0" smtClean="0"/>
              <a:t>Ramped to 500 Amps twice</a:t>
            </a:r>
          </a:p>
          <a:p>
            <a:pPr lvl="1"/>
            <a:r>
              <a:rPr lang="en-US" dirty="0" smtClean="0"/>
              <a:t>First in steps at 0.5 Amps/sec</a:t>
            </a:r>
          </a:p>
          <a:p>
            <a:pPr lvl="2"/>
            <a:r>
              <a:rPr lang="en-US" dirty="0" smtClean="0"/>
              <a:t>Fast Discharge occurred at 469 Amps</a:t>
            </a:r>
          </a:p>
          <a:p>
            <a:pPr lvl="1"/>
            <a:r>
              <a:rPr lang="en-US" dirty="0" smtClean="0"/>
              <a:t>Ramped at 1.0 Amp/sec</a:t>
            </a:r>
          </a:p>
          <a:p>
            <a:pPr lvl="2"/>
            <a:r>
              <a:rPr lang="en-US" dirty="0" smtClean="0"/>
              <a:t>Descended via Slow Discharge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Issues still to be addressed:</a:t>
            </a:r>
          </a:p>
          <a:p>
            <a:pPr lvl="1"/>
            <a:r>
              <a:rPr lang="en-US" dirty="0" smtClean="0"/>
              <a:t>PS Compensation</a:t>
            </a:r>
          </a:p>
          <a:p>
            <a:pPr lvl="1"/>
            <a:r>
              <a:rPr lang="en-US" dirty="0" smtClean="0"/>
              <a:t>Difference between PS and Magnet Current</a:t>
            </a:r>
          </a:p>
          <a:p>
            <a:pPr lvl="2"/>
            <a:r>
              <a:rPr lang="en-US" dirty="0" smtClean="0"/>
              <a:t>At Flattop</a:t>
            </a:r>
          </a:p>
          <a:p>
            <a:pPr lvl="3"/>
            <a:r>
              <a:rPr lang="en-US" dirty="0" smtClean="0"/>
              <a:t>PS Current 775.71 Amps</a:t>
            </a:r>
          </a:p>
          <a:p>
            <a:pPr lvl="3"/>
            <a:r>
              <a:rPr lang="en-US" dirty="0" smtClean="0"/>
              <a:t>Mag Current 496.24 Amps</a:t>
            </a:r>
          </a:p>
          <a:p>
            <a:pPr lvl="2"/>
            <a:r>
              <a:rPr lang="en-US" dirty="0" smtClean="0"/>
              <a:t>Slope Error</a:t>
            </a:r>
            <a:endParaRPr lang="en-US" dirty="0" smtClean="0"/>
          </a:p>
          <a:p>
            <a:pPr lvl="1"/>
            <a:r>
              <a:rPr lang="en-US" dirty="0" smtClean="0"/>
              <a:t>Offset in PS Voltage</a:t>
            </a:r>
          </a:p>
          <a:p>
            <a:pPr lvl="2"/>
            <a:r>
              <a:rPr lang="en-US" dirty="0" smtClean="0"/>
              <a:t>Appears to be -5.71 Volts</a:t>
            </a:r>
          </a:p>
          <a:p>
            <a:pPr lvl="2"/>
            <a:r>
              <a:rPr lang="en-US" dirty="0" smtClean="0"/>
              <a:t>At 9:58:09</a:t>
            </a:r>
          </a:p>
          <a:p>
            <a:pPr lvl="3"/>
            <a:r>
              <a:rPr lang="en-US" dirty="0" smtClean="0"/>
              <a:t>Mag Volt, PS Volt, Mag </a:t>
            </a:r>
            <a:r>
              <a:rPr lang="en-US" dirty="0" err="1" smtClean="0"/>
              <a:t>Curr</a:t>
            </a:r>
            <a:r>
              <a:rPr lang="en-US" dirty="0" smtClean="0"/>
              <a:t>, PS </a:t>
            </a:r>
            <a:r>
              <a:rPr lang="en-US" dirty="0" err="1" smtClean="0"/>
              <a:t>Curr</a:t>
            </a:r>
            <a:r>
              <a:rPr lang="en-US" dirty="0" smtClean="0"/>
              <a:t> are all zero</a:t>
            </a:r>
          </a:p>
          <a:p>
            <a:pPr lvl="2"/>
            <a:r>
              <a:rPr lang="en-US" dirty="0" smtClean="0"/>
              <a:t>At 9:59:50</a:t>
            </a:r>
          </a:p>
          <a:p>
            <a:pPr lvl="3"/>
            <a:r>
              <a:rPr lang="en-US" dirty="0" smtClean="0"/>
              <a:t>PS Volt jumps down to -5.71 Volts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Offsets on Turn 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7" y="1600200"/>
            <a:ext cx="5643886" cy="4525963"/>
          </a:xfrm>
        </p:spPr>
      </p:pic>
    </p:spTree>
    <p:extLst>
      <p:ext uri="{BB962C8B-B14F-4D97-AF65-F5344CB8AC3E}">
        <p14:creationId xmlns:p14="http://schemas.microsoft.com/office/powerpoint/2010/main" val="282650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 and Magnet Currents and Voltages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7" y="1600200"/>
            <a:ext cx="5643886" cy="4525963"/>
          </a:xfrm>
        </p:spPr>
      </p:pic>
    </p:spTree>
    <p:extLst>
      <p:ext uri="{BB962C8B-B14F-4D97-AF65-F5344CB8AC3E}">
        <p14:creationId xmlns:p14="http://schemas.microsoft.com/office/powerpoint/2010/main" val="89233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Displacement between Fast Logger Boards A and B</a:t>
            </a:r>
          </a:p>
          <a:p>
            <a:pPr lvl="1"/>
            <a:r>
              <a:rPr lang="en-US" dirty="0" smtClean="0"/>
              <a:t>Outer Magnet Coil and Inner Magnet Coil on Logger Board A</a:t>
            </a:r>
          </a:p>
          <a:p>
            <a:pPr lvl="1"/>
            <a:r>
              <a:rPr lang="en-US" dirty="0" smtClean="0"/>
              <a:t>Total Coil Voltage on Logger Board B</a:t>
            </a:r>
          </a:p>
          <a:p>
            <a:pPr lvl="1"/>
            <a:r>
              <a:rPr lang="en-US" dirty="0" smtClean="0"/>
              <a:t>Board A lags Board B by about 80 </a:t>
            </a:r>
            <a:r>
              <a:rPr lang="en-US" dirty="0" err="1" smtClean="0"/>
              <a:t>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03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Logger Board Time Lag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6" y="1600200"/>
            <a:ext cx="5091708" cy="4525963"/>
          </a:xfrm>
        </p:spPr>
      </p:pic>
    </p:spTree>
    <p:extLst>
      <p:ext uri="{BB962C8B-B14F-4D97-AF65-F5344CB8AC3E}">
        <p14:creationId xmlns:p14="http://schemas.microsoft.com/office/powerpoint/2010/main" val="57495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Taps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95" y="1600200"/>
            <a:ext cx="5792009" cy="4525963"/>
          </a:xfrm>
        </p:spPr>
      </p:pic>
    </p:spTree>
    <p:extLst>
      <p:ext uri="{BB962C8B-B14F-4D97-AF65-F5344CB8AC3E}">
        <p14:creationId xmlns:p14="http://schemas.microsoft.com/office/powerpoint/2010/main" val="133053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Voltage Tap VT11 Remakes Connection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7" y="1600200"/>
            <a:ext cx="5643886" cy="4525963"/>
          </a:xfrm>
        </p:spPr>
      </p:pic>
    </p:spTree>
    <p:extLst>
      <p:ext uri="{BB962C8B-B14F-4D97-AF65-F5344CB8AC3E}">
        <p14:creationId xmlns:p14="http://schemas.microsoft.com/office/powerpoint/2010/main" val="215808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Ramps During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7" y="1600200"/>
            <a:ext cx="5643886" cy="4525963"/>
          </a:xfrm>
        </p:spPr>
      </p:pic>
    </p:spTree>
    <p:extLst>
      <p:ext uri="{BB962C8B-B14F-4D97-AF65-F5344CB8AC3E}">
        <p14:creationId xmlns:p14="http://schemas.microsoft.com/office/powerpoint/2010/main" val="309507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Ramp Used For Inductance Calculation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60090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 Voltage for Total Inductance Calculation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7503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 Voltage for Outer Coil Inductance Calculation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328410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 Voltage for Inner Coil Inductance Calculation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325183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341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sPhenix Testing 1/29/18</vt:lpstr>
      <vt:lpstr>Major Events</vt:lpstr>
      <vt:lpstr>Voltage Taps</vt:lpstr>
      <vt:lpstr>Voltage Tap VT11 Remakes Connection</vt:lpstr>
      <vt:lpstr>Ramps During Testing</vt:lpstr>
      <vt:lpstr>Ramp Used For Inductance Calculation</vt:lpstr>
      <vt:lpstr>Magnet Voltage for Total Inductance Calculation</vt:lpstr>
      <vt:lpstr>Magnet Voltage for Outer Coil Inductance Calculation</vt:lpstr>
      <vt:lpstr>Magnet Voltage for Inner Coil Inductance Calculation</vt:lpstr>
      <vt:lpstr>Inductance Calculation</vt:lpstr>
      <vt:lpstr>Fast Discharge Event</vt:lpstr>
      <vt:lpstr>Fast Discharge Quench Detector Overview</vt:lpstr>
      <vt:lpstr>Fast Discharge Expanded View</vt:lpstr>
      <vt:lpstr>Calculated Coil Difference and Quench Signal</vt:lpstr>
      <vt:lpstr>Calculated Coil Difference and Quench Signal Expanded View</vt:lpstr>
      <vt:lpstr>Quench Detector Response</vt:lpstr>
      <vt:lpstr>Fast Discharge Time Constant</vt:lpstr>
      <vt:lpstr>Energy Extraction Resistor</vt:lpstr>
      <vt:lpstr>Conclusions</vt:lpstr>
      <vt:lpstr>Issues</vt:lpstr>
      <vt:lpstr>Offsets on Turn On</vt:lpstr>
      <vt:lpstr>PS and Magnet Currents and Voltages</vt:lpstr>
      <vt:lpstr>Issues (continued)</vt:lpstr>
      <vt:lpstr>Logger Board Time Lag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Testing 1/29/18</dc:title>
  <dc:creator>Schultheiss, Carl</dc:creator>
  <cp:lastModifiedBy>Schultheiss, Carl</cp:lastModifiedBy>
  <cp:revision>45</cp:revision>
  <dcterms:created xsi:type="dcterms:W3CDTF">2018-01-30T19:25:18Z</dcterms:created>
  <dcterms:modified xsi:type="dcterms:W3CDTF">2018-01-31T15:54:14Z</dcterms:modified>
</cp:coreProperties>
</file>