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60" r:id="rId5"/>
    <p:sldId id="261" r:id="rId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648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3A9D7E2-FD2A-4C24-B6B1-76DB0789245A}" type="datetimeFigureOut">
              <a:rPr lang="en-US" smtClean="0"/>
              <a:t>1/30/2018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F6DCFAE-E939-447B-AE02-B75F4E5956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7769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71450" indent="-29671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86847" indent="-237369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61585" indent="-237369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36324" indent="-237369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11062" indent="-23736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5801" indent="-23736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60540" indent="-23736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35279" indent="-23736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C80785A-A73E-4504-A35F-56FC9405BF01}" type="slidenum">
              <a:rPr lang="en-US" altLang="en-US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1</a:t>
            </a:fld>
            <a:endParaRPr lang="en-US" altLang="en-US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09909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71450" indent="-29671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86847" indent="-237369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61585" indent="-237369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36324" indent="-237369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11062" indent="-23736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5801" indent="-23736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60540" indent="-23736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35279" indent="-23736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C80785A-A73E-4504-A35F-56FC9405BF01}" type="slidenum">
              <a:rPr lang="en-US" altLang="en-US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2</a:t>
            </a:fld>
            <a:endParaRPr lang="en-US" altLang="en-US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67751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F6DFF-1CC3-46A5-8548-5AB2CE19BCF9}" type="datetime1">
              <a:rPr lang="en-US" smtClean="0"/>
              <a:t>1/30/2018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1028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CE024-F9AE-4993-ABFA-A4041141BE03}" type="datetime1">
              <a:rPr lang="en-US" smtClean="0"/>
              <a:t>1/30/2018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059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FE122-FC77-4F19-B9C3-221DA95EB1DB}" type="datetime1">
              <a:rPr lang="en-US" smtClean="0"/>
              <a:t>1/30/2018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7350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67BF3-6AB1-46A1-8A3E-6D1CE5DB7D9C}" type="datetime1">
              <a:rPr lang="en-US" smtClean="0"/>
              <a:t>1/30/2018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7168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B07F1-7C8E-42E4-B6A4-501CAFC3D40A}" type="datetime1">
              <a:rPr lang="en-US" smtClean="0"/>
              <a:t>1/30/2018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9263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BD862-365F-4944-B3CB-706339FE4FD4}" type="datetime1">
              <a:rPr lang="en-US" smtClean="0"/>
              <a:t>1/30/2018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7629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A59B5-51B7-443D-B5FE-908BFD167FC6}" type="datetime1">
              <a:rPr lang="en-US" smtClean="0"/>
              <a:t>1/30/2018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19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E5082-C9E3-438D-9C6C-3A3A6F27E60D}" type="datetime1">
              <a:rPr lang="en-US" smtClean="0"/>
              <a:t>1/30/2018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1839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A3843-3441-4749-9B6D-674A09E5D5B5}" type="datetime1">
              <a:rPr lang="en-US" smtClean="0"/>
              <a:t>1/30/2018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9138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AD0A1-0EDB-4861-8B1F-B88397F1BB10}" type="datetime1">
              <a:rPr lang="en-US" smtClean="0"/>
              <a:t>1/30/2018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1019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3E2E2-1374-47F4-8729-44071368F31A}" type="datetime1">
              <a:rPr lang="en-US" smtClean="0"/>
              <a:t>1/30/2018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044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CDA6EC-A2E8-456B-BC01-C414283DCE80}" type="datetime1">
              <a:rPr lang="en-US" smtClean="0"/>
              <a:t>1/30/2018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944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 txBox="1">
            <a:spLocks noChangeArrowheads="1"/>
          </p:cNvSpPr>
          <p:nvPr/>
        </p:nvSpPr>
        <p:spPr bwMode="auto">
          <a:xfrm>
            <a:off x="0" y="76200"/>
            <a:ext cx="9144000" cy="67762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 kern="1200">
                <a:solidFill>
                  <a:srgbClr val="0033CC"/>
                </a:solidFill>
                <a:latin typeface="+mn-lt"/>
                <a:ea typeface="+mn-ea"/>
                <a:cs typeface="+mn-cs"/>
              </a:defRPr>
            </a:lvl1pPr>
            <a:lvl2pPr marL="114300" algn="l" rtl="0" fontAlgn="base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400" kern="1200">
                <a:solidFill>
                  <a:srgbClr val="009900"/>
                </a:solidFill>
                <a:latin typeface="+mn-lt"/>
                <a:ea typeface="+mn-ea"/>
                <a:cs typeface="+mn-cs"/>
              </a:defRPr>
            </a:lvl2pPr>
            <a:lvl3pPr marL="288925" indent="-60325" algn="l" rtl="0" fontAlgn="base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sz="2000" kern="1200">
                <a:solidFill>
                  <a:srgbClr val="6600FF"/>
                </a:solidFill>
                <a:latin typeface="+mn-lt"/>
                <a:ea typeface="+mn-ea"/>
                <a:cs typeface="+mn-cs"/>
              </a:defRPr>
            </a:lvl3pPr>
            <a:lvl4pPr marL="461963" indent="-58738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rgbClr val="6600FF"/>
                </a:solidFill>
                <a:latin typeface="+mn-lt"/>
                <a:ea typeface="+mn-ea"/>
                <a:cs typeface="+mn-cs"/>
              </a:defRPr>
            </a:lvl4pPr>
            <a:lvl5pPr marL="623888" indent="-46038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 kern="1200">
                <a:solidFill>
                  <a:srgbClr val="6600FF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None/>
            </a:pP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Agenda </a:t>
            </a:r>
            <a:r>
              <a:rPr lang="en-US" sz="2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(https://</a:t>
            </a:r>
            <a:r>
              <a:rPr lang="en-US" sz="210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indico.bnl.gov/conferenceDisplay.py?confId=4182)</a:t>
            </a:r>
            <a:r>
              <a:rPr lang="en-US" sz="2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1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5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Status/Plan :</a:t>
            </a:r>
          </a:p>
          <a:p>
            <a:pPr lvl="1"/>
            <a:r>
              <a:rPr lang="en-US" sz="2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We’ll try to run the test again on Thursday ~ 9 am ?</a:t>
            </a:r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None/>
            </a:pPr>
            <a:endParaRPr lang="en-US" sz="21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Carl </a:t>
            </a: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Schultheiss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’ analysis of Monday’s 500 A runs ( … fast discharge and slow discharge …)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ja-JP" sz="2100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6779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 txBox="1">
            <a:spLocks noChangeArrowheads="1"/>
          </p:cNvSpPr>
          <p:nvPr/>
        </p:nvSpPr>
        <p:spPr bwMode="auto">
          <a:xfrm>
            <a:off x="0" y="76200"/>
            <a:ext cx="9144000" cy="67762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 kern="1200">
                <a:solidFill>
                  <a:srgbClr val="0033CC"/>
                </a:solidFill>
                <a:latin typeface="+mn-lt"/>
                <a:ea typeface="+mn-ea"/>
                <a:cs typeface="+mn-cs"/>
              </a:defRPr>
            </a:lvl1pPr>
            <a:lvl2pPr marL="114300" algn="l" rtl="0" fontAlgn="base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400" kern="1200">
                <a:solidFill>
                  <a:srgbClr val="009900"/>
                </a:solidFill>
                <a:latin typeface="+mn-lt"/>
                <a:ea typeface="+mn-ea"/>
                <a:cs typeface="+mn-cs"/>
              </a:defRPr>
            </a:lvl2pPr>
            <a:lvl3pPr marL="288925" indent="-60325" algn="l" rtl="0" fontAlgn="base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sz="2000" kern="1200">
                <a:solidFill>
                  <a:srgbClr val="6600FF"/>
                </a:solidFill>
                <a:latin typeface="+mn-lt"/>
                <a:ea typeface="+mn-ea"/>
                <a:cs typeface="+mn-cs"/>
              </a:defRPr>
            </a:lvl3pPr>
            <a:lvl4pPr marL="461963" indent="-58738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rgbClr val="6600FF"/>
                </a:solidFill>
                <a:latin typeface="+mn-lt"/>
                <a:ea typeface="+mn-ea"/>
                <a:cs typeface="+mn-cs"/>
              </a:defRPr>
            </a:lvl4pPr>
            <a:lvl5pPr marL="623888" indent="-46038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 kern="1200">
                <a:solidFill>
                  <a:srgbClr val="6600FF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None/>
            </a:pPr>
            <a:endParaRPr lang="en-US" sz="21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5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Fast Discharge ~14:57:13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 temperature jump of &gt; 0.54 K on the coil temperature MT01 at ~495 A</a:t>
            </a:r>
          </a:p>
          <a:p>
            <a:pPr lvl="1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According to Pasquale, at ~4600 A, non-superconducting @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Tcs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=7.28 K.</a:t>
            </a:r>
          </a:p>
          <a:p>
            <a:pPr lvl="2"/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conservatively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T allowed ~2.78K (from 4.5 K) without </a:t>
            </a:r>
            <a:r>
              <a:rPr lang="en-US" sz="180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turning non-superconducting</a:t>
            </a:r>
            <a:endParaRPr lang="en-U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  heat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 I</a:t>
            </a:r>
            <a:r>
              <a:rPr lang="en-US" sz="22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en-US" sz="22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sz="2200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I  1123.1 A would likely reach 2.78 K temperature jump.</a:t>
            </a:r>
            <a:endParaRPr lang="en-US" sz="2200" baseline="30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None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ja-JP" sz="2100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447800"/>
            <a:ext cx="5114925" cy="3400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7870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4026D858DA48142B333E277B393B541" ma:contentTypeVersion="0" ma:contentTypeDescription="Create a new document." ma:contentTypeScope="" ma:versionID="771f71df13f4bf7dd6f31f33ab478a14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3149E08-1E41-4F1C-9B7D-87DF5DB1A6AF}">
  <ds:schemaRefs>
    <ds:schemaRef ds:uri="http://schemas.microsoft.com/office/2006/metadata/properties"/>
    <ds:schemaRef ds:uri="http://purl.org/dc/elements/1.1/"/>
    <ds:schemaRef ds:uri="http://purl.org/dc/terms/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CAE5A20F-EAD9-454F-97D5-AB5983BCFCA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05F290A-636E-46C3-8ADB-BFC68030B2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2885</TotalTime>
  <Words>78</Words>
  <Application>Microsoft Office PowerPoint</Application>
  <PresentationFormat>On-screen Show (4:3)</PresentationFormat>
  <Paragraphs>32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ＭＳ Ｐゴシック</vt:lpstr>
      <vt:lpstr>Arial</vt:lpstr>
      <vt:lpstr>Calibri</vt:lpstr>
      <vt:lpstr>Symbol</vt:lpstr>
      <vt:lpstr>Times New Roman</vt:lpstr>
      <vt:lpstr>Office Theme</vt:lpstr>
      <vt:lpstr>PowerPoint Presentation</vt:lpstr>
      <vt:lpstr>PowerPoint Presentation</vt:lpstr>
    </vt:vector>
  </TitlesOfParts>
  <Company>BNL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Forces on 24 Coils at Full Current in the most updated High-Field test configuration of Jon Hock's</dc:title>
  <dc:creator>Meng, Wuzheng</dc:creator>
  <cp:lastModifiedBy>Yip, Kin</cp:lastModifiedBy>
  <cp:revision>120</cp:revision>
  <cp:lastPrinted>2017-12-19T16:08:55Z</cp:lastPrinted>
  <dcterms:created xsi:type="dcterms:W3CDTF">2015-04-29T12:43:08Z</dcterms:created>
  <dcterms:modified xsi:type="dcterms:W3CDTF">2018-01-30T21:30:30Z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0x01010014026D858DA48142B333E277B393B541</vt:lpwstr>
  </property>
</Properties>
</file>