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0" r:id="rId5"/>
    <p:sldId id="261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64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775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76200"/>
            <a:ext cx="91440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68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page: </a:t>
            </a:r>
            <a:r>
              <a:rPr lang="en-US" sz="21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1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indico.bnl.gov/conferenceDisplay.py?confId=4273</a:t>
            </a:r>
            <a: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1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Status/Plan :</a:t>
            </a:r>
          </a:p>
          <a:p>
            <a:pPr lvl="1"/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reached ~4830 A </a:t>
            </a:r>
            <a:b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yesterday (with 2A/s).  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21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21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next ?  To stay at </a:t>
            </a:r>
          </a:p>
          <a:p>
            <a:pPr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4600 or 4830 A for a longer </a:t>
            </a:r>
          </a:p>
          <a:p>
            <a:pPr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 … and then tried a </a:t>
            </a:r>
          </a:p>
          <a:p>
            <a:pPr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fast discharge at the end ?</a:t>
            </a:r>
          </a:p>
          <a:p>
            <a:pPr>
              <a:buNone/>
            </a:pP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then tried again on another day after the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fast discharge ?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855" y="609600"/>
            <a:ext cx="528014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234170"/>
            <a:ext cx="91440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probably want to watch the gas-cooled lead and flow rate a bit …</a:t>
            </a: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85800"/>
            <a:ext cx="804672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87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149E08-1E41-4F1C-9B7D-87DF5DB1A6AF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2913</TotalTime>
  <Words>23</Words>
  <Application>Microsoft Office PowerPoint</Application>
  <PresentationFormat>On-screen Show (4:3)</PresentationFormat>
  <Paragraphs>35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>BNL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>Meng, Wuzheng</dc:creator>
  <cp:lastModifiedBy>Yip, Kin</cp:lastModifiedBy>
  <cp:revision>122</cp:revision>
  <cp:lastPrinted>2017-12-19T16:08:55Z</cp:lastPrinted>
  <dcterms:created xsi:type="dcterms:W3CDTF">2015-04-29T12:43:08Z</dcterms:created>
  <dcterms:modified xsi:type="dcterms:W3CDTF">2018-02-14T04:12:11Z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