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CE6D9-D515-4648-8B5F-9AC8A2310702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F858B-C6AE-4AF0-A41A-22283357A5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sPhenix</a:t>
            </a:r>
            <a:r>
              <a:rPr lang="en-US" dirty="0" smtClean="0"/>
              <a:t> Test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Carl </a:t>
            </a:r>
            <a:r>
              <a:rPr lang="en-US" dirty="0" err="1" smtClean="0"/>
              <a:t>Schultheiss</a:t>
            </a:r>
            <a:endParaRPr lang="en-US" dirty="0" smtClean="0"/>
          </a:p>
          <a:p>
            <a:r>
              <a:rPr lang="en-US" dirty="0" smtClean="0"/>
              <a:t>2/28/2018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sPhenix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Front-End Electronics</a:t>
            </a:r>
          </a:p>
          <a:p>
            <a:pPr lvl="1"/>
            <a:r>
              <a:rPr lang="en-US" dirty="0" smtClean="0"/>
              <a:t>Dual Gain Channels</a:t>
            </a:r>
          </a:p>
          <a:p>
            <a:pPr lvl="2"/>
            <a:r>
              <a:rPr lang="en-US" dirty="0" smtClean="0"/>
              <a:t>Saturation at high gain</a:t>
            </a:r>
          </a:p>
          <a:p>
            <a:pPr lvl="3"/>
            <a:r>
              <a:rPr lang="en-US" dirty="0" smtClean="0"/>
              <a:t>Change time constant of absolute value circuit</a:t>
            </a:r>
          </a:p>
          <a:p>
            <a:pPr lvl="4"/>
            <a:r>
              <a:rPr lang="en-US" dirty="0" smtClean="0"/>
              <a:t>Capacitor value change</a:t>
            </a:r>
          </a:p>
          <a:p>
            <a:pPr lvl="2"/>
            <a:r>
              <a:rPr lang="en-US" dirty="0" smtClean="0"/>
              <a:t>Saturation at low gain</a:t>
            </a:r>
          </a:p>
          <a:p>
            <a:pPr lvl="3"/>
            <a:r>
              <a:rPr lang="en-US" dirty="0" smtClean="0"/>
              <a:t>Increase attenuation</a:t>
            </a:r>
          </a:p>
          <a:p>
            <a:pPr lvl="4"/>
            <a:r>
              <a:rPr lang="en-US" dirty="0"/>
              <a:t> </a:t>
            </a:r>
            <a:r>
              <a:rPr lang="en-US" dirty="0" smtClean="0"/>
              <a:t>Resistor value change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Logger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Time skew between channels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Modified software improved skew, but didn’t eliminate it.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Add a third A/D board and send the Quench Signal to all three boards to use for time alignment.</a:t>
            </a:r>
          </a:p>
          <a:p>
            <a:pPr lvl="1"/>
            <a:r>
              <a:rPr lang="en-US" dirty="0" smtClean="0"/>
              <a:t>Add PS </a:t>
            </a:r>
            <a:r>
              <a:rPr lang="en-US" dirty="0" err="1" smtClean="0"/>
              <a:t>setpoint</a:t>
            </a:r>
            <a:r>
              <a:rPr lang="en-US" dirty="0" smtClean="0"/>
              <a:t> signal to logger channels.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Quench Detector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PXIe</a:t>
            </a:r>
            <a:r>
              <a:rPr lang="en-US" dirty="0" smtClean="0"/>
              <a:t> hardware is not adequate for operations.</a:t>
            </a:r>
          </a:p>
          <a:p>
            <a:pPr lvl="1"/>
            <a:r>
              <a:rPr lang="en-US" dirty="0" smtClean="0"/>
              <a:t>Reads and Writes require a lot of overhead, this uses too much time for real-time systems.</a:t>
            </a:r>
          </a:p>
          <a:p>
            <a:pPr lvl="2"/>
            <a:r>
              <a:rPr lang="en-US" dirty="0" smtClean="0"/>
              <a:t>Prevented the dual-gain channels from being implemented in the quench detector.</a:t>
            </a:r>
          </a:p>
          <a:p>
            <a:pPr lvl="2"/>
            <a:r>
              <a:rPr lang="en-US" dirty="0" smtClean="0"/>
              <a:t>Required the channels be processed in blocks of twelve, this prevented the error counter (integrator) from being linear.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Quench Detector Issues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The data files from a quench can’t be sent automatically to the control system.</a:t>
            </a:r>
          </a:p>
          <a:p>
            <a:pPr marL="742950" lvl="2" indent="-342900"/>
            <a:r>
              <a:rPr lang="en-US" dirty="0" smtClean="0"/>
              <a:t>Requires someone log into the quench detector and move them from the real-time hard drive to the Windows hard drive so they can be shipped to someone.</a:t>
            </a:r>
          </a:p>
          <a:p>
            <a:pPr marL="742950" lvl="2" indent="-342900"/>
            <a:r>
              <a:rPr lang="en-US" dirty="0" smtClean="0"/>
              <a:t>This is not acceptable for operations.</a:t>
            </a:r>
          </a:p>
          <a:p>
            <a:pPr marL="342900" lvl="1" indent="-342900"/>
            <a:r>
              <a:rPr lang="en-US" b="1" dirty="0" smtClean="0"/>
              <a:t>Replace the </a:t>
            </a:r>
            <a:r>
              <a:rPr lang="en-US" b="1" dirty="0" err="1" smtClean="0"/>
              <a:t>PXIe</a:t>
            </a:r>
            <a:r>
              <a:rPr lang="en-US" b="1" dirty="0" smtClean="0"/>
              <a:t> hardware.</a:t>
            </a:r>
            <a:endParaRPr lang="en-US" b="1" dirty="0" smtClean="0"/>
          </a:p>
          <a:p>
            <a:r>
              <a:rPr lang="en-US" dirty="0" smtClean="0"/>
              <a:t>Two voltage taps were </a:t>
            </a:r>
            <a:r>
              <a:rPr lang="en-US" dirty="0" err="1" smtClean="0"/>
              <a:t>intermittant</a:t>
            </a:r>
            <a:r>
              <a:rPr lang="en-US" dirty="0" smtClean="0"/>
              <a:t> during testing, VT10 and VT11.</a:t>
            </a:r>
          </a:p>
          <a:p>
            <a:pPr lvl="1"/>
            <a:r>
              <a:rPr lang="en-US" dirty="0" smtClean="0"/>
              <a:t>Repair if possible.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Cryo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Cooling of the Gas Cooled leads seemed marginal, but short running time.</a:t>
            </a:r>
          </a:p>
          <a:p>
            <a:pPr lvl="1"/>
            <a:r>
              <a:rPr lang="en-US" dirty="0" smtClean="0"/>
              <a:t>Insure slightly more gas flow for permanent installation.</a:t>
            </a:r>
          </a:p>
          <a:p>
            <a:r>
              <a:rPr lang="en-US" dirty="0" smtClean="0"/>
              <a:t>Only one working temperature sensor in the magnet.</a:t>
            </a:r>
          </a:p>
          <a:p>
            <a:pPr lvl="1"/>
            <a:r>
              <a:rPr lang="en-US" b="1" dirty="0" smtClean="0"/>
              <a:t>Repair the others if possible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265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sPhenix Test Issues</vt:lpstr>
      <vt:lpstr>sPhenix Issues</vt:lpstr>
      <vt:lpstr>Logger Issues</vt:lpstr>
      <vt:lpstr>Quench Detector Issues</vt:lpstr>
      <vt:lpstr>Quench Detector Issues (continued)</vt:lpstr>
      <vt:lpstr>Cryo Issues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C-AD</dc:creator>
  <cp:lastModifiedBy>C-AD</cp:lastModifiedBy>
  <cp:revision>7</cp:revision>
  <dcterms:created xsi:type="dcterms:W3CDTF">2018-02-28T16:04:30Z</dcterms:created>
  <dcterms:modified xsi:type="dcterms:W3CDTF">2018-02-28T16:36:53Z</dcterms:modified>
</cp:coreProperties>
</file>