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0" r:id="rId5"/>
    <p:sldId id="264" r:id="rId6"/>
    <p:sldId id="263" r:id="rId7"/>
    <p:sldId id="262" r:id="rId8"/>
    <p:sldId id="266" r:id="rId9"/>
    <p:sldId id="265" r:id="rId10"/>
    <p:sldId id="268" r:id="rId11"/>
    <p:sldId id="26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6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17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03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462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7620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68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1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indico.bnl.gov/conferenceDisplay.py?confId=4307</a:t>
            </a:r>
            <a: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1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Making sense of </a:t>
            </a:r>
            <a:r>
              <a:rPr lang="en-US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Strain Gauges (a little analysis)</a:t>
            </a:r>
            <a:endParaRPr lang="en-US" sz="21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1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1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Now, as the High Field Test is over, there 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things we need to think about …</a:t>
            </a:r>
          </a:p>
          <a:p>
            <a:pPr lvl="1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Keeping vacuum at least until the Magnet is warmed up … but do we keep on vacuuming after that ?</a:t>
            </a:r>
          </a:p>
          <a:p>
            <a:pPr lvl="1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we want to loosen the jack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purchase better flow controller at the Current Leads that can deal with lower pressure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we want to think about fixing VT10/VT11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5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Trying to make sense of strain gauge …</a:t>
            </a:r>
          </a:p>
          <a:p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Feb. 5, soon after the intentional fast discharge at 2000 A.  Most strain gauges were screwed ( volt/resistance close to 0 ) as there was a short developed.</a:t>
            </a:r>
          </a:p>
          <a:p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was not the first time (and each time it could be a different channel).   Per Paul’s suggestion, we switched to just measuring the resistance across the strain gauge (2-wire), without using the constant current source to measure voltage/resistance (4-wire).</a:t>
            </a:r>
          </a:p>
          <a:p>
            <a:pPr lvl="1"/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unplugged the current (flow) wires to avoid the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short.</a:t>
            </a: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in this method, we’re sensitive to the cable/wire resistance between strain gauge and the readout.  I actually asked Winston to put a hack (subtracting a 7.5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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all connections) to make the strain measured not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big.</a:t>
            </a:r>
          </a:p>
          <a:p>
            <a:pPr lvl="1"/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any case, our thinking was that since we’re interested in the change of strain between 0 A to top current, we only care about its relative change during the ramp, assuming the temperature fluctuation during the ramp was minimal.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55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53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81770"/>
            <a:ext cx="91440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Stress = strain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Young’s modulus       in the linear-elastic region</a:t>
            </a:r>
          </a:p>
          <a:p>
            <a:pPr lvl="1"/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Young’s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modulus ~ 200 </a:t>
            </a:r>
            <a:r>
              <a:rPr lang="en-US" sz="25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GPa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or ~29007 </a:t>
            </a:r>
            <a:r>
              <a:rPr lang="en-US" sz="25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ksi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for Inconel 718</a:t>
            </a:r>
          </a:p>
          <a:p>
            <a:pPr lvl="1"/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Yield ~1.1 </a:t>
            </a:r>
            <a:r>
              <a:rPr lang="en-US" sz="25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GPa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and Tensile Strength (Ultimate) ~ 1.375 </a:t>
            </a:r>
            <a:r>
              <a:rPr lang="en-US" sz="25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GPa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Force ~ stress   (Tie-Rod)</a:t>
            </a:r>
          </a:p>
          <a:p>
            <a:pPr lvl="1"/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typically </a:t>
            </a:r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 (Tie-Rod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 ~ 200 mm</a:t>
            </a:r>
            <a:r>
              <a:rPr lang="en-US" sz="25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from </a:t>
            </a:r>
            <a:r>
              <a:rPr lang="en-US" sz="25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BaBar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documents</a:t>
            </a:r>
            <a:endParaRPr lang="en-US" sz="2500" baseline="30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Anything that I wrote below can easily have </a:t>
            </a:r>
            <a:r>
              <a:rPr lang="en-US" sz="25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10%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uncertainty.</a:t>
            </a:r>
          </a:p>
          <a:p>
            <a:pPr>
              <a:buNone/>
            </a:pPr>
            <a:endParaRPr lang="en-US" sz="25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Feb</a:t>
            </a:r>
            <a:r>
              <a:rPr lang="en-US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5, 2018 </a:t>
            </a:r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(when we still had the 4-wire implementation --- more precise/absolute) : ramping to 2000 A</a:t>
            </a:r>
            <a:endParaRPr lang="en-US" sz="2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/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~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Biggest change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@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strain-gauge 19 (TS21) </a:t>
            </a:r>
          </a:p>
          <a:p>
            <a:pPr lvl="1"/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See picture (next page)</a:t>
            </a:r>
          </a:p>
          <a:p>
            <a:pPr lvl="1"/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-0.00003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0.00005 ~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0.00008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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stress ~16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MPa</a:t>
            </a:r>
          </a:p>
          <a:p>
            <a:pPr>
              <a:buNone/>
            </a:pPr>
            <a:endParaRPr lang="en-US" sz="238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55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5" y="104745"/>
            <a:ext cx="88002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685800"/>
            <a:ext cx="6018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Feb. 5: TS21 (more precise with constant current source)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786172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 Current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31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79" y="1295400"/>
            <a:ext cx="8800241" cy="6400800"/>
          </a:xfrm>
          <a:prstGeom prst="rect">
            <a:avLst/>
          </a:prstGeom>
        </p:spPr>
      </p:pic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400" y="76200"/>
            <a:ext cx="9144000" cy="121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6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Feb. 13, 2018 (when we only had the 2-wire implementation to measure the resistance --- less precise and only good for relative measurement) : ramping to 4830 A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`</a:t>
            </a: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1771530"/>
            <a:ext cx="563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Feb. 13: TS21 (only good for relative measurement)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4741037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 Current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50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152400"/>
            <a:ext cx="9144000" cy="4495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Feb. 13, 2018 (only good for relative measurements) :</a:t>
            </a:r>
          </a:p>
          <a:p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TS21: 0.0016876  0.0021046  change of ~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0.00042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/>
            </a:r>
            <a:b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stress ~83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MPa</a:t>
            </a:r>
          </a:p>
          <a:p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At 2000A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0.0016876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0.0017602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change of ~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0.000073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which is not too different from ~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0.00008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measured on Feb. 5, 2018.</a:t>
            </a:r>
          </a:p>
          <a:p>
            <a:endParaRPr lang="en-US" sz="238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Force  stress  and  Force  I</a:t>
            </a:r>
            <a:r>
              <a:rPr lang="en-US" sz="238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        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-------- *</a:t>
            </a:r>
            <a:endParaRPr lang="en-US" sz="2380" baseline="30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endParaRPr lang="en-US" sz="2380" baseline="30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0.00042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(10%) / </a:t>
            </a:r>
            <a:r>
              <a:rPr lang="en-US" sz="238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0.000073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10%)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~ 5.75  0.81</a:t>
            </a:r>
          </a:p>
          <a:p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(4830 A/2000 A)</a:t>
            </a:r>
            <a:r>
              <a:rPr lang="en-US" sz="238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~ 5.83</a:t>
            </a:r>
          </a:p>
          <a:p>
            <a:pPr lvl="1"/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The above-mentioned relations (*) are verified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endParaRPr lang="en-US" sz="238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38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3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TS21 is axial.   </a:t>
            </a:r>
          </a:p>
          <a:p>
            <a:r>
              <a:rPr lang="en-US" sz="23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about radial ?  For a good example,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r>
              <a:rPr lang="en-US" sz="238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TS08 (See next page)</a:t>
            </a:r>
          </a:p>
          <a:p>
            <a:pPr lvl="1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6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3400"/>
            <a:ext cx="721746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1057429"/>
            <a:ext cx="46281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TS08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(only good for relative measurement)</a:t>
            </a:r>
          </a:p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4374838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 Current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Also on Feb. 13, 2018, similarly for TS08</a:t>
            </a:r>
          </a:p>
          <a:p>
            <a:pPr lvl="1"/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TS08: 0.000290  0.000155  change of ~0.000445 </a:t>
            </a:r>
            <a:r>
              <a:rPr lang="en-US" sz="238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238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~89 MPa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None/>
            </a:pPr>
            <a:endParaRPr lang="en-US" altLang="ja-JP" sz="21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31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3149E08-1E41-4F1C-9B7D-87DF5DB1A6AF}">
  <ds:schemaRefs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4811</TotalTime>
  <Words>455</Words>
  <Application>Microsoft Office PowerPoint</Application>
  <PresentationFormat>On-screen Show (4:3)</PresentationFormat>
  <Paragraphs>128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>Meng, Wuzheng</dc:creator>
  <cp:lastModifiedBy>Yip, Kin</cp:lastModifiedBy>
  <cp:revision>160</cp:revision>
  <cp:lastPrinted>2017-12-19T16:08:55Z</cp:lastPrinted>
  <dcterms:created xsi:type="dcterms:W3CDTF">2015-04-29T12:43:08Z</dcterms:created>
  <dcterms:modified xsi:type="dcterms:W3CDTF">2018-02-28T18:13:58Z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