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73" r:id="rId4"/>
    <p:sldId id="332" r:id="rId5"/>
    <p:sldId id="299" r:id="rId6"/>
    <p:sldId id="272" r:id="rId7"/>
    <p:sldId id="337" r:id="rId8"/>
    <p:sldId id="336" r:id="rId9"/>
    <p:sldId id="335" r:id="rId10"/>
    <p:sldId id="275" r:id="rId11"/>
    <p:sldId id="343" r:id="rId12"/>
    <p:sldId id="280" r:id="rId13"/>
    <p:sldId id="281" r:id="rId14"/>
    <p:sldId id="303" r:id="rId15"/>
    <p:sldId id="284" r:id="rId16"/>
    <p:sldId id="316" r:id="rId17"/>
    <p:sldId id="348" r:id="rId18"/>
    <p:sldId id="349" r:id="rId19"/>
    <p:sldId id="285" r:id="rId20"/>
    <p:sldId id="326" r:id="rId21"/>
    <p:sldId id="263" r:id="rId22"/>
    <p:sldId id="297" r:id="rId23"/>
    <p:sldId id="345" r:id="rId24"/>
    <p:sldId id="344" r:id="rId25"/>
    <p:sldId id="323" r:id="rId26"/>
    <p:sldId id="262" r:id="rId27"/>
    <p:sldId id="324" r:id="rId28"/>
    <p:sldId id="300" r:id="rId29"/>
    <p:sldId id="325" r:id="rId30"/>
    <p:sldId id="350" r:id="rId31"/>
    <p:sldId id="351" r:id="rId32"/>
    <p:sldId id="334" r:id="rId33"/>
    <p:sldId id="289" r:id="rId34"/>
    <p:sldId id="341" r:id="rId35"/>
    <p:sldId id="342" r:id="rId36"/>
    <p:sldId id="298" r:id="rId37"/>
    <p:sldId id="286" r:id="rId38"/>
    <p:sldId id="352" r:id="rId39"/>
    <p:sldId id="353" r:id="rId40"/>
    <p:sldId id="294" r:id="rId41"/>
    <p:sldId id="301" r:id="rId42"/>
    <p:sldId id="329" r:id="rId43"/>
    <p:sldId id="330" r:id="rId44"/>
    <p:sldId id="331" r:id="rId45"/>
    <p:sldId id="338" r:id="rId46"/>
    <p:sldId id="283" r:id="rId47"/>
    <p:sldId id="333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auke" initials="p" lastIdx="12" clrIdx="0">
    <p:extLst>
      <p:ext uri="{19B8F6BF-5375-455C-9EA6-DF929625EA0E}">
        <p15:presenceInfo xmlns:p15="http://schemas.microsoft.com/office/powerpoint/2012/main" userId="phau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86074" autoAdjust="0"/>
  </p:normalViewPr>
  <p:slideViewPr>
    <p:cSldViewPr snapToGrid="0">
      <p:cViewPr varScale="1">
        <p:scale>
          <a:sx n="55" d="100"/>
          <a:sy n="55" d="100"/>
        </p:scale>
        <p:origin x="8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D314-8AEB-4CB7-A8E9-058EA0E135F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DF48-2A2B-4825-952D-B0ECF7B7D66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D314-8AEB-4CB7-A8E9-058EA0E135F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DF48-2A2B-4825-952D-B0ECF7B7D66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92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D314-8AEB-4CB7-A8E9-058EA0E135F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DF48-2A2B-4825-952D-B0ECF7B7D66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5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D314-8AEB-4CB7-A8E9-058EA0E135F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DF48-2A2B-4825-952D-B0ECF7B7D66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9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D314-8AEB-4CB7-A8E9-058EA0E135F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DF48-2A2B-4825-952D-B0ECF7B7D66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2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D314-8AEB-4CB7-A8E9-058EA0E135F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DF48-2A2B-4825-952D-B0ECF7B7D66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1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D314-8AEB-4CB7-A8E9-058EA0E135F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DF48-2A2B-4825-952D-B0ECF7B7D66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D314-8AEB-4CB7-A8E9-058EA0E135F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DF48-2A2B-4825-952D-B0ECF7B7D66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38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D314-8AEB-4CB7-A8E9-058EA0E135F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DF48-2A2B-4825-952D-B0ECF7B7D66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2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D314-8AEB-4CB7-A8E9-058EA0E135F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DF48-2A2B-4825-952D-B0ECF7B7D66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9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D314-8AEB-4CB7-A8E9-058EA0E135F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DF48-2A2B-4825-952D-B0ECF7B7D66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37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DD314-8AEB-4CB7-A8E9-058EA0E135F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CDF48-2A2B-4825-952D-B0ECF7B7D66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6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26" Type="http://schemas.openxmlformats.org/officeDocument/2006/relationships/image" Target="../media/image75.pn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2" Type="http://schemas.openxmlformats.org/officeDocument/2006/relationships/image" Target="../media/image28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24" Type="http://schemas.openxmlformats.org/officeDocument/2006/relationships/image" Target="../media/image73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Relationship Id="rId22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3.emf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2.emf"/><Relationship Id="rId4" Type="http://schemas.openxmlformats.org/officeDocument/2006/relationships/image" Target="../media/image5.jpeg"/><Relationship Id="rId9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75.png"/><Relationship Id="rId18" Type="http://schemas.openxmlformats.org/officeDocument/2006/relationships/image" Target="../media/image67.png"/><Relationship Id="rId26" Type="http://schemas.openxmlformats.org/officeDocument/2006/relationships/image" Target="../media/image56.pn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7" Type="http://schemas.openxmlformats.org/officeDocument/2006/relationships/image" Target="../media/image60.png"/><Relationship Id="rId12" Type="http://schemas.openxmlformats.org/officeDocument/2006/relationships/image" Target="../media/image73.png"/><Relationship Id="rId17" Type="http://schemas.openxmlformats.org/officeDocument/2006/relationships/image" Target="../media/image66.png"/><Relationship Id="rId25" Type="http://schemas.openxmlformats.org/officeDocument/2006/relationships/image" Target="../media/image55.png"/><Relationship Id="rId2" Type="http://schemas.openxmlformats.org/officeDocument/2006/relationships/image" Target="../media/image28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72.png"/><Relationship Id="rId24" Type="http://schemas.openxmlformats.org/officeDocument/2006/relationships/image" Target="../media/image54.png"/><Relationship Id="rId5" Type="http://schemas.openxmlformats.org/officeDocument/2006/relationships/image" Target="../media/image57.png"/><Relationship Id="rId15" Type="http://schemas.openxmlformats.org/officeDocument/2006/relationships/image" Target="../media/image64.png"/><Relationship Id="rId23" Type="http://schemas.openxmlformats.org/officeDocument/2006/relationships/image" Target="../media/image58.png"/><Relationship Id="rId10" Type="http://schemas.openxmlformats.org/officeDocument/2006/relationships/image" Target="../media/image71.png"/><Relationship Id="rId19" Type="http://schemas.openxmlformats.org/officeDocument/2006/relationships/image" Target="../media/image68.png"/><Relationship Id="rId4" Type="http://schemas.openxmlformats.org/officeDocument/2006/relationships/image" Target="../media/image53.png"/><Relationship Id="rId9" Type="http://schemas.openxmlformats.org/officeDocument/2006/relationships/image" Target="../media/image63.png"/><Relationship Id="rId14" Type="http://schemas.openxmlformats.org/officeDocument/2006/relationships/image" Target="../media/image62.png"/><Relationship Id="rId22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76.png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7" Type="http://schemas.openxmlformats.org/officeDocument/2006/relationships/image" Target="../media/image15.jpeg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3" Type="http://schemas.openxmlformats.org/officeDocument/2006/relationships/image" Target="../media/image99.png"/><Relationship Id="rId21" Type="http://schemas.openxmlformats.org/officeDocument/2006/relationships/image" Target="../media/image117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5" Type="http://schemas.openxmlformats.org/officeDocument/2006/relationships/image" Target="../media/image121.png"/><Relationship Id="rId2" Type="http://schemas.openxmlformats.org/officeDocument/2006/relationships/image" Target="../media/image76.png"/><Relationship Id="rId16" Type="http://schemas.openxmlformats.org/officeDocument/2006/relationships/image" Target="../media/image112.png"/><Relationship Id="rId20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24" Type="http://schemas.openxmlformats.org/officeDocument/2006/relationships/image" Target="../media/image120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23" Type="http://schemas.openxmlformats.org/officeDocument/2006/relationships/image" Target="../media/image119.png"/><Relationship Id="rId10" Type="http://schemas.openxmlformats.org/officeDocument/2006/relationships/image" Target="../media/image106.png"/><Relationship Id="rId19" Type="http://schemas.openxmlformats.org/officeDocument/2006/relationships/image" Target="../media/image115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Relationship Id="rId22" Type="http://schemas.openxmlformats.org/officeDocument/2006/relationships/image" Target="../media/image1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4.png"/><Relationship Id="rId7" Type="http://schemas.openxmlformats.org/officeDocument/2006/relationships/image" Target="../media/image127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12" Type="http://schemas.openxmlformats.org/officeDocument/2006/relationships/image" Target="../media/image139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38.png"/><Relationship Id="rId5" Type="http://schemas.openxmlformats.org/officeDocument/2006/relationships/image" Target="../media/image133.png"/><Relationship Id="rId10" Type="http://schemas.openxmlformats.org/officeDocument/2006/relationships/image" Target="../media/image137.png"/><Relationship Id="rId4" Type="http://schemas.openxmlformats.org/officeDocument/2006/relationships/image" Target="../media/image132.png"/><Relationship Id="rId9" Type="http://schemas.openxmlformats.org/officeDocument/2006/relationships/image" Target="../media/image13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18" Type="http://schemas.openxmlformats.org/officeDocument/2006/relationships/image" Target="../media/image157.png"/><Relationship Id="rId26" Type="http://schemas.openxmlformats.org/officeDocument/2006/relationships/image" Target="../media/image165.png"/><Relationship Id="rId3" Type="http://schemas.openxmlformats.org/officeDocument/2006/relationships/image" Target="../media/image142.png"/><Relationship Id="rId21" Type="http://schemas.openxmlformats.org/officeDocument/2006/relationships/image" Target="../media/image160.png"/><Relationship Id="rId34" Type="http://schemas.openxmlformats.org/officeDocument/2006/relationships/image" Target="../media/image173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17" Type="http://schemas.openxmlformats.org/officeDocument/2006/relationships/image" Target="../media/image156.png"/><Relationship Id="rId25" Type="http://schemas.openxmlformats.org/officeDocument/2006/relationships/image" Target="../media/image164.png"/><Relationship Id="rId33" Type="http://schemas.openxmlformats.org/officeDocument/2006/relationships/image" Target="../media/image172.png"/><Relationship Id="rId2" Type="http://schemas.openxmlformats.org/officeDocument/2006/relationships/image" Target="../media/image141.emf"/><Relationship Id="rId16" Type="http://schemas.openxmlformats.org/officeDocument/2006/relationships/image" Target="../media/image155.png"/><Relationship Id="rId20" Type="http://schemas.openxmlformats.org/officeDocument/2006/relationships/image" Target="../media/image159.png"/><Relationship Id="rId29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24" Type="http://schemas.openxmlformats.org/officeDocument/2006/relationships/image" Target="../media/image163.png"/><Relationship Id="rId32" Type="http://schemas.openxmlformats.org/officeDocument/2006/relationships/image" Target="../media/image171.png"/><Relationship Id="rId5" Type="http://schemas.openxmlformats.org/officeDocument/2006/relationships/image" Target="../media/image144.png"/><Relationship Id="rId15" Type="http://schemas.openxmlformats.org/officeDocument/2006/relationships/image" Target="../media/image154.png"/><Relationship Id="rId23" Type="http://schemas.openxmlformats.org/officeDocument/2006/relationships/image" Target="../media/image162.png"/><Relationship Id="rId28" Type="http://schemas.openxmlformats.org/officeDocument/2006/relationships/image" Target="../media/image167.png"/><Relationship Id="rId10" Type="http://schemas.openxmlformats.org/officeDocument/2006/relationships/image" Target="../media/image149.png"/><Relationship Id="rId19" Type="http://schemas.openxmlformats.org/officeDocument/2006/relationships/image" Target="../media/image158.png"/><Relationship Id="rId31" Type="http://schemas.openxmlformats.org/officeDocument/2006/relationships/image" Target="../media/image170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Relationship Id="rId14" Type="http://schemas.openxmlformats.org/officeDocument/2006/relationships/image" Target="../media/image153.png"/><Relationship Id="rId22" Type="http://schemas.openxmlformats.org/officeDocument/2006/relationships/image" Target="../media/image161.png"/><Relationship Id="rId27" Type="http://schemas.openxmlformats.org/officeDocument/2006/relationships/image" Target="../media/image166.png"/><Relationship Id="rId30" Type="http://schemas.openxmlformats.org/officeDocument/2006/relationships/image" Target="../media/image16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184.png"/><Relationship Id="rId18" Type="http://schemas.openxmlformats.org/officeDocument/2006/relationships/image" Target="../media/image188.png"/><Relationship Id="rId3" Type="http://schemas.openxmlformats.org/officeDocument/2006/relationships/image" Target="../media/image176.png"/><Relationship Id="rId7" Type="http://schemas.openxmlformats.org/officeDocument/2006/relationships/image" Target="../media/image178.png"/><Relationship Id="rId12" Type="http://schemas.openxmlformats.org/officeDocument/2006/relationships/image" Target="../media/image183.png"/><Relationship Id="rId17" Type="http://schemas.openxmlformats.org/officeDocument/2006/relationships/image" Target="../media/image22.emf"/><Relationship Id="rId2" Type="http://schemas.openxmlformats.org/officeDocument/2006/relationships/image" Target="../media/image175.png"/><Relationship Id="rId16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11" Type="http://schemas.openxmlformats.org/officeDocument/2006/relationships/image" Target="../media/image182.png"/><Relationship Id="rId5" Type="http://schemas.openxmlformats.org/officeDocument/2006/relationships/image" Target="../media/image141.emf"/><Relationship Id="rId15" Type="http://schemas.openxmlformats.org/officeDocument/2006/relationships/image" Target="../media/image186.png"/><Relationship Id="rId10" Type="http://schemas.openxmlformats.org/officeDocument/2006/relationships/image" Target="../media/image181.png"/><Relationship Id="rId19" Type="http://schemas.openxmlformats.org/officeDocument/2006/relationships/image" Target="../media/image15.jpeg"/><Relationship Id="rId4" Type="http://schemas.openxmlformats.org/officeDocument/2006/relationships/image" Target="../media/image16.emf"/><Relationship Id="rId9" Type="http://schemas.openxmlformats.org/officeDocument/2006/relationships/image" Target="../media/image180.png"/><Relationship Id="rId14" Type="http://schemas.openxmlformats.org/officeDocument/2006/relationships/image" Target="../media/image18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5" Type="http://schemas.openxmlformats.org/officeDocument/2006/relationships/image" Target="../media/image198.png"/><Relationship Id="rId4" Type="http://schemas.openxmlformats.org/officeDocument/2006/relationships/image" Target="../media/image19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13" Type="http://schemas.openxmlformats.org/officeDocument/2006/relationships/image" Target="../media/image212.png"/><Relationship Id="rId18" Type="http://schemas.openxmlformats.org/officeDocument/2006/relationships/image" Target="../media/image217.png"/><Relationship Id="rId26" Type="http://schemas.openxmlformats.org/officeDocument/2006/relationships/image" Target="../media/image224.png"/><Relationship Id="rId39" Type="http://schemas.openxmlformats.org/officeDocument/2006/relationships/image" Target="../media/image237.png"/><Relationship Id="rId3" Type="http://schemas.openxmlformats.org/officeDocument/2006/relationships/image" Target="../media/image202.png"/><Relationship Id="rId21" Type="http://schemas.openxmlformats.org/officeDocument/2006/relationships/image" Target="../media/image220.png"/><Relationship Id="rId34" Type="http://schemas.openxmlformats.org/officeDocument/2006/relationships/image" Target="../media/image232.png"/><Relationship Id="rId42" Type="http://schemas.openxmlformats.org/officeDocument/2006/relationships/image" Target="../media/image240.png"/><Relationship Id="rId7" Type="http://schemas.openxmlformats.org/officeDocument/2006/relationships/image" Target="../media/image206.png"/><Relationship Id="rId12" Type="http://schemas.openxmlformats.org/officeDocument/2006/relationships/image" Target="../media/image211.png"/><Relationship Id="rId17" Type="http://schemas.openxmlformats.org/officeDocument/2006/relationships/image" Target="../media/image216.png"/><Relationship Id="rId25" Type="http://schemas.openxmlformats.org/officeDocument/2006/relationships/image" Target="../media/image223.png"/><Relationship Id="rId33" Type="http://schemas.openxmlformats.org/officeDocument/2006/relationships/image" Target="../media/image231.png"/><Relationship Id="rId38" Type="http://schemas.openxmlformats.org/officeDocument/2006/relationships/image" Target="../media/image236.png"/><Relationship Id="rId2" Type="http://schemas.openxmlformats.org/officeDocument/2006/relationships/image" Target="../media/image141.emf"/><Relationship Id="rId16" Type="http://schemas.openxmlformats.org/officeDocument/2006/relationships/image" Target="../media/image215.png"/><Relationship Id="rId20" Type="http://schemas.openxmlformats.org/officeDocument/2006/relationships/image" Target="../media/image219.png"/><Relationship Id="rId29" Type="http://schemas.openxmlformats.org/officeDocument/2006/relationships/image" Target="../media/image227.png"/><Relationship Id="rId41" Type="http://schemas.openxmlformats.org/officeDocument/2006/relationships/image" Target="../media/image2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.png"/><Relationship Id="rId11" Type="http://schemas.openxmlformats.org/officeDocument/2006/relationships/image" Target="../media/image210.png"/><Relationship Id="rId24" Type="http://schemas.openxmlformats.org/officeDocument/2006/relationships/image" Target="../media/image222.png"/><Relationship Id="rId32" Type="http://schemas.openxmlformats.org/officeDocument/2006/relationships/image" Target="../media/image230.png"/><Relationship Id="rId37" Type="http://schemas.openxmlformats.org/officeDocument/2006/relationships/image" Target="../media/image235.png"/><Relationship Id="rId40" Type="http://schemas.openxmlformats.org/officeDocument/2006/relationships/image" Target="../media/image238.png"/><Relationship Id="rId5" Type="http://schemas.openxmlformats.org/officeDocument/2006/relationships/image" Target="../media/image204.png"/><Relationship Id="rId15" Type="http://schemas.openxmlformats.org/officeDocument/2006/relationships/image" Target="../media/image214.png"/><Relationship Id="rId23" Type="http://schemas.openxmlformats.org/officeDocument/2006/relationships/image" Target="../media/image160.png"/><Relationship Id="rId28" Type="http://schemas.openxmlformats.org/officeDocument/2006/relationships/image" Target="../media/image226.png"/><Relationship Id="rId36" Type="http://schemas.openxmlformats.org/officeDocument/2006/relationships/image" Target="../media/image234.png"/><Relationship Id="rId10" Type="http://schemas.openxmlformats.org/officeDocument/2006/relationships/image" Target="../media/image209.png"/><Relationship Id="rId19" Type="http://schemas.openxmlformats.org/officeDocument/2006/relationships/image" Target="../media/image218.png"/><Relationship Id="rId31" Type="http://schemas.openxmlformats.org/officeDocument/2006/relationships/image" Target="../media/image229.png"/><Relationship Id="rId4" Type="http://schemas.openxmlformats.org/officeDocument/2006/relationships/image" Target="../media/image203.png"/><Relationship Id="rId9" Type="http://schemas.openxmlformats.org/officeDocument/2006/relationships/image" Target="../media/image208.png"/><Relationship Id="rId14" Type="http://schemas.openxmlformats.org/officeDocument/2006/relationships/image" Target="../media/image213.png"/><Relationship Id="rId22" Type="http://schemas.openxmlformats.org/officeDocument/2006/relationships/image" Target="../media/image221.png"/><Relationship Id="rId27" Type="http://schemas.openxmlformats.org/officeDocument/2006/relationships/image" Target="../media/image225.png"/><Relationship Id="rId30" Type="http://schemas.openxmlformats.org/officeDocument/2006/relationships/image" Target="../media/image228.png"/><Relationship Id="rId35" Type="http://schemas.openxmlformats.org/officeDocument/2006/relationships/image" Target="../media/image233.png"/><Relationship Id="rId43" Type="http://schemas.openxmlformats.org/officeDocument/2006/relationships/image" Target="../media/image2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  <a:alpha val="50000"/>
              </a:schemeClr>
            </a:gs>
            <a:gs pos="52000">
              <a:schemeClr val="accent1">
                <a:lumMod val="60000"/>
                <a:lumOff val="40000"/>
                <a:alpha val="50000"/>
              </a:schemeClr>
            </a:gs>
            <a:gs pos="100000">
              <a:schemeClr val="accent1">
                <a:lumMod val="20000"/>
                <a:lumOff val="80000"/>
                <a:alpha val="57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-314634" y="-1558317"/>
            <a:ext cx="9733936" cy="8662204"/>
            <a:chOff x="2911439" y="0"/>
            <a:chExt cx="2372004" cy="2110840"/>
          </a:xfrm>
        </p:grpSpPr>
        <p:pic>
          <p:nvPicPr>
            <p:cNvPr id="17" name="Grafik 16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8000"/>
                      </a14:imgEffect>
                    </a14:imgLayer>
                  </a14:imgProps>
                </a:ext>
              </a:extLst>
            </a:blip>
            <a:srcRect l="50907" t="13098" r="9355" b="16176"/>
            <a:stretch/>
          </p:blipFill>
          <p:spPr>
            <a:xfrm>
              <a:off x="2911439" y="0"/>
              <a:ext cx="2372004" cy="2110840"/>
            </a:xfrm>
            <a:prstGeom prst="rect">
              <a:avLst/>
            </a:prstGeom>
          </p:spPr>
        </p:pic>
        <p:sp>
          <p:nvSpPr>
            <p:cNvPr id="19" name="Freihandform 18"/>
            <p:cNvSpPr/>
            <p:nvPr/>
          </p:nvSpPr>
          <p:spPr>
            <a:xfrm>
              <a:off x="4513824" y="1495098"/>
              <a:ext cx="262428" cy="213893"/>
            </a:xfrm>
            <a:custGeom>
              <a:avLst/>
              <a:gdLst>
                <a:gd name="connsiteX0" fmla="*/ 363794 w 363794"/>
                <a:gd name="connsiteY0" fmla="*/ 158063 h 218304"/>
                <a:gd name="connsiteX1" fmla="*/ 176981 w 363794"/>
                <a:gd name="connsiteY1" fmla="*/ 217057 h 218304"/>
                <a:gd name="connsiteX2" fmla="*/ 0 w 363794"/>
                <a:gd name="connsiteY2" fmla="*/ 108902 h 218304"/>
                <a:gd name="connsiteX3" fmla="*/ 176981 w 363794"/>
                <a:gd name="connsiteY3" fmla="*/ 747 h 218304"/>
                <a:gd name="connsiteX4" fmla="*/ 344129 w 363794"/>
                <a:gd name="connsiteY4" fmla="*/ 69573 h 218304"/>
                <a:gd name="connsiteX0" fmla="*/ 363795 w 363795"/>
                <a:gd name="connsiteY0" fmla="*/ 158063 h 230473"/>
                <a:gd name="connsiteX1" fmla="*/ 179473 w 363795"/>
                <a:gd name="connsiteY1" fmla="*/ 229514 h 230473"/>
                <a:gd name="connsiteX2" fmla="*/ 1 w 363795"/>
                <a:gd name="connsiteY2" fmla="*/ 108902 h 230473"/>
                <a:gd name="connsiteX3" fmla="*/ 176982 w 363795"/>
                <a:gd name="connsiteY3" fmla="*/ 747 h 230473"/>
                <a:gd name="connsiteX4" fmla="*/ 344130 w 363795"/>
                <a:gd name="connsiteY4" fmla="*/ 69573 h 230473"/>
                <a:gd name="connsiteX0" fmla="*/ 363795 w 363795"/>
                <a:gd name="connsiteY0" fmla="*/ 158063 h 247676"/>
                <a:gd name="connsiteX1" fmla="*/ 179473 w 363795"/>
                <a:gd name="connsiteY1" fmla="*/ 246954 h 247676"/>
                <a:gd name="connsiteX2" fmla="*/ 1 w 363795"/>
                <a:gd name="connsiteY2" fmla="*/ 108902 h 247676"/>
                <a:gd name="connsiteX3" fmla="*/ 176982 w 363795"/>
                <a:gd name="connsiteY3" fmla="*/ 747 h 247676"/>
                <a:gd name="connsiteX4" fmla="*/ 344130 w 363795"/>
                <a:gd name="connsiteY4" fmla="*/ 69573 h 247676"/>
                <a:gd name="connsiteX0" fmla="*/ 363795 w 363795"/>
                <a:gd name="connsiteY0" fmla="*/ 158063 h 247327"/>
                <a:gd name="connsiteX1" fmla="*/ 179473 w 363795"/>
                <a:gd name="connsiteY1" fmla="*/ 246954 h 247327"/>
                <a:gd name="connsiteX2" fmla="*/ 1 w 363795"/>
                <a:gd name="connsiteY2" fmla="*/ 108902 h 247327"/>
                <a:gd name="connsiteX3" fmla="*/ 176982 w 363795"/>
                <a:gd name="connsiteY3" fmla="*/ 747 h 247327"/>
                <a:gd name="connsiteX4" fmla="*/ 344130 w 363795"/>
                <a:gd name="connsiteY4" fmla="*/ 69573 h 247327"/>
                <a:gd name="connsiteX0" fmla="*/ 363795 w 363795"/>
                <a:gd name="connsiteY0" fmla="*/ 158063 h 247512"/>
                <a:gd name="connsiteX1" fmla="*/ 179473 w 363795"/>
                <a:gd name="connsiteY1" fmla="*/ 246954 h 247512"/>
                <a:gd name="connsiteX2" fmla="*/ 1 w 363795"/>
                <a:gd name="connsiteY2" fmla="*/ 108902 h 247512"/>
                <a:gd name="connsiteX3" fmla="*/ 176982 w 363795"/>
                <a:gd name="connsiteY3" fmla="*/ 747 h 247512"/>
                <a:gd name="connsiteX4" fmla="*/ 344130 w 363795"/>
                <a:gd name="connsiteY4" fmla="*/ 69573 h 247512"/>
                <a:gd name="connsiteX0" fmla="*/ 346355 w 346355"/>
                <a:gd name="connsiteY0" fmla="*/ 158063 h 247996"/>
                <a:gd name="connsiteX1" fmla="*/ 162033 w 346355"/>
                <a:gd name="connsiteY1" fmla="*/ 246954 h 247996"/>
                <a:gd name="connsiteX2" fmla="*/ 2 w 346355"/>
                <a:gd name="connsiteY2" fmla="*/ 108902 h 247996"/>
                <a:gd name="connsiteX3" fmla="*/ 159542 w 346355"/>
                <a:gd name="connsiteY3" fmla="*/ 747 h 247996"/>
                <a:gd name="connsiteX4" fmla="*/ 326690 w 346355"/>
                <a:gd name="connsiteY4" fmla="*/ 69573 h 247996"/>
                <a:gd name="connsiteX0" fmla="*/ 346492 w 346492"/>
                <a:gd name="connsiteY0" fmla="*/ 158063 h 247996"/>
                <a:gd name="connsiteX1" fmla="*/ 162170 w 346492"/>
                <a:gd name="connsiteY1" fmla="*/ 246954 h 247996"/>
                <a:gd name="connsiteX2" fmla="*/ 139 w 346492"/>
                <a:gd name="connsiteY2" fmla="*/ 108902 h 247996"/>
                <a:gd name="connsiteX3" fmla="*/ 159679 w 346492"/>
                <a:gd name="connsiteY3" fmla="*/ 747 h 247996"/>
                <a:gd name="connsiteX4" fmla="*/ 326827 w 346492"/>
                <a:gd name="connsiteY4" fmla="*/ 69573 h 247996"/>
                <a:gd name="connsiteX0" fmla="*/ 346365 w 346365"/>
                <a:gd name="connsiteY0" fmla="*/ 180234 h 270167"/>
                <a:gd name="connsiteX1" fmla="*/ 162043 w 346365"/>
                <a:gd name="connsiteY1" fmla="*/ 269125 h 270167"/>
                <a:gd name="connsiteX2" fmla="*/ 12 w 346365"/>
                <a:gd name="connsiteY2" fmla="*/ 131073 h 270167"/>
                <a:gd name="connsiteX3" fmla="*/ 154569 w 346365"/>
                <a:gd name="connsiteY3" fmla="*/ 494 h 270167"/>
                <a:gd name="connsiteX4" fmla="*/ 326700 w 346365"/>
                <a:gd name="connsiteY4" fmla="*/ 91744 h 270167"/>
                <a:gd name="connsiteX0" fmla="*/ 346372 w 346372"/>
                <a:gd name="connsiteY0" fmla="*/ 179944 h 269877"/>
                <a:gd name="connsiteX1" fmla="*/ 162050 w 346372"/>
                <a:gd name="connsiteY1" fmla="*/ 268835 h 269877"/>
                <a:gd name="connsiteX2" fmla="*/ 19 w 346372"/>
                <a:gd name="connsiteY2" fmla="*/ 130783 h 269877"/>
                <a:gd name="connsiteX3" fmla="*/ 154576 w 346372"/>
                <a:gd name="connsiteY3" fmla="*/ 204 h 269877"/>
                <a:gd name="connsiteX4" fmla="*/ 326707 w 346372"/>
                <a:gd name="connsiteY4" fmla="*/ 91454 h 269877"/>
                <a:gd name="connsiteX0" fmla="*/ 346366 w 359091"/>
                <a:gd name="connsiteY0" fmla="*/ 179904 h 269837"/>
                <a:gd name="connsiteX1" fmla="*/ 162044 w 359091"/>
                <a:gd name="connsiteY1" fmla="*/ 268795 h 269837"/>
                <a:gd name="connsiteX2" fmla="*/ 13 w 359091"/>
                <a:gd name="connsiteY2" fmla="*/ 130743 h 269837"/>
                <a:gd name="connsiteX3" fmla="*/ 154570 w 359091"/>
                <a:gd name="connsiteY3" fmla="*/ 164 h 269837"/>
                <a:gd name="connsiteX4" fmla="*/ 359091 w 359091"/>
                <a:gd name="connsiteY4" fmla="*/ 106364 h 269837"/>
                <a:gd name="connsiteX0" fmla="*/ 346366 w 359091"/>
                <a:gd name="connsiteY0" fmla="*/ 179981 h 269914"/>
                <a:gd name="connsiteX1" fmla="*/ 162044 w 359091"/>
                <a:gd name="connsiteY1" fmla="*/ 268872 h 269914"/>
                <a:gd name="connsiteX2" fmla="*/ 13 w 359091"/>
                <a:gd name="connsiteY2" fmla="*/ 130820 h 269914"/>
                <a:gd name="connsiteX3" fmla="*/ 154570 w 359091"/>
                <a:gd name="connsiteY3" fmla="*/ 241 h 269914"/>
                <a:gd name="connsiteX4" fmla="*/ 359091 w 359091"/>
                <a:gd name="connsiteY4" fmla="*/ 106441 h 269914"/>
                <a:gd name="connsiteX0" fmla="*/ 346366 w 359091"/>
                <a:gd name="connsiteY0" fmla="*/ 179981 h 269070"/>
                <a:gd name="connsiteX1" fmla="*/ 162044 w 359091"/>
                <a:gd name="connsiteY1" fmla="*/ 268872 h 269070"/>
                <a:gd name="connsiteX2" fmla="*/ 13 w 359091"/>
                <a:gd name="connsiteY2" fmla="*/ 130820 h 269070"/>
                <a:gd name="connsiteX3" fmla="*/ 154570 w 359091"/>
                <a:gd name="connsiteY3" fmla="*/ 241 h 269070"/>
                <a:gd name="connsiteX4" fmla="*/ 359091 w 359091"/>
                <a:gd name="connsiteY4" fmla="*/ 106441 h 269070"/>
                <a:gd name="connsiteX0" fmla="*/ 346366 w 359091"/>
                <a:gd name="connsiteY0" fmla="*/ 179981 h 269070"/>
                <a:gd name="connsiteX1" fmla="*/ 162044 w 359091"/>
                <a:gd name="connsiteY1" fmla="*/ 268872 h 269070"/>
                <a:gd name="connsiteX2" fmla="*/ 13 w 359091"/>
                <a:gd name="connsiteY2" fmla="*/ 130820 h 269070"/>
                <a:gd name="connsiteX3" fmla="*/ 154570 w 359091"/>
                <a:gd name="connsiteY3" fmla="*/ 241 h 269070"/>
                <a:gd name="connsiteX4" fmla="*/ 359091 w 359091"/>
                <a:gd name="connsiteY4" fmla="*/ 106441 h 269070"/>
                <a:gd name="connsiteX0" fmla="*/ 346366 w 359091"/>
                <a:gd name="connsiteY0" fmla="*/ 179936 h 269025"/>
                <a:gd name="connsiteX1" fmla="*/ 162044 w 359091"/>
                <a:gd name="connsiteY1" fmla="*/ 268827 h 269025"/>
                <a:gd name="connsiteX2" fmla="*/ 13 w 359091"/>
                <a:gd name="connsiteY2" fmla="*/ 130775 h 269025"/>
                <a:gd name="connsiteX3" fmla="*/ 154570 w 359091"/>
                <a:gd name="connsiteY3" fmla="*/ 196 h 269025"/>
                <a:gd name="connsiteX4" fmla="*/ 359091 w 359091"/>
                <a:gd name="connsiteY4" fmla="*/ 106396 h 269025"/>
                <a:gd name="connsiteX0" fmla="*/ 346365 w 349124"/>
                <a:gd name="connsiteY0" fmla="*/ 179754 h 268843"/>
                <a:gd name="connsiteX1" fmla="*/ 162043 w 349124"/>
                <a:gd name="connsiteY1" fmla="*/ 268645 h 268843"/>
                <a:gd name="connsiteX2" fmla="*/ 12 w 349124"/>
                <a:gd name="connsiteY2" fmla="*/ 130593 h 268843"/>
                <a:gd name="connsiteX3" fmla="*/ 154569 w 349124"/>
                <a:gd name="connsiteY3" fmla="*/ 14 h 268843"/>
                <a:gd name="connsiteX4" fmla="*/ 349124 w 349124"/>
                <a:gd name="connsiteY4" fmla="*/ 123655 h 268843"/>
                <a:gd name="connsiteX0" fmla="*/ 346365 w 349124"/>
                <a:gd name="connsiteY0" fmla="*/ 179755 h 268844"/>
                <a:gd name="connsiteX1" fmla="*/ 162043 w 349124"/>
                <a:gd name="connsiteY1" fmla="*/ 268646 h 268844"/>
                <a:gd name="connsiteX2" fmla="*/ 12 w 349124"/>
                <a:gd name="connsiteY2" fmla="*/ 130594 h 268844"/>
                <a:gd name="connsiteX3" fmla="*/ 154569 w 349124"/>
                <a:gd name="connsiteY3" fmla="*/ 15 h 268844"/>
                <a:gd name="connsiteX4" fmla="*/ 349124 w 349124"/>
                <a:gd name="connsiteY4" fmla="*/ 123656 h 268844"/>
                <a:gd name="connsiteX0" fmla="*/ 346402 w 349161"/>
                <a:gd name="connsiteY0" fmla="*/ 194702 h 283791"/>
                <a:gd name="connsiteX1" fmla="*/ 162080 w 349161"/>
                <a:gd name="connsiteY1" fmla="*/ 283593 h 283791"/>
                <a:gd name="connsiteX2" fmla="*/ 49 w 349161"/>
                <a:gd name="connsiteY2" fmla="*/ 145541 h 283791"/>
                <a:gd name="connsiteX3" fmla="*/ 174539 w 349161"/>
                <a:gd name="connsiteY3" fmla="*/ 12 h 283791"/>
                <a:gd name="connsiteX4" fmla="*/ 349161 w 349161"/>
                <a:gd name="connsiteY4" fmla="*/ 138603 h 283791"/>
                <a:gd name="connsiteX0" fmla="*/ 346402 w 349161"/>
                <a:gd name="connsiteY0" fmla="*/ 195285 h 284374"/>
                <a:gd name="connsiteX1" fmla="*/ 162080 w 349161"/>
                <a:gd name="connsiteY1" fmla="*/ 284176 h 284374"/>
                <a:gd name="connsiteX2" fmla="*/ 49 w 349161"/>
                <a:gd name="connsiteY2" fmla="*/ 146124 h 284374"/>
                <a:gd name="connsiteX3" fmla="*/ 174539 w 349161"/>
                <a:gd name="connsiteY3" fmla="*/ 595 h 284374"/>
                <a:gd name="connsiteX4" fmla="*/ 349161 w 349161"/>
                <a:gd name="connsiteY4" fmla="*/ 139186 h 284374"/>
                <a:gd name="connsiteX0" fmla="*/ 346533 w 349292"/>
                <a:gd name="connsiteY0" fmla="*/ 195285 h 284374"/>
                <a:gd name="connsiteX1" fmla="*/ 162211 w 349292"/>
                <a:gd name="connsiteY1" fmla="*/ 284176 h 284374"/>
                <a:gd name="connsiteX2" fmla="*/ 180 w 349292"/>
                <a:gd name="connsiteY2" fmla="*/ 146124 h 284374"/>
                <a:gd name="connsiteX3" fmla="*/ 142280 w 349292"/>
                <a:gd name="connsiteY3" fmla="*/ 595 h 284374"/>
                <a:gd name="connsiteX4" fmla="*/ 349292 w 349292"/>
                <a:gd name="connsiteY4" fmla="*/ 139186 h 284374"/>
                <a:gd name="connsiteX0" fmla="*/ 339059 w 349292"/>
                <a:gd name="connsiteY0" fmla="*/ 192793 h 285084"/>
                <a:gd name="connsiteX1" fmla="*/ 162211 w 349292"/>
                <a:gd name="connsiteY1" fmla="*/ 284176 h 285084"/>
                <a:gd name="connsiteX2" fmla="*/ 180 w 349292"/>
                <a:gd name="connsiteY2" fmla="*/ 146124 h 285084"/>
                <a:gd name="connsiteX3" fmla="*/ 142280 w 349292"/>
                <a:gd name="connsiteY3" fmla="*/ 595 h 285084"/>
                <a:gd name="connsiteX4" fmla="*/ 349292 w 349292"/>
                <a:gd name="connsiteY4" fmla="*/ 139186 h 285084"/>
                <a:gd name="connsiteX0" fmla="*/ 339059 w 349292"/>
                <a:gd name="connsiteY0" fmla="*/ 192793 h 285178"/>
                <a:gd name="connsiteX1" fmla="*/ 162211 w 349292"/>
                <a:gd name="connsiteY1" fmla="*/ 284176 h 285178"/>
                <a:gd name="connsiteX2" fmla="*/ 180 w 349292"/>
                <a:gd name="connsiteY2" fmla="*/ 146124 h 285178"/>
                <a:gd name="connsiteX3" fmla="*/ 142280 w 349292"/>
                <a:gd name="connsiteY3" fmla="*/ 595 h 285178"/>
                <a:gd name="connsiteX4" fmla="*/ 349292 w 349292"/>
                <a:gd name="connsiteY4" fmla="*/ 139186 h 285178"/>
                <a:gd name="connsiteX0" fmla="*/ 339059 w 349292"/>
                <a:gd name="connsiteY0" fmla="*/ 192793 h 284691"/>
                <a:gd name="connsiteX1" fmla="*/ 162211 w 349292"/>
                <a:gd name="connsiteY1" fmla="*/ 284176 h 284691"/>
                <a:gd name="connsiteX2" fmla="*/ 180 w 349292"/>
                <a:gd name="connsiteY2" fmla="*/ 146124 h 284691"/>
                <a:gd name="connsiteX3" fmla="*/ 142280 w 349292"/>
                <a:gd name="connsiteY3" fmla="*/ 595 h 284691"/>
                <a:gd name="connsiteX4" fmla="*/ 349292 w 349292"/>
                <a:gd name="connsiteY4" fmla="*/ 139186 h 284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292" h="284691">
                  <a:moveTo>
                    <a:pt x="339059" y="192793"/>
                  </a:moveTo>
                  <a:cubicBezTo>
                    <a:pt x="308358" y="253793"/>
                    <a:pt x="263539" y="289462"/>
                    <a:pt x="162211" y="284176"/>
                  </a:cubicBezTo>
                  <a:cubicBezTo>
                    <a:pt x="60883" y="278890"/>
                    <a:pt x="3502" y="193388"/>
                    <a:pt x="180" y="146124"/>
                  </a:cubicBezTo>
                  <a:cubicBezTo>
                    <a:pt x="-3142" y="98861"/>
                    <a:pt x="39247" y="9225"/>
                    <a:pt x="142280" y="595"/>
                  </a:cubicBezTo>
                  <a:cubicBezTo>
                    <a:pt x="245313" y="-8035"/>
                    <a:pt x="311835" y="79071"/>
                    <a:pt x="349292" y="139186"/>
                  </a:cubicBezTo>
                </a:path>
              </a:pathLst>
            </a:custGeom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8344" y="1122363"/>
            <a:ext cx="8738886" cy="2387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Towards quantum simulating gauge theories: </a:t>
            </a:r>
            <a:br>
              <a:rPr lang="en-US" sz="3600" b="1" dirty="0" smtClean="0"/>
            </a:br>
            <a:r>
              <a:rPr lang="en-US" sz="2000" b="1" dirty="0" smtClean="0"/>
              <a:t> </a:t>
            </a: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3600" b="1" dirty="0" smtClean="0"/>
              <a:t>Dynamical topological </a:t>
            </a:r>
            <a:br>
              <a:rPr lang="en-US" sz="3600" b="1" dirty="0" smtClean="0"/>
            </a:br>
            <a:r>
              <a:rPr lang="en-US" sz="3600" b="1" dirty="0" smtClean="0"/>
              <a:t>quantum phase transitions </a:t>
            </a:r>
            <a:endParaRPr lang="en-US" sz="36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4182141"/>
            <a:ext cx="6858000" cy="165576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Philipp Hauke </a:t>
            </a:r>
          </a:p>
          <a:p>
            <a:r>
              <a:rPr lang="en-US" b="1" dirty="0" smtClean="0"/>
              <a:t>Heidelberg University </a:t>
            </a:r>
          </a:p>
          <a:p>
            <a:endParaRPr lang="en-US" b="1" dirty="0"/>
          </a:p>
          <a:p>
            <a:r>
              <a:rPr lang="en-US" b="1" dirty="0" smtClean="0"/>
              <a:t>Stony Brook, Sept. 12 2018</a:t>
            </a:r>
            <a:endParaRPr lang="en-US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685800" y="6457890"/>
            <a:ext cx="8124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Zache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Mueller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Schneider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Jendrzejewski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Berges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Hauke, arXiv:1808.07885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4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29904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ea typeface="Cambria Math" panose="02040503050406030204" pitchFamily="18" charset="0"/>
                  </a:rPr>
                  <a:t>Topological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parameter in 1+1D QED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A new type of topological dynamical transitions after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quenches </a:t>
                </a:r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results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⟶0</m:t>
                    </m:r>
                  </m:oMath>
                </a14:m>
                <a:r>
                  <a:rPr lang="en-US" sz="20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relation to “dynamical quantum phase transitions” </a:t>
                </a:r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results </a:t>
                </a:r>
                <a:r>
                  <a:rPr lang="en-US" sz="2000" dirty="0"/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/>
                  <a:t> </a:t>
                </a: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Conclusions</a:t>
                </a:r>
                <a:endParaRPr lang="en-US" sz="2000" dirty="0" smtClean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299040" cy="4351338"/>
              </a:xfrm>
              <a:blipFill>
                <a:blip r:embed="rId2"/>
                <a:stretch>
                  <a:fillRect l="-1101" t="-1961" r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123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29904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ea typeface="Cambria Math" panose="02040503050406030204" pitchFamily="18" charset="0"/>
                  </a:rPr>
                  <a:t>Topological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parameter in 1+1D QED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A new type of topological dynamical transitions after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quenches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	</a:t>
                </a:r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results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⟶0</m:t>
                    </m:r>
                  </m:oMath>
                </a14:m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	</a:t>
                </a:r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relation to “dynamical quantum phase transitions”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	</a:t>
                </a:r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results 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endParaRPr lang="en-US" sz="24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4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Conclusions</a:t>
                </a:r>
                <a:endParaRPr lang="en-US" sz="20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299040" cy="4351338"/>
              </a:xfrm>
              <a:blipFill>
                <a:blip r:embed="rId2"/>
                <a:stretch>
                  <a:fillRect l="-1101" t="-1961" r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243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Motivation to study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 smtClean="0"/>
                  <a:t> parameter  </a:t>
                </a:r>
                <a:br>
                  <a:rPr lang="en-US" dirty="0" smtClean="0"/>
                </a:br>
                <a:endParaRPr lang="en-US" dirty="0"/>
              </a:p>
            </p:txBody>
          </p:sp>
        </mc:Choice>
        <mc:Fallback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 t="-13364" r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eck 3"/>
          <p:cNvSpPr/>
          <p:nvPr/>
        </p:nvSpPr>
        <p:spPr>
          <a:xfrm>
            <a:off x="628650" y="179814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Topological structure of 3+1D QCD allows for additional term in action 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hteck 4"/>
              <p:cNvSpPr/>
              <p:nvPr/>
            </p:nvSpPr>
            <p:spPr>
              <a:xfrm>
                <a:off x="5288887" y="1818605"/>
                <a:ext cx="1508939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887" y="1818605"/>
                <a:ext cx="1508939" cy="6481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hteck 5"/>
              <p:cNvSpPr/>
              <p:nvPr/>
            </p:nvSpPr>
            <p:spPr>
              <a:xfrm>
                <a:off x="628650" y="3287732"/>
                <a:ext cx="4572000" cy="4001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000" dirty="0" smtClean="0"/>
                  <a:t>But experiments find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287732"/>
                <a:ext cx="4572000" cy="400110"/>
              </a:xfrm>
              <a:prstGeom prst="rect">
                <a:avLst/>
              </a:prstGeom>
              <a:blipFill>
                <a:blip r:embed="rId4"/>
                <a:stretch>
                  <a:fillRect l="-1333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7142460" y="1967422"/>
            <a:ext cx="1226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Violates CP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4020526" y="3282138"/>
            <a:ext cx="2705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(no CP violation observed) </a:t>
            </a:r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628649" y="4162214"/>
            <a:ext cx="37605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Possible explanation: </a:t>
            </a:r>
            <a:r>
              <a:rPr lang="en-US" sz="2000" dirty="0" err="1" smtClean="0"/>
              <a:t>axion</a:t>
            </a:r>
            <a:r>
              <a:rPr lang="en-US" sz="2000" dirty="0" smtClean="0"/>
              <a:t> field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hteck 10"/>
              <p:cNvSpPr/>
              <p:nvPr/>
            </p:nvSpPr>
            <p:spPr>
              <a:xfrm>
                <a:off x="5288887" y="4025682"/>
                <a:ext cx="2151358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887" y="4025682"/>
                <a:ext cx="2151358" cy="648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hteck 11"/>
              <p:cNvSpPr/>
              <p:nvPr/>
            </p:nvSpPr>
            <p:spPr>
              <a:xfrm>
                <a:off x="5288887" y="4670850"/>
                <a:ext cx="267810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 smtClean="0"/>
                  <a:t> undergoes </a:t>
                </a:r>
                <a:r>
                  <a:rPr lang="en-US" dirty="0"/>
                  <a:t>spontaneous </a:t>
                </a:r>
                <a:endParaRPr lang="en-US" dirty="0" smtClean="0"/>
              </a:p>
              <a:p>
                <a:r>
                  <a:rPr lang="en-US" dirty="0" smtClean="0"/>
                  <a:t>symmetry breaking to </a:t>
                </a:r>
                <a:endParaRPr lang="en-US" dirty="0"/>
              </a:p>
            </p:txBody>
          </p:sp>
        </mc:Choice>
        <mc:Fallback>
          <p:sp>
            <p:nvSpPr>
              <p:cNvPr id="12" name="Rechtec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887" y="4670850"/>
                <a:ext cx="2678105" cy="646331"/>
              </a:xfrm>
              <a:prstGeom prst="rect">
                <a:avLst/>
              </a:prstGeom>
              <a:blipFill>
                <a:blip r:embed="rId6"/>
                <a:stretch>
                  <a:fillRect l="-2050" t="-4717" r="-91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hteck 12"/>
              <p:cNvSpPr/>
              <p:nvPr/>
            </p:nvSpPr>
            <p:spPr>
              <a:xfrm>
                <a:off x="7369383" y="4934640"/>
                <a:ext cx="1029384" cy="3825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eff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383" y="4934640"/>
                <a:ext cx="1029384" cy="3825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628649" y="4473789"/>
            <a:ext cx="3981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Weinberg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PRL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1978,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Wilczek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PRL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1978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Peccei, Quinn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PRL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1977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288887" y="5562239"/>
            <a:ext cx="3734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Axion</a:t>
            </a:r>
            <a:r>
              <a:rPr lang="en-US" sz="2000" dirty="0" smtClean="0"/>
              <a:t> has not yet been observed!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680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Very complicated.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el 1"/>
              <p:cNvSpPr txBox="1">
                <a:spLocks/>
              </p:cNvSpPr>
              <p:nvPr/>
            </p:nvSpPr>
            <p:spPr>
              <a:xfrm>
                <a:off x="623888" y="3510117"/>
                <a:ext cx="7886700" cy="53094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r>
                      <a:rPr lang="en-US" sz="2400" i="1" dirty="0" smtClean="0"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 smtClean="0"/>
                  <a:t> consider </a:t>
                </a:r>
                <a14:m>
                  <m:oMath xmlns:m="http://schemas.openxmlformats.org/officeDocument/2006/math">
                    <m:r>
                      <a:rPr lang="en-US" sz="2400" i="1"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 as an externally adjustable </a:t>
                </a:r>
                <a:r>
                  <a:rPr lang="en-US" sz="2400" dirty="0" smtClean="0"/>
                  <a:t>parameter</a:t>
                </a:r>
              </a:p>
            </p:txBody>
          </p:sp>
        </mc:Choice>
        <mc:Fallback>
          <p:sp>
            <p:nvSpPr>
              <p:cNvPr id="4" name="Titel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88" y="3510117"/>
                <a:ext cx="7886700" cy="530942"/>
              </a:xfrm>
              <a:prstGeom prst="rect">
                <a:avLst/>
              </a:prstGeom>
              <a:blipFill>
                <a:blip r:embed="rId2"/>
                <a:stretch>
                  <a:fillRect t="-5747" b="-16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itel 1"/>
              <p:cNvSpPr txBox="1">
                <a:spLocks/>
              </p:cNvSpPr>
              <p:nvPr/>
            </p:nvSpPr>
            <p:spPr>
              <a:xfrm>
                <a:off x="623888" y="4041058"/>
                <a:ext cx="7886700" cy="507924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 dirty="0"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 smtClean="0"/>
                  <a:t> simpler model accessible to current quantum simulators? </a:t>
                </a:r>
                <a:endParaRPr lang="en-US" sz="2400" dirty="0"/>
              </a:p>
            </p:txBody>
          </p:sp>
        </mc:Choice>
        <mc:Fallback>
          <p:sp>
            <p:nvSpPr>
              <p:cNvPr id="5" name="Titel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88" y="4041058"/>
                <a:ext cx="7886700" cy="507924"/>
              </a:xfrm>
              <a:prstGeom prst="rect">
                <a:avLst/>
              </a:prstGeom>
              <a:blipFill>
                <a:blip r:embed="rId3"/>
                <a:stretch>
                  <a:fillRect t="-10843" b="-1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74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700" dirty="0" smtClean="0"/>
                  <a:t>Paradigmatic toy model: 1+1D QED with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700" dirty="0" smtClean="0"/>
                  <a:t> term</a:t>
                </a:r>
                <a:r>
                  <a:rPr lang="en-US" sz="2700" dirty="0"/>
                  <a:t/>
                </a:r>
                <a:br>
                  <a:rPr lang="en-US" sz="2700" dirty="0"/>
                </a:br>
                <a:r>
                  <a:rPr lang="en-US" sz="2700" dirty="0"/>
                  <a:t> </a:t>
                </a:r>
                <a:endParaRPr lang="en-US" sz="2700" dirty="0"/>
              </a:p>
            </p:txBody>
          </p:sp>
        </mc:Choice>
        <mc:Fallback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feld 42"/>
              <p:cNvSpPr txBox="1"/>
              <p:nvPr/>
            </p:nvSpPr>
            <p:spPr>
              <a:xfrm>
                <a:off x="628650" y="1799364"/>
                <a:ext cx="8135496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QED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+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  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799364"/>
                <a:ext cx="8135496" cy="7265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feld 44"/>
          <p:cNvSpPr txBox="1"/>
          <p:nvPr/>
        </p:nvSpPr>
        <p:spPr>
          <a:xfrm>
            <a:off x="2166916" y="2511565"/>
            <a:ext cx="2630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dirty="0"/>
              <a:t>inetic energy of fermions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4943187" y="2531021"/>
            <a:ext cx="1121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rest </a:t>
            </a:r>
            <a:r>
              <a:rPr lang="en-US" dirty="0"/>
              <a:t>mass </a:t>
            </a:r>
            <a:endParaRPr lang="en-US" dirty="0"/>
          </a:p>
        </p:txBody>
      </p:sp>
      <p:cxnSp>
        <p:nvCxnSpPr>
          <p:cNvPr id="48" name="Gerade Verbindung mit Pfeil 47"/>
          <p:cNvCxnSpPr/>
          <p:nvPr/>
        </p:nvCxnSpPr>
        <p:spPr>
          <a:xfrm flipH="1">
            <a:off x="1616319" y="2383228"/>
            <a:ext cx="637314" cy="850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feld 48"/>
              <p:cNvSpPr txBox="1"/>
              <p:nvPr/>
            </p:nvSpPr>
            <p:spPr>
              <a:xfrm>
                <a:off x="925071" y="3243420"/>
                <a:ext cx="1568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spinor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49" name="Textfeld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071" y="3243420"/>
                <a:ext cx="1568635" cy="369332"/>
              </a:xfrm>
              <a:prstGeom prst="rect">
                <a:avLst/>
              </a:prstGeom>
              <a:blipFill>
                <a:blip r:embed="rId4"/>
                <a:stretch>
                  <a:fillRect l="-3502" t="-8197" r="-272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feld 28"/>
          <p:cNvSpPr txBox="1"/>
          <p:nvPr/>
        </p:nvSpPr>
        <p:spPr>
          <a:xfrm>
            <a:off x="6456043" y="2564890"/>
            <a:ext cx="9268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electric </a:t>
            </a:r>
          </a:p>
          <a:p>
            <a:r>
              <a:rPr lang="en-US" dirty="0"/>
              <a:t>field </a:t>
            </a:r>
          </a:p>
          <a:p>
            <a:r>
              <a:rPr lang="en-US" dirty="0"/>
              <a:t>e</a:t>
            </a:r>
            <a:r>
              <a:rPr lang="en-US" dirty="0" smtClean="0"/>
              <a:t>nergy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feld 29"/>
              <p:cNvSpPr txBox="1"/>
              <p:nvPr/>
            </p:nvSpPr>
            <p:spPr>
              <a:xfrm>
                <a:off x="7588493" y="2564890"/>
                <a:ext cx="8813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 smtClean="0"/>
                  <a:t> term </a:t>
                </a:r>
              </a:p>
            </p:txBody>
          </p:sp>
        </mc:Choice>
        <mc:Fallback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493" y="2564890"/>
                <a:ext cx="881395" cy="369332"/>
              </a:xfrm>
              <a:prstGeom prst="rect">
                <a:avLst/>
              </a:prstGeom>
              <a:blipFill>
                <a:blip r:embed="rId5"/>
                <a:stretch>
                  <a:fillRect t="-10000" r="-486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Gerade Verbindung mit Pfeil 31"/>
          <p:cNvCxnSpPr>
            <a:stCxn id="30" idx="2"/>
          </p:cNvCxnSpPr>
          <p:nvPr/>
        </p:nvCxnSpPr>
        <p:spPr>
          <a:xfrm flipH="1">
            <a:off x="6456043" y="2934222"/>
            <a:ext cx="1573148" cy="1826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itel 1"/>
              <p:cNvSpPr txBox="1">
                <a:spLocks/>
              </p:cNvSpPr>
              <p:nvPr/>
            </p:nvSpPr>
            <p:spPr>
              <a:xfrm>
                <a:off x="3153746" y="4437403"/>
                <a:ext cx="5610400" cy="166843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2800" dirty="0" smtClean="0"/>
                  <a:t>How does varying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become manifest </a:t>
                </a:r>
                <a:br>
                  <a:rPr lang="en-US" sz="2800" dirty="0" smtClean="0"/>
                </a:br>
                <a:r>
                  <a:rPr lang="en-US" sz="2800" dirty="0" smtClean="0"/>
                  <a:t>in out-of-equilibrium dynamics? </a:t>
                </a:r>
                <a:endParaRPr lang="en-US" sz="2800" dirty="0"/>
              </a:p>
            </p:txBody>
          </p:sp>
        </mc:Choice>
        <mc:Fallback>
          <p:sp>
            <p:nvSpPr>
              <p:cNvPr id="36" name="Titel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746" y="4437403"/>
                <a:ext cx="5610400" cy="1668430"/>
              </a:xfrm>
              <a:prstGeom prst="rect">
                <a:avLst/>
              </a:prstGeom>
              <a:blipFill>
                <a:blip r:embed="rId6"/>
                <a:stretch>
                  <a:fillRect l="-2172" r="-2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38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dirty="0" smtClean="0"/>
                  <a:t>How does varying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become manifest </a:t>
                </a:r>
                <a:br>
                  <a:rPr lang="en-US" sz="3200" dirty="0" smtClean="0"/>
                </a:br>
                <a:r>
                  <a:rPr lang="en-US" sz="3200" dirty="0" smtClean="0"/>
                  <a:t>in out-of-equilibrium dynamics? </a:t>
                </a:r>
                <a:endParaRPr lang="en-US" sz="3200" dirty="0"/>
              </a:p>
            </p:txBody>
          </p:sp>
        </mc:Choice>
        <mc:Fallback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32" b="-7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 smtClean="0"/>
                  <a:t>Our study: out-of-equilibrium dynamics </a:t>
                </a:r>
                <a:br>
                  <a:rPr lang="en-US" sz="3200" dirty="0" smtClean="0"/>
                </a:br>
                <a:r>
                  <a:rPr lang="en-US" sz="3200" dirty="0" smtClean="0"/>
                  <a:t>after a quantum quench of the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/>
                  <a:t>angle </a:t>
                </a:r>
                <a:endParaRPr lang="en-US" sz="3200" dirty="0"/>
              </a:p>
            </p:txBody>
          </p:sp>
        </mc:Choice>
        <mc:Fallback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32" b="-2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eck 3"/>
          <p:cNvSpPr/>
          <p:nvPr/>
        </p:nvSpPr>
        <p:spPr>
          <a:xfrm>
            <a:off x="3871517" y="2275526"/>
            <a:ext cx="2856995" cy="2897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3871517" y="3615697"/>
            <a:ext cx="2856995" cy="3024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hteck 5"/>
              <p:cNvSpPr/>
              <p:nvPr/>
            </p:nvSpPr>
            <p:spPr>
              <a:xfrm>
                <a:off x="4927259" y="2185383"/>
                <a:ext cx="4357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259" y="2185383"/>
                <a:ext cx="43576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hteck 6"/>
              <p:cNvSpPr/>
              <p:nvPr/>
            </p:nvSpPr>
            <p:spPr>
              <a:xfrm>
                <a:off x="4897763" y="3539511"/>
                <a:ext cx="5068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763" y="3539511"/>
                <a:ext cx="50687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2568679" y="2217223"/>
            <a:ext cx="1218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nitial state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2568678" y="3589361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dynamics</a:t>
            </a:r>
            <a:endParaRPr lang="en-US" dirty="0"/>
          </a:p>
        </p:txBody>
      </p:sp>
      <p:cxnSp>
        <p:nvCxnSpPr>
          <p:cNvPr id="10" name="Gerade Verbindung mit Pfeil 9"/>
          <p:cNvCxnSpPr>
            <a:stCxn id="6" idx="2"/>
            <a:endCxn id="7" idx="0"/>
          </p:cNvCxnSpPr>
          <p:nvPr/>
        </p:nvCxnSpPr>
        <p:spPr>
          <a:xfrm>
            <a:off x="5145139" y="2647048"/>
            <a:ext cx="6059" cy="8924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314616" y="2743340"/>
            <a:ext cx="1544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brupt change</a:t>
            </a:r>
          </a:p>
          <a:p>
            <a:r>
              <a:rPr lang="en-US" dirty="0" smtClean="0"/>
              <a:t>“quench”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feld 12"/>
              <p:cNvSpPr txBox="1"/>
              <p:nvPr/>
            </p:nvSpPr>
            <p:spPr>
              <a:xfrm>
                <a:off x="1774954" y="5092511"/>
                <a:ext cx="5993115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𝑖𝑒</m:t>
                                  </m:r>
                                  <m:nary>
                                    <m:nary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d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0,0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954" y="5092511"/>
                <a:ext cx="5993115" cy="8073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hteck 13"/>
          <p:cNvSpPr/>
          <p:nvPr/>
        </p:nvSpPr>
        <p:spPr>
          <a:xfrm>
            <a:off x="1727230" y="4692401"/>
            <a:ext cx="5985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Main observable: single-particle </a:t>
            </a:r>
            <a:r>
              <a:rPr lang="en-US" sz="2000" dirty="0"/>
              <a:t>propagator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28650" y="1404178"/>
            <a:ext cx="7959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Zache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Mueller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Schneider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Jendrzejewski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Berges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Hauke, arXiv:1808.07885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7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1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29904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ea typeface="Cambria Math" panose="02040503050406030204" pitchFamily="18" charset="0"/>
                  </a:rPr>
                  <a:t>Topological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parameter in 1+1D QED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A new type of topological dynamical transitions after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quenches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	</a:t>
                </a:r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results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⟶0</m:t>
                    </m:r>
                  </m:oMath>
                </a14:m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	</a:t>
                </a:r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relation to “dynamical quantum phase transitions”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	</a:t>
                </a:r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results 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endParaRPr lang="en-US" sz="24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4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Conclusions</a:t>
                </a:r>
                <a:endParaRPr lang="en-US" sz="20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299040" cy="4351338"/>
              </a:xfrm>
              <a:blipFill>
                <a:blip r:embed="rId2"/>
                <a:stretch>
                  <a:fillRect l="-1101" t="-1961" r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72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29904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Topological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parameter in 1+1D QED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A new type of topological dynamical transitions after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quenches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	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results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⟶0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	</a:t>
                </a:r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relation to “dynamical quantum phase transitions”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	</a:t>
                </a:r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results 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endParaRPr lang="en-US" sz="24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4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Conclusions</a:t>
                </a:r>
                <a:endParaRPr lang="en-US" sz="20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299040" cy="4351338"/>
              </a:xfrm>
              <a:blipFill>
                <a:blip r:embed="rId2"/>
                <a:stretch>
                  <a:fillRect l="-1101" t="-1961" r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8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/>
          <p:cNvPicPr>
            <a:picLocks noChangeAspect="1"/>
          </p:cNvPicPr>
          <p:nvPr/>
        </p:nvPicPr>
        <p:blipFill rotWithShape="1">
          <a:blip r:embed="rId2"/>
          <a:srcRect l="8410" t="14086" r="51852" b="15188"/>
          <a:stretch/>
        </p:blipFill>
        <p:spPr>
          <a:xfrm>
            <a:off x="1209035" y="2461976"/>
            <a:ext cx="2372004" cy="2110840"/>
          </a:xfrm>
          <a:prstGeom prst="rect">
            <a:avLst/>
          </a:prstGeom>
        </p:spPr>
      </p:pic>
      <p:pic>
        <p:nvPicPr>
          <p:cNvPr id="45" name="Grafik 44"/>
          <p:cNvPicPr>
            <a:picLocks/>
          </p:cNvPicPr>
          <p:nvPr/>
        </p:nvPicPr>
        <p:blipFill rotWithShape="1">
          <a:blip r:embed="rId2"/>
          <a:srcRect l="23893" t="7827" r="24817" b="86426"/>
          <a:stretch/>
        </p:blipFill>
        <p:spPr>
          <a:xfrm rot="5400000" flipH="1">
            <a:off x="2710561" y="3338835"/>
            <a:ext cx="2119336" cy="3289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 smtClean="0"/>
                  <a:t>Results for weak coupling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3200" dirty="0" smtClean="0"/>
                  <a:t> </a:t>
                </a:r>
                <a:br>
                  <a:rPr lang="en-US" sz="3200" dirty="0" smtClean="0"/>
                </a:br>
                <a:endParaRPr lang="en-US" sz="3200" dirty="0"/>
              </a:p>
            </p:txBody>
          </p:sp>
        </mc:Choice>
        <mc:Fallback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/>
          <p:cNvSpPr txBox="1"/>
          <p:nvPr/>
        </p:nvSpPr>
        <p:spPr>
          <a:xfrm>
            <a:off x="1280555" y="5330042"/>
            <a:ext cx="4019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New dynamical topological invariant 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hteck 15"/>
              <p:cNvSpPr/>
              <p:nvPr/>
            </p:nvSpPr>
            <p:spPr>
              <a:xfrm>
                <a:off x="2886644" y="1611129"/>
                <a:ext cx="2906437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phase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Rechtec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644" y="1611129"/>
                <a:ext cx="2906437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hteck 16"/>
              <p:cNvSpPr/>
              <p:nvPr/>
            </p:nvSpPr>
            <p:spPr>
              <a:xfrm>
                <a:off x="1280555" y="5530760"/>
                <a:ext cx="3946273" cy="1098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nary>
                        <m:naryPr>
                          <m:chr m:val="∮"/>
                          <m:limLoc m:val="undOvr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sub>
                          </m:sSub>
                          <m:r>
                            <m:rPr>
                              <m:brk m:alnAt="24"/>
                            </m:r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acc>
                            <m:accPr>
                              <m:chr m:val="̃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7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555" y="5530760"/>
                <a:ext cx="3946273" cy="10987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hteck 17"/>
              <p:cNvSpPr/>
              <p:nvPr/>
            </p:nvSpPr>
            <p:spPr>
              <a:xfrm>
                <a:off x="5418157" y="5898086"/>
                <a:ext cx="16096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8" name="Rechtec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157" y="5898086"/>
                <a:ext cx="1609671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hteck 18"/>
              <p:cNvSpPr/>
              <p:nvPr/>
            </p:nvSpPr>
            <p:spPr>
              <a:xfrm>
                <a:off x="3660025" y="6298196"/>
                <a:ext cx="144225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acc>
                  </m:oMath>
                </a14:m>
                <a:r>
                  <a:rPr lang="en-US" sz="2000" dirty="0" smtClean="0"/>
                  <a:t> # vortices</a:t>
                </a:r>
                <a:endParaRPr lang="en-US" sz="2000" dirty="0"/>
              </a:p>
            </p:txBody>
          </p:sp>
        </mc:Choice>
        <mc:Fallback>
          <p:sp>
            <p:nvSpPr>
              <p:cNvPr id="19" name="Rechtec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025" y="6298196"/>
                <a:ext cx="1442254" cy="400110"/>
              </a:xfrm>
              <a:prstGeom prst="rect">
                <a:avLst/>
              </a:prstGeom>
              <a:blipFill>
                <a:blip r:embed="rId7"/>
                <a:stretch>
                  <a:fillRect t="-7576" r="-4219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hteck 19"/>
              <p:cNvSpPr/>
              <p:nvPr/>
            </p:nvSpPr>
            <p:spPr>
              <a:xfrm>
                <a:off x="3796107" y="4293610"/>
                <a:ext cx="5518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Rechtec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107" y="4293610"/>
                <a:ext cx="55188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hteck 20"/>
              <p:cNvSpPr/>
              <p:nvPr/>
            </p:nvSpPr>
            <p:spPr>
              <a:xfrm>
                <a:off x="3805326" y="2293579"/>
                <a:ext cx="3787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Rechtec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326" y="2293579"/>
                <a:ext cx="37875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hteck 21"/>
              <p:cNvSpPr/>
              <p:nvPr/>
            </p:nvSpPr>
            <p:spPr>
              <a:xfrm>
                <a:off x="3800869" y="3292926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Rechtec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869" y="3292926"/>
                <a:ext cx="36580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hteck 22"/>
          <p:cNvSpPr/>
          <p:nvPr/>
        </p:nvSpPr>
        <p:spPr>
          <a:xfrm>
            <a:off x="1255051" y="2387232"/>
            <a:ext cx="2325988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1235387" y="5224544"/>
            <a:ext cx="6202639" cy="14741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 rotWithShape="1">
          <a:blip r:embed="rId2"/>
          <a:srcRect l="50907" t="13098" r="9355" b="16176"/>
          <a:stretch/>
        </p:blipFill>
        <p:spPr>
          <a:xfrm>
            <a:off x="5104032" y="2463456"/>
            <a:ext cx="2372004" cy="21108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feld 26"/>
              <p:cNvSpPr txBox="1"/>
              <p:nvPr/>
            </p:nvSpPr>
            <p:spPr>
              <a:xfrm>
                <a:off x="1280555" y="2508939"/>
                <a:ext cx="130676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555" y="2508939"/>
                <a:ext cx="1306768" cy="400110"/>
              </a:xfrm>
              <a:prstGeom prst="rect">
                <a:avLst/>
              </a:prstGeom>
              <a:blipFill>
                <a:blip r:embed="rId11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feld 24"/>
              <p:cNvSpPr txBox="1"/>
              <p:nvPr/>
            </p:nvSpPr>
            <p:spPr>
              <a:xfrm>
                <a:off x="5147822" y="2548156"/>
                <a:ext cx="130676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822" y="2548156"/>
                <a:ext cx="1306768" cy="400110"/>
              </a:xfrm>
              <a:prstGeom prst="rect">
                <a:avLst/>
              </a:prstGeom>
              <a:blipFill>
                <a:blip r:embed="rId1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feld 35"/>
              <p:cNvSpPr txBox="1"/>
              <p:nvPr/>
            </p:nvSpPr>
            <p:spPr>
              <a:xfrm>
                <a:off x="1493183" y="4656968"/>
                <a:ext cx="20451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momentum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183" y="4656968"/>
                <a:ext cx="2045111" cy="369332"/>
              </a:xfrm>
              <a:prstGeom prst="rect">
                <a:avLst/>
              </a:prstGeom>
              <a:blipFill>
                <a:blip r:embed="rId13"/>
                <a:stretch>
                  <a:fillRect l="-2687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feld 36"/>
              <p:cNvSpPr txBox="1"/>
              <p:nvPr/>
            </p:nvSpPr>
            <p:spPr>
              <a:xfrm rot="16200000">
                <a:off x="293738" y="3259071"/>
                <a:ext cx="1072231" cy="372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𝑡𝑚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7" name="Textfeld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93738" y="3259071"/>
                <a:ext cx="1072231" cy="372187"/>
              </a:xfrm>
              <a:prstGeom prst="rect">
                <a:avLst/>
              </a:prstGeom>
              <a:blipFill>
                <a:blip r:embed="rId14"/>
                <a:stretch>
                  <a:fillRect l="-9836" r="-24590" b="-5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feld 37"/>
              <p:cNvSpPr txBox="1"/>
              <p:nvPr/>
            </p:nvSpPr>
            <p:spPr>
              <a:xfrm>
                <a:off x="914293" y="4485089"/>
                <a:ext cx="596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293" y="4485089"/>
                <a:ext cx="59617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feld 38"/>
              <p:cNvSpPr txBox="1"/>
              <p:nvPr/>
            </p:nvSpPr>
            <p:spPr>
              <a:xfrm>
                <a:off x="3190918" y="4490335"/>
                <a:ext cx="596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9" name="Textfeld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918" y="4490335"/>
                <a:ext cx="59617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feld 39"/>
              <p:cNvSpPr txBox="1"/>
              <p:nvPr/>
            </p:nvSpPr>
            <p:spPr>
              <a:xfrm>
                <a:off x="2089827" y="4485089"/>
                <a:ext cx="596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Textfeld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827" y="4485089"/>
                <a:ext cx="59617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feld 40"/>
              <p:cNvSpPr txBox="1"/>
              <p:nvPr/>
            </p:nvSpPr>
            <p:spPr>
              <a:xfrm>
                <a:off x="5392915" y="4670699"/>
                <a:ext cx="20451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momentum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1" name="Textfeld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915" y="4670699"/>
                <a:ext cx="2045111" cy="369332"/>
              </a:xfrm>
              <a:prstGeom prst="rect">
                <a:avLst/>
              </a:prstGeom>
              <a:blipFill>
                <a:blip r:embed="rId18"/>
                <a:stretch>
                  <a:fillRect l="-268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feld 41"/>
              <p:cNvSpPr txBox="1"/>
              <p:nvPr/>
            </p:nvSpPr>
            <p:spPr>
              <a:xfrm>
                <a:off x="4804193" y="4498820"/>
                <a:ext cx="596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" name="Textfeld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193" y="4498820"/>
                <a:ext cx="59617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feld 42"/>
              <p:cNvSpPr txBox="1"/>
              <p:nvPr/>
            </p:nvSpPr>
            <p:spPr>
              <a:xfrm>
                <a:off x="7070986" y="4504066"/>
                <a:ext cx="596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986" y="4504066"/>
                <a:ext cx="596172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feld 43"/>
              <p:cNvSpPr txBox="1"/>
              <p:nvPr/>
            </p:nvSpPr>
            <p:spPr>
              <a:xfrm>
                <a:off x="5987339" y="4506296"/>
                <a:ext cx="596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4" name="Textfeld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339" y="4506296"/>
                <a:ext cx="596172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feld 45"/>
              <p:cNvSpPr txBox="1"/>
              <p:nvPr/>
            </p:nvSpPr>
            <p:spPr>
              <a:xfrm>
                <a:off x="800102" y="4305508"/>
                <a:ext cx="596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6" name="Textfeld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2" y="4305508"/>
                <a:ext cx="596172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feld 46"/>
              <p:cNvSpPr txBox="1"/>
              <p:nvPr/>
            </p:nvSpPr>
            <p:spPr>
              <a:xfrm>
                <a:off x="801444" y="3618970"/>
                <a:ext cx="596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7" name="Textfeld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44" y="3618970"/>
                <a:ext cx="596172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feld 47"/>
              <p:cNvSpPr txBox="1"/>
              <p:nvPr/>
            </p:nvSpPr>
            <p:spPr>
              <a:xfrm>
                <a:off x="757296" y="2895869"/>
                <a:ext cx="596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8" name="Textfeld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96" y="2895869"/>
                <a:ext cx="596172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Freihandform 48"/>
          <p:cNvSpPr/>
          <p:nvPr/>
        </p:nvSpPr>
        <p:spPr>
          <a:xfrm>
            <a:off x="6663866" y="4229229"/>
            <a:ext cx="349292" cy="284691"/>
          </a:xfrm>
          <a:custGeom>
            <a:avLst/>
            <a:gdLst>
              <a:gd name="connsiteX0" fmla="*/ 363794 w 363794"/>
              <a:gd name="connsiteY0" fmla="*/ 158063 h 218304"/>
              <a:gd name="connsiteX1" fmla="*/ 176981 w 363794"/>
              <a:gd name="connsiteY1" fmla="*/ 217057 h 218304"/>
              <a:gd name="connsiteX2" fmla="*/ 0 w 363794"/>
              <a:gd name="connsiteY2" fmla="*/ 108902 h 218304"/>
              <a:gd name="connsiteX3" fmla="*/ 176981 w 363794"/>
              <a:gd name="connsiteY3" fmla="*/ 747 h 218304"/>
              <a:gd name="connsiteX4" fmla="*/ 344129 w 363794"/>
              <a:gd name="connsiteY4" fmla="*/ 69573 h 218304"/>
              <a:gd name="connsiteX0" fmla="*/ 363795 w 363795"/>
              <a:gd name="connsiteY0" fmla="*/ 158063 h 230473"/>
              <a:gd name="connsiteX1" fmla="*/ 179473 w 363795"/>
              <a:gd name="connsiteY1" fmla="*/ 229514 h 230473"/>
              <a:gd name="connsiteX2" fmla="*/ 1 w 363795"/>
              <a:gd name="connsiteY2" fmla="*/ 108902 h 230473"/>
              <a:gd name="connsiteX3" fmla="*/ 176982 w 363795"/>
              <a:gd name="connsiteY3" fmla="*/ 747 h 230473"/>
              <a:gd name="connsiteX4" fmla="*/ 344130 w 363795"/>
              <a:gd name="connsiteY4" fmla="*/ 69573 h 230473"/>
              <a:gd name="connsiteX0" fmla="*/ 363795 w 363795"/>
              <a:gd name="connsiteY0" fmla="*/ 158063 h 247676"/>
              <a:gd name="connsiteX1" fmla="*/ 179473 w 363795"/>
              <a:gd name="connsiteY1" fmla="*/ 246954 h 247676"/>
              <a:gd name="connsiteX2" fmla="*/ 1 w 363795"/>
              <a:gd name="connsiteY2" fmla="*/ 108902 h 247676"/>
              <a:gd name="connsiteX3" fmla="*/ 176982 w 363795"/>
              <a:gd name="connsiteY3" fmla="*/ 747 h 247676"/>
              <a:gd name="connsiteX4" fmla="*/ 344130 w 363795"/>
              <a:gd name="connsiteY4" fmla="*/ 69573 h 247676"/>
              <a:gd name="connsiteX0" fmla="*/ 363795 w 363795"/>
              <a:gd name="connsiteY0" fmla="*/ 158063 h 247327"/>
              <a:gd name="connsiteX1" fmla="*/ 179473 w 363795"/>
              <a:gd name="connsiteY1" fmla="*/ 246954 h 247327"/>
              <a:gd name="connsiteX2" fmla="*/ 1 w 363795"/>
              <a:gd name="connsiteY2" fmla="*/ 108902 h 247327"/>
              <a:gd name="connsiteX3" fmla="*/ 176982 w 363795"/>
              <a:gd name="connsiteY3" fmla="*/ 747 h 247327"/>
              <a:gd name="connsiteX4" fmla="*/ 344130 w 363795"/>
              <a:gd name="connsiteY4" fmla="*/ 69573 h 247327"/>
              <a:gd name="connsiteX0" fmla="*/ 363795 w 363795"/>
              <a:gd name="connsiteY0" fmla="*/ 158063 h 247512"/>
              <a:gd name="connsiteX1" fmla="*/ 179473 w 363795"/>
              <a:gd name="connsiteY1" fmla="*/ 246954 h 247512"/>
              <a:gd name="connsiteX2" fmla="*/ 1 w 363795"/>
              <a:gd name="connsiteY2" fmla="*/ 108902 h 247512"/>
              <a:gd name="connsiteX3" fmla="*/ 176982 w 363795"/>
              <a:gd name="connsiteY3" fmla="*/ 747 h 247512"/>
              <a:gd name="connsiteX4" fmla="*/ 344130 w 363795"/>
              <a:gd name="connsiteY4" fmla="*/ 69573 h 247512"/>
              <a:gd name="connsiteX0" fmla="*/ 346355 w 346355"/>
              <a:gd name="connsiteY0" fmla="*/ 158063 h 247996"/>
              <a:gd name="connsiteX1" fmla="*/ 162033 w 346355"/>
              <a:gd name="connsiteY1" fmla="*/ 246954 h 247996"/>
              <a:gd name="connsiteX2" fmla="*/ 2 w 346355"/>
              <a:gd name="connsiteY2" fmla="*/ 108902 h 247996"/>
              <a:gd name="connsiteX3" fmla="*/ 159542 w 346355"/>
              <a:gd name="connsiteY3" fmla="*/ 747 h 247996"/>
              <a:gd name="connsiteX4" fmla="*/ 326690 w 346355"/>
              <a:gd name="connsiteY4" fmla="*/ 69573 h 247996"/>
              <a:gd name="connsiteX0" fmla="*/ 346492 w 346492"/>
              <a:gd name="connsiteY0" fmla="*/ 158063 h 247996"/>
              <a:gd name="connsiteX1" fmla="*/ 162170 w 346492"/>
              <a:gd name="connsiteY1" fmla="*/ 246954 h 247996"/>
              <a:gd name="connsiteX2" fmla="*/ 139 w 346492"/>
              <a:gd name="connsiteY2" fmla="*/ 108902 h 247996"/>
              <a:gd name="connsiteX3" fmla="*/ 159679 w 346492"/>
              <a:gd name="connsiteY3" fmla="*/ 747 h 247996"/>
              <a:gd name="connsiteX4" fmla="*/ 326827 w 346492"/>
              <a:gd name="connsiteY4" fmla="*/ 69573 h 247996"/>
              <a:gd name="connsiteX0" fmla="*/ 346365 w 346365"/>
              <a:gd name="connsiteY0" fmla="*/ 180234 h 270167"/>
              <a:gd name="connsiteX1" fmla="*/ 162043 w 346365"/>
              <a:gd name="connsiteY1" fmla="*/ 269125 h 270167"/>
              <a:gd name="connsiteX2" fmla="*/ 12 w 346365"/>
              <a:gd name="connsiteY2" fmla="*/ 131073 h 270167"/>
              <a:gd name="connsiteX3" fmla="*/ 154569 w 346365"/>
              <a:gd name="connsiteY3" fmla="*/ 494 h 270167"/>
              <a:gd name="connsiteX4" fmla="*/ 326700 w 346365"/>
              <a:gd name="connsiteY4" fmla="*/ 91744 h 270167"/>
              <a:gd name="connsiteX0" fmla="*/ 346372 w 346372"/>
              <a:gd name="connsiteY0" fmla="*/ 179944 h 269877"/>
              <a:gd name="connsiteX1" fmla="*/ 162050 w 346372"/>
              <a:gd name="connsiteY1" fmla="*/ 268835 h 269877"/>
              <a:gd name="connsiteX2" fmla="*/ 19 w 346372"/>
              <a:gd name="connsiteY2" fmla="*/ 130783 h 269877"/>
              <a:gd name="connsiteX3" fmla="*/ 154576 w 346372"/>
              <a:gd name="connsiteY3" fmla="*/ 204 h 269877"/>
              <a:gd name="connsiteX4" fmla="*/ 326707 w 346372"/>
              <a:gd name="connsiteY4" fmla="*/ 91454 h 269877"/>
              <a:gd name="connsiteX0" fmla="*/ 346366 w 359091"/>
              <a:gd name="connsiteY0" fmla="*/ 179904 h 269837"/>
              <a:gd name="connsiteX1" fmla="*/ 162044 w 359091"/>
              <a:gd name="connsiteY1" fmla="*/ 268795 h 269837"/>
              <a:gd name="connsiteX2" fmla="*/ 13 w 359091"/>
              <a:gd name="connsiteY2" fmla="*/ 130743 h 269837"/>
              <a:gd name="connsiteX3" fmla="*/ 154570 w 359091"/>
              <a:gd name="connsiteY3" fmla="*/ 164 h 269837"/>
              <a:gd name="connsiteX4" fmla="*/ 359091 w 359091"/>
              <a:gd name="connsiteY4" fmla="*/ 106364 h 269837"/>
              <a:gd name="connsiteX0" fmla="*/ 346366 w 359091"/>
              <a:gd name="connsiteY0" fmla="*/ 179981 h 269914"/>
              <a:gd name="connsiteX1" fmla="*/ 162044 w 359091"/>
              <a:gd name="connsiteY1" fmla="*/ 268872 h 269914"/>
              <a:gd name="connsiteX2" fmla="*/ 13 w 359091"/>
              <a:gd name="connsiteY2" fmla="*/ 130820 h 269914"/>
              <a:gd name="connsiteX3" fmla="*/ 154570 w 359091"/>
              <a:gd name="connsiteY3" fmla="*/ 241 h 269914"/>
              <a:gd name="connsiteX4" fmla="*/ 359091 w 359091"/>
              <a:gd name="connsiteY4" fmla="*/ 106441 h 269914"/>
              <a:gd name="connsiteX0" fmla="*/ 346366 w 359091"/>
              <a:gd name="connsiteY0" fmla="*/ 179981 h 269070"/>
              <a:gd name="connsiteX1" fmla="*/ 162044 w 359091"/>
              <a:gd name="connsiteY1" fmla="*/ 268872 h 269070"/>
              <a:gd name="connsiteX2" fmla="*/ 13 w 359091"/>
              <a:gd name="connsiteY2" fmla="*/ 130820 h 269070"/>
              <a:gd name="connsiteX3" fmla="*/ 154570 w 359091"/>
              <a:gd name="connsiteY3" fmla="*/ 241 h 269070"/>
              <a:gd name="connsiteX4" fmla="*/ 359091 w 359091"/>
              <a:gd name="connsiteY4" fmla="*/ 106441 h 269070"/>
              <a:gd name="connsiteX0" fmla="*/ 346366 w 359091"/>
              <a:gd name="connsiteY0" fmla="*/ 179981 h 269070"/>
              <a:gd name="connsiteX1" fmla="*/ 162044 w 359091"/>
              <a:gd name="connsiteY1" fmla="*/ 268872 h 269070"/>
              <a:gd name="connsiteX2" fmla="*/ 13 w 359091"/>
              <a:gd name="connsiteY2" fmla="*/ 130820 h 269070"/>
              <a:gd name="connsiteX3" fmla="*/ 154570 w 359091"/>
              <a:gd name="connsiteY3" fmla="*/ 241 h 269070"/>
              <a:gd name="connsiteX4" fmla="*/ 359091 w 359091"/>
              <a:gd name="connsiteY4" fmla="*/ 106441 h 269070"/>
              <a:gd name="connsiteX0" fmla="*/ 346366 w 359091"/>
              <a:gd name="connsiteY0" fmla="*/ 179936 h 269025"/>
              <a:gd name="connsiteX1" fmla="*/ 162044 w 359091"/>
              <a:gd name="connsiteY1" fmla="*/ 268827 h 269025"/>
              <a:gd name="connsiteX2" fmla="*/ 13 w 359091"/>
              <a:gd name="connsiteY2" fmla="*/ 130775 h 269025"/>
              <a:gd name="connsiteX3" fmla="*/ 154570 w 359091"/>
              <a:gd name="connsiteY3" fmla="*/ 196 h 269025"/>
              <a:gd name="connsiteX4" fmla="*/ 359091 w 359091"/>
              <a:gd name="connsiteY4" fmla="*/ 106396 h 269025"/>
              <a:gd name="connsiteX0" fmla="*/ 346365 w 349124"/>
              <a:gd name="connsiteY0" fmla="*/ 179754 h 268843"/>
              <a:gd name="connsiteX1" fmla="*/ 162043 w 349124"/>
              <a:gd name="connsiteY1" fmla="*/ 268645 h 268843"/>
              <a:gd name="connsiteX2" fmla="*/ 12 w 349124"/>
              <a:gd name="connsiteY2" fmla="*/ 130593 h 268843"/>
              <a:gd name="connsiteX3" fmla="*/ 154569 w 349124"/>
              <a:gd name="connsiteY3" fmla="*/ 14 h 268843"/>
              <a:gd name="connsiteX4" fmla="*/ 349124 w 349124"/>
              <a:gd name="connsiteY4" fmla="*/ 123655 h 268843"/>
              <a:gd name="connsiteX0" fmla="*/ 346365 w 349124"/>
              <a:gd name="connsiteY0" fmla="*/ 179755 h 268844"/>
              <a:gd name="connsiteX1" fmla="*/ 162043 w 349124"/>
              <a:gd name="connsiteY1" fmla="*/ 268646 h 268844"/>
              <a:gd name="connsiteX2" fmla="*/ 12 w 349124"/>
              <a:gd name="connsiteY2" fmla="*/ 130594 h 268844"/>
              <a:gd name="connsiteX3" fmla="*/ 154569 w 349124"/>
              <a:gd name="connsiteY3" fmla="*/ 15 h 268844"/>
              <a:gd name="connsiteX4" fmla="*/ 349124 w 349124"/>
              <a:gd name="connsiteY4" fmla="*/ 123656 h 268844"/>
              <a:gd name="connsiteX0" fmla="*/ 346402 w 349161"/>
              <a:gd name="connsiteY0" fmla="*/ 194702 h 283791"/>
              <a:gd name="connsiteX1" fmla="*/ 162080 w 349161"/>
              <a:gd name="connsiteY1" fmla="*/ 283593 h 283791"/>
              <a:gd name="connsiteX2" fmla="*/ 49 w 349161"/>
              <a:gd name="connsiteY2" fmla="*/ 145541 h 283791"/>
              <a:gd name="connsiteX3" fmla="*/ 174539 w 349161"/>
              <a:gd name="connsiteY3" fmla="*/ 12 h 283791"/>
              <a:gd name="connsiteX4" fmla="*/ 349161 w 349161"/>
              <a:gd name="connsiteY4" fmla="*/ 138603 h 283791"/>
              <a:gd name="connsiteX0" fmla="*/ 346402 w 349161"/>
              <a:gd name="connsiteY0" fmla="*/ 195285 h 284374"/>
              <a:gd name="connsiteX1" fmla="*/ 162080 w 349161"/>
              <a:gd name="connsiteY1" fmla="*/ 284176 h 284374"/>
              <a:gd name="connsiteX2" fmla="*/ 49 w 349161"/>
              <a:gd name="connsiteY2" fmla="*/ 146124 h 284374"/>
              <a:gd name="connsiteX3" fmla="*/ 174539 w 349161"/>
              <a:gd name="connsiteY3" fmla="*/ 595 h 284374"/>
              <a:gd name="connsiteX4" fmla="*/ 349161 w 349161"/>
              <a:gd name="connsiteY4" fmla="*/ 139186 h 284374"/>
              <a:gd name="connsiteX0" fmla="*/ 346533 w 349292"/>
              <a:gd name="connsiteY0" fmla="*/ 195285 h 284374"/>
              <a:gd name="connsiteX1" fmla="*/ 162211 w 349292"/>
              <a:gd name="connsiteY1" fmla="*/ 284176 h 284374"/>
              <a:gd name="connsiteX2" fmla="*/ 180 w 349292"/>
              <a:gd name="connsiteY2" fmla="*/ 146124 h 284374"/>
              <a:gd name="connsiteX3" fmla="*/ 142280 w 349292"/>
              <a:gd name="connsiteY3" fmla="*/ 595 h 284374"/>
              <a:gd name="connsiteX4" fmla="*/ 349292 w 349292"/>
              <a:gd name="connsiteY4" fmla="*/ 139186 h 284374"/>
              <a:gd name="connsiteX0" fmla="*/ 339059 w 349292"/>
              <a:gd name="connsiteY0" fmla="*/ 192793 h 285084"/>
              <a:gd name="connsiteX1" fmla="*/ 162211 w 349292"/>
              <a:gd name="connsiteY1" fmla="*/ 284176 h 285084"/>
              <a:gd name="connsiteX2" fmla="*/ 180 w 349292"/>
              <a:gd name="connsiteY2" fmla="*/ 146124 h 285084"/>
              <a:gd name="connsiteX3" fmla="*/ 142280 w 349292"/>
              <a:gd name="connsiteY3" fmla="*/ 595 h 285084"/>
              <a:gd name="connsiteX4" fmla="*/ 349292 w 349292"/>
              <a:gd name="connsiteY4" fmla="*/ 139186 h 285084"/>
              <a:gd name="connsiteX0" fmla="*/ 339059 w 349292"/>
              <a:gd name="connsiteY0" fmla="*/ 192793 h 285178"/>
              <a:gd name="connsiteX1" fmla="*/ 162211 w 349292"/>
              <a:gd name="connsiteY1" fmla="*/ 284176 h 285178"/>
              <a:gd name="connsiteX2" fmla="*/ 180 w 349292"/>
              <a:gd name="connsiteY2" fmla="*/ 146124 h 285178"/>
              <a:gd name="connsiteX3" fmla="*/ 142280 w 349292"/>
              <a:gd name="connsiteY3" fmla="*/ 595 h 285178"/>
              <a:gd name="connsiteX4" fmla="*/ 349292 w 349292"/>
              <a:gd name="connsiteY4" fmla="*/ 139186 h 285178"/>
              <a:gd name="connsiteX0" fmla="*/ 339059 w 349292"/>
              <a:gd name="connsiteY0" fmla="*/ 192793 h 284691"/>
              <a:gd name="connsiteX1" fmla="*/ 162211 w 349292"/>
              <a:gd name="connsiteY1" fmla="*/ 284176 h 284691"/>
              <a:gd name="connsiteX2" fmla="*/ 180 w 349292"/>
              <a:gd name="connsiteY2" fmla="*/ 146124 h 284691"/>
              <a:gd name="connsiteX3" fmla="*/ 142280 w 349292"/>
              <a:gd name="connsiteY3" fmla="*/ 595 h 284691"/>
              <a:gd name="connsiteX4" fmla="*/ 349292 w 349292"/>
              <a:gd name="connsiteY4" fmla="*/ 139186 h 28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292" h="284691">
                <a:moveTo>
                  <a:pt x="339059" y="192793"/>
                </a:moveTo>
                <a:cubicBezTo>
                  <a:pt x="308358" y="253793"/>
                  <a:pt x="263539" y="289462"/>
                  <a:pt x="162211" y="284176"/>
                </a:cubicBezTo>
                <a:cubicBezTo>
                  <a:pt x="60883" y="278890"/>
                  <a:pt x="3502" y="193388"/>
                  <a:pt x="180" y="146124"/>
                </a:cubicBezTo>
                <a:cubicBezTo>
                  <a:pt x="-3142" y="98861"/>
                  <a:pt x="39247" y="9225"/>
                  <a:pt x="142280" y="595"/>
                </a:cubicBezTo>
                <a:cubicBezTo>
                  <a:pt x="245313" y="-8035"/>
                  <a:pt x="311835" y="79071"/>
                  <a:pt x="349292" y="139186"/>
                </a:cubicBezTo>
              </a:path>
            </a:pathLst>
          </a:cu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ihandform 49"/>
          <p:cNvSpPr/>
          <p:nvPr/>
        </p:nvSpPr>
        <p:spPr>
          <a:xfrm>
            <a:off x="6655797" y="3877631"/>
            <a:ext cx="349292" cy="284691"/>
          </a:xfrm>
          <a:custGeom>
            <a:avLst/>
            <a:gdLst>
              <a:gd name="connsiteX0" fmla="*/ 363794 w 363794"/>
              <a:gd name="connsiteY0" fmla="*/ 158063 h 218304"/>
              <a:gd name="connsiteX1" fmla="*/ 176981 w 363794"/>
              <a:gd name="connsiteY1" fmla="*/ 217057 h 218304"/>
              <a:gd name="connsiteX2" fmla="*/ 0 w 363794"/>
              <a:gd name="connsiteY2" fmla="*/ 108902 h 218304"/>
              <a:gd name="connsiteX3" fmla="*/ 176981 w 363794"/>
              <a:gd name="connsiteY3" fmla="*/ 747 h 218304"/>
              <a:gd name="connsiteX4" fmla="*/ 344129 w 363794"/>
              <a:gd name="connsiteY4" fmla="*/ 69573 h 218304"/>
              <a:gd name="connsiteX0" fmla="*/ 363795 w 363795"/>
              <a:gd name="connsiteY0" fmla="*/ 158063 h 230473"/>
              <a:gd name="connsiteX1" fmla="*/ 179473 w 363795"/>
              <a:gd name="connsiteY1" fmla="*/ 229514 h 230473"/>
              <a:gd name="connsiteX2" fmla="*/ 1 w 363795"/>
              <a:gd name="connsiteY2" fmla="*/ 108902 h 230473"/>
              <a:gd name="connsiteX3" fmla="*/ 176982 w 363795"/>
              <a:gd name="connsiteY3" fmla="*/ 747 h 230473"/>
              <a:gd name="connsiteX4" fmla="*/ 344130 w 363795"/>
              <a:gd name="connsiteY4" fmla="*/ 69573 h 230473"/>
              <a:gd name="connsiteX0" fmla="*/ 363795 w 363795"/>
              <a:gd name="connsiteY0" fmla="*/ 158063 h 247676"/>
              <a:gd name="connsiteX1" fmla="*/ 179473 w 363795"/>
              <a:gd name="connsiteY1" fmla="*/ 246954 h 247676"/>
              <a:gd name="connsiteX2" fmla="*/ 1 w 363795"/>
              <a:gd name="connsiteY2" fmla="*/ 108902 h 247676"/>
              <a:gd name="connsiteX3" fmla="*/ 176982 w 363795"/>
              <a:gd name="connsiteY3" fmla="*/ 747 h 247676"/>
              <a:gd name="connsiteX4" fmla="*/ 344130 w 363795"/>
              <a:gd name="connsiteY4" fmla="*/ 69573 h 247676"/>
              <a:gd name="connsiteX0" fmla="*/ 363795 w 363795"/>
              <a:gd name="connsiteY0" fmla="*/ 158063 h 247327"/>
              <a:gd name="connsiteX1" fmla="*/ 179473 w 363795"/>
              <a:gd name="connsiteY1" fmla="*/ 246954 h 247327"/>
              <a:gd name="connsiteX2" fmla="*/ 1 w 363795"/>
              <a:gd name="connsiteY2" fmla="*/ 108902 h 247327"/>
              <a:gd name="connsiteX3" fmla="*/ 176982 w 363795"/>
              <a:gd name="connsiteY3" fmla="*/ 747 h 247327"/>
              <a:gd name="connsiteX4" fmla="*/ 344130 w 363795"/>
              <a:gd name="connsiteY4" fmla="*/ 69573 h 247327"/>
              <a:gd name="connsiteX0" fmla="*/ 363795 w 363795"/>
              <a:gd name="connsiteY0" fmla="*/ 158063 h 247512"/>
              <a:gd name="connsiteX1" fmla="*/ 179473 w 363795"/>
              <a:gd name="connsiteY1" fmla="*/ 246954 h 247512"/>
              <a:gd name="connsiteX2" fmla="*/ 1 w 363795"/>
              <a:gd name="connsiteY2" fmla="*/ 108902 h 247512"/>
              <a:gd name="connsiteX3" fmla="*/ 176982 w 363795"/>
              <a:gd name="connsiteY3" fmla="*/ 747 h 247512"/>
              <a:gd name="connsiteX4" fmla="*/ 344130 w 363795"/>
              <a:gd name="connsiteY4" fmla="*/ 69573 h 247512"/>
              <a:gd name="connsiteX0" fmla="*/ 346355 w 346355"/>
              <a:gd name="connsiteY0" fmla="*/ 158063 h 247996"/>
              <a:gd name="connsiteX1" fmla="*/ 162033 w 346355"/>
              <a:gd name="connsiteY1" fmla="*/ 246954 h 247996"/>
              <a:gd name="connsiteX2" fmla="*/ 2 w 346355"/>
              <a:gd name="connsiteY2" fmla="*/ 108902 h 247996"/>
              <a:gd name="connsiteX3" fmla="*/ 159542 w 346355"/>
              <a:gd name="connsiteY3" fmla="*/ 747 h 247996"/>
              <a:gd name="connsiteX4" fmla="*/ 326690 w 346355"/>
              <a:gd name="connsiteY4" fmla="*/ 69573 h 247996"/>
              <a:gd name="connsiteX0" fmla="*/ 346492 w 346492"/>
              <a:gd name="connsiteY0" fmla="*/ 158063 h 247996"/>
              <a:gd name="connsiteX1" fmla="*/ 162170 w 346492"/>
              <a:gd name="connsiteY1" fmla="*/ 246954 h 247996"/>
              <a:gd name="connsiteX2" fmla="*/ 139 w 346492"/>
              <a:gd name="connsiteY2" fmla="*/ 108902 h 247996"/>
              <a:gd name="connsiteX3" fmla="*/ 159679 w 346492"/>
              <a:gd name="connsiteY3" fmla="*/ 747 h 247996"/>
              <a:gd name="connsiteX4" fmla="*/ 326827 w 346492"/>
              <a:gd name="connsiteY4" fmla="*/ 69573 h 247996"/>
              <a:gd name="connsiteX0" fmla="*/ 346365 w 346365"/>
              <a:gd name="connsiteY0" fmla="*/ 180234 h 270167"/>
              <a:gd name="connsiteX1" fmla="*/ 162043 w 346365"/>
              <a:gd name="connsiteY1" fmla="*/ 269125 h 270167"/>
              <a:gd name="connsiteX2" fmla="*/ 12 w 346365"/>
              <a:gd name="connsiteY2" fmla="*/ 131073 h 270167"/>
              <a:gd name="connsiteX3" fmla="*/ 154569 w 346365"/>
              <a:gd name="connsiteY3" fmla="*/ 494 h 270167"/>
              <a:gd name="connsiteX4" fmla="*/ 326700 w 346365"/>
              <a:gd name="connsiteY4" fmla="*/ 91744 h 270167"/>
              <a:gd name="connsiteX0" fmla="*/ 346372 w 346372"/>
              <a:gd name="connsiteY0" fmla="*/ 179944 h 269877"/>
              <a:gd name="connsiteX1" fmla="*/ 162050 w 346372"/>
              <a:gd name="connsiteY1" fmla="*/ 268835 h 269877"/>
              <a:gd name="connsiteX2" fmla="*/ 19 w 346372"/>
              <a:gd name="connsiteY2" fmla="*/ 130783 h 269877"/>
              <a:gd name="connsiteX3" fmla="*/ 154576 w 346372"/>
              <a:gd name="connsiteY3" fmla="*/ 204 h 269877"/>
              <a:gd name="connsiteX4" fmla="*/ 326707 w 346372"/>
              <a:gd name="connsiteY4" fmla="*/ 91454 h 269877"/>
              <a:gd name="connsiteX0" fmla="*/ 346366 w 359091"/>
              <a:gd name="connsiteY0" fmla="*/ 179904 h 269837"/>
              <a:gd name="connsiteX1" fmla="*/ 162044 w 359091"/>
              <a:gd name="connsiteY1" fmla="*/ 268795 h 269837"/>
              <a:gd name="connsiteX2" fmla="*/ 13 w 359091"/>
              <a:gd name="connsiteY2" fmla="*/ 130743 h 269837"/>
              <a:gd name="connsiteX3" fmla="*/ 154570 w 359091"/>
              <a:gd name="connsiteY3" fmla="*/ 164 h 269837"/>
              <a:gd name="connsiteX4" fmla="*/ 359091 w 359091"/>
              <a:gd name="connsiteY4" fmla="*/ 106364 h 269837"/>
              <a:gd name="connsiteX0" fmla="*/ 346366 w 359091"/>
              <a:gd name="connsiteY0" fmla="*/ 179981 h 269914"/>
              <a:gd name="connsiteX1" fmla="*/ 162044 w 359091"/>
              <a:gd name="connsiteY1" fmla="*/ 268872 h 269914"/>
              <a:gd name="connsiteX2" fmla="*/ 13 w 359091"/>
              <a:gd name="connsiteY2" fmla="*/ 130820 h 269914"/>
              <a:gd name="connsiteX3" fmla="*/ 154570 w 359091"/>
              <a:gd name="connsiteY3" fmla="*/ 241 h 269914"/>
              <a:gd name="connsiteX4" fmla="*/ 359091 w 359091"/>
              <a:gd name="connsiteY4" fmla="*/ 106441 h 269914"/>
              <a:gd name="connsiteX0" fmla="*/ 346366 w 359091"/>
              <a:gd name="connsiteY0" fmla="*/ 179981 h 269070"/>
              <a:gd name="connsiteX1" fmla="*/ 162044 w 359091"/>
              <a:gd name="connsiteY1" fmla="*/ 268872 h 269070"/>
              <a:gd name="connsiteX2" fmla="*/ 13 w 359091"/>
              <a:gd name="connsiteY2" fmla="*/ 130820 h 269070"/>
              <a:gd name="connsiteX3" fmla="*/ 154570 w 359091"/>
              <a:gd name="connsiteY3" fmla="*/ 241 h 269070"/>
              <a:gd name="connsiteX4" fmla="*/ 359091 w 359091"/>
              <a:gd name="connsiteY4" fmla="*/ 106441 h 269070"/>
              <a:gd name="connsiteX0" fmla="*/ 346366 w 359091"/>
              <a:gd name="connsiteY0" fmla="*/ 179981 h 269070"/>
              <a:gd name="connsiteX1" fmla="*/ 162044 w 359091"/>
              <a:gd name="connsiteY1" fmla="*/ 268872 h 269070"/>
              <a:gd name="connsiteX2" fmla="*/ 13 w 359091"/>
              <a:gd name="connsiteY2" fmla="*/ 130820 h 269070"/>
              <a:gd name="connsiteX3" fmla="*/ 154570 w 359091"/>
              <a:gd name="connsiteY3" fmla="*/ 241 h 269070"/>
              <a:gd name="connsiteX4" fmla="*/ 359091 w 359091"/>
              <a:gd name="connsiteY4" fmla="*/ 106441 h 269070"/>
              <a:gd name="connsiteX0" fmla="*/ 346366 w 359091"/>
              <a:gd name="connsiteY0" fmla="*/ 179936 h 269025"/>
              <a:gd name="connsiteX1" fmla="*/ 162044 w 359091"/>
              <a:gd name="connsiteY1" fmla="*/ 268827 h 269025"/>
              <a:gd name="connsiteX2" fmla="*/ 13 w 359091"/>
              <a:gd name="connsiteY2" fmla="*/ 130775 h 269025"/>
              <a:gd name="connsiteX3" fmla="*/ 154570 w 359091"/>
              <a:gd name="connsiteY3" fmla="*/ 196 h 269025"/>
              <a:gd name="connsiteX4" fmla="*/ 359091 w 359091"/>
              <a:gd name="connsiteY4" fmla="*/ 106396 h 269025"/>
              <a:gd name="connsiteX0" fmla="*/ 346365 w 349124"/>
              <a:gd name="connsiteY0" fmla="*/ 179754 h 268843"/>
              <a:gd name="connsiteX1" fmla="*/ 162043 w 349124"/>
              <a:gd name="connsiteY1" fmla="*/ 268645 h 268843"/>
              <a:gd name="connsiteX2" fmla="*/ 12 w 349124"/>
              <a:gd name="connsiteY2" fmla="*/ 130593 h 268843"/>
              <a:gd name="connsiteX3" fmla="*/ 154569 w 349124"/>
              <a:gd name="connsiteY3" fmla="*/ 14 h 268843"/>
              <a:gd name="connsiteX4" fmla="*/ 349124 w 349124"/>
              <a:gd name="connsiteY4" fmla="*/ 123655 h 268843"/>
              <a:gd name="connsiteX0" fmla="*/ 346365 w 349124"/>
              <a:gd name="connsiteY0" fmla="*/ 179755 h 268844"/>
              <a:gd name="connsiteX1" fmla="*/ 162043 w 349124"/>
              <a:gd name="connsiteY1" fmla="*/ 268646 h 268844"/>
              <a:gd name="connsiteX2" fmla="*/ 12 w 349124"/>
              <a:gd name="connsiteY2" fmla="*/ 130594 h 268844"/>
              <a:gd name="connsiteX3" fmla="*/ 154569 w 349124"/>
              <a:gd name="connsiteY3" fmla="*/ 15 h 268844"/>
              <a:gd name="connsiteX4" fmla="*/ 349124 w 349124"/>
              <a:gd name="connsiteY4" fmla="*/ 123656 h 268844"/>
              <a:gd name="connsiteX0" fmla="*/ 346402 w 349161"/>
              <a:gd name="connsiteY0" fmla="*/ 194702 h 283791"/>
              <a:gd name="connsiteX1" fmla="*/ 162080 w 349161"/>
              <a:gd name="connsiteY1" fmla="*/ 283593 h 283791"/>
              <a:gd name="connsiteX2" fmla="*/ 49 w 349161"/>
              <a:gd name="connsiteY2" fmla="*/ 145541 h 283791"/>
              <a:gd name="connsiteX3" fmla="*/ 174539 w 349161"/>
              <a:gd name="connsiteY3" fmla="*/ 12 h 283791"/>
              <a:gd name="connsiteX4" fmla="*/ 349161 w 349161"/>
              <a:gd name="connsiteY4" fmla="*/ 138603 h 283791"/>
              <a:gd name="connsiteX0" fmla="*/ 346402 w 349161"/>
              <a:gd name="connsiteY0" fmla="*/ 195285 h 284374"/>
              <a:gd name="connsiteX1" fmla="*/ 162080 w 349161"/>
              <a:gd name="connsiteY1" fmla="*/ 284176 h 284374"/>
              <a:gd name="connsiteX2" fmla="*/ 49 w 349161"/>
              <a:gd name="connsiteY2" fmla="*/ 146124 h 284374"/>
              <a:gd name="connsiteX3" fmla="*/ 174539 w 349161"/>
              <a:gd name="connsiteY3" fmla="*/ 595 h 284374"/>
              <a:gd name="connsiteX4" fmla="*/ 349161 w 349161"/>
              <a:gd name="connsiteY4" fmla="*/ 139186 h 284374"/>
              <a:gd name="connsiteX0" fmla="*/ 346533 w 349292"/>
              <a:gd name="connsiteY0" fmla="*/ 195285 h 284374"/>
              <a:gd name="connsiteX1" fmla="*/ 162211 w 349292"/>
              <a:gd name="connsiteY1" fmla="*/ 284176 h 284374"/>
              <a:gd name="connsiteX2" fmla="*/ 180 w 349292"/>
              <a:gd name="connsiteY2" fmla="*/ 146124 h 284374"/>
              <a:gd name="connsiteX3" fmla="*/ 142280 w 349292"/>
              <a:gd name="connsiteY3" fmla="*/ 595 h 284374"/>
              <a:gd name="connsiteX4" fmla="*/ 349292 w 349292"/>
              <a:gd name="connsiteY4" fmla="*/ 139186 h 284374"/>
              <a:gd name="connsiteX0" fmla="*/ 339059 w 349292"/>
              <a:gd name="connsiteY0" fmla="*/ 192793 h 285084"/>
              <a:gd name="connsiteX1" fmla="*/ 162211 w 349292"/>
              <a:gd name="connsiteY1" fmla="*/ 284176 h 285084"/>
              <a:gd name="connsiteX2" fmla="*/ 180 w 349292"/>
              <a:gd name="connsiteY2" fmla="*/ 146124 h 285084"/>
              <a:gd name="connsiteX3" fmla="*/ 142280 w 349292"/>
              <a:gd name="connsiteY3" fmla="*/ 595 h 285084"/>
              <a:gd name="connsiteX4" fmla="*/ 349292 w 349292"/>
              <a:gd name="connsiteY4" fmla="*/ 139186 h 285084"/>
              <a:gd name="connsiteX0" fmla="*/ 339059 w 349292"/>
              <a:gd name="connsiteY0" fmla="*/ 192793 h 285178"/>
              <a:gd name="connsiteX1" fmla="*/ 162211 w 349292"/>
              <a:gd name="connsiteY1" fmla="*/ 284176 h 285178"/>
              <a:gd name="connsiteX2" fmla="*/ 180 w 349292"/>
              <a:gd name="connsiteY2" fmla="*/ 146124 h 285178"/>
              <a:gd name="connsiteX3" fmla="*/ 142280 w 349292"/>
              <a:gd name="connsiteY3" fmla="*/ 595 h 285178"/>
              <a:gd name="connsiteX4" fmla="*/ 349292 w 349292"/>
              <a:gd name="connsiteY4" fmla="*/ 139186 h 285178"/>
              <a:gd name="connsiteX0" fmla="*/ 339059 w 349292"/>
              <a:gd name="connsiteY0" fmla="*/ 192793 h 284691"/>
              <a:gd name="connsiteX1" fmla="*/ 162211 w 349292"/>
              <a:gd name="connsiteY1" fmla="*/ 284176 h 284691"/>
              <a:gd name="connsiteX2" fmla="*/ 180 w 349292"/>
              <a:gd name="connsiteY2" fmla="*/ 146124 h 284691"/>
              <a:gd name="connsiteX3" fmla="*/ 142280 w 349292"/>
              <a:gd name="connsiteY3" fmla="*/ 595 h 284691"/>
              <a:gd name="connsiteX4" fmla="*/ 349292 w 349292"/>
              <a:gd name="connsiteY4" fmla="*/ 139186 h 28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292" h="284691">
                <a:moveTo>
                  <a:pt x="339059" y="192793"/>
                </a:moveTo>
                <a:cubicBezTo>
                  <a:pt x="308358" y="253793"/>
                  <a:pt x="263539" y="289462"/>
                  <a:pt x="162211" y="284176"/>
                </a:cubicBezTo>
                <a:cubicBezTo>
                  <a:pt x="60883" y="278890"/>
                  <a:pt x="3502" y="193388"/>
                  <a:pt x="180" y="146124"/>
                </a:cubicBezTo>
                <a:cubicBezTo>
                  <a:pt x="-3142" y="98861"/>
                  <a:pt x="39247" y="9225"/>
                  <a:pt x="142280" y="595"/>
                </a:cubicBezTo>
                <a:cubicBezTo>
                  <a:pt x="245313" y="-8035"/>
                  <a:pt x="311835" y="79071"/>
                  <a:pt x="349292" y="139186"/>
                </a:cubicBezTo>
              </a:path>
            </a:pathLst>
          </a:cu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Gerader Verbinder 54"/>
          <p:cNvCxnSpPr/>
          <p:nvPr/>
        </p:nvCxnSpPr>
        <p:spPr>
          <a:xfrm flipV="1">
            <a:off x="6290034" y="4197586"/>
            <a:ext cx="0" cy="357553"/>
          </a:xfrm>
          <a:prstGeom prst="line">
            <a:avLst/>
          </a:pr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9" name="Gerader Verbinder 58"/>
          <p:cNvCxnSpPr/>
          <p:nvPr/>
        </p:nvCxnSpPr>
        <p:spPr>
          <a:xfrm>
            <a:off x="6289425" y="4543497"/>
            <a:ext cx="1148601" cy="0"/>
          </a:xfrm>
          <a:prstGeom prst="line">
            <a:avLst/>
          </a:pr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2" name="Gerader Verbinder 61"/>
          <p:cNvCxnSpPr/>
          <p:nvPr/>
        </p:nvCxnSpPr>
        <p:spPr>
          <a:xfrm>
            <a:off x="7438026" y="4543497"/>
            <a:ext cx="229132" cy="0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7472001" y="3309144"/>
            <a:ext cx="1086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Vortices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Appear! 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65" name="Gerader Verbinder 64"/>
          <p:cNvCxnSpPr/>
          <p:nvPr/>
        </p:nvCxnSpPr>
        <p:spPr>
          <a:xfrm>
            <a:off x="6289425" y="4197586"/>
            <a:ext cx="1148601" cy="0"/>
          </a:xfrm>
          <a:prstGeom prst="line">
            <a:avLst/>
          </a:pr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8" name="Gerader Verbinder 67"/>
          <p:cNvCxnSpPr/>
          <p:nvPr/>
        </p:nvCxnSpPr>
        <p:spPr>
          <a:xfrm flipV="1">
            <a:off x="7997886" y="4192797"/>
            <a:ext cx="0" cy="357553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9" name="Gerader Verbinder 68"/>
          <p:cNvCxnSpPr/>
          <p:nvPr/>
        </p:nvCxnSpPr>
        <p:spPr>
          <a:xfrm>
            <a:off x="7104693" y="4197781"/>
            <a:ext cx="166306" cy="0"/>
          </a:xfrm>
          <a:prstGeom prst="line">
            <a:avLst/>
          </a:prstGeom>
          <a:ln w="28575">
            <a:headEnd type="arrow" w="lg" len="lg"/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feld 70"/>
              <p:cNvSpPr txBox="1"/>
              <p:nvPr/>
            </p:nvSpPr>
            <p:spPr>
              <a:xfrm>
                <a:off x="7683664" y="4485090"/>
                <a:ext cx="596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1" name="Textfeld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664" y="4485090"/>
                <a:ext cx="596172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Gerader Verbinder 71"/>
          <p:cNvCxnSpPr/>
          <p:nvPr/>
        </p:nvCxnSpPr>
        <p:spPr>
          <a:xfrm flipV="1">
            <a:off x="7633421" y="4450286"/>
            <a:ext cx="67474" cy="186422"/>
          </a:xfrm>
          <a:prstGeom prst="line">
            <a:avLst/>
          </a:pr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5" name="Gerader Verbinder 74"/>
          <p:cNvCxnSpPr/>
          <p:nvPr/>
        </p:nvCxnSpPr>
        <p:spPr>
          <a:xfrm flipV="1">
            <a:off x="7710648" y="4450286"/>
            <a:ext cx="67474" cy="186422"/>
          </a:xfrm>
          <a:prstGeom prst="line">
            <a:avLst/>
          </a:pr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7" name="Gerader Verbinder 76"/>
          <p:cNvCxnSpPr/>
          <p:nvPr/>
        </p:nvCxnSpPr>
        <p:spPr>
          <a:xfrm>
            <a:off x="7752618" y="4543497"/>
            <a:ext cx="229132" cy="0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8" name="Gerader Verbinder 77"/>
          <p:cNvCxnSpPr/>
          <p:nvPr/>
        </p:nvCxnSpPr>
        <p:spPr>
          <a:xfrm>
            <a:off x="7471279" y="4198449"/>
            <a:ext cx="229132" cy="0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9" name="Gerader Verbinder 78"/>
          <p:cNvCxnSpPr/>
          <p:nvPr/>
        </p:nvCxnSpPr>
        <p:spPr>
          <a:xfrm flipV="1">
            <a:off x="7666674" y="4105238"/>
            <a:ext cx="67474" cy="186422"/>
          </a:xfrm>
          <a:prstGeom prst="line">
            <a:avLst/>
          </a:pr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0" name="Gerader Verbinder 79"/>
          <p:cNvCxnSpPr/>
          <p:nvPr/>
        </p:nvCxnSpPr>
        <p:spPr>
          <a:xfrm flipV="1">
            <a:off x="7743901" y="4105238"/>
            <a:ext cx="67474" cy="186422"/>
          </a:xfrm>
          <a:prstGeom prst="line">
            <a:avLst/>
          </a:pr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1" name="Gerader Verbinder 80"/>
          <p:cNvCxnSpPr/>
          <p:nvPr/>
        </p:nvCxnSpPr>
        <p:spPr>
          <a:xfrm>
            <a:off x="7785871" y="4198449"/>
            <a:ext cx="229132" cy="0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feld 81"/>
              <p:cNvSpPr txBox="1"/>
              <p:nvPr/>
            </p:nvSpPr>
            <p:spPr>
              <a:xfrm>
                <a:off x="7944463" y="4163227"/>
                <a:ext cx="7826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2" name="Textfeld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463" y="4163227"/>
                <a:ext cx="782650" cy="369332"/>
              </a:xfrm>
              <a:prstGeom prst="rect">
                <a:avLst/>
              </a:prstGeom>
              <a:blipFill>
                <a:blip r:embed="rId2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Gerader Verbinder 82"/>
          <p:cNvCxnSpPr/>
          <p:nvPr/>
        </p:nvCxnSpPr>
        <p:spPr>
          <a:xfrm flipH="1">
            <a:off x="7155493" y="4547031"/>
            <a:ext cx="166306" cy="0"/>
          </a:xfrm>
          <a:prstGeom prst="line">
            <a:avLst/>
          </a:prstGeom>
          <a:ln w="28575">
            <a:headEnd type="arrow" w="lg" len="lg"/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0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7" grpId="0" animBg="1"/>
      <p:bldP spid="2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 animBg="1"/>
      <p:bldP spid="50" grpId="0" animBg="1"/>
      <p:bldP spid="13" grpId="0"/>
      <p:bldP spid="71" grpId="0"/>
      <p:bldP spid="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Collaborators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28" y="3394568"/>
            <a:ext cx="805142" cy="103755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9" r="8527"/>
          <a:stretch/>
        </p:blipFill>
        <p:spPr>
          <a:xfrm>
            <a:off x="3396888" y="1593084"/>
            <a:ext cx="819806" cy="115971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446" y="1734395"/>
            <a:ext cx="792059" cy="101881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28" y="1725676"/>
            <a:ext cx="805142" cy="1027121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102725" y="1991946"/>
            <a:ext cx="894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Theory 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02725" y="3318222"/>
            <a:ext cx="1262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112" y="1707712"/>
            <a:ext cx="829920" cy="104508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310" y="1725633"/>
            <a:ext cx="1018818" cy="1018818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1250859" y="2729338"/>
            <a:ext cx="873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Torsten</a:t>
            </a:r>
          </a:p>
          <a:p>
            <a:r>
              <a:rPr lang="en-US" dirty="0"/>
              <a:t>Zache</a:t>
            </a:r>
            <a:endParaRPr lang="en-US" dirty="0"/>
          </a:p>
        </p:txBody>
      </p:sp>
      <p:sp>
        <p:nvSpPr>
          <p:cNvPr id="23" name="Textfeld 22"/>
          <p:cNvSpPr txBox="1"/>
          <p:nvPr/>
        </p:nvSpPr>
        <p:spPr>
          <a:xfrm>
            <a:off x="2281430" y="2752798"/>
            <a:ext cx="1117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Jan</a:t>
            </a:r>
          </a:p>
          <a:p>
            <a:r>
              <a:rPr lang="en-US" dirty="0"/>
              <a:t>Schneider</a:t>
            </a:r>
            <a:endParaRPr lang="en-US" dirty="0"/>
          </a:p>
        </p:txBody>
      </p:sp>
      <p:sp>
        <p:nvSpPr>
          <p:cNvPr id="25" name="Textfeld 24"/>
          <p:cNvSpPr txBox="1"/>
          <p:nvPr/>
        </p:nvSpPr>
        <p:spPr>
          <a:xfrm>
            <a:off x="3331272" y="2699601"/>
            <a:ext cx="814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Jürgen</a:t>
            </a:r>
          </a:p>
          <a:p>
            <a:r>
              <a:rPr lang="en-US" dirty="0"/>
              <a:t>Berges</a:t>
            </a:r>
            <a:endParaRPr lang="en-US" dirty="0"/>
          </a:p>
        </p:txBody>
      </p:sp>
      <p:sp>
        <p:nvSpPr>
          <p:cNvPr id="26" name="Textfeld 25"/>
          <p:cNvSpPr txBox="1"/>
          <p:nvPr/>
        </p:nvSpPr>
        <p:spPr>
          <a:xfrm>
            <a:off x="1235591" y="4399262"/>
            <a:ext cx="1212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Markus </a:t>
            </a:r>
            <a:endParaRPr lang="en-US" dirty="0" smtClean="0"/>
          </a:p>
          <a:p>
            <a:r>
              <a:rPr lang="en-US" dirty="0" smtClean="0"/>
              <a:t>Oberthaler</a:t>
            </a:r>
            <a:endParaRPr lang="en-US" dirty="0"/>
          </a:p>
        </p:txBody>
      </p:sp>
      <p:sp>
        <p:nvSpPr>
          <p:cNvPr id="30" name="Textfeld 29"/>
          <p:cNvSpPr txBox="1"/>
          <p:nvPr/>
        </p:nvSpPr>
        <p:spPr>
          <a:xfrm>
            <a:off x="5416257" y="2719805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Niklas </a:t>
            </a:r>
            <a:r>
              <a:rPr lang="en-US" dirty="0" smtClean="0"/>
              <a:t>Müller</a:t>
            </a:r>
            <a:endParaRPr lang="en-US" dirty="0"/>
          </a:p>
        </p:txBody>
      </p:sp>
      <p:sp>
        <p:nvSpPr>
          <p:cNvPr id="31" name="Textfeld 30"/>
          <p:cNvSpPr txBox="1"/>
          <p:nvPr/>
        </p:nvSpPr>
        <p:spPr>
          <a:xfrm>
            <a:off x="6935335" y="2719805"/>
            <a:ext cx="1342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Florian </a:t>
            </a:r>
            <a:endParaRPr lang="en-US" dirty="0" smtClean="0"/>
          </a:p>
          <a:p>
            <a:r>
              <a:rPr lang="en-US" dirty="0" smtClean="0"/>
              <a:t>Hebenstreit </a:t>
            </a:r>
            <a:endParaRPr lang="en-US" dirty="0"/>
          </a:p>
        </p:txBody>
      </p:sp>
      <p:graphicFrame>
        <p:nvGraphicFramePr>
          <p:cNvPr id="38" name="Objek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607134"/>
              </p:ext>
            </p:extLst>
          </p:nvPr>
        </p:nvGraphicFramePr>
        <p:xfrm>
          <a:off x="6010137" y="33893"/>
          <a:ext cx="1725930" cy="758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" name="Acrobat Document" r:id="rId9" imgW="2628579" imgH="1155553" progId="AcroExch.Document.DC">
                  <p:embed/>
                </p:oleObj>
              </mc:Choice>
              <mc:Fallback>
                <p:oleObj name="Acrobat Document" r:id="rId9" imgW="2628579" imgH="1155553" progId="AcroExch.Document.DC">
                  <p:embed/>
                  <p:pic>
                    <p:nvPicPr>
                      <p:cNvPr id="38" name="Objekt 3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10137" y="33893"/>
                        <a:ext cx="1725930" cy="758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Grafik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416" y="3421193"/>
            <a:ext cx="779089" cy="1002122"/>
          </a:xfrm>
          <a:prstGeom prst="rect">
            <a:avLst/>
          </a:prstGeom>
        </p:spPr>
      </p:pic>
      <p:sp>
        <p:nvSpPr>
          <p:cNvPr id="39" name="Textfeld 38"/>
          <p:cNvSpPr txBox="1"/>
          <p:nvPr/>
        </p:nvSpPr>
        <p:spPr>
          <a:xfrm>
            <a:off x="2242627" y="4399261"/>
            <a:ext cx="1477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Fred  </a:t>
            </a:r>
          </a:p>
          <a:p>
            <a:r>
              <a:rPr lang="en-US" dirty="0" smtClean="0"/>
              <a:t>Jendrzejewski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864954" y="1241304"/>
            <a:ext cx="1619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Heidelberg </a:t>
            </a:r>
            <a:endParaRPr lang="en-US" sz="2400" dirty="0"/>
          </a:p>
        </p:txBody>
      </p:sp>
      <p:sp>
        <p:nvSpPr>
          <p:cNvPr id="13" name="Rechteck 12"/>
          <p:cNvSpPr/>
          <p:nvPr/>
        </p:nvSpPr>
        <p:spPr>
          <a:xfrm>
            <a:off x="5304188" y="1241304"/>
            <a:ext cx="1673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Brookhaven</a:t>
            </a:r>
          </a:p>
        </p:txBody>
      </p:sp>
      <p:sp>
        <p:nvSpPr>
          <p:cNvPr id="16" name="Rechteck 15"/>
          <p:cNvSpPr/>
          <p:nvPr/>
        </p:nvSpPr>
        <p:spPr>
          <a:xfrm>
            <a:off x="7097366" y="1219533"/>
            <a:ext cx="774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Bern</a:t>
            </a:r>
          </a:p>
        </p:txBody>
      </p:sp>
      <p:graphicFrame>
        <p:nvGraphicFramePr>
          <p:cNvPr id="42" name="Objek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770483"/>
              </p:ext>
            </p:extLst>
          </p:nvPr>
        </p:nvGraphicFramePr>
        <p:xfrm>
          <a:off x="7736067" y="11433"/>
          <a:ext cx="1417765" cy="906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" name="Acrobat Document" r:id="rId12" imgW="4775003" imgH="3053990" progId="AcroExch.Document.DC">
                  <p:embed/>
                </p:oleObj>
              </mc:Choice>
              <mc:Fallback>
                <p:oleObj name="Acrobat Document" r:id="rId12" imgW="4775003" imgH="3053990" progId="AcroExch.Document.DC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736067" y="11433"/>
                        <a:ext cx="1417765" cy="906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hteck 42"/>
          <p:cNvSpPr/>
          <p:nvPr/>
        </p:nvSpPr>
        <p:spPr>
          <a:xfrm>
            <a:off x="1283824" y="5858278"/>
            <a:ext cx="8610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Christine Muschik,</a:t>
            </a:r>
            <a:r>
              <a:rPr lang="en-US" dirty="0"/>
              <a:t> </a:t>
            </a:r>
            <a:r>
              <a:rPr lang="en-US" dirty="0" smtClean="0"/>
              <a:t>Markus Heyl</a:t>
            </a:r>
            <a:r>
              <a:rPr lang="en-US" dirty="0"/>
              <a:t>, </a:t>
            </a:r>
            <a:r>
              <a:rPr lang="en-US" dirty="0" smtClean="0"/>
              <a:t>Marcello Dalmonte</a:t>
            </a:r>
            <a:r>
              <a:rPr lang="en-US" dirty="0"/>
              <a:t>, </a:t>
            </a:r>
            <a:r>
              <a:rPr lang="en-US" dirty="0" smtClean="0"/>
              <a:t>Peter Zoller</a:t>
            </a:r>
          </a:p>
          <a:p>
            <a:r>
              <a:rPr lang="en-US" dirty="0" smtClean="0"/>
              <a:t>Esteban Martinez</a:t>
            </a:r>
            <a:r>
              <a:rPr lang="en-US" dirty="0"/>
              <a:t>, </a:t>
            </a:r>
            <a:r>
              <a:rPr lang="en-US" dirty="0" smtClean="0"/>
              <a:t>Philipp Schindler</a:t>
            </a:r>
            <a:r>
              <a:rPr lang="en-US" dirty="0"/>
              <a:t>, </a:t>
            </a:r>
            <a:r>
              <a:rPr lang="en-US" dirty="0" smtClean="0"/>
              <a:t>Daniel </a:t>
            </a:r>
            <a:r>
              <a:rPr lang="en-US" dirty="0" err="1" smtClean="0"/>
              <a:t>Nigg</a:t>
            </a:r>
            <a:r>
              <a:rPr lang="en-US" dirty="0"/>
              <a:t>, </a:t>
            </a:r>
            <a:r>
              <a:rPr lang="en-US" dirty="0" smtClean="0"/>
              <a:t>Alexander Erhard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Thomas Monz</a:t>
            </a:r>
            <a:r>
              <a:rPr lang="en-US" dirty="0"/>
              <a:t>, </a:t>
            </a:r>
            <a:r>
              <a:rPr lang="en-US" dirty="0" smtClean="0"/>
              <a:t>Rainer Blatt</a:t>
            </a:r>
            <a:endParaRPr lang="en-US" dirty="0"/>
          </a:p>
        </p:txBody>
      </p:sp>
      <p:sp>
        <p:nvSpPr>
          <p:cNvPr id="44" name="Rechteck 43"/>
          <p:cNvSpPr/>
          <p:nvPr/>
        </p:nvSpPr>
        <p:spPr>
          <a:xfrm>
            <a:off x="1922509" y="5444956"/>
            <a:ext cx="147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Innsbruck </a:t>
            </a:r>
            <a:endParaRPr lang="en-US" sz="2400" dirty="0"/>
          </a:p>
        </p:txBody>
      </p:sp>
      <p:sp>
        <p:nvSpPr>
          <p:cNvPr id="45" name="Textfeld 44"/>
          <p:cNvSpPr txBox="1"/>
          <p:nvPr/>
        </p:nvSpPr>
        <p:spPr>
          <a:xfrm>
            <a:off x="76275" y="5848446"/>
            <a:ext cx="1315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Theory </a:t>
            </a:r>
          </a:p>
          <a:p>
            <a:r>
              <a:rPr lang="en-US" dirty="0" smtClean="0"/>
              <a:t>Experiment </a:t>
            </a:r>
          </a:p>
        </p:txBody>
      </p:sp>
    </p:spTree>
    <p:extLst>
      <p:ext uri="{BB962C8B-B14F-4D97-AF65-F5344CB8AC3E}">
        <p14:creationId xmlns:p14="http://schemas.microsoft.com/office/powerpoint/2010/main" val="13332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fik 44"/>
          <p:cNvPicPr>
            <a:picLocks/>
          </p:cNvPicPr>
          <p:nvPr/>
        </p:nvPicPr>
        <p:blipFill rotWithShape="1">
          <a:blip r:embed="rId2"/>
          <a:srcRect l="23893" t="7827" r="24817" b="86426"/>
          <a:stretch/>
        </p:blipFill>
        <p:spPr>
          <a:xfrm rot="5400000" flipH="1">
            <a:off x="2710561" y="3338835"/>
            <a:ext cx="2119336" cy="3289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 smtClean="0"/>
                  <a:t>Results for weak coupling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3200" dirty="0" smtClean="0"/>
                  <a:t> </a:t>
                </a:r>
                <a:br>
                  <a:rPr lang="en-US" sz="3200" dirty="0" smtClean="0"/>
                </a:br>
                <a:endParaRPr lang="en-US" sz="3200" dirty="0"/>
              </a:p>
            </p:txBody>
          </p:sp>
        </mc:Choice>
        <mc:Fallback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hteck 15"/>
              <p:cNvSpPr/>
              <p:nvPr/>
            </p:nvSpPr>
            <p:spPr>
              <a:xfrm>
                <a:off x="2886644" y="1611129"/>
                <a:ext cx="2906437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phase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Rechtec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644" y="1611129"/>
                <a:ext cx="2906437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hteck 19"/>
              <p:cNvSpPr/>
              <p:nvPr/>
            </p:nvSpPr>
            <p:spPr>
              <a:xfrm>
                <a:off x="3796107" y="4293610"/>
                <a:ext cx="5518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Rechtec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107" y="4293610"/>
                <a:ext cx="55188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hteck 21"/>
              <p:cNvSpPr/>
              <p:nvPr/>
            </p:nvSpPr>
            <p:spPr>
              <a:xfrm>
                <a:off x="3800869" y="3292926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Rechtec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869" y="3292926"/>
                <a:ext cx="36580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hteck 22"/>
          <p:cNvSpPr/>
          <p:nvPr/>
        </p:nvSpPr>
        <p:spPr>
          <a:xfrm>
            <a:off x="1235387" y="2377400"/>
            <a:ext cx="2302907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 rotWithShape="1">
          <a:blip r:embed="rId2"/>
          <a:srcRect l="8410" t="14086" r="51852" b="15188"/>
          <a:stretch/>
        </p:blipFill>
        <p:spPr>
          <a:xfrm>
            <a:off x="1209035" y="2461976"/>
            <a:ext cx="2372004" cy="2110840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 rotWithShape="1">
          <a:blip r:embed="rId2"/>
          <a:srcRect l="50907" t="13098" r="9355" b="16176"/>
          <a:stretch/>
        </p:blipFill>
        <p:spPr>
          <a:xfrm>
            <a:off x="5104032" y="2463456"/>
            <a:ext cx="2372004" cy="21108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feld 26"/>
              <p:cNvSpPr txBox="1"/>
              <p:nvPr/>
            </p:nvSpPr>
            <p:spPr>
              <a:xfrm>
                <a:off x="1280555" y="2508939"/>
                <a:ext cx="130676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555" y="2508939"/>
                <a:ext cx="1306768" cy="400110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feld 24"/>
              <p:cNvSpPr txBox="1"/>
              <p:nvPr/>
            </p:nvSpPr>
            <p:spPr>
              <a:xfrm>
                <a:off x="5147822" y="2548156"/>
                <a:ext cx="130676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822" y="2548156"/>
                <a:ext cx="1306768" cy="400110"/>
              </a:xfrm>
              <a:prstGeom prst="rect">
                <a:avLst/>
              </a:prstGeom>
              <a:blipFill>
                <a:blip r:embed="rId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feld 36"/>
              <p:cNvSpPr txBox="1"/>
              <p:nvPr/>
            </p:nvSpPr>
            <p:spPr>
              <a:xfrm rot="16200000">
                <a:off x="293738" y="3259071"/>
                <a:ext cx="1072231" cy="372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𝑡𝑚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7" name="Textfeld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93738" y="3259071"/>
                <a:ext cx="1072231" cy="372187"/>
              </a:xfrm>
              <a:prstGeom prst="rect">
                <a:avLst/>
              </a:prstGeom>
              <a:blipFill>
                <a:blip r:embed="rId9"/>
                <a:stretch>
                  <a:fillRect l="-9836" r="-24590" b="-5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feld 45"/>
              <p:cNvSpPr txBox="1"/>
              <p:nvPr/>
            </p:nvSpPr>
            <p:spPr>
              <a:xfrm>
                <a:off x="800102" y="4305508"/>
                <a:ext cx="596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6" name="Textfeld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2" y="4305508"/>
                <a:ext cx="59617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feld 46"/>
              <p:cNvSpPr txBox="1"/>
              <p:nvPr/>
            </p:nvSpPr>
            <p:spPr>
              <a:xfrm>
                <a:off x="801444" y="3618970"/>
                <a:ext cx="596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7" name="Textfeld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44" y="3618970"/>
                <a:ext cx="59617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feld 47"/>
              <p:cNvSpPr txBox="1"/>
              <p:nvPr/>
            </p:nvSpPr>
            <p:spPr>
              <a:xfrm>
                <a:off x="757296" y="2895869"/>
                <a:ext cx="596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8" name="Textfeld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96" y="2895869"/>
                <a:ext cx="59617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Freihandform 48"/>
          <p:cNvSpPr/>
          <p:nvPr/>
        </p:nvSpPr>
        <p:spPr>
          <a:xfrm>
            <a:off x="6663866" y="4229229"/>
            <a:ext cx="349292" cy="284691"/>
          </a:xfrm>
          <a:custGeom>
            <a:avLst/>
            <a:gdLst>
              <a:gd name="connsiteX0" fmla="*/ 363794 w 363794"/>
              <a:gd name="connsiteY0" fmla="*/ 158063 h 218304"/>
              <a:gd name="connsiteX1" fmla="*/ 176981 w 363794"/>
              <a:gd name="connsiteY1" fmla="*/ 217057 h 218304"/>
              <a:gd name="connsiteX2" fmla="*/ 0 w 363794"/>
              <a:gd name="connsiteY2" fmla="*/ 108902 h 218304"/>
              <a:gd name="connsiteX3" fmla="*/ 176981 w 363794"/>
              <a:gd name="connsiteY3" fmla="*/ 747 h 218304"/>
              <a:gd name="connsiteX4" fmla="*/ 344129 w 363794"/>
              <a:gd name="connsiteY4" fmla="*/ 69573 h 218304"/>
              <a:gd name="connsiteX0" fmla="*/ 363795 w 363795"/>
              <a:gd name="connsiteY0" fmla="*/ 158063 h 230473"/>
              <a:gd name="connsiteX1" fmla="*/ 179473 w 363795"/>
              <a:gd name="connsiteY1" fmla="*/ 229514 h 230473"/>
              <a:gd name="connsiteX2" fmla="*/ 1 w 363795"/>
              <a:gd name="connsiteY2" fmla="*/ 108902 h 230473"/>
              <a:gd name="connsiteX3" fmla="*/ 176982 w 363795"/>
              <a:gd name="connsiteY3" fmla="*/ 747 h 230473"/>
              <a:gd name="connsiteX4" fmla="*/ 344130 w 363795"/>
              <a:gd name="connsiteY4" fmla="*/ 69573 h 230473"/>
              <a:gd name="connsiteX0" fmla="*/ 363795 w 363795"/>
              <a:gd name="connsiteY0" fmla="*/ 158063 h 247676"/>
              <a:gd name="connsiteX1" fmla="*/ 179473 w 363795"/>
              <a:gd name="connsiteY1" fmla="*/ 246954 h 247676"/>
              <a:gd name="connsiteX2" fmla="*/ 1 w 363795"/>
              <a:gd name="connsiteY2" fmla="*/ 108902 h 247676"/>
              <a:gd name="connsiteX3" fmla="*/ 176982 w 363795"/>
              <a:gd name="connsiteY3" fmla="*/ 747 h 247676"/>
              <a:gd name="connsiteX4" fmla="*/ 344130 w 363795"/>
              <a:gd name="connsiteY4" fmla="*/ 69573 h 247676"/>
              <a:gd name="connsiteX0" fmla="*/ 363795 w 363795"/>
              <a:gd name="connsiteY0" fmla="*/ 158063 h 247327"/>
              <a:gd name="connsiteX1" fmla="*/ 179473 w 363795"/>
              <a:gd name="connsiteY1" fmla="*/ 246954 h 247327"/>
              <a:gd name="connsiteX2" fmla="*/ 1 w 363795"/>
              <a:gd name="connsiteY2" fmla="*/ 108902 h 247327"/>
              <a:gd name="connsiteX3" fmla="*/ 176982 w 363795"/>
              <a:gd name="connsiteY3" fmla="*/ 747 h 247327"/>
              <a:gd name="connsiteX4" fmla="*/ 344130 w 363795"/>
              <a:gd name="connsiteY4" fmla="*/ 69573 h 247327"/>
              <a:gd name="connsiteX0" fmla="*/ 363795 w 363795"/>
              <a:gd name="connsiteY0" fmla="*/ 158063 h 247512"/>
              <a:gd name="connsiteX1" fmla="*/ 179473 w 363795"/>
              <a:gd name="connsiteY1" fmla="*/ 246954 h 247512"/>
              <a:gd name="connsiteX2" fmla="*/ 1 w 363795"/>
              <a:gd name="connsiteY2" fmla="*/ 108902 h 247512"/>
              <a:gd name="connsiteX3" fmla="*/ 176982 w 363795"/>
              <a:gd name="connsiteY3" fmla="*/ 747 h 247512"/>
              <a:gd name="connsiteX4" fmla="*/ 344130 w 363795"/>
              <a:gd name="connsiteY4" fmla="*/ 69573 h 247512"/>
              <a:gd name="connsiteX0" fmla="*/ 346355 w 346355"/>
              <a:gd name="connsiteY0" fmla="*/ 158063 h 247996"/>
              <a:gd name="connsiteX1" fmla="*/ 162033 w 346355"/>
              <a:gd name="connsiteY1" fmla="*/ 246954 h 247996"/>
              <a:gd name="connsiteX2" fmla="*/ 2 w 346355"/>
              <a:gd name="connsiteY2" fmla="*/ 108902 h 247996"/>
              <a:gd name="connsiteX3" fmla="*/ 159542 w 346355"/>
              <a:gd name="connsiteY3" fmla="*/ 747 h 247996"/>
              <a:gd name="connsiteX4" fmla="*/ 326690 w 346355"/>
              <a:gd name="connsiteY4" fmla="*/ 69573 h 247996"/>
              <a:gd name="connsiteX0" fmla="*/ 346492 w 346492"/>
              <a:gd name="connsiteY0" fmla="*/ 158063 h 247996"/>
              <a:gd name="connsiteX1" fmla="*/ 162170 w 346492"/>
              <a:gd name="connsiteY1" fmla="*/ 246954 h 247996"/>
              <a:gd name="connsiteX2" fmla="*/ 139 w 346492"/>
              <a:gd name="connsiteY2" fmla="*/ 108902 h 247996"/>
              <a:gd name="connsiteX3" fmla="*/ 159679 w 346492"/>
              <a:gd name="connsiteY3" fmla="*/ 747 h 247996"/>
              <a:gd name="connsiteX4" fmla="*/ 326827 w 346492"/>
              <a:gd name="connsiteY4" fmla="*/ 69573 h 247996"/>
              <a:gd name="connsiteX0" fmla="*/ 346365 w 346365"/>
              <a:gd name="connsiteY0" fmla="*/ 180234 h 270167"/>
              <a:gd name="connsiteX1" fmla="*/ 162043 w 346365"/>
              <a:gd name="connsiteY1" fmla="*/ 269125 h 270167"/>
              <a:gd name="connsiteX2" fmla="*/ 12 w 346365"/>
              <a:gd name="connsiteY2" fmla="*/ 131073 h 270167"/>
              <a:gd name="connsiteX3" fmla="*/ 154569 w 346365"/>
              <a:gd name="connsiteY3" fmla="*/ 494 h 270167"/>
              <a:gd name="connsiteX4" fmla="*/ 326700 w 346365"/>
              <a:gd name="connsiteY4" fmla="*/ 91744 h 270167"/>
              <a:gd name="connsiteX0" fmla="*/ 346372 w 346372"/>
              <a:gd name="connsiteY0" fmla="*/ 179944 h 269877"/>
              <a:gd name="connsiteX1" fmla="*/ 162050 w 346372"/>
              <a:gd name="connsiteY1" fmla="*/ 268835 h 269877"/>
              <a:gd name="connsiteX2" fmla="*/ 19 w 346372"/>
              <a:gd name="connsiteY2" fmla="*/ 130783 h 269877"/>
              <a:gd name="connsiteX3" fmla="*/ 154576 w 346372"/>
              <a:gd name="connsiteY3" fmla="*/ 204 h 269877"/>
              <a:gd name="connsiteX4" fmla="*/ 326707 w 346372"/>
              <a:gd name="connsiteY4" fmla="*/ 91454 h 269877"/>
              <a:gd name="connsiteX0" fmla="*/ 346366 w 359091"/>
              <a:gd name="connsiteY0" fmla="*/ 179904 h 269837"/>
              <a:gd name="connsiteX1" fmla="*/ 162044 w 359091"/>
              <a:gd name="connsiteY1" fmla="*/ 268795 h 269837"/>
              <a:gd name="connsiteX2" fmla="*/ 13 w 359091"/>
              <a:gd name="connsiteY2" fmla="*/ 130743 h 269837"/>
              <a:gd name="connsiteX3" fmla="*/ 154570 w 359091"/>
              <a:gd name="connsiteY3" fmla="*/ 164 h 269837"/>
              <a:gd name="connsiteX4" fmla="*/ 359091 w 359091"/>
              <a:gd name="connsiteY4" fmla="*/ 106364 h 269837"/>
              <a:gd name="connsiteX0" fmla="*/ 346366 w 359091"/>
              <a:gd name="connsiteY0" fmla="*/ 179981 h 269914"/>
              <a:gd name="connsiteX1" fmla="*/ 162044 w 359091"/>
              <a:gd name="connsiteY1" fmla="*/ 268872 h 269914"/>
              <a:gd name="connsiteX2" fmla="*/ 13 w 359091"/>
              <a:gd name="connsiteY2" fmla="*/ 130820 h 269914"/>
              <a:gd name="connsiteX3" fmla="*/ 154570 w 359091"/>
              <a:gd name="connsiteY3" fmla="*/ 241 h 269914"/>
              <a:gd name="connsiteX4" fmla="*/ 359091 w 359091"/>
              <a:gd name="connsiteY4" fmla="*/ 106441 h 269914"/>
              <a:gd name="connsiteX0" fmla="*/ 346366 w 359091"/>
              <a:gd name="connsiteY0" fmla="*/ 179981 h 269070"/>
              <a:gd name="connsiteX1" fmla="*/ 162044 w 359091"/>
              <a:gd name="connsiteY1" fmla="*/ 268872 h 269070"/>
              <a:gd name="connsiteX2" fmla="*/ 13 w 359091"/>
              <a:gd name="connsiteY2" fmla="*/ 130820 h 269070"/>
              <a:gd name="connsiteX3" fmla="*/ 154570 w 359091"/>
              <a:gd name="connsiteY3" fmla="*/ 241 h 269070"/>
              <a:gd name="connsiteX4" fmla="*/ 359091 w 359091"/>
              <a:gd name="connsiteY4" fmla="*/ 106441 h 269070"/>
              <a:gd name="connsiteX0" fmla="*/ 346366 w 359091"/>
              <a:gd name="connsiteY0" fmla="*/ 179981 h 269070"/>
              <a:gd name="connsiteX1" fmla="*/ 162044 w 359091"/>
              <a:gd name="connsiteY1" fmla="*/ 268872 h 269070"/>
              <a:gd name="connsiteX2" fmla="*/ 13 w 359091"/>
              <a:gd name="connsiteY2" fmla="*/ 130820 h 269070"/>
              <a:gd name="connsiteX3" fmla="*/ 154570 w 359091"/>
              <a:gd name="connsiteY3" fmla="*/ 241 h 269070"/>
              <a:gd name="connsiteX4" fmla="*/ 359091 w 359091"/>
              <a:gd name="connsiteY4" fmla="*/ 106441 h 269070"/>
              <a:gd name="connsiteX0" fmla="*/ 346366 w 359091"/>
              <a:gd name="connsiteY0" fmla="*/ 179936 h 269025"/>
              <a:gd name="connsiteX1" fmla="*/ 162044 w 359091"/>
              <a:gd name="connsiteY1" fmla="*/ 268827 h 269025"/>
              <a:gd name="connsiteX2" fmla="*/ 13 w 359091"/>
              <a:gd name="connsiteY2" fmla="*/ 130775 h 269025"/>
              <a:gd name="connsiteX3" fmla="*/ 154570 w 359091"/>
              <a:gd name="connsiteY3" fmla="*/ 196 h 269025"/>
              <a:gd name="connsiteX4" fmla="*/ 359091 w 359091"/>
              <a:gd name="connsiteY4" fmla="*/ 106396 h 269025"/>
              <a:gd name="connsiteX0" fmla="*/ 346365 w 349124"/>
              <a:gd name="connsiteY0" fmla="*/ 179754 h 268843"/>
              <a:gd name="connsiteX1" fmla="*/ 162043 w 349124"/>
              <a:gd name="connsiteY1" fmla="*/ 268645 h 268843"/>
              <a:gd name="connsiteX2" fmla="*/ 12 w 349124"/>
              <a:gd name="connsiteY2" fmla="*/ 130593 h 268843"/>
              <a:gd name="connsiteX3" fmla="*/ 154569 w 349124"/>
              <a:gd name="connsiteY3" fmla="*/ 14 h 268843"/>
              <a:gd name="connsiteX4" fmla="*/ 349124 w 349124"/>
              <a:gd name="connsiteY4" fmla="*/ 123655 h 268843"/>
              <a:gd name="connsiteX0" fmla="*/ 346365 w 349124"/>
              <a:gd name="connsiteY0" fmla="*/ 179755 h 268844"/>
              <a:gd name="connsiteX1" fmla="*/ 162043 w 349124"/>
              <a:gd name="connsiteY1" fmla="*/ 268646 h 268844"/>
              <a:gd name="connsiteX2" fmla="*/ 12 w 349124"/>
              <a:gd name="connsiteY2" fmla="*/ 130594 h 268844"/>
              <a:gd name="connsiteX3" fmla="*/ 154569 w 349124"/>
              <a:gd name="connsiteY3" fmla="*/ 15 h 268844"/>
              <a:gd name="connsiteX4" fmla="*/ 349124 w 349124"/>
              <a:gd name="connsiteY4" fmla="*/ 123656 h 268844"/>
              <a:gd name="connsiteX0" fmla="*/ 346402 w 349161"/>
              <a:gd name="connsiteY0" fmla="*/ 194702 h 283791"/>
              <a:gd name="connsiteX1" fmla="*/ 162080 w 349161"/>
              <a:gd name="connsiteY1" fmla="*/ 283593 h 283791"/>
              <a:gd name="connsiteX2" fmla="*/ 49 w 349161"/>
              <a:gd name="connsiteY2" fmla="*/ 145541 h 283791"/>
              <a:gd name="connsiteX3" fmla="*/ 174539 w 349161"/>
              <a:gd name="connsiteY3" fmla="*/ 12 h 283791"/>
              <a:gd name="connsiteX4" fmla="*/ 349161 w 349161"/>
              <a:gd name="connsiteY4" fmla="*/ 138603 h 283791"/>
              <a:gd name="connsiteX0" fmla="*/ 346402 w 349161"/>
              <a:gd name="connsiteY0" fmla="*/ 195285 h 284374"/>
              <a:gd name="connsiteX1" fmla="*/ 162080 w 349161"/>
              <a:gd name="connsiteY1" fmla="*/ 284176 h 284374"/>
              <a:gd name="connsiteX2" fmla="*/ 49 w 349161"/>
              <a:gd name="connsiteY2" fmla="*/ 146124 h 284374"/>
              <a:gd name="connsiteX3" fmla="*/ 174539 w 349161"/>
              <a:gd name="connsiteY3" fmla="*/ 595 h 284374"/>
              <a:gd name="connsiteX4" fmla="*/ 349161 w 349161"/>
              <a:gd name="connsiteY4" fmla="*/ 139186 h 284374"/>
              <a:gd name="connsiteX0" fmla="*/ 346533 w 349292"/>
              <a:gd name="connsiteY0" fmla="*/ 195285 h 284374"/>
              <a:gd name="connsiteX1" fmla="*/ 162211 w 349292"/>
              <a:gd name="connsiteY1" fmla="*/ 284176 h 284374"/>
              <a:gd name="connsiteX2" fmla="*/ 180 w 349292"/>
              <a:gd name="connsiteY2" fmla="*/ 146124 h 284374"/>
              <a:gd name="connsiteX3" fmla="*/ 142280 w 349292"/>
              <a:gd name="connsiteY3" fmla="*/ 595 h 284374"/>
              <a:gd name="connsiteX4" fmla="*/ 349292 w 349292"/>
              <a:gd name="connsiteY4" fmla="*/ 139186 h 284374"/>
              <a:gd name="connsiteX0" fmla="*/ 339059 w 349292"/>
              <a:gd name="connsiteY0" fmla="*/ 192793 h 285084"/>
              <a:gd name="connsiteX1" fmla="*/ 162211 w 349292"/>
              <a:gd name="connsiteY1" fmla="*/ 284176 h 285084"/>
              <a:gd name="connsiteX2" fmla="*/ 180 w 349292"/>
              <a:gd name="connsiteY2" fmla="*/ 146124 h 285084"/>
              <a:gd name="connsiteX3" fmla="*/ 142280 w 349292"/>
              <a:gd name="connsiteY3" fmla="*/ 595 h 285084"/>
              <a:gd name="connsiteX4" fmla="*/ 349292 w 349292"/>
              <a:gd name="connsiteY4" fmla="*/ 139186 h 285084"/>
              <a:gd name="connsiteX0" fmla="*/ 339059 w 349292"/>
              <a:gd name="connsiteY0" fmla="*/ 192793 h 285178"/>
              <a:gd name="connsiteX1" fmla="*/ 162211 w 349292"/>
              <a:gd name="connsiteY1" fmla="*/ 284176 h 285178"/>
              <a:gd name="connsiteX2" fmla="*/ 180 w 349292"/>
              <a:gd name="connsiteY2" fmla="*/ 146124 h 285178"/>
              <a:gd name="connsiteX3" fmla="*/ 142280 w 349292"/>
              <a:gd name="connsiteY3" fmla="*/ 595 h 285178"/>
              <a:gd name="connsiteX4" fmla="*/ 349292 w 349292"/>
              <a:gd name="connsiteY4" fmla="*/ 139186 h 285178"/>
              <a:gd name="connsiteX0" fmla="*/ 339059 w 349292"/>
              <a:gd name="connsiteY0" fmla="*/ 192793 h 284691"/>
              <a:gd name="connsiteX1" fmla="*/ 162211 w 349292"/>
              <a:gd name="connsiteY1" fmla="*/ 284176 h 284691"/>
              <a:gd name="connsiteX2" fmla="*/ 180 w 349292"/>
              <a:gd name="connsiteY2" fmla="*/ 146124 h 284691"/>
              <a:gd name="connsiteX3" fmla="*/ 142280 w 349292"/>
              <a:gd name="connsiteY3" fmla="*/ 595 h 284691"/>
              <a:gd name="connsiteX4" fmla="*/ 349292 w 349292"/>
              <a:gd name="connsiteY4" fmla="*/ 139186 h 28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292" h="284691">
                <a:moveTo>
                  <a:pt x="339059" y="192793"/>
                </a:moveTo>
                <a:cubicBezTo>
                  <a:pt x="308358" y="253793"/>
                  <a:pt x="263539" y="289462"/>
                  <a:pt x="162211" y="284176"/>
                </a:cubicBezTo>
                <a:cubicBezTo>
                  <a:pt x="60883" y="278890"/>
                  <a:pt x="3502" y="193388"/>
                  <a:pt x="180" y="146124"/>
                </a:cubicBezTo>
                <a:cubicBezTo>
                  <a:pt x="-3142" y="98861"/>
                  <a:pt x="39247" y="9225"/>
                  <a:pt x="142280" y="595"/>
                </a:cubicBezTo>
                <a:cubicBezTo>
                  <a:pt x="245313" y="-8035"/>
                  <a:pt x="311835" y="79071"/>
                  <a:pt x="349292" y="139186"/>
                </a:cubicBezTo>
              </a:path>
            </a:pathLst>
          </a:cu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ihandform 49"/>
          <p:cNvSpPr/>
          <p:nvPr/>
        </p:nvSpPr>
        <p:spPr>
          <a:xfrm>
            <a:off x="6655797" y="3877631"/>
            <a:ext cx="349292" cy="284691"/>
          </a:xfrm>
          <a:custGeom>
            <a:avLst/>
            <a:gdLst>
              <a:gd name="connsiteX0" fmla="*/ 363794 w 363794"/>
              <a:gd name="connsiteY0" fmla="*/ 158063 h 218304"/>
              <a:gd name="connsiteX1" fmla="*/ 176981 w 363794"/>
              <a:gd name="connsiteY1" fmla="*/ 217057 h 218304"/>
              <a:gd name="connsiteX2" fmla="*/ 0 w 363794"/>
              <a:gd name="connsiteY2" fmla="*/ 108902 h 218304"/>
              <a:gd name="connsiteX3" fmla="*/ 176981 w 363794"/>
              <a:gd name="connsiteY3" fmla="*/ 747 h 218304"/>
              <a:gd name="connsiteX4" fmla="*/ 344129 w 363794"/>
              <a:gd name="connsiteY4" fmla="*/ 69573 h 218304"/>
              <a:gd name="connsiteX0" fmla="*/ 363795 w 363795"/>
              <a:gd name="connsiteY0" fmla="*/ 158063 h 230473"/>
              <a:gd name="connsiteX1" fmla="*/ 179473 w 363795"/>
              <a:gd name="connsiteY1" fmla="*/ 229514 h 230473"/>
              <a:gd name="connsiteX2" fmla="*/ 1 w 363795"/>
              <a:gd name="connsiteY2" fmla="*/ 108902 h 230473"/>
              <a:gd name="connsiteX3" fmla="*/ 176982 w 363795"/>
              <a:gd name="connsiteY3" fmla="*/ 747 h 230473"/>
              <a:gd name="connsiteX4" fmla="*/ 344130 w 363795"/>
              <a:gd name="connsiteY4" fmla="*/ 69573 h 230473"/>
              <a:gd name="connsiteX0" fmla="*/ 363795 w 363795"/>
              <a:gd name="connsiteY0" fmla="*/ 158063 h 247676"/>
              <a:gd name="connsiteX1" fmla="*/ 179473 w 363795"/>
              <a:gd name="connsiteY1" fmla="*/ 246954 h 247676"/>
              <a:gd name="connsiteX2" fmla="*/ 1 w 363795"/>
              <a:gd name="connsiteY2" fmla="*/ 108902 h 247676"/>
              <a:gd name="connsiteX3" fmla="*/ 176982 w 363795"/>
              <a:gd name="connsiteY3" fmla="*/ 747 h 247676"/>
              <a:gd name="connsiteX4" fmla="*/ 344130 w 363795"/>
              <a:gd name="connsiteY4" fmla="*/ 69573 h 247676"/>
              <a:gd name="connsiteX0" fmla="*/ 363795 w 363795"/>
              <a:gd name="connsiteY0" fmla="*/ 158063 h 247327"/>
              <a:gd name="connsiteX1" fmla="*/ 179473 w 363795"/>
              <a:gd name="connsiteY1" fmla="*/ 246954 h 247327"/>
              <a:gd name="connsiteX2" fmla="*/ 1 w 363795"/>
              <a:gd name="connsiteY2" fmla="*/ 108902 h 247327"/>
              <a:gd name="connsiteX3" fmla="*/ 176982 w 363795"/>
              <a:gd name="connsiteY3" fmla="*/ 747 h 247327"/>
              <a:gd name="connsiteX4" fmla="*/ 344130 w 363795"/>
              <a:gd name="connsiteY4" fmla="*/ 69573 h 247327"/>
              <a:gd name="connsiteX0" fmla="*/ 363795 w 363795"/>
              <a:gd name="connsiteY0" fmla="*/ 158063 h 247512"/>
              <a:gd name="connsiteX1" fmla="*/ 179473 w 363795"/>
              <a:gd name="connsiteY1" fmla="*/ 246954 h 247512"/>
              <a:gd name="connsiteX2" fmla="*/ 1 w 363795"/>
              <a:gd name="connsiteY2" fmla="*/ 108902 h 247512"/>
              <a:gd name="connsiteX3" fmla="*/ 176982 w 363795"/>
              <a:gd name="connsiteY3" fmla="*/ 747 h 247512"/>
              <a:gd name="connsiteX4" fmla="*/ 344130 w 363795"/>
              <a:gd name="connsiteY4" fmla="*/ 69573 h 247512"/>
              <a:gd name="connsiteX0" fmla="*/ 346355 w 346355"/>
              <a:gd name="connsiteY0" fmla="*/ 158063 h 247996"/>
              <a:gd name="connsiteX1" fmla="*/ 162033 w 346355"/>
              <a:gd name="connsiteY1" fmla="*/ 246954 h 247996"/>
              <a:gd name="connsiteX2" fmla="*/ 2 w 346355"/>
              <a:gd name="connsiteY2" fmla="*/ 108902 h 247996"/>
              <a:gd name="connsiteX3" fmla="*/ 159542 w 346355"/>
              <a:gd name="connsiteY3" fmla="*/ 747 h 247996"/>
              <a:gd name="connsiteX4" fmla="*/ 326690 w 346355"/>
              <a:gd name="connsiteY4" fmla="*/ 69573 h 247996"/>
              <a:gd name="connsiteX0" fmla="*/ 346492 w 346492"/>
              <a:gd name="connsiteY0" fmla="*/ 158063 h 247996"/>
              <a:gd name="connsiteX1" fmla="*/ 162170 w 346492"/>
              <a:gd name="connsiteY1" fmla="*/ 246954 h 247996"/>
              <a:gd name="connsiteX2" fmla="*/ 139 w 346492"/>
              <a:gd name="connsiteY2" fmla="*/ 108902 h 247996"/>
              <a:gd name="connsiteX3" fmla="*/ 159679 w 346492"/>
              <a:gd name="connsiteY3" fmla="*/ 747 h 247996"/>
              <a:gd name="connsiteX4" fmla="*/ 326827 w 346492"/>
              <a:gd name="connsiteY4" fmla="*/ 69573 h 247996"/>
              <a:gd name="connsiteX0" fmla="*/ 346365 w 346365"/>
              <a:gd name="connsiteY0" fmla="*/ 180234 h 270167"/>
              <a:gd name="connsiteX1" fmla="*/ 162043 w 346365"/>
              <a:gd name="connsiteY1" fmla="*/ 269125 h 270167"/>
              <a:gd name="connsiteX2" fmla="*/ 12 w 346365"/>
              <a:gd name="connsiteY2" fmla="*/ 131073 h 270167"/>
              <a:gd name="connsiteX3" fmla="*/ 154569 w 346365"/>
              <a:gd name="connsiteY3" fmla="*/ 494 h 270167"/>
              <a:gd name="connsiteX4" fmla="*/ 326700 w 346365"/>
              <a:gd name="connsiteY4" fmla="*/ 91744 h 270167"/>
              <a:gd name="connsiteX0" fmla="*/ 346372 w 346372"/>
              <a:gd name="connsiteY0" fmla="*/ 179944 h 269877"/>
              <a:gd name="connsiteX1" fmla="*/ 162050 w 346372"/>
              <a:gd name="connsiteY1" fmla="*/ 268835 h 269877"/>
              <a:gd name="connsiteX2" fmla="*/ 19 w 346372"/>
              <a:gd name="connsiteY2" fmla="*/ 130783 h 269877"/>
              <a:gd name="connsiteX3" fmla="*/ 154576 w 346372"/>
              <a:gd name="connsiteY3" fmla="*/ 204 h 269877"/>
              <a:gd name="connsiteX4" fmla="*/ 326707 w 346372"/>
              <a:gd name="connsiteY4" fmla="*/ 91454 h 269877"/>
              <a:gd name="connsiteX0" fmla="*/ 346366 w 359091"/>
              <a:gd name="connsiteY0" fmla="*/ 179904 h 269837"/>
              <a:gd name="connsiteX1" fmla="*/ 162044 w 359091"/>
              <a:gd name="connsiteY1" fmla="*/ 268795 h 269837"/>
              <a:gd name="connsiteX2" fmla="*/ 13 w 359091"/>
              <a:gd name="connsiteY2" fmla="*/ 130743 h 269837"/>
              <a:gd name="connsiteX3" fmla="*/ 154570 w 359091"/>
              <a:gd name="connsiteY3" fmla="*/ 164 h 269837"/>
              <a:gd name="connsiteX4" fmla="*/ 359091 w 359091"/>
              <a:gd name="connsiteY4" fmla="*/ 106364 h 269837"/>
              <a:gd name="connsiteX0" fmla="*/ 346366 w 359091"/>
              <a:gd name="connsiteY0" fmla="*/ 179981 h 269914"/>
              <a:gd name="connsiteX1" fmla="*/ 162044 w 359091"/>
              <a:gd name="connsiteY1" fmla="*/ 268872 h 269914"/>
              <a:gd name="connsiteX2" fmla="*/ 13 w 359091"/>
              <a:gd name="connsiteY2" fmla="*/ 130820 h 269914"/>
              <a:gd name="connsiteX3" fmla="*/ 154570 w 359091"/>
              <a:gd name="connsiteY3" fmla="*/ 241 h 269914"/>
              <a:gd name="connsiteX4" fmla="*/ 359091 w 359091"/>
              <a:gd name="connsiteY4" fmla="*/ 106441 h 269914"/>
              <a:gd name="connsiteX0" fmla="*/ 346366 w 359091"/>
              <a:gd name="connsiteY0" fmla="*/ 179981 h 269070"/>
              <a:gd name="connsiteX1" fmla="*/ 162044 w 359091"/>
              <a:gd name="connsiteY1" fmla="*/ 268872 h 269070"/>
              <a:gd name="connsiteX2" fmla="*/ 13 w 359091"/>
              <a:gd name="connsiteY2" fmla="*/ 130820 h 269070"/>
              <a:gd name="connsiteX3" fmla="*/ 154570 w 359091"/>
              <a:gd name="connsiteY3" fmla="*/ 241 h 269070"/>
              <a:gd name="connsiteX4" fmla="*/ 359091 w 359091"/>
              <a:gd name="connsiteY4" fmla="*/ 106441 h 269070"/>
              <a:gd name="connsiteX0" fmla="*/ 346366 w 359091"/>
              <a:gd name="connsiteY0" fmla="*/ 179981 h 269070"/>
              <a:gd name="connsiteX1" fmla="*/ 162044 w 359091"/>
              <a:gd name="connsiteY1" fmla="*/ 268872 h 269070"/>
              <a:gd name="connsiteX2" fmla="*/ 13 w 359091"/>
              <a:gd name="connsiteY2" fmla="*/ 130820 h 269070"/>
              <a:gd name="connsiteX3" fmla="*/ 154570 w 359091"/>
              <a:gd name="connsiteY3" fmla="*/ 241 h 269070"/>
              <a:gd name="connsiteX4" fmla="*/ 359091 w 359091"/>
              <a:gd name="connsiteY4" fmla="*/ 106441 h 269070"/>
              <a:gd name="connsiteX0" fmla="*/ 346366 w 359091"/>
              <a:gd name="connsiteY0" fmla="*/ 179936 h 269025"/>
              <a:gd name="connsiteX1" fmla="*/ 162044 w 359091"/>
              <a:gd name="connsiteY1" fmla="*/ 268827 h 269025"/>
              <a:gd name="connsiteX2" fmla="*/ 13 w 359091"/>
              <a:gd name="connsiteY2" fmla="*/ 130775 h 269025"/>
              <a:gd name="connsiteX3" fmla="*/ 154570 w 359091"/>
              <a:gd name="connsiteY3" fmla="*/ 196 h 269025"/>
              <a:gd name="connsiteX4" fmla="*/ 359091 w 359091"/>
              <a:gd name="connsiteY4" fmla="*/ 106396 h 269025"/>
              <a:gd name="connsiteX0" fmla="*/ 346365 w 349124"/>
              <a:gd name="connsiteY0" fmla="*/ 179754 h 268843"/>
              <a:gd name="connsiteX1" fmla="*/ 162043 w 349124"/>
              <a:gd name="connsiteY1" fmla="*/ 268645 h 268843"/>
              <a:gd name="connsiteX2" fmla="*/ 12 w 349124"/>
              <a:gd name="connsiteY2" fmla="*/ 130593 h 268843"/>
              <a:gd name="connsiteX3" fmla="*/ 154569 w 349124"/>
              <a:gd name="connsiteY3" fmla="*/ 14 h 268843"/>
              <a:gd name="connsiteX4" fmla="*/ 349124 w 349124"/>
              <a:gd name="connsiteY4" fmla="*/ 123655 h 268843"/>
              <a:gd name="connsiteX0" fmla="*/ 346365 w 349124"/>
              <a:gd name="connsiteY0" fmla="*/ 179755 h 268844"/>
              <a:gd name="connsiteX1" fmla="*/ 162043 w 349124"/>
              <a:gd name="connsiteY1" fmla="*/ 268646 h 268844"/>
              <a:gd name="connsiteX2" fmla="*/ 12 w 349124"/>
              <a:gd name="connsiteY2" fmla="*/ 130594 h 268844"/>
              <a:gd name="connsiteX3" fmla="*/ 154569 w 349124"/>
              <a:gd name="connsiteY3" fmla="*/ 15 h 268844"/>
              <a:gd name="connsiteX4" fmla="*/ 349124 w 349124"/>
              <a:gd name="connsiteY4" fmla="*/ 123656 h 268844"/>
              <a:gd name="connsiteX0" fmla="*/ 346402 w 349161"/>
              <a:gd name="connsiteY0" fmla="*/ 194702 h 283791"/>
              <a:gd name="connsiteX1" fmla="*/ 162080 w 349161"/>
              <a:gd name="connsiteY1" fmla="*/ 283593 h 283791"/>
              <a:gd name="connsiteX2" fmla="*/ 49 w 349161"/>
              <a:gd name="connsiteY2" fmla="*/ 145541 h 283791"/>
              <a:gd name="connsiteX3" fmla="*/ 174539 w 349161"/>
              <a:gd name="connsiteY3" fmla="*/ 12 h 283791"/>
              <a:gd name="connsiteX4" fmla="*/ 349161 w 349161"/>
              <a:gd name="connsiteY4" fmla="*/ 138603 h 283791"/>
              <a:gd name="connsiteX0" fmla="*/ 346402 w 349161"/>
              <a:gd name="connsiteY0" fmla="*/ 195285 h 284374"/>
              <a:gd name="connsiteX1" fmla="*/ 162080 w 349161"/>
              <a:gd name="connsiteY1" fmla="*/ 284176 h 284374"/>
              <a:gd name="connsiteX2" fmla="*/ 49 w 349161"/>
              <a:gd name="connsiteY2" fmla="*/ 146124 h 284374"/>
              <a:gd name="connsiteX3" fmla="*/ 174539 w 349161"/>
              <a:gd name="connsiteY3" fmla="*/ 595 h 284374"/>
              <a:gd name="connsiteX4" fmla="*/ 349161 w 349161"/>
              <a:gd name="connsiteY4" fmla="*/ 139186 h 284374"/>
              <a:gd name="connsiteX0" fmla="*/ 346533 w 349292"/>
              <a:gd name="connsiteY0" fmla="*/ 195285 h 284374"/>
              <a:gd name="connsiteX1" fmla="*/ 162211 w 349292"/>
              <a:gd name="connsiteY1" fmla="*/ 284176 h 284374"/>
              <a:gd name="connsiteX2" fmla="*/ 180 w 349292"/>
              <a:gd name="connsiteY2" fmla="*/ 146124 h 284374"/>
              <a:gd name="connsiteX3" fmla="*/ 142280 w 349292"/>
              <a:gd name="connsiteY3" fmla="*/ 595 h 284374"/>
              <a:gd name="connsiteX4" fmla="*/ 349292 w 349292"/>
              <a:gd name="connsiteY4" fmla="*/ 139186 h 284374"/>
              <a:gd name="connsiteX0" fmla="*/ 339059 w 349292"/>
              <a:gd name="connsiteY0" fmla="*/ 192793 h 285084"/>
              <a:gd name="connsiteX1" fmla="*/ 162211 w 349292"/>
              <a:gd name="connsiteY1" fmla="*/ 284176 h 285084"/>
              <a:gd name="connsiteX2" fmla="*/ 180 w 349292"/>
              <a:gd name="connsiteY2" fmla="*/ 146124 h 285084"/>
              <a:gd name="connsiteX3" fmla="*/ 142280 w 349292"/>
              <a:gd name="connsiteY3" fmla="*/ 595 h 285084"/>
              <a:gd name="connsiteX4" fmla="*/ 349292 w 349292"/>
              <a:gd name="connsiteY4" fmla="*/ 139186 h 285084"/>
              <a:gd name="connsiteX0" fmla="*/ 339059 w 349292"/>
              <a:gd name="connsiteY0" fmla="*/ 192793 h 285178"/>
              <a:gd name="connsiteX1" fmla="*/ 162211 w 349292"/>
              <a:gd name="connsiteY1" fmla="*/ 284176 h 285178"/>
              <a:gd name="connsiteX2" fmla="*/ 180 w 349292"/>
              <a:gd name="connsiteY2" fmla="*/ 146124 h 285178"/>
              <a:gd name="connsiteX3" fmla="*/ 142280 w 349292"/>
              <a:gd name="connsiteY3" fmla="*/ 595 h 285178"/>
              <a:gd name="connsiteX4" fmla="*/ 349292 w 349292"/>
              <a:gd name="connsiteY4" fmla="*/ 139186 h 285178"/>
              <a:gd name="connsiteX0" fmla="*/ 339059 w 349292"/>
              <a:gd name="connsiteY0" fmla="*/ 192793 h 284691"/>
              <a:gd name="connsiteX1" fmla="*/ 162211 w 349292"/>
              <a:gd name="connsiteY1" fmla="*/ 284176 h 284691"/>
              <a:gd name="connsiteX2" fmla="*/ 180 w 349292"/>
              <a:gd name="connsiteY2" fmla="*/ 146124 h 284691"/>
              <a:gd name="connsiteX3" fmla="*/ 142280 w 349292"/>
              <a:gd name="connsiteY3" fmla="*/ 595 h 284691"/>
              <a:gd name="connsiteX4" fmla="*/ 349292 w 349292"/>
              <a:gd name="connsiteY4" fmla="*/ 139186 h 28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292" h="284691">
                <a:moveTo>
                  <a:pt x="339059" y="192793"/>
                </a:moveTo>
                <a:cubicBezTo>
                  <a:pt x="308358" y="253793"/>
                  <a:pt x="263539" y="289462"/>
                  <a:pt x="162211" y="284176"/>
                </a:cubicBezTo>
                <a:cubicBezTo>
                  <a:pt x="60883" y="278890"/>
                  <a:pt x="3502" y="193388"/>
                  <a:pt x="180" y="146124"/>
                </a:cubicBezTo>
                <a:cubicBezTo>
                  <a:pt x="-3142" y="98861"/>
                  <a:pt x="39247" y="9225"/>
                  <a:pt x="142280" y="595"/>
                </a:cubicBezTo>
                <a:cubicBezTo>
                  <a:pt x="245313" y="-8035"/>
                  <a:pt x="311835" y="79071"/>
                  <a:pt x="349292" y="139186"/>
                </a:cubicBezTo>
              </a:path>
            </a:pathLst>
          </a:cu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Gerader Verbinder 54"/>
          <p:cNvCxnSpPr/>
          <p:nvPr/>
        </p:nvCxnSpPr>
        <p:spPr>
          <a:xfrm flipV="1">
            <a:off x="6290034" y="3868550"/>
            <a:ext cx="0" cy="686590"/>
          </a:xfrm>
          <a:prstGeom prst="line">
            <a:avLst/>
          </a:pr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9" name="Gerader Verbinder 58"/>
          <p:cNvCxnSpPr/>
          <p:nvPr/>
        </p:nvCxnSpPr>
        <p:spPr>
          <a:xfrm>
            <a:off x="6289425" y="4543497"/>
            <a:ext cx="1148601" cy="0"/>
          </a:xfrm>
          <a:prstGeom prst="line">
            <a:avLst/>
          </a:pr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2" name="Gerader Verbinder 61"/>
          <p:cNvCxnSpPr/>
          <p:nvPr/>
        </p:nvCxnSpPr>
        <p:spPr>
          <a:xfrm>
            <a:off x="7438026" y="4543497"/>
            <a:ext cx="229132" cy="0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7401462" y="3103673"/>
            <a:ext cx="1086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Vortices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Appear! 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65" name="Gerader Verbinder 64"/>
          <p:cNvCxnSpPr/>
          <p:nvPr/>
        </p:nvCxnSpPr>
        <p:spPr>
          <a:xfrm>
            <a:off x="6289425" y="3868550"/>
            <a:ext cx="1148601" cy="0"/>
          </a:xfrm>
          <a:prstGeom prst="line">
            <a:avLst/>
          </a:pr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8" name="Gerader Verbinder 67"/>
          <p:cNvCxnSpPr/>
          <p:nvPr/>
        </p:nvCxnSpPr>
        <p:spPr>
          <a:xfrm flipV="1">
            <a:off x="7997886" y="3877631"/>
            <a:ext cx="0" cy="672720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9" name="Gerader Verbinder 68"/>
          <p:cNvCxnSpPr/>
          <p:nvPr/>
        </p:nvCxnSpPr>
        <p:spPr>
          <a:xfrm>
            <a:off x="7174543" y="3868745"/>
            <a:ext cx="166306" cy="0"/>
          </a:xfrm>
          <a:prstGeom prst="line">
            <a:avLst/>
          </a:prstGeom>
          <a:ln w="28575">
            <a:headEnd type="arrow" w="lg" len="lg"/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2" name="Gerader Verbinder 71"/>
          <p:cNvCxnSpPr/>
          <p:nvPr/>
        </p:nvCxnSpPr>
        <p:spPr>
          <a:xfrm flipV="1">
            <a:off x="7633421" y="4450286"/>
            <a:ext cx="67474" cy="186422"/>
          </a:xfrm>
          <a:prstGeom prst="line">
            <a:avLst/>
          </a:pr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5" name="Gerader Verbinder 74"/>
          <p:cNvCxnSpPr/>
          <p:nvPr/>
        </p:nvCxnSpPr>
        <p:spPr>
          <a:xfrm flipV="1">
            <a:off x="7710648" y="4450286"/>
            <a:ext cx="67474" cy="186422"/>
          </a:xfrm>
          <a:prstGeom prst="line">
            <a:avLst/>
          </a:pr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7" name="Gerader Verbinder 76"/>
          <p:cNvCxnSpPr/>
          <p:nvPr/>
        </p:nvCxnSpPr>
        <p:spPr>
          <a:xfrm>
            <a:off x="7752618" y="4543497"/>
            <a:ext cx="229132" cy="0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8" name="Gerader Verbinder 77"/>
          <p:cNvCxnSpPr/>
          <p:nvPr/>
        </p:nvCxnSpPr>
        <p:spPr>
          <a:xfrm>
            <a:off x="7471279" y="3869413"/>
            <a:ext cx="229132" cy="0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9" name="Gerader Verbinder 78"/>
          <p:cNvCxnSpPr/>
          <p:nvPr/>
        </p:nvCxnSpPr>
        <p:spPr>
          <a:xfrm flipV="1">
            <a:off x="7666674" y="3776202"/>
            <a:ext cx="67474" cy="186422"/>
          </a:xfrm>
          <a:prstGeom prst="line">
            <a:avLst/>
          </a:pr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0" name="Gerader Verbinder 79"/>
          <p:cNvCxnSpPr/>
          <p:nvPr/>
        </p:nvCxnSpPr>
        <p:spPr>
          <a:xfrm flipV="1">
            <a:off x="7743901" y="3776202"/>
            <a:ext cx="67474" cy="186422"/>
          </a:xfrm>
          <a:prstGeom prst="line">
            <a:avLst/>
          </a:pr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1" name="Gerader Verbinder 80"/>
          <p:cNvCxnSpPr/>
          <p:nvPr/>
        </p:nvCxnSpPr>
        <p:spPr>
          <a:xfrm>
            <a:off x="7785871" y="3869413"/>
            <a:ext cx="229132" cy="0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feld 81"/>
              <p:cNvSpPr txBox="1"/>
              <p:nvPr/>
            </p:nvSpPr>
            <p:spPr>
              <a:xfrm>
                <a:off x="7944463" y="4163227"/>
                <a:ext cx="7826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2" name="Textfeld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463" y="4163227"/>
                <a:ext cx="782650" cy="369332"/>
              </a:xfrm>
              <a:prstGeom prst="rect">
                <a:avLst/>
              </a:prstGeom>
              <a:blipFill>
                <a:blip r:embed="rId1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feld 50"/>
              <p:cNvSpPr txBox="1"/>
              <p:nvPr/>
            </p:nvSpPr>
            <p:spPr>
              <a:xfrm>
                <a:off x="1493183" y="4656968"/>
                <a:ext cx="20451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momentum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1" name="Textfeld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183" y="4656968"/>
                <a:ext cx="2045111" cy="369332"/>
              </a:xfrm>
              <a:prstGeom prst="rect">
                <a:avLst/>
              </a:prstGeom>
              <a:blipFill>
                <a:blip r:embed="rId14"/>
                <a:stretch>
                  <a:fillRect l="-2687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feld 51"/>
              <p:cNvSpPr txBox="1"/>
              <p:nvPr/>
            </p:nvSpPr>
            <p:spPr>
              <a:xfrm>
                <a:off x="914293" y="4485089"/>
                <a:ext cx="596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2" name="Textfeld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293" y="4485089"/>
                <a:ext cx="59617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feld 52"/>
              <p:cNvSpPr txBox="1"/>
              <p:nvPr/>
            </p:nvSpPr>
            <p:spPr>
              <a:xfrm>
                <a:off x="3190918" y="4490335"/>
                <a:ext cx="596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3" name="Textfeld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918" y="4490335"/>
                <a:ext cx="59617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feld 53"/>
              <p:cNvSpPr txBox="1"/>
              <p:nvPr/>
            </p:nvSpPr>
            <p:spPr>
              <a:xfrm>
                <a:off x="2089827" y="4485089"/>
                <a:ext cx="596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4" name="Textfeld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827" y="4485089"/>
                <a:ext cx="59617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feld 55"/>
              <p:cNvSpPr txBox="1"/>
              <p:nvPr/>
            </p:nvSpPr>
            <p:spPr>
              <a:xfrm>
                <a:off x="5392915" y="4670699"/>
                <a:ext cx="20451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momentum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6" name="Textfeld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915" y="4670699"/>
                <a:ext cx="2045111" cy="369332"/>
              </a:xfrm>
              <a:prstGeom prst="rect">
                <a:avLst/>
              </a:prstGeom>
              <a:blipFill>
                <a:blip r:embed="rId18"/>
                <a:stretch>
                  <a:fillRect l="-268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feld 56"/>
              <p:cNvSpPr txBox="1"/>
              <p:nvPr/>
            </p:nvSpPr>
            <p:spPr>
              <a:xfrm>
                <a:off x="4804193" y="4498820"/>
                <a:ext cx="596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7" name="Textfeld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193" y="4498820"/>
                <a:ext cx="59617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feld 57"/>
              <p:cNvSpPr txBox="1"/>
              <p:nvPr/>
            </p:nvSpPr>
            <p:spPr>
              <a:xfrm>
                <a:off x="7070986" y="4504066"/>
                <a:ext cx="596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8" name="Textfeld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986" y="4504066"/>
                <a:ext cx="596172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feld 59"/>
              <p:cNvSpPr txBox="1"/>
              <p:nvPr/>
            </p:nvSpPr>
            <p:spPr>
              <a:xfrm>
                <a:off x="5987339" y="4506296"/>
                <a:ext cx="596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0" name="Textfeld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339" y="4506296"/>
                <a:ext cx="596172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feld 60"/>
              <p:cNvSpPr txBox="1"/>
              <p:nvPr/>
            </p:nvSpPr>
            <p:spPr>
              <a:xfrm>
                <a:off x="7683664" y="4485090"/>
                <a:ext cx="596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1" name="Textfeld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664" y="4485090"/>
                <a:ext cx="596172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Gerader Verbinder 62"/>
          <p:cNvCxnSpPr/>
          <p:nvPr/>
        </p:nvCxnSpPr>
        <p:spPr>
          <a:xfrm flipH="1">
            <a:off x="7155493" y="4547031"/>
            <a:ext cx="166306" cy="0"/>
          </a:xfrm>
          <a:prstGeom prst="line">
            <a:avLst/>
          </a:prstGeom>
          <a:ln w="28575">
            <a:headEnd type="arrow" w="lg" len="lg"/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hteck 63"/>
              <p:cNvSpPr/>
              <p:nvPr/>
            </p:nvSpPr>
            <p:spPr>
              <a:xfrm>
                <a:off x="3805326" y="2293579"/>
                <a:ext cx="3787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4" name="Rechteck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326" y="2293579"/>
                <a:ext cx="378758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Textfeld 105"/>
          <p:cNvSpPr txBox="1"/>
          <p:nvPr/>
        </p:nvSpPr>
        <p:spPr>
          <a:xfrm>
            <a:off x="1280555" y="5330042"/>
            <a:ext cx="4019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New dynamical topological invariant 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Rechteck 106"/>
              <p:cNvSpPr/>
              <p:nvPr/>
            </p:nvSpPr>
            <p:spPr>
              <a:xfrm>
                <a:off x="1280555" y="5530760"/>
                <a:ext cx="3946273" cy="1098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nary>
                        <m:naryPr>
                          <m:chr m:val="∮"/>
                          <m:limLoc m:val="undOvr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sub>
                          </m:sSub>
                          <m:r>
                            <m:rPr>
                              <m:brk m:alnAt="24"/>
                            </m:r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acc>
                            <m:accPr>
                              <m:chr m:val="̃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7" name="Rechteck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555" y="5530760"/>
                <a:ext cx="3946273" cy="109876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Rechteck 107"/>
              <p:cNvSpPr/>
              <p:nvPr/>
            </p:nvSpPr>
            <p:spPr>
              <a:xfrm>
                <a:off x="5418157" y="5898086"/>
                <a:ext cx="16096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8" name="Rechteck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157" y="5898086"/>
                <a:ext cx="1609671" cy="40011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Rechteck 108"/>
              <p:cNvSpPr/>
              <p:nvPr/>
            </p:nvSpPr>
            <p:spPr>
              <a:xfrm>
                <a:off x="3660025" y="6298196"/>
                <a:ext cx="144225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acc>
                  </m:oMath>
                </a14:m>
                <a:r>
                  <a:rPr lang="en-US" sz="2000" dirty="0" smtClean="0"/>
                  <a:t> # vortices</a:t>
                </a:r>
                <a:endParaRPr lang="en-US" sz="2000" dirty="0"/>
              </a:p>
            </p:txBody>
          </p:sp>
        </mc:Choice>
        <mc:Fallback>
          <p:sp>
            <p:nvSpPr>
              <p:cNvPr id="109" name="Rechteck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025" y="6298196"/>
                <a:ext cx="1442254" cy="400110"/>
              </a:xfrm>
              <a:prstGeom prst="rect">
                <a:avLst/>
              </a:prstGeom>
              <a:blipFill>
                <a:blip r:embed="rId26"/>
                <a:stretch>
                  <a:fillRect t="-7576" r="-4219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Rechteck 109"/>
          <p:cNvSpPr/>
          <p:nvPr/>
        </p:nvSpPr>
        <p:spPr>
          <a:xfrm>
            <a:off x="1235387" y="5224544"/>
            <a:ext cx="6202639" cy="14741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89089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/>
          <p:cNvPicPr>
            <a:picLocks noChangeAspect="1"/>
          </p:cNvPicPr>
          <p:nvPr/>
        </p:nvPicPr>
        <p:blipFill rotWithShape="1">
          <a:blip r:embed="rId2"/>
          <a:srcRect l="19186" t="1707" b="53741"/>
          <a:stretch/>
        </p:blipFill>
        <p:spPr>
          <a:xfrm>
            <a:off x="3170252" y="2190014"/>
            <a:ext cx="4125283" cy="22742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 smtClean="0"/>
                  <a:t>Abrupt changes of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/>
                  <a:t>indicate </a:t>
                </a:r>
                <a:br>
                  <a:rPr lang="en-US" sz="3200" dirty="0" smtClean="0"/>
                </a:br>
                <a:r>
                  <a:rPr lang="en-US" sz="3200" dirty="0" smtClean="0"/>
                  <a:t>topological transitions</a:t>
                </a:r>
                <a:endParaRPr lang="en-US" sz="3200" dirty="0"/>
              </a:p>
            </p:txBody>
          </p:sp>
        </mc:Choice>
        <mc:Fallback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32" b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feld 9"/>
              <p:cNvSpPr txBox="1"/>
              <p:nvPr/>
            </p:nvSpPr>
            <p:spPr>
              <a:xfrm>
                <a:off x="3093531" y="1690689"/>
                <a:ext cx="33367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Topological invariant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531" y="1690689"/>
                <a:ext cx="3336766" cy="461665"/>
              </a:xfrm>
              <a:prstGeom prst="rect">
                <a:avLst/>
              </a:prstGeom>
              <a:blipFill>
                <a:blip r:embed="rId4"/>
                <a:stretch>
                  <a:fillRect l="-273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feld 10"/>
              <p:cNvSpPr txBox="1"/>
              <p:nvPr/>
            </p:nvSpPr>
            <p:spPr>
              <a:xfrm>
                <a:off x="7234569" y="4209296"/>
                <a:ext cx="10979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569" y="4209296"/>
                <a:ext cx="1097929" cy="400110"/>
              </a:xfrm>
              <a:prstGeom prst="rect">
                <a:avLst/>
              </a:prstGeom>
              <a:blipFill>
                <a:blip r:embed="rId5"/>
                <a:stretch>
                  <a:fillRect l="-6111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feld 11"/>
              <p:cNvSpPr txBox="1"/>
              <p:nvPr/>
            </p:nvSpPr>
            <p:spPr>
              <a:xfrm>
                <a:off x="3199748" y="4354456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748" y="4354456"/>
                <a:ext cx="441146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feld 12"/>
              <p:cNvSpPr txBox="1"/>
              <p:nvPr/>
            </p:nvSpPr>
            <p:spPr>
              <a:xfrm>
                <a:off x="3922418" y="4354456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418" y="4354456"/>
                <a:ext cx="441146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feld 13"/>
              <p:cNvSpPr txBox="1"/>
              <p:nvPr/>
            </p:nvSpPr>
            <p:spPr>
              <a:xfrm>
                <a:off x="4645090" y="4354456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090" y="4354456"/>
                <a:ext cx="441146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feld 14"/>
              <p:cNvSpPr txBox="1"/>
              <p:nvPr/>
            </p:nvSpPr>
            <p:spPr>
              <a:xfrm>
                <a:off x="5367760" y="4354456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760" y="4354456"/>
                <a:ext cx="441146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feld 15"/>
              <p:cNvSpPr txBox="1"/>
              <p:nvPr/>
            </p:nvSpPr>
            <p:spPr>
              <a:xfrm>
                <a:off x="6083447" y="4356152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3447" y="4356152"/>
                <a:ext cx="441146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feld 16"/>
              <p:cNvSpPr txBox="1"/>
              <p:nvPr/>
            </p:nvSpPr>
            <p:spPr>
              <a:xfrm>
                <a:off x="6825779" y="4356152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779" y="4356152"/>
                <a:ext cx="441146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hteck 19"/>
          <p:cNvSpPr/>
          <p:nvPr/>
        </p:nvSpPr>
        <p:spPr>
          <a:xfrm>
            <a:off x="3249381" y="3693318"/>
            <a:ext cx="1724872" cy="682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feld 20"/>
              <p:cNvSpPr txBox="1"/>
              <p:nvPr/>
            </p:nvSpPr>
            <p:spPr>
              <a:xfrm>
                <a:off x="4365326" y="3293208"/>
                <a:ext cx="13067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326" y="3293208"/>
                <a:ext cx="1306768" cy="400110"/>
              </a:xfrm>
              <a:prstGeom prst="rect">
                <a:avLst/>
              </a:prstGeom>
              <a:blipFill>
                <a:blip r:embed="rId1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feld 21"/>
              <p:cNvSpPr txBox="1"/>
              <p:nvPr/>
            </p:nvSpPr>
            <p:spPr>
              <a:xfrm>
                <a:off x="5123529" y="2289613"/>
                <a:ext cx="13067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000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000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000" dirty="0">
                  <a:solidFill>
                    <a:srgbClr val="3333FF"/>
                  </a:solidFill>
                </a:endParaRPr>
              </a:p>
            </p:txBody>
          </p:sp>
        </mc:Choice>
        <mc:Fallback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529" y="2289613"/>
                <a:ext cx="1306768" cy="400110"/>
              </a:xfrm>
              <a:prstGeom prst="rect">
                <a:avLst/>
              </a:prstGeom>
              <a:blipFill>
                <a:blip r:embed="rId1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feld 22"/>
              <p:cNvSpPr txBox="1"/>
              <p:nvPr/>
            </p:nvSpPr>
            <p:spPr>
              <a:xfrm>
                <a:off x="2839571" y="2122658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571" y="2122658"/>
                <a:ext cx="441146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feld 23"/>
              <p:cNvSpPr txBox="1"/>
              <p:nvPr/>
            </p:nvSpPr>
            <p:spPr>
              <a:xfrm>
                <a:off x="2682253" y="3078575"/>
                <a:ext cx="6335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253" y="3078575"/>
                <a:ext cx="633507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feld 24"/>
              <p:cNvSpPr txBox="1"/>
              <p:nvPr/>
            </p:nvSpPr>
            <p:spPr>
              <a:xfrm>
                <a:off x="2679692" y="4104927"/>
                <a:ext cx="6335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692" y="4104927"/>
                <a:ext cx="633507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495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type of transition is this? </a:t>
            </a:r>
            <a:endParaRPr lang="en-US" sz="4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3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29904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Topological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parameter in 1+1D QED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A new type of topological dynamical transitions after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quenches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	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results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⟶0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	</a:t>
                </a:r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relation to “dynamical quantum phase transitions”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	</a:t>
                </a:r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results 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endParaRPr lang="en-US" sz="24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4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Conclusions</a:t>
                </a:r>
                <a:endParaRPr lang="en-US" sz="20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299040" cy="4351338"/>
              </a:xfrm>
              <a:blipFill>
                <a:blip r:embed="rId2"/>
                <a:stretch>
                  <a:fillRect l="-1101" t="-1961" r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85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29904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Topological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parameter in 1+1D QED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A new type of topological dynamical transitions after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quenches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	</a:t>
                </a:r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results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⟶0</m:t>
                    </m:r>
                  </m:oMath>
                </a14:m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relation to “dynamical quantum phase transitions”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	</a:t>
                </a:r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results 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endParaRPr lang="en-US" sz="24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4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Conclusions</a:t>
                </a:r>
                <a:endParaRPr lang="en-US" sz="20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299040" cy="4351338"/>
              </a:xfrm>
              <a:blipFill>
                <a:blip r:embed="rId2"/>
                <a:stretch>
                  <a:fillRect l="-1101" t="-1961" r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04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“</a:t>
            </a:r>
            <a:r>
              <a:rPr lang="en-US" sz="3200" dirty="0"/>
              <a:t>D</a:t>
            </a:r>
            <a:r>
              <a:rPr lang="en-US" sz="3200" dirty="0" smtClean="0"/>
              <a:t>ynamical quantum phase transition” (DQPT) </a:t>
            </a:r>
            <a:br>
              <a:rPr lang="en-US" sz="3200" dirty="0" smtClean="0"/>
            </a:br>
            <a:r>
              <a:rPr lang="en-US" sz="2400" dirty="0" smtClean="0"/>
              <a:t>(as known from condensed-matter models) 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5" name="Textfeld 4"/>
          <p:cNvSpPr txBox="1"/>
          <p:nvPr/>
        </p:nvSpPr>
        <p:spPr>
          <a:xfrm>
            <a:off x="628650" y="2233607"/>
            <a:ext cx="2438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Loschmidt amplitude 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feld 5"/>
              <p:cNvSpPr txBox="1"/>
              <p:nvPr/>
            </p:nvSpPr>
            <p:spPr>
              <a:xfrm>
                <a:off x="2964425" y="2256978"/>
                <a:ext cx="3654655" cy="3582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vac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 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|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vac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425" y="2256978"/>
                <a:ext cx="3654655" cy="358240"/>
              </a:xfrm>
              <a:prstGeom prst="rect">
                <a:avLst/>
              </a:prstGeom>
              <a:blipFill>
                <a:blip r:embed="rId2"/>
                <a:stretch>
                  <a:fillRect l="-833"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feld 25"/>
              <p:cNvSpPr txBox="1"/>
              <p:nvPr/>
            </p:nvSpPr>
            <p:spPr>
              <a:xfrm>
                <a:off x="628650" y="2727824"/>
                <a:ext cx="56683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Definition: 	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		DQPT = non-analyticity 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727824"/>
                <a:ext cx="5668347" cy="400110"/>
              </a:xfrm>
              <a:prstGeom prst="rect">
                <a:avLst/>
              </a:prstGeom>
              <a:blipFill>
                <a:blip r:embed="rId3"/>
                <a:stretch>
                  <a:fillRect l="-1075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feld 27"/>
          <p:cNvSpPr txBox="1"/>
          <p:nvPr/>
        </p:nvSpPr>
        <p:spPr>
          <a:xfrm>
            <a:off x="2906538" y="3518005"/>
            <a:ext cx="5309082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Signals breakdown in perturbative treatments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Scaling behavior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Robustness against perturbations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Features in entanglement 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628650" y="1471727"/>
            <a:ext cx="4773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First paper:  Heyl, Polkovnikov,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Kehrein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PRL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2013</a:t>
            </a:r>
          </a:p>
        </p:txBody>
      </p:sp>
      <p:sp>
        <p:nvSpPr>
          <p:cNvPr id="31" name="Rechteck 30"/>
          <p:cNvSpPr/>
          <p:nvPr/>
        </p:nvSpPr>
        <p:spPr>
          <a:xfrm>
            <a:off x="628650" y="3518005"/>
            <a:ext cx="2083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Features of DQPTs</a:t>
            </a:r>
            <a:endParaRPr lang="en-US" sz="2000" dirty="0"/>
          </a:p>
        </p:txBody>
      </p:sp>
      <p:sp>
        <p:nvSpPr>
          <p:cNvPr id="19" name="Textfeld 18"/>
          <p:cNvSpPr txBox="1"/>
          <p:nvPr/>
        </p:nvSpPr>
        <p:spPr>
          <a:xfrm>
            <a:off x="3194870" y="4955250"/>
            <a:ext cx="4897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25425" algn="l"/>
              </a:tabLst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Jurcevic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Shen, Hauke, Maier,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Brydges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225425" algn="l"/>
              </a:tabLst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Hempel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Lanyon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Heyl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Blatt, Roos,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PRL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2017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194870" y="5542589"/>
            <a:ext cx="3639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Gong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Ueda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arXiv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2017 </a:t>
            </a:r>
          </a:p>
        </p:txBody>
      </p:sp>
    </p:spTree>
    <p:extLst>
      <p:ext uri="{BB962C8B-B14F-4D97-AF65-F5344CB8AC3E}">
        <p14:creationId xmlns:p14="http://schemas.microsoft.com/office/powerpoint/2010/main" val="42801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6" grpId="0"/>
      <p:bldP spid="28" grpId="0"/>
      <p:bldP spid="31" grpId="0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rafik 52"/>
          <p:cNvPicPr>
            <a:picLocks noChangeAspect="1"/>
          </p:cNvPicPr>
          <p:nvPr/>
        </p:nvPicPr>
        <p:blipFill rotWithShape="1">
          <a:blip r:embed="rId2"/>
          <a:srcRect l="12246" b="59474"/>
          <a:stretch/>
        </p:blipFill>
        <p:spPr>
          <a:xfrm>
            <a:off x="4252887" y="2518630"/>
            <a:ext cx="3155361" cy="1671974"/>
          </a:xfrm>
          <a:prstGeom prst="rect">
            <a:avLst/>
          </a:prstGeom>
        </p:spPr>
      </p:pic>
      <p:sp>
        <p:nvSpPr>
          <p:cNvPr id="72" name="Rechteck 71"/>
          <p:cNvSpPr/>
          <p:nvPr/>
        </p:nvSpPr>
        <p:spPr>
          <a:xfrm>
            <a:off x="4335313" y="2632527"/>
            <a:ext cx="2743511" cy="1499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Features of entanglement in DQPTs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0" name="Textfeld 29"/>
          <p:cNvSpPr txBox="1"/>
          <p:nvPr/>
        </p:nvSpPr>
        <p:spPr>
          <a:xfrm>
            <a:off x="628650" y="1057569"/>
            <a:ext cx="8633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25425" algn="l"/>
              </a:tabLst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Jurcevic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Shen, Hauke, Maier,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Brydges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225425" algn="l"/>
              </a:tabLst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Hempel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Lanyon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Heyl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Blatt, Roos,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PRL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2017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5" name="Grafik 54"/>
          <p:cNvPicPr>
            <a:picLocks noChangeAspect="1"/>
          </p:cNvPicPr>
          <p:nvPr/>
        </p:nvPicPr>
        <p:blipFill rotWithShape="1">
          <a:blip r:embed="rId3"/>
          <a:srcRect l="13602" t="52393" r="8175" b="12116"/>
          <a:stretch/>
        </p:blipFill>
        <p:spPr>
          <a:xfrm>
            <a:off x="4252887" y="5458550"/>
            <a:ext cx="2865864" cy="1204332"/>
          </a:xfrm>
          <a:prstGeom prst="rect">
            <a:avLst/>
          </a:prstGeom>
        </p:spPr>
      </p:pic>
      <p:pic>
        <p:nvPicPr>
          <p:cNvPr id="56" name="Grafik 55"/>
          <p:cNvPicPr>
            <a:picLocks noChangeAspect="1"/>
          </p:cNvPicPr>
          <p:nvPr/>
        </p:nvPicPr>
        <p:blipFill rotWithShape="1">
          <a:blip r:embed="rId3"/>
          <a:srcRect l="14515" r="6350" b="62066"/>
          <a:stretch/>
        </p:blipFill>
        <p:spPr>
          <a:xfrm>
            <a:off x="4253990" y="4194339"/>
            <a:ext cx="2899317" cy="1287257"/>
          </a:xfrm>
          <a:prstGeom prst="rect">
            <a:avLst/>
          </a:prstGeom>
        </p:spPr>
      </p:pic>
      <p:sp>
        <p:nvSpPr>
          <p:cNvPr id="57" name="Rechteck 56"/>
          <p:cNvSpPr/>
          <p:nvPr/>
        </p:nvSpPr>
        <p:spPr>
          <a:xfrm>
            <a:off x="5176525" y="2609249"/>
            <a:ext cx="1913440" cy="588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hteck 57"/>
          <p:cNvSpPr/>
          <p:nvPr/>
        </p:nvSpPr>
        <p:spPr>
          <a:xfrm>
            <a:off x="5153834" y="2852111"/>
            <a:ext cx="692122" cy="578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hteck 58"/>
          <p:cNvSpPr/>
          <p:nvPr/>
        </p:nvSpPr>
        <p:spPr>
          <a:xfrm>
            <a:off x="5463064" y="2868441"/>
            <a:ext cx="692122" cy="578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hteck 59"/>
          <p:cNvSpPr/>
          <p:nvPr/>
        </p:nvSpPr>
        <p:spPr>
          <a:xfrm>
            <a:off x="5499895" y="2770536"/>
            <a:ext cx="692122" cy="578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hteck 60"/>
          <p:cNvSpPr/>
          <p:nvPr/>
        </p:nvSpPr>
        <p:spPr>
          <a:xfrm>
            <a:off x="5267515" y="3055816"/>
            <a:ext cx="692122" cy="578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hteck 61"/>
          <p:cNvSpPr/>
          <p:nvPr/>
        </p:nvSpPr>
        <p:spPr>
          <a:xfrm>
            <a:off x="6386702" y="2841545"/>
            <a:ext cx="692122" cy="578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feld 63"/>
          <p:cNvSpPr txBox="1"/>
          <p:nvPr/>
        </p:nvSpPr>
        <p:spPr>
          <a:xfrm>
            <a:off x="7081841" y="3981854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feld 64"/>
              <p:cNvSpPr txBox="1"/>
              <p:nvPr/>
            </p:nvSpPr>
            <p:spPr>
              <a:xfrm>
                <a:off x="3878167" y="2124344"/>
                <a:ext cx="2193870" cy="485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65" name="Textfeld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167" y="2124344"/>
                <a:ext cx="2193870" cy="485069"/>
              </a:xfrm>
              <a:prstGeom prst="rect">
                <a:avLst/>
              </a:prstGeom>
              <a:blipFill>
                <a:blip r:embed="rId4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feld 65"/>
          <p:cNvSpPr txBox="1"/>
          <p:nvPr/>
        </p:nvSpPr>
        <p:spPr>
          <a:xfrm rot="16200000">
            <a:off x="3493033" y="4441668"/>
            <a:ext cx="919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</a:t>
            </a:r>
            <a:r>
              <a:rPr lang="en-US" dirty="0" err="1" smtClean="0"/>
              <a:t>nt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entropy</a:t>
            </a:r>
            <a:endParaRPr lang="en-US" dirty="0"/>
          </a:p>
        </p:txBody>
      </p:sp>
      <p:sp>
        <p:nvSpPr>
          <p:cNvPr id="67" name="Textfeld 66"/>
          <p:cNvSpPr txBox="1"/>
          <p:nvPr/>
        </p:nvSpPr>
        <p:spPr>
          <a:xfrm rot="16200000">
            <a:off x="3507330" y="5972117"/>
            <a:ext cx="1121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squeezing</a:t>
            </a:r>
          </a:p>
        </p:txBody>
      </p:sp>
      <p:sp>
        <p:nvSpPr>
          <p:cNvPr id="69" name="Ellipse 68"/>
          <p:cNvSpPr/>
          <p:nvPr/>
        </p:nvSpPr>
        <p:spPr>
          <a:xfrm>
            <a:off x="4789330" y="2666965"/>
            <a:ext cx="352670" cy="352670"/>
          </a:xfrm>
          <a:prstGeom prst="ellips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feld 69"/>
              <p:cNvSpPr txBox="1"/>
              <p:nvPr/>
            </p:nvSpPr>
            <p:spPr>
              <a:xfrm>
                <a:off x="5121956" y="2572068"/>
                <a:ext cx="16365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</a:t>
                </a:r>
                <a:r>
                  <a:rPr lang="en-US" dirty="0" smtClean="0"/>
                  <a:t>on-analyticity </a:t>
                </a:r>
              </a:p>
              <a:p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0" name="Textfeld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956" y="2572068"/>
                <a:ext cx="1636538" cy="646331"/>
              </a:xfrm>
              <a:prstGeom prst="rect">
                <a:avLst/>
              </a:prstGeom>
              <a:blipFill>
                <a:blip r:embed="rId5"/>
                <a:stretch>
                  <a:fillRect l="-2974" t="-5660" r="-22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feld 70"/>
          <p:cNvSpPr txBox="1"/>
          <p:nvPr/>
        </p:nvSpPr>
        <p:spPr>
          <a:xfrm>
            <a:off x="623302" y="1637465"/>
            <a:ext cx="4328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Long-range Ising model with transverse field</a:t>
            </a:r>
            <a:endParaRPr lang="en-US" dirty="0"/>
          </a:p>
        </p:txBody>
      </p:sp>
      <p:pic>
        <p:nvPicPr>
          <p:cNvPr id="81" name="Bild 8"/>
          <p:cNvPicPr>
            <a:picLocks noChangeAspect="1"/>
          </p:cNvPicPr>
          <p:nvPr/>
        </p:nvPicPr>
        <p:blipFill rotWithShape="1">
          <a:blip r:embed="rId6"/>
          <a:srcRect l="19206" t="6332" r="16583" b="49443"/>
          <a:stretch/>
        </p:blipFill>
        <p:spPr>
          <a:xfrm>
            <a:off x="4919013" y="1057741"/>
            <a:ext cx="1551580" cy="880715"/>
          </a:xfrm>
          <a:prstGeom prst="rect">
            <a:avLst/>
          </a:prstGeom>
        </p:spPr>
      </p:pic>
      <p:grpSp>
        <p:nvGrpSpPr>
          <p:cNvPr id="90" name="Gruppieren 89"/>
          <p:cNvGrpSpPr/>
          <p:nvPr/>
        </p:nvGrpSpPr>
        <p:grpSpPr>
          <a:xfrm>
            <a:off x="6495505" y="1059579"/>
            <a:ext cx="2096634" cy="784807"/>
            <a:chOff x="6762231" y="1111154"/>
            <a:chExt cx="2775497" cy="1038917"/>
          </a:xfrm>
        </p:grpSpPr>
        <p:grpSp>
          <p:nvGrpSpPr>
            <p:cNvPr id="73" name="Gruppieren 72"/>
            <p:cNvGrpSpPr/>
            <p:nvPr/>
          </p:nvGrpSpPr>
          <p:grpSpPr>
            <a:xfrm>
              <a:off x="7819482" y="1710351"/>
              <a:ext cx="1519909" cy="438583"/>
              <a:chOff x="4474066" y="3388935"/>
              <a:chExt cx="851424" cy="395679"/>
            </a:xfrm>
          </p:grpSpPr>
          <p:cxnSp>
            <p:nvCxnSpPr>
              <p:cNvPr id="74" name="Straight Connector 10"/>
              <p:cNvCxnSpPr/>
              <p:nvPr/>
            </p:nvCxnSpPr>
            <p:spPr>
              <a:xfrm>
                <a:off x="4474066" y="3536524"/>
                <a:ext cx="767496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1F497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75" name="Down Arrow 11"/>
              <p:cNvSpPr>
                <a:spLocks/>
              </p:cNvSpPr>
              <p:nvPr/>
            </p:nvSpPr>
            <p:spPr>
              <a:xfrm>
                <a:off x="4632734" y="3396779"/>
                <a:ext cx="167855" cy="387835"/>
              </a:xfrm>
              <a:prstGeom prst="downArrow">
                <a:avLst>
                  <a:gd name="adj1" fmla="val 37077"/>
                  <a:gd name="adj2" fmla="val 50000"/>
                </a:avLst>
              </a:prstGeom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6" name="Down Arrow 14"/>
              <p:cNvSpPr>
                <a:spLocks/>
              </p:cNvSpPr>
              <p:nvPr/>
            </p:nvSpPr>
            <p:spPr>
              <a:xfrm rot="10800000">
                <a:off x="4825841" y="3396779"/>
                <a:ext cx="167855" cy="387831"/>
              </a:xfrm>
              <a:prstGeom prst="downArrow">
                <a:avLst>
                  <a:gd name="adj1" fmla="val 37077"/>
                  <a:gd name="adj2" fmla="val 50000"/>
                </a:avLst>
              </a:prstGeom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7" name="Down Arrow 14"/>
              <p:cNvSpPr>
                <a:spLocks/>
              </p:cNvSpPr>
              <p:nvPr/>
            </p:nvSpPr>
            <p:spPr>
              <a:xfrm rot="10800000">
                <a:off x="5157635" y="3388935"/>
                <a:ext cx="167855" cy="387831"/>
              </a:xfrm>
              <a:prstGeom prst="downArrow">
                <a:avLst>
                  <a:gd name="adj1" fmla="val 37077"/>
                  <a:gd name="adj2" fmla="val 50000"/>
                </a:avLst>
              </a:prstGeom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8" name="Down Arrow 14"/>
              <p:cNvSpPr>
                <a:spLocks/>
              </p:cNvSpPr>
              <p:nvPr/>
            </p:nvSpPr>
            <p:spPr>
              <a:xfrm>
                <a:off x="4998014" y="3388935"/>
                <a:ext cx="167855" cy="387831"/>
              </a:xfrm>
              <a:prstGeom prst="downArrow">
                <a:avLst>
                  <a:gd name="adj1" fmla="val 37077"/>
                  <a:gd name="adj2" fmla="val 50000"/>
                </a:avLst>
              </a:prstGeom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79" name="Picture 4" descr="8_reduced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10" t="16420" r="5696" b="16416"/>
            <a:stretch/>
          </p:blipFill>
          <p:spPr bwMode="auto">
            <a:xfrm flipH="1">
              <a:off x="6762231" y="1111154"/>
              <a:ext cx="2775497" cy="51671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84" name="Gruppieren 83"/>
            <p:cNvGrpSpPr/>
            <p:nvPr/>
          </p:nvGrpSpPr>
          <p:grpSpPr>
            <a:xfrm>
              <a:off x="6890054" y="1711488"/>
              <a:ext cx="1236665" cy="438583"/>
              <a:chOff x="4632734" y="3388935"/>
              <a:chExt cx="692756" cy="395679"/>
            </a:xfrm>
          </p:grpSpPr>
          <p:cxnSp>
            <p:nvCxnSpPr>
              <p:cNvPr id="85" name="Straight Connector 10"/>
              <p:cNvCxnSpPr/>
              <p:nvPr/>
            </p:nvCxnSpPr>
            <p:spPr>
              <a:xfrm>
                <a:off x="4739235" y="3536524"/>
                <a:ext cx="502327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1F497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86" name="Down Arrow 11"/>
              <p:cNvSpPr>
                <a:spLocks/>
              </p:cNvSpPr>
              <p:nvPr/>
            </p:nvSpPr>
            <p:spPr>
              <a:xfrm>
                <a:off x="4632734" y="3396779"/>
                <a:ext cx="167855" cy="387835"/>
              </a:xfrm>
              <a:prstGeom prst="downArrow">
                <a:avLst>
                  <a:gd name="adj1" fmla="val 37077"/>
                  <a:gd name="adj2" fmla="val 50000"/>
                </a:avLst>
              </a:prstGeom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7" name="Down Arrow 14"/>
              <p:cNvSpPr>
                <a:spLocks/>
              </p:cNvSpPr>
              <p:nvPr/>
            </p:nvSpPr>
            <p:spPr>
              <a:xfrm rot="10800000">
                <a:off x="4825841" y="3396779"/>
                <a:ext cx="167855" cy="387831"/>
              </a:xfrm>
              <a:prstGeom prst="downArrow">
                <a:avLst>
                  <a:gd name="adj1" fmla="val 37077"/>
                  <a:gd name="adj2" fmla="val 50000"/>
                </a:avLst>
              </a:prstGeom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8" name="Down Arrow 14"/>
              <p:cNvSpPr>
                <a:spLocks/>
              </p:cNvSpPr>
              <p:nvPr/>
            </p:nvSpPr>
            <p:spPr>
              <a:xfrm rot="10800000">
                <a:off x="5157635" y="3388935"/>
                <a:ext cx="167855" cy="387831"/>
              </a:xfrm>
              <a:prstGeom prst="downArrow">
                <a:avLst>
                  <a:gd name="adj1" fmla="val 37077"/>
                  <a:gd name="adj2" fmla="val 50000"/>
                </a:avLst>
              </a:prstGeom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9" name="Down Arrow 14"/>
              <p:cNvSpPr>
                <a:spLocks/>
              </p:cNvSpPr>
              <p:nvPr/>
            </p:nvSpPr>
            <p:spPr>
              <a:xfrm>
                <a:off x="4998014" y="3388935"/>
                <a:ext cx="167855" cy="387831"/>
              </a:xfrm>
              <a:prstGeom prst="downArrow">
                <a:avLst>
                  <a:gd name="adj1" fmla="val 37077"/>
                  <a:gd name="adj2" fmla="val 50000"/>
                </a:avLst>
              </a:prstGeom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793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64" grpId="0"/>
      <p:bldP spid="65" grpId="0"/>
      <p:bldP spid="66" grpId="0"/>
      <p:bldP spid="67" grpId="0"/>
      <p:bldP spid="69" grpId="0" animBg="1"/>
      <p:bldP spid="7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000" dirty="0" smtClean="0"/>
                  <a:t>Do we find such behavior in </a:t>
                </a:r>
                <a:br>
                  <a:rPr lang="en-US" sz="4000" dirty="0" smtClean="0"/>
                </a:br>
                <a:r>
                  <a:rPr lang="en-US" sz="4000" dirty="0" smtClean="0"/>
                  <a:t>1+1D QED after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4000" dirty="0" smtClean="0"/>
                  <a:t> quench?</a:t>
                </a:r>
                <a:endParaRPr lang="en-US" sz="4000" dirty="0"/>
              </a:p>
            </p:txBody>
          </p:sp>
        </mc:Choice>
        <mc:Fallback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05" b="-9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5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/>
          <p:cNvPicPr>
            <a:picLocks noChangeAspect="1"/>
          </p:cNvPicPr>
          <p:nvPr/>
        </p:nvPicPr>
        <p:blipFill rotWithShape="1">
          <a:blip r:embed="rId2"/>
          <a:srcRect l="19186" t="45973" b="9475"/>
          <a:stretch/>
        </p:blipFill>
        <p:spPr>
          <a:xfrm>
            <a:off x="4022744" y="2208991"/>
            <a:ext cx="3410519" cy="188018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First observation of DQPT in gauge theory  </a:t>
            </a:r>
            <a:br>
              <a:rPr lang="en-US" sz="3200" dirty="0" smtClean="0"/>
            </a:br>
            <a:endParaRPr lang="en-US" sz="3200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1880169" y="1752275"/>
            <a:ext cx="6450639" cy="2641028"/>
            <a:chOff x="1184077" y="1967705"/>
            <a:chExt cx="6450639" cy="264102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feld 12"/>
                <p:cNvSpPr txBox="1"/>
                <p:nvPr/>
              </p:nvSpPr>
              <p:spPr>
                <a:xfrm>
                  <a:off x="1184077" y="1967705"/>
                  <a:ext cx="2229778" cy="6127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3" name="Textfeld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4077" y="1967705"/>
                  <a:ext cx="2229778" cy="61279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feld 13"/>
                <p:cNvSpPr txBox="1"/>
                <p:nvPr/>
              </p:nvSpPr>
              <p:spPr>
                <a:xfrm>
                  <a:off x="6626940" y="4131695"/>
                  <a:ext cx="10077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time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dirty="0"/>
                </a:p>
              </p:txBody>
            </p:sp>
          </mc:Choice>
          <mc:Fallback>
            <p:sp>
              <p:nvSpPr>
                <p:cNvPr id="14" name="Textfeld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6940" y="4131695"/>
                  <a:ext cx="1007776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4819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feld 14"/>
                <p:cNvSpPr txBox="1"/>
                <p:nvPr/>
              </p:nvSpPr>
              <p:spPr>
                <a:xfrm>
                  <a:off x="2861029" y="2604790"/>
                  <a:ext cx="5934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0.6 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5" name="Textfeld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1029" y="2604790"/>
                  <a:ext cx="59343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feld 15"/>
                <p:cNvSpPr txBox="1"/>
                <p:nvPr/>
              </p:nvSpPr>
              <p:spPr>
                <a:xfrm>
                  <a:off x="3918153" y="4237705"/>
                  <a:ext cx="4171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6" name="Textfeld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8153" y="4237705"/>
                  <a:ext cx="41710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feld 16"/>
                <p:cNvSpPr txBox="1"/>
                <p:nvPr/>
              </p:nvSpPr>
              <p:spPr>
                <a:xfrm>
                  <a:off x="4522836" y="4237705"/>
                  <a:ext cx="4171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7" name="Textfeld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2836" y="4237705"/>
                  <a:ext cx="41710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feld 17"/>
                <p:cNvSpPr txBox="1"/>
                <p:nvPr/>
              </p:nvSpPr>
              <p:spPr>
                <a:xfrm>
                  <a:off x="5117687" y="4237705"/>
                  <a:ext cx="4171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8" name="Textfeld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7687" y="4237705"/>
                  <a:ext cx="41710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feld 18"/>
                <p:cNvSpPr txBox="1"/>
                <p:nvPr/>
              </p:nvSpPr>
              <p:spPr>
                <a:xfrm>
                  <a:off x="5705554" y="4239401"/>
                  <a:ext cx="4171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9" name="Textfeld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5554" y="4239401"/>
                  <a:ext cx="417102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feld 19"/>
                <p:cNvSpPr txBox="1"/>
                <p:nvPr/>
              </p:nvSpPr>
              <p:spPr>
                <a:xfrm>
                  <a:off x="6310237" y="4239401"/>
                  <a:ext cx="4171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0237" y="4239401"/>
                  <a:ext cx="417102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Ellipse 21"/>
          <p:cNvSpPr/>
          <p:nvPr/>
        </p:nvSpPr>
        <p:spPr>
          <a:xfrm>
            <a:off x="4900398" y="2169954"/>
            <a:ext cx="338191" cy="3171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feld 22"/>
          <p:cNvSpPr txBox="1"/>
          <p:nvPr/>
        </p:nvSpPr>
        <p:spPr>
          <a:xfrm>
            <a:off x="4421032" y="1730121"/>
            <a:ext cx="1740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non-analyticity</a:t>
            </a:r>
            <a:endParaRPr 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feld 23"/>
              <p:cNvSpPr txBox="1"/>
              <p:nvPr/>
            </p:nvSpPr>
            <p:spPr>
              <a:xfrm>
                <a:off x="5124344" y="2348786"/>
                <a:ext cx="1196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344" y="2348786"/>
                <a:ext cx="1196610" cy="36933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feld 24"/>
              <p:cNvSpPr txBox="1"/>
              <p:nvPr/>
            </p:nvSpPr>
            <p:spPr>
              <a:xfrm>
                <a:off x="6110300" y="3456742"/>
                <a:ext cx="1196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dirty="0">
                  <a:solidFill>
                    <a:srgbClr val="3333FF"/>
                  </a:solidFill>
                </a:endParaRPr>
              </a:p>
            </p:txBody>
          </p:sp>
        </mc:Choice>
        <mc:Fallback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300" y="3456742"/>
                <a:ext cx="1196610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feld 32"/>
              <p:cNvSpPr txBox="1"/>
              <p:nvPr/>
            </p:nvSpPr>
            <p:spPr>
              <a:xfrm>
                <a:off x="3720797" y="3760211"/>
                <a:ext cx="417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797" y="3760211"/>
                <a:ext cx="41710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feld 33"/>
              <p:cNvSpPr txBox="1"/>
              <p:nvPr/>
            </p:nvSpPr>
            <p:spPr>
              <a:xfrm>
                <a:off x="4001016" y="4020763"/>
                <a:ext cx="417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016" y="4020763"/>
                <a:ext cx="41710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eck 2"/>
          <p:cNvSpPr/>
          <p:nvPr/>
        </p:nvSpPr>
        <p:spPr>
          <a:xfrm>
            <a:off x="2794085" y="1007223"/>
            <a:ext cx="5754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see also Huang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Banerjee,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Heyl, arXiv:1808.07874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4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5" grpId="0"/>
      <p:bldP spid="33" grpId="0"/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/>
          <p:cNvPicPr>
            <a:picLocks noChangeAspect="1"/>
          </p:cNvPicPr>
          <p:nvPr/>
        </p:nvPicPr>
        <p:blipFill rotWithShape="1">
          <a:blip r:embed="rId2"/>
          <a:srcRect l="19186" t="45973" b="9475"/>
          <a:stretch/>
        </p:blipFill>
        <p:spPr>
          <a:xfrm>
            <a:off x="4022744" y="2208991"/>
            <a:ext cx="3410519" cy="188018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Dynamical </a:t>
            </a:r>
            <a:r>
              <a:rPr lang="en-US" sz="3200" b="1" dirty="0"/>
              <a:t>topological </a:t>
            </a:r>
            <a:r>
              <a:rPr lang="en-US" sz="3200" dirty="0"/>
              <a:t>quantum phase transition  </a:t>
            </a:r>
            <a:br>
              <a:rPr lang="en-US" sz="3200" dirty="0"/>
            </a:br>
            <a:endParaRPr lang="en-US" sz="3200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1880169" y="1752275"/>
            <a:ext cx="6450639" cy="2641028"/>
            <a:chOff x="1184077" y="1967705"/>
            <a:chExt cx="6450639" cy="264102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feld 12"/>
                <p:cNvSpPr txBox="1"/>
                <p:nvPr/>
              </p:nvSpPr>
              <p:spPr>
                <a:xfrm>
                  <a:off x="1184077" y="1967705"/>
                  <a:ext cx="2229778" cy="6127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3" name="Textfeld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4077" y="1967705"/>
                  <a:ext cx="2229778" cy="61279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feld 13"/>
                <p:cNvSpPr txBox="1"/>
                <p:nvPr/>
              </p:nvSpPr>
              <p:spPr>
                <a:xfrm>
                  <a:off x="6626940" y="4131695"/>
                  <a:ext cx="10077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time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dirty="0"/>
                </a:p>
              </p:txBody>
            </p:sp>
          </mc:Choice>
          <mc:Fallback>
            <p:sp>
              <p:nvSpPr>
                <p:cNvPr id="14" name="Textfeld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6940" y="4131695"/>
                  <a:ext cx="1007776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4819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feld 14"/>
                <p:cNvSpPr txBox="1"/>
                <p:nvPr/>
              </p:nvSpPr>
              <p:spPr>
                <a:xfrm>
                  <a:off x="2861029" y="2604790"/>
                  <a:ext cx="5934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0.6 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5" name="Textfeld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1029" y="2604790"/>
                  <a:ext cx="59343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feld 15"/>
                <p:cNvSpPr txBox="1"/>
                <p:nvPr/>
              </p:nvSpPr>
              <p:spPr>
                <a:xfrm>
                  <a:off x="3918153" y="4237705"/>
                  <a:ext cx="4171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6" name="Textfeld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8153" y="4237705"/>
                  <a:ext cx="41710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feld 16"/>
                <p:cNvSpPr txBox="1"/>
                <p:nvPr/>
              </p:nvSpPr>
              <p:spPr>
                <a:xfrm>
                  <a:off x="4522836" y="4237705"/>
                  <a:ext cx="4171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7" name="Textfeld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2836" y="4237705"/>
                  <a:ext cx="41710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feld 17"/>
                <p:cNvSpPr txBox="1"/>
                <p:nvPr/>
              </p:nvSpPr>
              <p:spPr>
                <a:xfrm>
                  <a:off x="5117687" y="4237705"/>
                  <a:ext cx="4171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8" name="Textfeld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7687" y="4237705"/>
                  <a:ext cx="41710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feld 18"/>
                <p:cNvSpPr txBox="1"/>
                <p:nvPr/>
              </p:nvSpPr>
              <p:spPr>
                <a:xfrm>
                  <a:off x="5705554" y="4239401"/>
                  <a:ext cx="4171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9" name="Textfeld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5554" y="4239401"/>
                  <a:ext cx="417102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feld 19"/>
                <p:cNvSpPr txBox="1"/>
                <p:nvPr/>
              </p:nvSpPr>
              <p:spPr>
                <a:xfrm>
                  <a:off x="6310237" y="4239401"/>
                  <a:ext cx="4171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0237" y="4239401"/>
                  <a:ext cx="417102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Ellipse 21"/>
          <p:cNvSpPr/>
          <p:nvPr/>
        </p:nvSpPr>
        <p:spPr>
          <a:xfrm>
            <a:off x="4900398" y="2169954"/>
            <a:ext cx="338191" cy="3171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feld 23"/>
              <p:cNvSpPr txBox="1"/>
              <p:nvPr/>
            </p:nvSpPr>
            <p:spPr>
              <a:xfrm>
                <a:off x="5124344" y="2348786"/>
                <a:ext cx="1196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344" y="2348786"/>
                <a:ext cx="1196610" cy="36933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feld 24"/>
              <p:cNvSpPr txBox="1"/>
              <p:nvPr/>
            </p:nvSpPr>
            <p:spPr>
              <a:xfrm>
                <a:off x="6110300" y="3456742"/>
                <a:ext cx="1196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dirty="0">
                  <a:solidFill>
                    <a:srgbClr val="3333FF"/>
                  </a:solidFill>
                </a:endParaRPr>
              </a:p>
            </p:txBody>
          </p:sp>
        </mc:Choice>
        <mc:Fallback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300" y="3456742"/>
                <a:ext cx="1196610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feld 32"/>
              <p:cNvSpPr txBox="1"/>
              <p:nvPr/>
            </p:nvSpPr>
            <p:spPr>
              <a:xfrm>
                <a:off x="3720797" y="3760211"/>
                <a:ext cx="417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797" y="3760211"/>
                <a:ext cx="41710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feld 33"/>
              <p:cNvSpPr txBox="1"/>
              <p:nvPr/>
            </p:nvSpPr>
            <p:spPr>
              <a:xfrm>
                <a:off x="4001016" y="4020763"/>
                <a:ext cx="417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016" y="4020763"/>
                <a:ext cx="41710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feld 20"/>
              <p:cNvSpPr txBox="1"/>
              <p:nvPr/>
            </p:nvSpPr>
            <p:spPr>
              <a:xfrm>
                <a:off x="1858441" y="4374904"/>
                <a:ext cx="2289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Topological invariant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441" y="4374904"/>
                <a:ext cx="2289986" cy="369332"/>
              </a:xfrm>
              <a:prstGeom prst="rect">
                <a:avLst/>
              </a:prstGeom>
              <a:blipFill>
                <a:blip r:embed="rId15"/>
                <a:stretch>
                  <a:fillRect l="-239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hteck 25"/>
          <p:cNvSpPr/>
          <p:nvPr/>
        </p:nvSpPr>
        <p:spPr>
          <a:xfrm>
            <a:off x="4062143" y="5816902"/>
            <a:ext cx="1724872" cy="682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feld 26"/>
              <p:cNvSpPr txBox="1"/>
              <p:nvPr/>
            </p:nvSpPr>
            <p:spPr>
              <a:xfrm>
                <a:off x="3682301" y="4668634"/>
                <a:ext cx="417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301" y="4668634"/>
                <a:ext cx="41710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feld 27"/>
              <p:cNvSpPr txBox="1"/>
              <p:nvPr/>
            </p:nvSpPr>
            <p:spPr>
              <a:xfrm>
                <a:off x="3524983" y="5457402"/>
                <a:ext cx="6078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983" y="5457402"/>
                <a:ext cx="607859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feld 28"/>
              <p:cNvSpPr txBox="1"/>
              <p:nvPr/>
            </p:nvSpPr>
            <p:spPr>
              <a:xfrm>
                <a:off x="3522422" y="6237950"/>
                <a:ext cx="5902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422" y="6237950"/>
                <a:ext cx="59022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Grafik 29"/>
          <p:cNvPicPr>
            <a:picLocks noChangeAspect="1"/>
          </p:cNvPicPr>
          <p:nvPr/>
        </p:nvPicPr>
        <p:blipFill rotWithShape="1">
          <a:blip r:embed="rId2"/>
          <a:srcRect l="18953" t="1241" r="233" b="54207"/>
          <a:stretch/>
        </p:blipFill>
        <p:spPr>
          <a:xfrm>
            <a:off x="4001016" y="4673688"/>
            <a:ext cx="3410519" cy="1880189"/>
          </a:xfrm>
          <a:prstGeom prst="rect">
            <a:avLst/>
          </a:prstGeom>
        </p:spPr>
      </p:pic>
      <p:grpSp>
        <p:nvGrpSpPr>
          <p:cNvPr id="31" name="Gruppieren 30"/>
          <p:cNvGrpSpPr/>
          <p:nvPr/>
        </p:nvGrpSpPr>
        <p:grpSpPr>
          <a:xfrm>
            <a:off x="4592517" y="6380962"/>
            <a:ext cx="3716563" cy="477038"/>
            <a:chOff x="3918153" y="4131695"/>
            <a:chExt cx="3716563" cy="47703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feld 31"/>
                <p:cNvSpPr txBox="1"/>
                <p:nvPr/>
              </p:nvSpPr>
              <p:spPr>
                <a:xfrm>
                  <a:off x="6626940" y="4131695"/>
                  <a:ext cx="10077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time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dirty="0"/>
                </a:p>
              </p:txBody>
            </p:sp>
          </mc:Choice>
          <mc:Fallback>
            <p:sp>
              <p:nvSpPr>
                <p:cNvPr id="32" name="Textfeld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6940" y="4131695"/>
                  <a:ext cx="1007776" cy="369332"/>
                </a:xfrm>
                <a:prstGeom prst="rect">
                  <a:avLst/>
                </a:prstGeom>
                <a:blipFill>
                  <a:blip r:embed="rId19"/>
                  <a:stretch>
                    <a:fillRect l="-5455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feld 34"/>
                <p:cNvSpPr txBox="1"/>
                <p:nvPr/>
              </p:nvSpPr>
              <p:spPr>
                <a:xfrm>
                  <a:off x="3918153" y="4237705"/>
                  <a:ext cx="4171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5" name="Textfeld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8153" y="4237705"/>
                  <a:ext cx="417102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feld 36"/>
                <p:cNvSpPr txBox="1"/>
                <p:nvPr/>
              </p:nvSpPr>
              <p:spPr>
                <a:xfrm>
                  <a:off x="4522836" y="4237705"/>
                  <a:ext cx="4171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7" name="Textfeld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2836" y="4237705"/>
                  <a:ext cx="417102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Textfeld 37"/>
                <p:cNvSpPr txBox="1"/>
                <p:nvPr/>
              </p:nvSpPr>
              <p:spPr>
                <a:xfrm>
                  <a:off x="5117687" y="4237705"/>
                  <a:ext cx="4171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8" name="Textfeld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7687" y="4237705"/>
                  <a:ext cx="417102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feld 38"/>
                <p:cNvSpPr txBox="1"/>
                <p:nvPr/>
              </p:nvSpPr>
              <p:spPr>
                <a:xfrm>
                  <a:off x="5705554" y="4239401"/>
                  <a:ext cx="4171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9" name="Textfeld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5554" y="4239401"/>
                  <a:ext cx="417102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feld 39"/>
                <p:cNvSpPr txBox="1"/>
                <p:nvPr/>
              </p:nvSpPr>
              <p:spPr>
                <a:xfrm>
                  <a:off x="6310237" y="4239401"/>
                  <a:ext cx="4171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0" name="Textfeld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0237" y="4239401"/>
                  <a:ext cx="417102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feld 40"/>
              <p:cNvSpPr txBox="1"/>
              <p:nvPr/>
            </p:nvSpPr>
            <p:spPr>
              <a:xfrm>
                <a:off x="4004650" y="6483644"/>
                <a:ext cx="417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1" name="Textfeld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650" y="6483644"/>
                <a:ext cx="417102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hteck 41"/>
          <p:cNvSpPr/>
          <p:nvPr/>
        </p:nvSpPr>
        <p:spPr>
          <a:xfrm>
            <a:off x="4071975" y="5940018"/>
            <a:ext cx="1552159" cy="533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feld 42"/>
          <p:cNvSpPr txBox="1"/>
          <p:nvPr/>
        </p:nvSpPr>
        <p:spPr>
          <a:xfrm>
            <a:off x="4421032" y="1730121"/>
            <a:ext cx="1740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non-analyticity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0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 animBg="1"/>
      <p:bldP spid="27" grpId="0"/>
      <p:bldP spid="28" grpId="0"/>
      <p:bldP spid="29" grpId="0"/>
      <p:bldP spid="41" grpId="0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79730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 would like to understand out-of-equilibrium dynamics of quantum systems. 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hteck 15"/>
              <p:cNvSpPr/>
              <p:nvPr/>
            </p:nvSpPr>
            <p:spPr>
              <a:xfrm>
                <a:off x="628650" y="5006372"/>
                <a:ext cx="413999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Cannot </a:t>
                </a:r>
                <a:r>
                  <a:rPr lang="en-US" sz="2000" dirty="0"/>
                  <a:t>use quantum </a:t>
                </a:r>
                <a:r>
                  <a:rPr lang="en-US" sz="2000" dirty="0" smtClean="0"/>
                  <a:t>Monte </a:t>
                </a:r>
                <a:r>
                  <a:rPr lang="en-US" sz="2000" dirty="0"/>
                  <a:t>Carlo </a:t>
                </a:r>
              </a:p>
              <a:p>
                <a:pPr>
                  <a:tabLst>
                    <a:tab pos="461963" algn="l"/>
                  </a:tabLs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Need </a:t>
                </a:r>
                <a:r>
                  <a:rPr lang="en-US" sz="2000" dirty="0"/>
                  <a:t>approximations or </a:t>
                </a:r>
                <a:r>
                  <a:rPr lang="en-US" sz="2000" dirty="0" smtClean="0"/>
                  <a:t>numerics </a:t>
                </a:r>
                <a:endParaRPr lang="en-US" sz="2000" dirty="0"/>
              </a:p>
            </p:txBody>
          </p:sp>
        </mc:Choice>
        <mc:Fallback>
          <p:sp>
            <p:nvSpPr>
              <p:cNvPr id="16" name="Rechtec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006372"/>
                <a:ext cx="4139995" cy="707886"/>
              </a:xfrm>
              <a:prstGeom prst="rect">
                <a:avLst/>
              </a:prstGeom>
              <a:blipFill>
                <a:blip r:embed="rId2"/>
                <a:stretch>
                  <a:fillRect l="-1473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75" y="1744060"/>
            <a:ext cx="3836019" cy="2977416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6356194" y="1690689"/>
            <a:ext cx="1336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Wei Li’s talk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on Monday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itel 1"/>
          <p:cNvSpPr txBox="1">
            <a:spLocks/>
          </p:cNvSpPr>
          <p:nvPr/>
        </p:nvSpPr>
        <p:spPr>
          <a:xfrm>
            <a:off x="5198901" y="4774847"/>
            <a:ext cx="43858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Entanglement is a challenge for that.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051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29904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Topological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parameter in 1+1D QED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A new type of topological dynamical transitions after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quenches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	</a:t>
                </a:r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results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⟶0</m:t>
                    </m:r>
                  </m:oMath>
                </a14:m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relation to “dynamical quantum phase transitions”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	</a:t>
                </a:r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results 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endParaRPr lang="en-US" sz="24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4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Conclusions</a:t>
                </a:r>
                <a:endParaRPr lang="en-US" sz="20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299040" cy="4351338"/>
              </a:xfrm>
              <a:blipFill>
                <a:blip r:embed="rId2"/>
                <a:stretch>
                  <a:fillRect l="-1101" t="-1961" r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1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29904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Topological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parameter in 1+1D QED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A new type of topological dynamical transitions after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quenches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	</a:t>
                </a:r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results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⟶0</m:t>
                    </m:r>
                  </m:oMath>
                </a14:m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	</a:t>
                </a:r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relation to “dynamical quantum phase transitions” 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	results </a:t>
                </a:r>
                <a:r>
                  <a:rPr lang="en-US" sz="20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Conclusions</a:t>
                </a:r>
                <a:endParaRPr lang="en-US" sz="20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299040" cy="4351338"/>
              </a:xfrm>
              <a:blipFill>
                <a:blip r:embed="rId2"/>
                <a:stretch>
                  <a:fillRect l="-1101" t="-1961" r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4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 </a:t>
            </a:r>
            <a:r>
              <a:rPr lang="en-US" sz="3200" dirty="0" smtClean="0"/>
              <a:t>non-interacting lattice theories, </a:t>
            </a:r>
            <a:br>
              <a:rPr lang="en-US" sz="3200" dirty="0" smtClean="0"/>
            </a:br>
            <a:r>
              <a:rPr lang="en-US" sz="3200" dirty="0" smtClean="0"/>
              <a:t>DQPT as topological transition was known</a:t>
            </a:r>
            <a:endParaRPr lang="en-US" sz="3200" dirty="0"/>
          </a:p>
        </p:txBody>
      </p:sp>
      <p:sp>
        <p:nvSpPr>
          <p:cNvPr id="5" name="Textfeld 4"/>
          <p:cNvSpPr txBox="1"/>
          <p:nvPr/>
        </p:nvSpPr>
        <p:spPr>
          <a:xfrm>
            <a:off x="628650" y="1873837"/>
            <a:ext cx="2438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Loschmidt amplitude 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feld 5"/>
              <p:cNvSpPr txBox="1"/>
              <p:nvPr/>
            </p:nvSpPr>
            <p:spPr>
              <a:xfrm>
                <a:off x="3161066" y="1897208"/>
                <a:ext cx="3641831" cy="3582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vac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 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|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vac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066" y="1897208"/>
                <a:ext cx="3641831" cy="358240"/>
              </a:xfrm>
              <a:prstGeom prst="rect">
                <a:avLst/>
              </a:prstGeom>
              <a:blipFill>
                <a:blip r:embed="rId2"/>
                <a:stretch>
                  <a:fillRect l="-1340"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feld 6"/>
              <p:cNvSpPr txBox="1"/>
              <p:nvPr/>
            </p:nvSpPr>
            <p:spPr>
              <a:xfrm>
                <a:off x="641828" y="2542811"/>
                <a:ext cx="1745799" cy="811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In limit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(free fermions)</a:t>
                </a:r>
                <a:endParaRPr lang="en-US" sz="2000" dirty="0"/>
              </a:p>
            </p:txBody>
          </p:sp>
        </mc:Choice>
        <mc:Fallback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28" y="2542811"/>
                <a:ext cx="1745799" cy="811954"/>
              </a:xfrm>
              <a:prstGeom prst="rect">
                <a:avLst/>
              </a:prstGeom>
              <a:blipFill>
                <a:blip r:embed="rId3"/>
                <a:stretch>
                  <a:fillRect l="-3484" r="-3484" b="-12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feld 7"/>
              <p:cNvSpPr txBox="1"/>
              <p:nvPr/>
            </p:nvSpPr>
            <p:spPr>
              <a:xfrm>
                <a:off x="3161066" y="2529153"/>
                <a:ext cx="5975034" cy="8392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⟨"/>
                              <m:endChr m:val="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vac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vac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066" y="2529153"/>
                <a:ext cx="5975034" cy="8392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628650" y="3900192"/>
            <a:ext cx="2390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Previous prescription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28650" y="4224079"/>
            <a:ext cx="235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Heyl,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Budich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PRB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2017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hteck 9"/>
              <p:cNvSpPr/>
              <p:nvPr/>
            </p:nvSpPr>
            <p:spPr>
              <a:xfrm>
                <a:off x="3067138" y="3828874"/>
                <a:ext cx="4664226" cy="4310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dyn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geom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138" y="3828874"/>
                <a:ext cx="4664226" cy="431015"/>
              </a:xfrm>
              <a:prstGeom prst="rect">
                <a:avLst/>
              </a:prstGeom>
              <a:blipFill>
                <a:blip r:embed="rId5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4959227" y="4226099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trivial</a:t>
            </a:r>
            <a:endParaRPr lang="en-US" sz="2000" dirty="0"/>
          </a:p>
        </p:txBody>
      </p:sp>
      <p:sp>
        <p:nvSpPr>
          <p:cNvPr id="12" name="Textfeld 11"/>
          <p:cNvSpPr txBox="1"/>
          <p:nvPr/>
        </p:nvSpPr>
        <p:spPr>
          <a:xfrm>
            <a:off x="6072612" y="4226099"/>
            <a:ext cx="1301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interesting</a:t>
            </a:r>
            <a:endParaRPr lang="en-US" sz="2000" dirty="0"/>
          </a:p>
        </p:txBody>
      </p:sp>
      <p:sp>
        <p:nvSpPr>
          <p:cNvPr id="28" name="Textfeld 27"/>
          <p:cNvSpPr txBox="1"/>
          <p:nvPr/>
        </p:nvSpPr>
        <p:spPr>
          <a:xfrm>
            <a:off x="628650" y="4486934"/>
            <a:ext cx="3066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Experiments: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Tian et al.,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Xu et al.,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arXiv 2018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3" name="Gruppieren 32"/>
          <p:cNvGrpSpPr/>
          <p:nvPr/>
        </p:nvGrpSpPr>
        <p:grpSpPr>
          <a:xfrm>
            <a:off x="3900060" y="4573748"/>
            <a:ext cx="4038324" cy="1603775"/>
            <a:chOff x="3480713" y="4640935"/>
            <a:chExt cx="5381096" cy="2137042"/>
          </a:xfrm>
        </p:grpSpPr>
        <p:pic>
          <p:nvPicPr>
            <p:cNvPr id="29" name="Grafik 28"/>
            <p:cNvPicPr>
              <a:picLocks noChangeAspect="1"/>
            </p:cNvPicPr>
            <p:nvPr/>
          </p:nvPicPr>
          <p:blipFill rotWithShape="1">
            <a:blip r:embed="rId6"/>
            <a:srcRect l="8410" t="14086" r="51852" b="15188"/>
            <a:stretch/>
          </p:blipFill>
          <p:spPr>
            <a:xfrm>
              <a:off x="3480713" y="4667137"/>
              <a:ext cx="2372004" cy="2110840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/>
          </p:nvPicPr>
          <p:blipFill rotWithShape="1">
            <a:blip r:embed="rId6"/>
            <a:srcRect l="50907" t="13098" r="9355" b="16176"/>
            <a:stretch/>
          </p:blipFill>
          <p:spPr>
            <a:xfrm>
              <a:off x="6489805" y="4640935"/>
              <a:ext cx="2372004" cy="211084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feld 30"/>
                <p:cNvSpPr txBox="1"/>
                <p:nvPr/>
              </p:nvSpPr>
              <p:spPr>
                <a:xfrm>
                  <a:off x="3552233" y="4714100"/>
                  <a:ext cx="1292544" cy="41011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31" name="Textfeld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2233" y="4714100"/>
                  <a:ext cx="1292544" cy="410115"/>
                </a:xfrm>
                <a:prstGeom prst="rect">
                  <a:avLst/>
                </a:prstGeom>
                <a:blipFill>
                  <a:blip r:embed="rId7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feld 31"/>
                <p:cNvSpPr txBox="1"/>
                <p:nvPr/>
              </p:nvSpPr>
              <p:spPr>
                <a:xfrm>
                  <a:off x="6533594" y="4725634"/>
                  <a:ext cx="1292544" cy="41011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32" name="Textfeld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3594" y="4725634"/>
                  <a:ext cx="1292544" cy="410115"/>
                </a:xfrm>
                <a:prstGeom prst="rect">
                  <a:avLst/>
                </a:prstGeom>
                <a:blipFill>
                  <a:blip r:embed="rId8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45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/>
      <p:bldP spid="4" grpId="0"/>
      <p:bldP spid="10" grpId="0"/>
      <p:bldP spid="9" grpId="0"/>
      <p:bldP spid="12" grpId="0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 </a:t>
            </a:r>
            <a:r>
              <a:rPr lang="en-US" sz="3200" dirty="0" smtClean="0"/>
              <a:t>non-interacting lattice theories, </a:t>
            </a:r>
            <a:br>
              <a:rPr lang="en-US" sz="3200" dirty="0" smtClean="0"/>
            </a:br>
            <a:r>
              <a:rPr lang="en-US" sz="3200" dirty="0" smtClean="0"/>
              <a:t>DQPT as topological transition was known</a:t>
            </a:r>
            <a:endParaRPr lang="en-US" sz="3200" dirty="0"/>
          </a:p>
        </p:txBody>
      </p:sp>
      <p:sp>
        <p:nvSpPr>
          <p:cNvPr id="5" name="Textfeld 4"/>
          <p:cNvSpPr txBox="1"/>
          <p:nvPr/>
        </p:nvSpPr>
        <p:spPr>
          <a:xfrm>
            <a:off x="628650" y="1873837"/>
            <a:ext cx="2438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Loschmidt amplitude 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feld 5"/>
              <p:cNvSpPr txBox="1"/>
              <p:nvPr/>
            </p:nvSpPr>
            <p:spPr>
              <a:xfrm>
                <a:off x="3161066" y="1897208"/>
                <a:ext cx="3641831" cy="3582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vac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 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|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vac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066" y="1897208"/>
                <a:ext cx="3641831" cy="358240"/>
              </a:xfrm>
              <a:prstGeom prst="rect">
                <a:avLst/>
              </a:prstGeom>
              <a:blipFill>
                <a:blip r:embed="rId2"/>
                <a:stretch>
                  <a:fillRect l="-1340"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feld 6"/>
              <p:cNvSpPr txBox="1"/>
              <p:nvPr/>
            </p:nvSpPr>
            <p:spPr>
              <a:xfrm>
                <a:off x="641828" y="2542811"/>
                <a:ext cx="1745799" cy="811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In limit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(free fermions)</a:t>
                </a:r>
                <a:endParaRPr lang="en-US" sz="2000" dirty="0"/>
              </a:p>
            </p:txBody>
          </p:sp>
        </mc:Choice>
        <mc:Fallback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28" y="2542811"/>
                <a:ext cx="1745799" cy="811954"/>
              </a:xfrm>
              <a:prstGeom prst="rect">
                <a:avLst/>
              </a:prstGeom>
              <a:blipFill>
                <a:blip r:embed="rId3"/>
                <a:stretch>
                  <a:fillRect l="-3484" r="-3484" b="-12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feld 7"/>
              <p:cNvSpPr txBox="1"/>
              <p:nvPr/>
            </p:nvSpPr>
            <p:spPr>
              <a:xfrm>
                <a:off x="3161066" y="2529153"/>
                <a:ext cx="5975034" cy="8392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⟨"/>
                              <m:endChr m:val="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vac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vac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066" y="2529153"/>
                <a:ext cx="5975034" cy="8392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628650" y="3900192"/>
            <a:ext cx="2390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Previous prescription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28650" y="4224079"/>
            <a:ext cx="235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Heyl,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Budich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PRB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2017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hteck 9"/>
              <p:cNvSpPr/>
              <p:nvPr/>
            </p:nvSpPr>
            <p:spPr>
              <a:xfrm>
                <a:off x="3067138" y="3828874"/>
                <a:ext cx="4664226" cy="4310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dyn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geom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138" y="3828874"/>
                <a:ext cx="4664226" cy="431015"/>
              </a:xfrm>
              <a:prstGeom prst="rect">
                <a:avLst/>
              </a:prstGeom>
              <a:blipFill>
                <a:blip r:embed="rId5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4959227" y="4226099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trivial</a:t>
            </a:r>
            <a:endParaRPr lang="en-US" sz="2000" dirty="0"/>
          </a:p>
        </p:txBody>
      </p:sp>
      <p:sp>
        <p:nvSpPr>
          <p:cNvPr id="12" name="Textfeld 11"/>
          <p:cNvSpPr txBox="1"/>
          <p:nvPr/>
        </p:nvSpPr>
        <p:spPr>
          <a:xfrm>
            <a:off x="6072612" y="4226099"/>
            <a:ext cx="1301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interesting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feld 21"/>
              <p:cNvSpPr txBox="1"/>
              <p:nvPr/>
            </p:nvSpPr>
            <p:spPr>
              <a:xfrm>
                <a:off x="1873991" y="5772659"/>
                <a:ext cx="6294480" cy="864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How to </a:t>
                </a:r>
                <a:r>
                  <a:rPr lang="en-US" sz="2400" dirty="0" smtClean="0"/>
                  <a:t>factorize wave-function into </a:t>
                </a:r>
                <a:r>
                  <a:rPr lang="en-US" sz="2400" i="1" dirty="0" smtClean="0"/>
                  <a:t>k</a:t>
                </a:r>
                <a:r>
                  <a:rPr lang="en-US" sz="2400" dirty="0" smtClean="0"/>
                  <a:t>-modes?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How to separate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dyn</m:t>
                        </m:r>
                      </m:sub>
                    </m:sSub>
                  </m:oMath>
                </a14:m>
                <a:r>
                  <a:rPr lang="en-US" sz="2400" dirty="0" smtClean="0"/>
                  <a:t> out? </a:t>
                </a:r>
              </a:p>
            </p:txBody>
          </p:sp>
        </mc:Choice>
        <mc:Fallback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991" y="5772659"/>
                <a:ext cx="6294480" cy="864980"/>
              </a:xfrm>
              <a:prstGeom prst="rect">
                <a:avLst/>
              </a:prstGeom>
              <a:blipFill>
                <a:blip r:embed="rId6"/>
                <a:stretch>
                  <a:fillRect l="-1258" t="-5634" r="-581" b="-11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feld 25"/>
          <p:cNvSpPr txBox="1"/>
          <p:nvPr/>
        </p:nvSpPr>
        <p:spPr>
          <a:xfrm>
            <a:off x="1873991" y="5358723"/>
            <a:ext cx="6170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to generalize to interacting system?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28650" y="4486934"/>
            <a:ext cx="3066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Experiments: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Tian et al.,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Xu et al.,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arXiv 2018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6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 </a:t>
            </a:r>
            <a:r>
              <a:rPr lang="en-US" sz="3200" dirty="0" smtClean="0"/>
              <a:t>non-interacting lattice theories, </a:t>
            </a:r>
            <a:br>
              <a:rPr lang="en-US" sz="3200" dirty="0" smtClean="0"/>
            </a:br>
            <a:r>
              <a:rPr lang="en-US" sz="3200" dirty="0" smtClean="0"/>
              <a:t>DQPT as topological transition was known</a:t>
            </a:r>
            <a:endParaRPr lang="en-US" sz="3200" dirty="0"/>
          </a:p>
        </p:txBody>
      </p:sp>
      <p:sp>
        <p:nvSpPr>
          <p:cNvPr id="5" name="Textfeld 4"/>
          <p:cNvSpPr txBox="1"/>
          <p:nvPr/>
        </p:nvSpPr>
        <p:spPr>
          <a:xfrm>
            <a:off x="628650" y="1873837"/>
            <a:ext cx="2438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Loschmidt amplitude 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feld 5"/>
              <p:cNvSpPr txBox="1"/>
              <p:nvPr/>
            </p:nvSpPr>
            <p:spPr>
              <a:xfrm>
                <a:off x="3161066" y="1897208"/>
                <a:ext cx="3641831" cy="3582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vac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 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|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vac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066" y="1897208"/>
                <a:ext cx="3641831" cy="358240"/>
              </a:xfrm>
              <a:prstGeom prst="rect">
                <a:avLst/>
              </a:prstGeom>
              <a:blipFill>
                <a:blip r:embed="rId2"/>
                <a:stretch>
                  <a:fillRect l="-1340"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feld 6"/>
              <p:cNvSpPr txBox="1"/>
              <p:nvPr/>
            </p:nvSpPr>
            <p:spPr>
              <a:xfrm>
                <a:off x="641828" y="2542811"/>
                <a:ext cx="1745799" cy="811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In limit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(free fermions)</a:t>
                </a:r>
                <a:endParaRPr lang="en-US" sz="2000" dirty="0"/>
              </a:p>
            </p:txBody>
          </p:sp>
        </mc:Choice>
        <mc:Fallback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28" y="2542811"/>
                <a:ext cx="1745799" cy="811954"/>
              </a:xfrm>
              <a:prstGeom prst="rect">
                <a:avLst/>
              </a:prstGeom>
              <a:blipFill>
                <a:blip r:embed="rId3"/>
                <a:stretch>
                  <a:fillRect l="-3484" r="-3484" b="-12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feld 7"/>
              <p:cNvSpPr txBox="1"/>
              <p:nvPr/>
            </p:nvSpPr>
            <p:spPr>
              <a:xfrm>
                <a:off x="3161066" y="2529153"/>
                <a:ext cx="5975034" cy="8392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⟨"/>
                              <m:endChr m:val="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vac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vac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066" y="2529153"/>
                <a:ext cx="5975034" cy="8392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628650" y="3900192"/>
            <a:ext cx="2390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Previous prescription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28650" y="4224079"/>
            <a:ext cx="235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Heyl,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Budich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PRB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2017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hteck 9"/>
              <p:cNvSpPr/>
              <p:nvPr/>
            </p:nvSpPr>
            <p:spPr>
              <a:xfrm>
                <a:off x="3067138" y="3828874"/>
                <a:ext cx="4664226" cy="4310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dyn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geom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138" y="3828874"/>
                <a:ext cx="4664226" cy="431015"/>
              </a:xfrm>
              <a:prstGeom prst="rect">
                <a:avLst/>
              </a:prstGeom>
              <a:blipFill>
                <a:blip r:embed="rId5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4959227" y="4226099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trivial</a:t>
            </a:r>
            <a:endParaRPr lang="en-US" sz="2000" dirty="0"/>
          </a:p>
        </p:txBody>
      </p:sp>
      <p:sp>
        <p:nvSpPr>
          <p:cNvPr id="12" name="Textfeld 11"/>
          <p:cNvSpPr txBox="1"/>
          <p:nvPr/>
        </p:nvSpPr>
        <p:spPr>
          <a:xfrm>
            <a:off x="6072612" y="4226099"/>
            <a:ext cx="1301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interesting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feld 21"/>
              <p:cNvSpPr txBox="1"/>
              <p:nvPr/>
            </p:nvSpPr>
            <p:spPr>
              <a:xfrm>
                <a:off x="1873991" y="5772659"/>
                <a:ext cx="6294480" cy="864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How to </a:t>
                </a:r>
                <a:r>
                  <a:rPr lang="en-US" sz="2400" dirty="0" smtClean="0"/>
                  <a:t>factorize wave-function into </a:t>
                </a:r>
                <a:r>
                  <a:rPr lang="en-US" sz="2400" i="1" dirty="0" smtClean="0"/>
                  <a:t>k</a:t>
                </a:r>
                <a:r>
                  <a:rPr lang="en-US" sz="2400" dirty="0" smtClean="0"/>
                  <a:t>-modes?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How to separate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dyn</m:t>
                        </m:r>
                      </m:sub>
                    </m:sSub>
                  </m:oMath>
                </a14:m>
                <a:r>
                  <a:rPr lang="en-US" sz="2400" dirty="0" smtClean="0"/>
                  <a:t> out? </a:t>
                </a:r>
              </a:p>
            </p:txBody>
          </p:sp>
        </mc:Choice>
        <mc:Fallback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991" y="5772659"/>
                <a:ext cx="6294480" cy="864980"/>
              </a:xfrm>
              <a:prstGeom prst="rect">
                <a:avLst/>
              </a:prstGeom>
              <a:blipFill>
                <a:blip r:embed="rId6"/>
                <a:stretch>
                  <a:fillRect l="-1258" t="-5634" r="-581" b="-11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feld 25"/>
          <p:cNvSpPr txBox="1"/>
          <p:nvPr/>
        </p:nvSpPr>
        <p:spPr>
          <a:xfrm>
            <a:off x="1873991" y="5358723"/>
            <a:ext cx="6170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to generalize to interacting system?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28650" y="4486934"/>
            <a:ext cx="3066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Experiments: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Tian et al.,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Xu et al.,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arXiv 2018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3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00538 -0.3641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1821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0.00313 -0.357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787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0.00104 -0.3687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844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0.00139 -0.3659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831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13281 -0.4604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9" y="-2303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1342 -0.4534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-2268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3" grpId="0"/>
      <p:bldP spid="4" grpId="0"/>
      <p:bldP spid="10" grpId="0"/>
      <p:bldP spid="9" grpId="0"/>
      <p:bldP spid="12" grpId="0"/>
      <p:bldP spid="22" grpId="0"/>
      <p:bldP spid="26" grpId="0"/>
      <p:bldP spid="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Generalization to interacting system</a:t>
            </a:r>
            <a:br>
              <a:rPr lang="en-US" sz="3200" dirty="0" smtClean="0"/>
            </a:b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hteck 10"/>
              <p:cNvSpPr/>
              <p:nvPr/>
            </p:nvSpPr>
            <p:spPr>
              <a:xfrm>
                <a:off x="2507862" y="4017217"/>
                <a:ext cx="9669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862" y="4017217"/>
                <a:ext cx="966931" cy="400110"/>
              </a:xfrm>
              <a:prstGeom prst="rect">
                <a:avLst/>
              </a:prstGeom>
              <a:blipFill>
                <a:blip r:embed="rId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628650" y="1379239"/>
            <a:ext cx="2390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Previous prescription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hteck 9"/>
              <p:cNvSpPr/>
              <p:nvPr/>
            </p:nvSpPr>
            <p:spPr>
              <a:xfrm>
                <a:off x="3065884" y="1348334"/>
                <a:ext cx="4664226" cy="4310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dyn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geom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884" y="1348334"/>
                <a:ext cx="4664226" cy="431015"/>
              </a:xfrm>
              <a:prstGeom prst="rect">
                <a:avLst/>
              </a:prstGeom>
              <a:blipFill>
                <a:blip r:embed="rId3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5067778" y="1660732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trivial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6293144" y="1660732"/>
            <a:ext cx="1187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interesting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feld 21"/>
              <p:cNvSpPr txBox="1"/>
              <p:nvPr/>
            </p:nvSpPr>
            <p:spPr>
              <a:xfrm>
                <a:off x="628650" y="2497737"/>
                <a:ext cx="3724866" cy="1351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How to </a:t>
                </a:r>
                <a:r>
                  <a:rPr lang="en-US" sz="2000" dirty="0" smtClean="0"/>
                  <a:t>factorize </a:t>
                </a:r>
                <a:r>
                  <a:rPr lang="en-US" sz="2000" dirty="0"/>
                  <a:t>into </a:t>
                </a:r>
                <a:r>
                  <a:rPr lang="en-US" sz="2000" i="1" dirty="0"/>
                  <a:t>k</a:t>
                </a:r>
                <a:r>
                  <a:rPr lang="en-US" sz="2000" dirty="0"/>
                  <a:t>-modes</a:t>
                </a:r>
                <a:r>
                  <a:rPr lang="en-US" sz="2000" dirty="0" smtClean="0"/>
                  <a:t>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How to separate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dyn</m:t>
                        </m:r>
                      </m:sub>
                    </m:sSub>
                  </m:oMath>
                </a14:m>
                <a:r>
                  <a:rPr lang="en-US" sz="2000" dirty="0" smtClean="0"/>
                  <a:t> out?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497737"/>
                <a:ext cx="3724866" cy="1351652"/>
              </a:xfrm>
              <a:prstGeom prst="rect">
                <a:avLst/>
              </a:prstGeom>
              <a:blipFill>
                <a:blip r:embed="rId4"/>
                <a:stretch>
                  <a:fillRect l="-1473" r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feld 25"/>
          <p:cNvSpPr txBox="1"/>
          <p:nvPr/>
        </p:nvSpPr>
        <p:spPr>
          <a:xfrm>
            <a:off x="636312" y="2208343"/>
            <a:ext cx="48944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How to generalize to interacting system? </a:t>
            </a:r>
            <a:endParaRPr lang="en-US" sz="2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hteck 17"/>
              <p:cNvSpPr/>
              <p:nvPr/>
            </p:nvSpPr>
            <p:spPr>
              <a:xfrm>
                <a:off x="2386923" y="4634587"/>
                <a:ext cx="3770391" cy="1098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nary>
                        <m:naryPr>
                          <m:chr m:val="∮"/>
                          <m:limLoc m:val="undOvr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sub>
                          </m:sSub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acc>
                            <m:accPr>
                              <m:chr m:val="̃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8" name="Rechtec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923" y="4634587"/>
                <a:ext cx="3770391" cy="10987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feld 22"/>
              <p:cNvSpPr txBox="1"/>
              <p:nvPr/>
            </p:nvSpPr>
            <p:spPr>
              <a:xfrm>
                <a:off x="3390928" y="3909678"/>
                <a:ext cx="4683270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𝑖𝑒</m:t>
                                  </m:r>
                                  <m:nary>
                                    <m:nary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d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0,0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928" y="3909678"/>
                <a:ext cx="4683270" cy="7265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feld 24"/>
              <p:cNvSpPr txBox="1"/>
              <p:nvPr/>
            </p:nvSpPr>
            <p:spPr>
              <a:xfrm>
                <a:off x="4227546" y="2500283"/>
                <a:ext cx="4877810" cy="889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dirty="0" smtClean="0"/>
                  <a:t>k</a:t>
                </a:r>
                <a:r>
                  <a:rPr lang="en-US" sz="2000" dirty="0" smtClean="0"/>
                  <a:t>-dependent propagator 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/>
                  <a:t> smooth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dyn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disappears in closed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b>
                    </m:sSub>
                  </m:oMath>
                </a14:m>
                <a:endParaRPr lang="en-US" sz="2000" dirty="0" smtClean="0"/>
              </a:p>
            </p:txBody>
          </p:sp>
        </mc:Choice>
        <mc:Fallback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546" y="2500283"/>
                <a:ext cx="4877810" cy="889987"/>
              </a:xfrm>
              <a:prstGeom prst="rect">
                <a:avLst/>
              </a:prstGeom>
              <a:blipFill>
                <a:blip r:embed="rId7"/>
                <a:stretch>
                  <a:fillRect b="-8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feld 26"/>
          <p:cNvSpPr txBox="1"/>
          <p:nvPr/>
        </p:nvSpPr>
        <p:spPr>
          <a:xfrm>
            <a:off x="2494595" y="5712790"/>
            <a:ext cx="3200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Is immediately generalizable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to interacting system!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2343205" y="3775587"/>
            <a:ext cx="6511838" cy="29984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uppieren 28"/>
          <p:cNvGrpSpPr/>
          <p:nvPr/>
        </p:nvGrpSpPr>
        <p:grpSpPr>
          <a:xfrm>
            <a:off x="6199023" y="4871172"/>
            <a:ext cx="2263144" cy="1786884"/>
            <a:chOff x="6341034" y="-297632"/>
            <a:chExt cx="3365685" cy="2657403"/>
          </a:xfrm>
        </p:grpSpPr>
        <p:pic>
          <p:nvPicPr>
            <p:cNvPr id="30" name="Grafik 29"/>
            <p:cNvPicPr>
              <a:picLocks noChangeAspect="1"/>
            </p:cNvPicPr>
            <p:nvPr/>
          </p:nvPicPr>
          <p:blipFill rotWithShape="1">
            <a:blip r:embed="rId8"/>
            <a:srcRect l="50907" t="13098" r="9355" b="16176"/>
            <a:stretch/>
          </p:blipFill>
          <p:spPr>
            <a:xfrm>
              <a:off x="6795748" y="-297632"/>
              <a:ext cx="2372004" cy="2110840"/>
            </a:xfrm>
            <a:prstGeom prst="rect">
              <a:avLst/>
            </a:prstGeom>
          </p:spPr>
        </p:pic>
        <p:sp>
          <p:nvSpPr>
            <p:cNvPr id="32" name="Freihandform 31"/>
            <p:cNvSpPr/>
            <p:nvPr/>
          </p:nvSpPr>
          <p:spPr>
            <a:xfrm>
              <a:off x="8355582" y="1468141"/>
              <a:ext cx="349292" cy="284691"/>
            </a:xfrm>
            <a:custGeom>
              <a:avLst/>
              <a:gdLst>
                <a:gd name="connsiteX0" fmla="*/ 363794 w 363794"/>
                <a:gd name="connsiteY0" fmla="*/ 158063 h 218304"/>
                <a:gd name="connsiteX1" fmla="*/ 176981 w 363794"/>
                <a:gd name="connsiteY1" fmla="*/ 217057 h 218304"/>
                <a:gd name="connsiteX2" fmla="*/ 0 w 363794"/>
                <a:gd name="connsiteY2" fmla="*/ 108902 h 218304"/>
                <a:gd name="connsiteX3" fmla="*/ 176981 w 363794"/>
                <a:gd name="connsiteY3" fmla="*/ 747 h 218304"/>
                <a:gd name="connsiteX4" fmla="*/ 344129 w 363794"/>
                <a:gd name="connsiteY4" fmla="*/ 69573 h 218304"/>
                <a:gd name="connsiteX0" fmla="*/ 363795 w 363795"/>
                <a:gd name="connsiteY0" fmla="*/ 158063 h 230473"/>
                <a:gd name="connsiteX1" fmla="*/ 179473 w 363795"/>
                <a:gd name="connsiteY1" fmla="*/ 229514 h 230473"/>
                <a:gd name="connsiteX2" fmla="*/ 1 w 363795"/>
                <a:gd name="connsiteY2" fmla="*/ 108902 h 230473"/>
                <a:gd name="connsiteX3" fmla="*/ 176982 w 363795"/>
                <a:gd name="connsiteY3" fmla="*/ 747 h 230473"/>
                <a:gd name="connsiteX4" fmla="*/ 344130 w 363795"/>
                <a:gd name="connsiteY4" fmla="*/ 69573 h 230473"/>
                <a:gd name="connsiteX0" fmla="*/ 363795 w 363795"/>
                <a:gd name="connsiteY0" fmla="*/ 158063 h 247676"/>
                <a:gd name="connsiteX1" fmla="*/ 179473 w 363795"/>
                <a:gd name="connsiteY1" fmla="*/ 246954 h 247676"/>
                <a:gd name="connsiteX2" fmla="*/ 1 w 363795"/>
                <a:gd name="connsiteY2" fmla="*/ 108902 h 247676"/>
                <a:gd name="connsiteX3" fmla="*/ 176982 w 363795"/>
                <a:gd name="connsiteY3" fmla="*/ 747 h 247676"/>
                <a:gd name="connsiteX4" fmla="*/ 344130 w 363795"/>
                <a:gd name="connsiteY4" fmla="*/ 69573 h 247676"/>
                <a:gd name="connsiteX0" fmla="*/ 363795 w 363795"/>
                <a:gd name="connsiteY0" fmla="*/ 158063 h 247327"/>
                <a:gd name="connsiteX1" fmla="*/ 179473 w 363795"/>
                <a:gd name="connsiteY1" fmla="*/ 246954 h 247327"/>
                <a:gd name="connsiteX2" fmla="*/ 1 w 363795"/>
                <a:gd name="connsiteY2" fmla="*/ 108902 h 247327"/>
                <a:gd name="connsiteX3" fmla="*/ 176982 w 363795"/>
                <a:gd name="connsiteY3" fmla="*/ 747 h 247327"/>
                <a:gd name="connsiteX4" fmla="*/ 344130 w 363795"/>
                <a:gd name="connsiteY4" fmla="*/ 69573 h 247327"/>
                <a:gd name="connsiteX0" fmla="*/ 363795 w 363795"/>
                <a:gd name="connsiteY0" fmla="*/ 158063 h 247512"/>
                <a:gd name="connsiteX1" fmla="*/ 179473 w 363795"/>
                <a:gd name="connsiteY1" fmla="*/ 246954 h 247512"/>
                <a:gd name="connsiteX2" fmla="*/ 1 w 363795"/>
                <a:gd name="connsiteY2" fmla="*/ 108902 h 247512"/>
                <a:gd name="connsiteX3" fmla="*/ 176982 w 363795"/>
                <a:gd name="connsiteY3" fmla="*/ 747 h 247512"/>
                <a:gd name="connsiteX4" fmla="*/ 344130 w 363795"/>
                <a:gd name="connsiteY4" fmla="*/ 69573 h 247512"/>
                <a:gd name="connsiteX0" fmla="*/ 346355 w 346355"/>
                <a:gd name="connsiteY0" fmla="*/ 158063 h 247996"/>
                <a:gd name="connsiteX1" fmla="*/ 162033 w 346355"/>
                <a:gd name="connsiteY1" fmla="*/ 246954 h 247996"/>
                <a:gd name="connsiteX2" fmla="*/ 2 w 346355"/>
                <a:gd name="connsiteY2" fmla="*/ 108902 h 247996"/>
                <a:gd name="connsiteX3" fmla="*/ 159542 w 346355"/>
                <a:gd name="connsiteY3" fmla="*/ 747 h 247996"/>
                <a:gd name="connsiteX4" fmla="*/ 326690 w 346355"/>
                <a:gd name="connsiteY4" fmla="*/ 69573 h 247996"/>
                <a:gd name="connsiteX0" fmla="*/ 346492 w 346492"/>
                <a:gd name="connsiteY0" fmla="*/ 158063 h 247996"/>
                <a:gd name="connsiteX1" fmla="*/ 162170 w 346492"/>
                <a:gd name="connsiteY1" fmla="*/ 246954 h 247996"/>
                <a:gd name="connsiteX2" fmla="*/ 139 w 346492"/>
                <a:gd name="connsiteY2" fmla="*/ 108902 h 247996"/>
                <a:gd name="connsiteX3" fmla="*/ 159679 w 346492"/>
                <a:gd name="connsiteY3" fmla="*/ 747 h 247996"/>
                <a:gd name="connsiteX4" fmla="*/ 326827 w 346492"/>
                <a:gd name="connsiteY4" fmla="*/ 69573 h 247996"/>
                <a:gd name="connsiteX0" fmla="*/ 346365 w 346365"/>
                <a:gd name="connsiteY0" fmla="*/ 180234 h 270167"/>
                <a:gd name="connsiteX1" fmla="*/ 162043 w 346365"/>
                <a:gd name="connsiteY1" fmla="*/ 269125 h 270167"/>
                <a:gd name="connsiteX2" fmla="*/ 12 w 346365"/>
                <a:gd name="connsiteY2" fmla="*/ 131073 h 270167"/>
                <a:gd name="connsiteX3" fmla="*/ 154569 w 346365"/>
                <a:gd name="connsiteY3" fmla="*/ 494 h 270167"/>
                <a:gd name="connsiteX4" fmla="*/ 326700 w 346365"/>
                <a:gd name="connsiteY4" fmla="*/ 91744 h 270167"/>
                <a:gd name="connsiteX0" fmla="*/ 346372 w 346372"/>
                <a:gd name="connsiteY0" fmla="*/ 179944 h 269877"/>
                <a:gd name="connsiteX1" fmla="*/ 162050 w 346372"/>
                <a:gd name="connsiteY1" fmla="*/ 268835 h 269877"/>
                <a:gd name="connsiteX2" fmla="*/ 19 w 346372"/>
                <a:gd name="connsiteY2" fmla="*/ 130783 h 269877"/>
                <a:gd name="connsiteX3" fmla="*/ 154576 w 346372"/>
                <a:gd name="connsiteY3" fmla="*/ 204 h 269877"/>
                <a:gd name="connsiteX4" fmla="*/ 326707 w 346372"/>
                <a:gd name="connsiteY4" fmla="*/ 91454 h 269877"/>
                <a:gd name="connsiteX0" fmla="*/ 346366 w 359091"/>
                <a:gd name="connsiteY0" fmla="*/ 179904 h 269837"/>
                <a:gd name="connsiteX1" fmla="*/ 162044 w 359091"/>
                <a:gd name="connsiteY1" fmla="*/ 268795 h 269837"/>
                <a:gd name="connsiteX2" fmla="*/ 13 w 359091"/>
                <a:gd name="connsiteY2" fmla="*/ 130743 h 269837"/>
                <a:gd name="connsiteX3" fmla="*/ 154570 w 359091"/>
                <a:gd name="connsiteY3" fmla="*/ 164 h 269837"/>
                <a:gd name="connsiteX4" fmla="*/ 359091 w 359091"/>
                <a:gd name="connsiteY4" fmla="*/ 106364 h 269837"/>
                <a:gd name="connsiteX0" fmla="*/ 346366 w 359091"/>
                <a:gd name="connsiteY0" fmla="*/ 179981 h 269914"/>
                <a:gd name="connsiteX1" fmla="*/ 162044 w 359091"/>
                <a:gd name="connsiteY1" fmla="*/ 268872 h 269914"/>
                <a:gd name="connsiteX2" fmla="*/ 13 w 359091"/>
                <a:gd name="connsiteY2" fmla="*/ 130820 h 269914"/>
                <a:gd name="connsiteX3" fmla="*/ 154570 w 359091"/>
                <a:gd name="connsiteY3" fmla="*/ 241 h 269914"/>
                <a:gd name="connsiteX4" fmla="*/ 359091 w 359091"/>
                <a:gd name="connsiteY4" fmla="*/ 106441 h 269914"/>
                <a:gd name="connsiteX0" fmla="*/ 346366 w 359091"/>
                <a:gd name="connsiteY0" fmla="*/ 179981 h 269070"/>
                <a:gd name="connsiteX1" fmla="*/ 162044 w 359091"/>
                <a:gd name="connsiteY1" fmla="*/ 268872 h 269070"/>
                <a:gd name="connsiteX2" fmla="*/ 13 w 359091"/>
                <a:gd name="connsiteY2" fmla="*/ 130820 h 269070"/>
                <a:gd name="connsiteX3" fmla="*/ 154570 w 359091"/>
                <a:gd name="connsiteY3" fmla="*/ 241 h 269070"/>
                <a:gd name="connsiteX4" fmla="*/ 359091 w 359091"/>
                <a:gd name="connsiteY4" fmla="*/ 106441 h 269070"/>
                <a:gd name="connsiteX0" fmla="*/ 346366 w 359091"/>
                <a:gd name="connsiteY0" fmla="*/ 179981 h 269070"/>
                <a:gd name="connsiteX1" fmla="*/ 162044 w 359091"/>
                <a:gd name="connsiteY1" fmla="*/ 268872 h 269070"/>
                <a:gd name="connsiteX2" fmla="*/ 13 w 359091"/>
                <a:gd name="connsiteY2" fmla="*/ 130820 h 269070"/>
                <a:gd name="connsiteX3" fmla="*/ 154570 w 359091"/>
                <a:gd name="connsiteY3" fmla="*/ 241 h 269070"/>
                <a:gd name="connsiteX4" fmla="*/ 359091 w 359091"/>
                <a:gd name="connsiteY4" fmla="*/ 106441 h 269070"/>
                <a:gd name="connsiteX0" fmla="*/ 346366 w 359091"/>
                <a:gd name="connsiteY0" fmla="*/ 179936 h 269025"/>
                <a:gd name="connsiteX1" fmla="*/ 162044 w 359091"/>
                <a:gd name="connsiteY1" fmla="*/ 268827 h 269025"/>
                <a:gd name="connsiteX2" fmla="*/ 13 w 359091"/>
                <a:gd name="connsiteY2" fmla="*/ 130775 h 269025"/>
                <a:gd name="connsiteX3" fmla="*/ 154570 w 359091"/>
                <a:gd name="connsiteY3" fmla="*/ 196 h 269025"/>
                <a:gd name="connsiteX4" fmla="*/ 359091 w 359091"/>
                <a:gd name="connsiteY4" fmla="*/ 106396 h 269025"/>
                <a:gd name="connsiteX0" fmla="*/ 346365 w 349124"/>
                <a:gd name="connsiteY0" fmla="*/ 179754 h 268843"/>
                <a:gd name="connsiteX1" fmla="*/ 162043 w 349124"/>
                <a:gd name="connsiteY1" fmla="*/ 268645 h 268843"/>
                <a:gd name="connsiteX2" fmla="*/ 12 w 349124"/>
                <a:gd name="connsiteY2" fmla="*/ 130593 h 268843"/>
                <a:gd name="connsiteX3" fmla="*/ 154569 w 349124"/>
                <a:gd name="connsiteY3" fmla="*/ 14 h 268843"/>
                <a:gd name="connsiteX4" fmla="*/ 349124 w 349124"/>
                <a:gd name="connsiteY4" fmla="*/ 123655 h 268843"/>
                <a:gd name="connsiteX0" fmla="*/ 346365 w 349124"/>
                <a:gd name="connsiteY0" fmla="*/ 179755 h 268844"/>
                <a:gd name="connsiteX1" fmla="*/ 162043 w 349124"/>
                <a:gd name="connsiteY1" fmla="*/ 268646 h 268844"/>
                <a:gd name="connsiteX2" fmla="*/ 12 w 349124"/>
                <a:gd name="connsiteY2" fmla="*/ 130594 h 268844"/>
                <a:gd name="connsiteX3" fmla="*/ 154569 w 349124"/>
                <a:gd name="connsiteY3" fmla="*/ 15 h 268844"/>
                <a:gd name="connsiteX4" fmla="*/ 349124 w 349124"/>
                <a:gd name="connsiteY4" fmla="*/ 123656 h 268844"/>
                <a:gd name="connsiteX0" fmla="*/ 346402 w 349161"/>
                <a:gd name="connsiteY0" fmla="*/ 194702 h 283791"/>
                <a:gd name="connsiteX1" fmla="*/ 162080 w 349161"/>
                <a:gd name="connsiteY1" fmla="*/ 283593 h 283791"/>
                <a:gd name="connsiteX2" fmla="*/ 49 w 349161"/>
                <a:gd name="connsiteY2" fmla="*/ 145541 h 283791"/>
                <a:gd name="connsiteX3" fmla="*/ 174539 w 349161"/>
                <a:gd name="connsiteY3" fmla="*/ 12 h 283791"/>
                <a:gd name="connsiteX4" fmla="*/ 349161 w 349161"/>
                <a:gd name="connsiteY4" fmla="*/ 138603 h 283791"/>
                <a:gd name="connsiteX0" fmla="*/ 346402 w 349161"/>
                <a:gd name="connsiteY0" fmla="*/ 195285 h 284374"/>
                <a:gd name="connsiteX1" fmla="*/ 162080 w 349161"/>
                <a:gd name="connsiteY1" fmla="*/ 284176 h 284374"/>
                <a:gd name="connsiteX2" fmla="*/ 49 w 349161"/>
                <a:gd name="connsiteY2" fmla="*/ 146124 h 284374"/>
                <a:gd name="connsiteX3" fmla="*/ 174539 w 349161"/>
                <a:gd name="connsiteY3" fmla="*/ 595 h 284374"/>
                <a:gd name="connsiteX4" fmla="*/ 349161 w 349161"/>
                <a:gd name="connsiteY4" fmla="*/ 139186 h 284374"/>
                <a:gd name="connsiteX0" fmla="*/ 346533 w 349292"/>
                <a:gd name="connsiteY0" fmla="*/ 195285 h 284374"/>
                <a:gd name="connsiteX1" fmla="*/ 162211 w 349292"/>
                <a:gd name="connsiteY1" fmla="*/ 284176 h 284374"/>
                <a:gd name="connsiteX2" fmla="*/ 180 w 349292"/>
                <a:gd name="connsiteY2" fmla="*/ 146124 h 284374"/>
                <a:gd name="connsiteX3" fmla="*/ 142280 w 349292"/>
                <a:gd name="connsiteY3" fmla="*/ 595 h 284374"/>
                <a:gd name="connsiteX4" fmla="*/ 349292 w 349292"/>
                <a:gd name="connsiteY4" fmla="*/ 139186 h 284374"/>
                <a:gd name="connsiteX0" fmla="*/ 339059 w 349292"/>
                <a:gd name="connsiteY0" fmla="*/ 192793 h 285084"/>
                <a:gd name="connsiteX1" fmla="*/ 162211 w 349292"/>
                <a:gd name="connsiteY1" fmla="*/ 284176 h 285084"/>
                <a:gd name="connsiteX2" fmla="*/ 180 w 349292"/>
                <a:gd name="connsiteY2" fmla="*/ 146124 h 285084"/>
                <a:gd name="connsiteX3" fmla="*/ 142280 w 349292"/>
                <a:gd name="connsiteY3" fmla="*/ 595 h 285084"/>
                <a:gd name="connsiteX4" fmla="*/ 349292 w 349292"/>
                <a:gd name="connsiteY4" fmla="*/ 139186 h 285084"/>
                <a:gd name="connsiteX0" fmla="*/ 339059 w 349292"/>
                <a:gd name="connsiteY0" fmla="*/ 192793 h 285178"/>
                <a:gd name="connsiteX1" fmla="*/ 162211 w 349292"/>
                <a:gd name="connsiteY1" fmla="*/ 284176 h 285178"/>
                <a:gd name="connsiteX2" fmla="*/ 180 w 349292"/>
                <a:gd name="connsiteY2" fmla="*/ 146124 h 285178"/>
                <a:gd name="connsiteX3" fmla="*/ 142280 w 349292"/>
                <a:gd name="connsiteY3" fmla="*/ 595 h 285178"/>
                <a:gd name="connsiteX4" fmla="*/ 349292 w 349292"/>
                <a:gd name="connsiteY4" fmla="*/ 139186 h 285178"/>
                <a:gd name="connsiteX0" fmla="*/ 339059 w 349292"/>
                <a:gd name="connsiteY0" fmla="*/ 192793 h 284691"/>
                <a:gd name="connsiteX1" fmla="*/ 162211 w 349292"/>
                <a:gd name="connsiteY1" fmla="*/ 284176 h 284691"/>
                <a:gd name="connsiteX2" fmla="*/ 180 w 349292"/>
                <a:gd name="connsiteY2" fmla="*/ 146124 h 284691"/>
                <a:gd name="connsiteX3" fmla="*/ 142280 w 349292"/>
                <a:gd name="connsiteY3" fmla="*/ 595 h 284691"/>
                <a:gd name="connsiteX4" fmla="*/ 349292 w 349292"/>
                <a:gd name="connsiteY4" fmla="*/ 139186 h 284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292" h="284691">
                  <a:moveTo>
                    <a:pt x="339059" y="192793"/>
                  </a:moveTo>
                  <a:cubicBezTo>
                    <a:pt x="308358" y="253793"/>
                    <a:pt x="263539" y="289462"/>
                    <a:pt x="162211" y="284176"/>
                  </a:cubicBezTo>
                  <a:cubicBezTo>
                    <a:pt x="60883" y="278890"/>
                    <a:pt x="3502" y="193388"/>
                    <a:pt x="180" y="146124"/>
                  </a:cubicBezTo>
                  <a:cubicBezTo>
                    <a:pt x="-3142" y="98861"/>
                    <a:pt x="39247" y="9225"/>
                    <a:pt x="142280" y="595"/>
                  </a:cubicBezTo>
                  <a:cubicBezTo>
                    <a:pt x="245313" y="-8035"/>
                    <a:pt x="311835" y="79071"/>
                    <a:pt x="349292" y="139186"/>
                  </a:cubicBezTo>
                </a:path>
              </a:pathLst>
            </a:custGeom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ihandform 32"/>
            <p:cNvSpPr/>
            <p:nvPr/>
          </p:nvSpPr>
          <p:spPr>
            <a:xfrm>
              <a:off x="8347513" y="1116543"/>
              <a:ext cx="349292" cy="284691"/>
            </a:xfrm>
            <a:custGeom>
              <a:avLst/>
              <a:gdLst>
                <a:gd name="connsiteX0" fmla="*/ 363794 w 363794"/>
                <a:gd name="connsiteY0" fmla="*/ 158063 h 218304"/>
                <a:gd name="connsiteX1" fmla="*/ 176981 w 363794"/>
                <a:gd name="connsiteY1" fmla="*/ 217057 h 218304"/>
                <a:gd name="connsiteX2" fmla="*/ 0 w 363794"/>
                <a:gd name="connsiteY2" fmla="*/ 108902 h 218304"/>
                <a:gd name="connsiteX3" fmla="*/ 176981 w 363794"/>
                <a:gd name="connsiteY3" fmla="*/ 747 h 218304"/>
                <a:gd name="connsiteX4" fmla="*/ 344129 w 363794"/>
                <a:gd name="connsiteY4" fmla="*/ 69573 h 218304"/>
                <a:gd name="connsiteX0" fmla="*/ 363795 w 363795"/>
                <a:gd name="connsiteY0" fmla="*/ 158063 h 230473"/>
                <a:gd name="connsiteX1" fmla="*/ 179473 w 363795"/>
                <a:gd name="connsiteY1" fmla="*/ 229514 h 230473"/>
                <a:gd name="connsiteX2" fmla="*/ 1 w 363795"/>
                <a:gd name="connsiteY2" fmla="*/ 108902 h 230473"/>
                <a:gd name="connsiteX3" fmla="*/ 176982 w 363795"/>
                <a:gd name="connsiteY3" fmla="*/ 747 h 230473"/>
                <a:gd name="connsiteX4" fmla="*/ 344130 w 363795"/>
                <a:gd name="connsiteY4" fmla="*/ 69573 h 230473"/>
                <a:gd name="connsiteX0" fmla="*/ 363795 w 363795"/>
                <a:gd name="connsiteY0" fmla="*/ 158063 h 247676"/>
                <a:gd name="connsiteX1" fmla="*/ 179473 w 363795"/>
                <a:gd name="connsiteY1" fmla="*/ 246954 h 247676"/>
                <a:gd name="connsiteX2" fmla="*/ 1 w 363795"/>
                <a:gd name="connsiteY2" fmla="*/ 108902 h 247676"/>
                <a:gd name="connsiteX3" fmla="*/ 176982 w 363795"/>
                <a:gd name="connsiteY3" fmla="*/ 747 h 247676"/>
                <a:gd name="connsiteX4" fmla="*/ 344130 w 363795"/>
                <a:gd name="connsiteY4" fmla="*/ 69573 h 247676"/>
                <a:gd name="connsiteX0" fmla="*/ 363795 w 363795"/>
                <a:gd name="connsiteY0" fmla="*/ 158063 h 247327"/>
                <a:gd name="connsiteX1" fmla="*/ 179473 w 363795"/>
                <a:gd name="connsiteY1" fmla="*/ 246954 h 247327"/>
                <a:gd name="connsiteX2" fmla="*/ 1 w 363795"/>
                <a:gd name="connsiteY2" fmla="*/ 108902 h 247327"/>
                <a:gd name="connsiteX3" fmla="*/ 176982 w 363795"/>
                <a:gd name="connsiteY3" fmla="*/ 747 h 247327"/>
                <a:gd name="connsiteX4" fmla="*/ 344130 w 363795"/>
                <a:gd name="connsiteY4" fmla="*/ 69573 h 247327"/>
                <a:gd name="connsiteX0" fmla="*/ 363795 w 363795"/>
                <a:gd name="connsiteY0" fmla="*/ 158063 h 247512"/>
                <a:gd name="connsiteX1" fmla="*/ 179473 w 363795"/>
                <a:gd name="connsiteY1" fmla="*/ 246954 h 247512"/>
                <a:gd name="connsiteX2" fmla="*/ 1 w 363795"/>
                <a:gd name="connsiteY2" fmla="*/ 108902 h 247512"/>
                <a:gd name="connsiteX3" fmla="*/ 176982 w 363795"/>
                <a:gd name="connsiteY3" fmla="*/ 747 h 247512"/>
                <a:gd name="connsiteX4" fmla="*/ 344130 w 363795"/>
                <a:gd name="connsiteY4" fmla="*/ 69573 h 247512"/>
                <a:gd name="connsiteX0" fmla="*/ 346355 w 346355"/>
                <a:gd name="connsiteY0" fmla="*/ 158063 h 247996"/>
                <a:gd name="connsiteX1" fmla="*/ 162033 w 346355"/>
                <a:gd name="connsiteY1" fmla="*/ 246954 h 247996"/>
                <a:gd name="connsiteX2" fmla="*/ 2 w 346355"/>
                <a:gd name="connsiteY2" fmla="*/ 108902 h 247996"/>
                <a:gd name="connsiteX3" fmla="*/ 159542 w 346355"/>
                <a:gd name="connsiteY3" fmla="*/ 747 h 247996"/>
                <a:gd name="connsiteX4" fmla="*/ 326690 w 346355"/>
                <a:gd name="connsiteY4" fmla="*/ 69573 h 247996"/>
                <a:gd name="connsiteX0" fmla="*/ 346492 w 346492"/>
                <a:gd name="connsiteY0" fmla="*/ 158063 h 247996"/>
                <a:gd name="connsiteX1" fmla="*/ 162170 w 346492"/>
                <a:gd name="connsiteY1" fmla="*/ 246954 h 247996"/>
                <a:gd name="connsiteX2" fmla="*/ 139 w 346492"/>
                <a:gd name="connsiteY2" fmla="*/ 108902 h 247996"/>
                <a:gd name="connsiteX3" fmla="*/ 159679 w 346492"/>
                <a:gd name="connsiteY3" fmla="*/ 747 h 247996"/>
                <a:gd name="connsiteX4" fmla="*/ 326827 w 346492"/>
                <a:gd name="connsiteY4" fmla="*/ 69573 h 247996"/>
                <a:gd name="connsiteX0" fmla="*/ 346365 w 346365"/>
                <a:gd name="connsiteY0" fmla="*/ 180234 h 270167"/>
                <a:gd name="connsiteX1" fmla="*/ 162043 w 346365"/>
                <a:gd name="connsiteY1" fmla="*/ 269125 h 270167"/>
                <a:gd name="connsiteX2" fmla="*/ 12 w 346365"/>
                <a:gd name="connsiteY2" fmla="*/ 131073 h 270167"/>
                <a:gd name="connsiteX3" fmla="*/ 154569 w 346365"/>
                <a:gd name="connsiteY3" fmla="*/ 494 h 270167"/>
                <a:gd name="connsiteX4" fmla="*/ 326700 w 346365"/>
                <a:gd name="connsiteY4" fmla="*/ 91744 h 270167"/>
                <a:gd name="connsiteX0" fmla="*/ 346372 w 346372"/>
                <a:gd name="connsiteY0" fmla="*/ 179944 h 269877"/>
                <a:gd name="connsiteX1" fmla="*/ 162050 w 346372"/>
                <a:gd name="connsiteY1" fmla="*/ 268835 h 269877"/>
                <a:gd name="connsiteX2" fmla="*/ 19 w 346372"/>
                <a:gd name="connsiteY2" fmla="*/ 130783 h 269877"/>
                <a:gd name="connsiteX3" fmla="*/ 154576 w 346372"/>
                <a:gd name="connsiteY3" fmla="*/ 204 h 269877"/>
                <a:gd name="connsiteX4" fmla="*/ 326707 w 346372"/>
                <a:gd name="connsiteY4" fmla="*/ 91454 h 269877"/>
                <a:gd name="connsiteX0" fmla="*/ 346366 w 359091"/>
                <a:gd name="connsiteY0" fmla="*/ 179904 h 269837"/>
                <a:gd name="connsiteX1" fmla="*/ 162044 w 359091"/>
                <a:gd name="connsiteY1" fmla="*/ 268795 h 269837"/>
                <a:gd name="connsiteX2" fmla="*/ 13 w 359091"/>
                <a:gd name="connsiteY2" fmla="*/ 130743 h 269837"/>
                <a:gd name="connsiteX3" fmla="*/ 154570 w 359091"/>
                <a:gd name="connsiteY3" fmla="*/ 164 h 269837"/>
                <a:gd name="connsiteX4" fmla="*/ 359091 w 359091"/>
                <a:gd name="connsiteY4" fmla="*/ 106364 h 269837"/>
                <a:gd name="connsiteX0" fmla="*/ 346366 w 359091"/>
                <a:gd name="connsiteY0" fmla="*/ 179981 h 269914"/>
                <a:gd name="connsiteX1" fmla="*/ 162044 w 359091"/>
                <a:gd name="connsiteY1" fmla="*/ 268872 h 269914"/>
                <a:gd name="connsiteX2" fmla="*/ 13 w 359091"/>
                <a:gd name="connsiteY2" fmla="*/ 130820 h 269914"/>
                <a:gd name="connsiteX3" fmla="*/ 154570 w 359091"/>
                <a:gd name="connsiteY3" fmla="*/ 241 h 269914"/>
                <a:gd name="connsiteX4" fmla="*/ 359091 w 359091"/>
                <a:gd name="connsiteY4" fmla="*/ 106441 h 269914"/>
                <a:gd name="connsiteX0" fmla="*/ 346366 w 359091"/>
                <a:gd name="connsiteY0" fmla="*/ 179981 h 269070"/>
                <a:gd name="connsiteX1" fmla="*/ 162044 w 359091"/>
                <a:gd name="connsiteY1" fmla="*/ 268872 h 269070"/>
                <a:gd name="connsiteX2" fmla="*/ 13 w 359091"/>
                <a:gd name="connsiteY2" fmla="*/ 130820 h 269070"/>
                <a:gd name="connsiteX3" fmla="*/ 154570 w 359091"/>
                <a:gd name="connsiteY3" fmla="*/ 241 h 269070"/>
                <a:gd name="connsiteX4" fmla="*/ 359091 w 359091"/>
                <a:gd name="connsiteY4" fmla="*/ 106441 h 269070"/>
                <a:gd name="connsiteX0" fmla="*/ 346366 w 359091"/>
                <a:gd name="connsiteY0" fmla="*/ 179981 h 269070"/>
                <a:gd name="connsiteX1" fmla="*/ 162044 w 359091"/>
                <a:gd name="connsiteY1" fmla="*/ 268872 h 269070"/>
                <a:gd name="connsiteX2" fmla="*/ 13 w 359091"/>
                <a:gd name="connsiteY2" fmla="*/ 130820 h 269070"/>
                <a:gd name="connsiteX3" fmla="*/ 154570 w 359091"/>
                <a:gd name="connsiteY3" fmla="*/ 241 h 269070"/>
                <a:gd name="connsiteX4" fmla="*/ 359091 w 359091"/>
                <a:gd name="connsiteY4" fmla="*/ 106441 h 269070"/>
                <a:gd name="connsiteX0" fmla="*/ 346366 w 359091"/>
                <a:gd name="connsiteY0" fmla="*/ 179936 h 269025"/>
                <a:gd name="connsiteX1" fmla="*/ 162044 w 359091"/>
                <a:gd name="connsiteY1" fmla="*/ 268827 h 269025"/>
                <a:gd name="connsiteX2" fmla="*/ 13 w 359091"/>
                <a:gd name="connsiteY2" fmla="*/ 130775 h 269025"/>
                <a:gd name="connsiteX3" fmla="*/ 154570 w 359091"/>
                <a:gd name="connsiteY3" fmla="*/ 196 h 269025"/>
                <a:gd name="connsiteX4" fmla="*/ 359091 w 359091"/>
                <a:gd name="connsiteY4" fmla="*/ 106396 h 269025"/>
                <a:gd name="connsiteX0" fmla="*/ 346365 w 349124"/>
                <a:gd name="connsiteY0" fmla="*/ 179754 h 268843"/>
                <a:gd name="connsiteX1" fmla="*/ 162043 w 349124"/>
                <a:gd name="connsiteY1" fmla="*/ 268645 h 268843"/>
                <a:gd name="connsiteX2" fmla="*/ 12 w 349124"/>
                <a:gd name="connsiteY2" fmla="*/ 130593 h 268843"/>
                <a:gd name="connsiteX3" fmla="*/ 154569 w 349124"/>
                <a:gd name="connsiteY3" fmla="*/ 14 h 268843"/>
                <a:gd name="connsiteX4" fmla="*/ 349124 w 349124"/>
                <a:gd name="connsiteY4" fmla="*/ 123655 h 268843"/>
                <a:gd name="connsiteX0" fmla="*/ 346365 w 349124"/>
                <a:gd name="connsiteY0" fmla="*/ 179755 h 268844"/>
                <a:gd name="connsiteX1" fmla="*/ 162043 w 349124"/>
                <a:gd name="connsiteY1" fmla="*/ 268646 h 268844"/>
                <a:gd name="connsiteX2" fmla="*/ 12 w 349124"/>
                <a:gd name="connsiteY2" fmla="*/ 130594 h 268844"/>
                <a:gd name="connsiteX3" fmla="*/ 154569 w 349124"/>
                <a:gd name="connsiteY3" fmla="*/ 15 h 268844"/>
                <a:gd name="connsiteX4" fmla="*/ 349124 w 349124"/>
                <a:gd name="connsiteY4" fmla="*/ 123656 h 268844"/>
                <a:gd name="connsiteX0" fmla="*/ 346402 w 349161"/>
                <a:gd name="connsiteY0" fmla="*/ 194702 h 283791"/>
                <a:gd name="connsiteX1" fmla="*/ 162080 w 349161"/>
                <a:gd name="connsiteY1" fmla="*/ 283593 h 283791"/>
                <a:gd name="connsiteX2" fmla="*/ 49 w 349161"/>
                <a:gd name="connsiteY2" fmla="*/ 145541 h 283791"/>
                <a:gd name="connsiteX3" fmla="*/ 174539 w 349161"/>
                <a:gd name="connsiteY3" fmla="*/ 12 h 283791"/>
                <a:gd name="connsiteX4" fmla="*/ 349161 w 349161"/>
                <a:gd name="connsiteY4" fmla="*/ 138603 h 283791"/>
                <a:gd name="connsiteX0" fmla="*/ 346402 w 349161"/>
                <a:gd name="connsiteY0" fmla="*/ 195285 h 284374"/>
                <a:gd name="connsiteX1" fmla="*/ 162080 w 349161"/>
                <a:gd name="connsiteY1" fmla="*/ 284176 h 284374"/>
                <a:gd name="connsiteX2" fmla="*/ 49 w 349161"/>
                <a:gd name="connsiteY2" fmla="*/ 146124 h 284374"/>
                <a:gd name="connsiteX3" fmla="*/ 174539 w 349161"/>
                <a:gd name="connsiteY3" fmla="*/ 595 h 284374"/>
                <a:gd name="connsiteX4" fmla="*/ 349161 w 349161"/>
                <a:gd name="connsiteY4" fmla="*/ 139186 h 284374"/>
                <a:gd name="connsiteX0" fmla="*/ 346533 w 349292"/>
                <a:gd name="connsiteY0" fmla="*/ 195285 h 284374"/>
                <a:gd name="connsiteX1" fmla="*/ 162211 w 349292"/>
                <a:gd name="connsiteY1" fmla="*/ 284176 h 284374"/>
                <a:gd name="connsiteX2" fmla="*/ 180 w 349292"/>
                <a:gd name="connsiteY2" fmla="*/ 146124 h 284374"/>
                <a:gd name="connsiteX3" fmla="*/ 142280 w 349292"/>
                <a:gd name="connsiteY3" fmla="*/ 595 h 284374"/>
                <a:gd name="connsiteX4" fmla="*/ 349292 w 349292"/>
                <a:gd name="connsiteY4" fmla="*/ 139186 h 284374"/>
                <a:gd name="connsiteX0" fmla="*/ 339059 w 349292"/>
                <a:gd name="connsiteY0" fmla="*/ 192793 h 285084"/>
                <a:gd name="connsiteX1" fmla="*/ 162211 w 349292"/>
                <a:gd name="connsiteY1" fmla="*/ 284176 h 285084"/>
                <a:gd name="connsiteX2" fmla="*/ 180 w 349292"/>
                <a:gd name="connsiteY2" fmla="*/ 146124 h 285084"/>
                <a:gd name="connsiteX3" fmla="*/ 142280 w 349292"/>
                <a:gd name="connsiteY3" fmla="*/ 595 h 285084"/>
                <a:gd name="connsiteX4" fmla="*/ 349292 w 349292"/>
                <a:gd name="connsiteY4" fmla="*/ 139186 h 285084"/>
                <a:gd name="connsiteX0" fmla="*/ 339059 w 349292"/>
                <a:gd name="connsiteY0" fmla="*/ 192793 h 285178"/>
                <a:gd name="connsiteX1" fmla="*/ 162211 w 349292"/>
                <a:gd name="connsiteY1" fmla="*/ 284176 h 285178"/>
                <a:gd name="connsiteX2" fmla="*/ 180 w 349292"/>
                <a:gd name="connsiteY2" fmla="*/ 146124 h 285178"/>
                <a:gd name="connsiteX3" fmla="*/ 142280 w 349292"/>
                <a:gd name="connsiteY3" fmla="*/ 595 h 285178"/>
                <a:gd name="connsiteX4" fmla="*/ 349292 w 349292"/>
                <a:gd name="connsiteY4" fmla="*/ 139186 h 285178"/>
                <a:gd name="connsiteX0" fmla="*/ 339059 w 349292"/>
                <a:gd name="connsiteY0" fmla="*/ 192793 h 284691"/>
                <a:gd name="connsiteX1" fmla="*/ 162211 w 349292"/>
                <a:gd name="connsiteY1" fmla="*/ 284176 h 284691"/>
                <a:gd name="connsiteX2" fmla="*/ 180 w 349292"/>
                <a:gd name="connsiteY2" fmla="*/ 146124 h 284691"/>
                <a:gd name="connsiteX3" fmla="*/ 142280 w 349292"/>
                <a:gd name="connsiteY3" fmla="*/ 595 h 284691"/>
                <a:gd name="connsiteX4" fmla="*/ 349292 w 349292"/>
                <a:gd name="connsiteY4" fmla="*/ 139186 h 284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292" h="284691">
                  <a:moveTo>
                    <a:pt x="339059" y="192793"/>
                  </a:moveTo>
                  <a:cubicBezTo>
                    <a:pt x="308358" y="253793"/>
                    <a:pt x="263539" y="289462"/>
                    <a:pt x="162211" y="284176"/>
                  </a:cubicBezTo>
                  <a:cubicBezTo>
                    <a:pt x="60883" y="278890"/>
                    <a:pt x="3502" y="193388"/>
                    <a:pt x="180" y="146124"/>
                  </a:cubicBezTo>
                  <a:cubicBezTo>
                    <a:pt x="-3142" y="98861"/>
                    <a:pt x="39247" y="9225"/>
                    <a:pt x="142280" y="595"/>
                  </a:cubicBezTo>
                  <a:cubicBezTo>
                    <a:pt x="245313" y="-8035"/>
                    <a:pt x="311835" y="79071"/>
                    <a:pt x="349292" y="139186"/>
                  </a:cubicBezTo>
                </a:path>
              </a:pathLst>
            </a:custGeom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Gerader Verbinder 33"/>
            <p:cNvCxnSpPr/>
            <p:nvPr/>
          </p:nvCxnSpPr>
          <p:spPr>
            <a:xfrm flipV="1">
              <a:off x="7981750" y="1107462"/>
              <a:ext cx="0" cy="686590"/>
            </a:xfrm>
            <a:prstGeom prst="line">
              <a:avLst/>
            </a:prstGeom>
            <a:ln w="28575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Gerader Verbinder 34"/>
            <p:cNvCxnSpPr/>
            <p:nvPr/>
          </p:nvCxnSpPr>
          <p:spPr>
            <a:xfrm>
              <a:off x="7981141" y="1782409"/>
              <a:ext cx="1148601" cy="0"/>
            </a:xfrm>
            <a:prstGeom prst="line">
              <a:avLst/>
            </a:prstGeom>
            <a:ln w="28575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Gerader Verbinder 35"/>
            <p:cNvCxnSpPr/>
            <p:nvPr/>
          </p:nvCxnSpPr>
          <p:spPr>
            <a:xfrm>
              <a:off x="9129742" y="1782409"/>
              <a:ext cx="229132" cy="0"/>
            </a:xfrm>
            <a:prstGeom prst="line">
              <a:avLst/>
            </a:prstGeom>
            <a:ln w="28575">
              <a:prstDash val="sysDot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Gerader Verbinder 37"/>
            <p:cNvCxnSpPr/>
            <p:nvPr/>
          </p:nvCxnSpPr>
          <p:spPr>
            <a:xfrm>
              <a:off x="7981141" y="1107462"/>
              <a:ext cx="1148601" cy="0"/>
            </a:xfrm>
            <a:prstGeom prst="line">
              <a:avLst/>
            </a:prstGeom>
            <a:ln w="28575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9" name="Gerader Verbinder 38"/>
            <p:cNvCxnSpPr/>
            <p:nvPr/>
          </p:nvCxnSpPr>
          <p:spPr>
            <a:xfrm flipV="1">
              <a:off x="9689602" y="1116543"/>
              <a:ext cx="0" cy="672720"/>
            </a:xfrm>
            <a:prstGeom prst="line">
              <a:avLst/>
            </a:prstGeom>
            <a:ln w="28575">
              <a:prstDash val="sysDot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Gerader Verbinder 39"/>
            <p:cNvCxnSpPr/>
            <p:nvPr/>
          </p:nvCxnSpPr>
          <p:spPr>
            <a:xfrm>
              <a:off x="8866259" y="1107657"/>
              <a:ext cx="166306" cy="0"/>
            </a:xfrm>
            <a:prstGeom prst="line">
              <a:avLst/>
            </a:prstGeom>
            <a:ln w="28575">
              <a:headEnd type="arrow" w="lg" len="lg"/>
              <a:tailEnd type="non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1" name="Gerader Verbinder 40"/>
            <p:cNvCxnSpPr/>
            <p:nvPr/>
          </p:nvCxnSpPr>
          <p:spPr>
            <a:xfrm flipV="1">
              <a:off x="9325137" y="1689198"/>
              <a:ext cx="67474" cy="186422"/>
            </a:xfrm>
            <a:prstGeom prst="line">
              <a:avLst/>
            </a:prstGeom>
            <a:ln w="28575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2" name="Gerader Verbinder 41"/>
            <p:cNvCxnSpPr/>
            <p:nvPr/>
          </p:nvCxnSpPr>
          <p:spPr>
            <a:xfrm flipV="1">
              <a:off x="9402364" y="1689198"/>
              <a:ext cx="67474" cy="186422"/>
            </a:xfrm>
            <a:prstGeom prst="line">
              <a:avLst/>
            </a:prstGeom>
            <a:ln w="28575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Gerader Verbinder 42"/>
            <p:cNvCxnSpPr/>
            <p:nvPr/>
          </p:nvCxnSpPr>
          <p:spPr>
            <a:xfrm>
              <a:off x="9444334" y="1782409"/>
              <a:ext cx="229132" cy="0"/>
            </a:xfrm>
            <a:prstGeom prst="line">
              <a:avLst/>
            </a:prstGeom>
            <a:ln w="28575">
              <a:prstDash val="sysDot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4" name="Gerader Verbinder 43"/>
            <p:cNvCxnSpPr/>
            <p:nvPr/>
          </p:nvCxnSpPr>
          <p:spPr>
            <a:xfrm>
              <a:off x="9162995" y="1108325"/>
              <a:ext cx="229132" cy="0"/>
            </a:xfrm>
            <a:prstGeom prst="line">
              <a:avLst/>
            </a:prstGeom>
            <a:ln w="28575">
              <a:prstDash val="sysDot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5" name="Gerader Verbinder 44"/>
            <p:cNvCxnSpPr/>
            <p:nvPr/>
          </p:nvCxnSpPr>
          <p:spPr>
            <a:xfrm flipV="1">
              <a:off x="9358390" y="1015114"/>
              <a:ext cx="67474" cy="186422"/>
            </a:xfrm>
            <a:prstGeom prst="line">
              <a:avLst/>
            </a:prstGeom>
            <a:ln w="28575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 flipV="1">
              <a:off x="9435617" y="1015114"/>
              <a:ext cx="67474" cy="186422"/>
            </a:xfrm>
            <a:prstGeom prst="line">
              <a:avLst/>
            </a:prstGeom>
            <a:ln w="28575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7" name="Gerader Verbinder 46"/>
            <p:cNvCxnSpPr/>
            <p:nvPr/>
          </p:nvCxnSpPr>
          <p:spPr>
            <a:xfrm>
              <a:off x="9477587" y="1108325"/>
              <a:ext cx="229132" cy="0"/>
            </a:xfrm>
            <a:prstGeom prst="line">
              <a:avLst/>
            </a:prstGeom>
            <a:ln w="28575">
              <a:prstDash val="sysDot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Textfeld 48"/>
                <p:cNvSpPr txBox="1"/>
                <p:nvPr/>
              </p:nvSpPr>
              <p:spPr>
                <a:xfrm>
                  <a:off x="6619166" y="1810511"/>
                  <a:ext cx="2783198" cy="5492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momentum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endParaRPr lang="en-US" dirty="0"/>
                </a:p>
              </p:txBody>
            </p:sp>
          </mc:Choice>
          <mc:Fallback>
            <p:sp>
              <p:nvSpPr>
                <p:cNvPr id="49" name="Textfeld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9166" y="1810511"/>
                  <a:ext cx="2783198" cy="549260"/>
                </a:xfrm>
                <a:prstGeom prst="rect">
                  <a:avLst/>
                </a:prstGeom>
                <a:blipFill>
                  <a:blip r:embed="rId9"/>
                  <a:stretch>
                    <a:fillRect l="-2932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Gerader Verbinder 53"/>
            <p:cNvCxnSpPr/>
            <p:nvPr/>
          </p:nvCxnSpPr>
          <p:spPr>
            <a:xfrm flipH="1">
              <a:off x="8847209" y="1785943"/>
              <a:ext cx="166306" cy="0"/>
            </a:xfrm>
            <a:prstGeom prst="line">
              <a:avLst/>
            </a:prstGeom>
            <a:ln w="28575">
              <a:headEnd type="arrow" w="lg" len="lg"/>
              <a:tailEnd type="non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5" name="Textfeld 54"/>
                <p:cNvSpPr txBox="1"/>
                <p:nvPr/>
              </p:nvSpPr>
              <p:spPr>
                <a:xfrm rot="16200000">
                  <a:off x="5859686" y="404761"/>
                  <a:ext cx="1527344" cy="5646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time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𝑡𝑚</m:t>
                      </m:r>
                    </m:oMath>
                  </a14:m>
                  <a:endParaRPr lang="en-US" dirty="0"/>
                </a:p>
              </p:txBody>
            </p:sp>
          </mc:Choice>
          <mc:Fallback>
            <p:sp>
              <p:nvSpPr>
                <p:cNvPr id="55" name="Textfeld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859686" y="404761"/>
                  <a:ext cx="1527344" cy="564647"/>
                </a:xfrm>
                <a:prstGeom prst="rect">
                  <a:avLst/>
                </a:prstGeom>
                <a:blipFill>
                  <a:blip r:embed="rId10"/>
                  <a:stretch>
                    <a:fillRect l="-9677" r="-22581" b="-47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feld 20"/>
          <p:cNvSpPr txBox="1"/>
          <p:nvPr/>
        </p:nvSpPr>
        <p:spPr>
          <a:xfrm>
            <a:off x="14387" y="5194859"/>
            <a:ext cx="3460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Resembles interacting </a:t>
            </a:r>
          </a:p>
          <a:p>
            <a:r>
              <a:rPr lang="en-US" dirty="0" smtClean="0"/>
              <a:t>equilibrium topological </a:t>
            </a:r>
          </a:p>
          <a:p>
            <a:r>
              <a:rPr lang="en-US" dirty="0" smtClean="0"/>
              <a:t>invariants, e.g., </a:t>
            </a: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Gurarie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PRB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2011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hteck 3"/>
              <p:cNvSpPr/>
              <p:nvPr/>
            </p:nvSpPr>
            <p:spPr>
              <a:xfrm>
                <a:off x="1508901" y="4040039"/>
                <a:ext cx="1112805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901" y="4040039"/>
                <a:ext cx="1112805" cy="400110"/>
              </a:xfrm>
              <a:prstGeom prst="rect">
                <a:avLst/>
              </a:prstGeom>
              <a:blipFill>
                <a:blip r:embed="rId11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feld 6"/>
              <p:cNvSpPr txBox="1"/>
              <p:nvPr/>
            </p:nvSpPr>
            <p:spPr>
              <a:xfrm>
                <a:off x="290619" y="3988005"/>
                <a:ext cx="1218282" cy="504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2000" dirty="0" smtClean="0"/>
                  <a:t>:</a:t>
                </a:r>
              </a:p>
            </p:txBody>
          </p:sp>
        </mc:Choice>
        <mc:Fallback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19" y="3988005"/>
                <a:ext cx="1218282" cy="504177"/>
              </a:xfrm>
              <a:prstGeom prst="rect">
                <a:avLst/>
              </a:prstGeom>
              <a:blipFill>
                <a:blip r:embed="rId12"/>
                <a:stretch>
                  <a:fillRect l="-5500" r="-4000"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517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3" grpId="0"/>
      <p:bldP spid="27" grpId="0"/>
      <p:bldP spid="28" grpId="0" animBg="1"/>
      <p:bldP spid="21" grpId="0"/>
      <p:bldP spid="4" grpId="0" animBg="1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 smtClean="0"/>
                  <a:t>So what happens under coupling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600" dirty="0" smtClean="0"/>
                  <a:t> ? </a:t>
                </a:r>
                <a:endParaRPr lang="en-US" sz="3600" dirty="0"/>
              </a:p>
            </p:txBody>
          </p:sp>
        </mc:Choice>
        <mc:Fallback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18" r="-2241" b="-4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7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Numerically exact lattice calculations </a:t>
            </a:r>
            <a:br>
              <a:rPr lang="en-US" sz="3200" dirty="0" smtClean="0"/>
            </a:br>
            <a:r>
              <a:rPr lang="en-US" sz="2400" dirty="0" smtClean="0"/>
              <a:t>(exact diagonalization, 8-24 sites) </a:t>
            </a:r>
            <a:endParaRPr lang="en-US" sz="24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/>
          <a:srcRect l="6965" t="12872" r="64613" b="18338"/>
          <a:stretch/>
        </p:blipFill>
        <p:spPr>
          <a:xfrm>
            <a:off x="2054941" y="4253553"/>
            <a:ext cx="2371160" cy="199932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feld 31"/>
              <p:cNvSpPr txBox="1"/>
              <p:nvPr/>
            </p:nvSpPr>
            <p:spPr>
              <a:xfrm>
                <a:off x="2146441" y="3842809"/>
                <a:ext cx="1499556" cy="241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Topological invariant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441" y="3842809"/>
                <a:ext cx="1499556" cy="241850"/>
              </a:xfrm>
              <a:prstGeom prst="rect">
                <a:avLst/>
              </a:prstGeom>
              <a:blipFill>
                <a:blip r:embed="rId3"/>
                <a:stretch>
                  <a:fillRect l="-3252" t="-12500" r="-48780" b="-9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feld 32"/>
              <p:cNvSpPr txBox="1"/>
              <p:nvPr/>
            </p:nvSpPr>
            <p:spPr>
              <a:xfrm>
                <a:off x="5849608" y="3794983"/>
                <a:ext cx="2300150" cy="485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08" y="3794983"/>
                <a:ext cx="2300150" cy="485069"/>
              </a:xfrm>
              <a:prstGeom prst="rect">
                <a:avLst/>
              </a:prstGeom>
              <a:blipFill>
                <a:blip r:embed="rId4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uppieren 35"/>
          <p:cNvGrpSpPr/>
          <p:nvPr/>
        </p:nvGrpSpPr>
        <p:grpSpPr>
          <a:xfrm>
            <a:off x="821696" y="3314134"/>
            <a:ext cx="2604724" cy="1990443"/>
            <a:chOff x="-240187" y="3070755"/>
            <a:chExt cx="2604724" cy="1809494"/>
          </a:xfrm>
        </p:grpSpPr>
        <p:sp>
          <p:nvSpPr>
            <p:cNvPr id="34" name="Bogen 33"/>
            <p:cNvSpPr/>
            <p:nvPr/>
          </p:nvSpPr>
          <p:spPr>
            <a:xfrm>
              <a:off x="-240187" y="3070755"/>
              <a:ext cx="1304210" cy="179621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Bogen 34"/>
            <p:cNvSpPr/>
            <p:nvPr/>
          </p:nvSpPr>
          <p:spPr>
            <a:xfrm flipH="1">
              <a:off x="1060327" y="3084036"/>
              <a:ext cx="1304210" cy="179621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Grafik 39"/>
          <p:cNvPicPr>
            <a:picLocks noChangeAspect="1"/>
          </p:cNvPicPr>
          <p:nvPr/>
        </p:nvPicPr>
        <p:blipFill rotWithShape="1">
          <a:blip r:embed="rId2"/>
          <a:srcRect l="38667" t="12872" r="31516" b="19015"/>
          <a:stretch/>
        </p:blipFill>
        <p:spPr>
          <a:xfrm>
            <a:off x="5664888" y="4258179"/>
            <a:ext cx="2487562" cy="1979655"/>
          </a:xfrm>
          <a:prstGeom prst="rect">
            <a:avLst/>
          </a:prstGeom>
        </p:spPr>
      </p:pic>
      <p:grpSp>
        <p:nvGrpSpPr>
          <p:cNvPr id="37" name="Gruppieren 36"/>
          <p:cNvGrpSpPr/>
          <p:nvPr/>
        </p:nvGrpSpPr>
        <p:grpSpPr>
          <a:xfrm>
            <a:off x="4468444" y="3315567"/>
            <a:ext cx="2604724" cy="1990443"/>
            <a:chOff x="-240187" y="3070755"/>
            <a:chExt cx="2604724" cy="1809494"/>
          </a:xfrm>
        </p:grpSpPr>
        <p:sp>
          <p:nvSpPr>
            <p:cNvPr id="38" name="Bogen 37"/>
            <p:cNvSpPr/>
            <p:nvPr/>
          </p:nvSpPr>
          <p:spPr>
            <a:xfrm>
              <a:off x="-240187" y="3070755"/>
              <a:ext cx="1304210" cy="179621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Bogen 38"/>
            <p:cNvSpPr/>
            <p:nvPr/>
          </p:nvSpPr>
          <p:spPr>
            <a:xfrm flipH="1">
              <a:off x="1060327" y="3084036"/>
              <a:ext cx="1304210" cy="179621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hteck 41"/>
          <p:cNvSpPr/>
          <p:nvPr/>
        </p:nvSpPr>
        <p:spPr>
          <a:xfrm>
            <a:off x="5790616" y="4222220"/>
            <a:ext cx="2300150" cy="1956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uppieren 42"/>
          <p:cNvGrpSpPr/>
          <p:nvPr/>
        </p:nvGrpSpPr>
        <p:grpSpPr>
          <a:xfrm>
            <a:off x="5313646" y="4273108"/>
            <a:ext cx="546167" cy="2075009"/>
            <a:chOff x="-1058808" y="6028589"/>
            <a:chExt cx="929375" cy="353090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feld 44"/>
                <p:cNvSpPr txBox="1"/>
                <p:nvPr/>
              </p:nvSpPr>
              <p:spPr>
                <a:xfrm>
                  <a:off x="-1058808" y="6549190"/>
                  <a:ext cx="906694" cy="5760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𝑡𝑚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45" name="Textfeld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058808" y="6549190"/>
                  <a:ext cx="906694" cy="57609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feld 45"/>
                <p:cNvSpPr txBox="1"/>
                <p:nvPr/>
              </p:nvSpPr>
              <p:spPr>
                <a:xfrm>
                  <a:off x="-792814" y="8983396"/>
                  <a:ext cx="663381" cy="5760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46" name="Textfeld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792814" y="8983396"/>
                  <a:ext cx="663381" cy="57609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Textfeld 46"/>
                <p:cNvSpPr txBox="1"/>
                <p:nvPr/>
              </p:nvSpPr>
              <p:spPr>
                <a:xfrm>
                  <a:off x="-802006" y="7439431"/>
                  <a:ext cx="663381" cy="5760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47" name="Textfeld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802006" y="7439431"/>
                  <a:ext cx="663381" cy="57609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feld 47"/>
                <p:cNvSpPr txBox="1"/>
                <p:nvPr/>
              </p:nvSpPr>
              <p:spPr>
                <a:xfrm>
                  <a:off x="-811753" y="6028589"/>
                  <a:ext cx="663381" cy="5760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48" name="Textfeld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811753" y="6028589"/>
                  <a:ext cx="663381" cy="57609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uppieren 54"/>
          <p:cNvGrpSpPr/>
          <p:nvPr/>
        </p:nvGrpSpPr>
        <p:grpSpPr>
          <a:xfrm>
            <a:off x="5593970" y="6178840"/>
            <a:ext cx="2496796" cy="611629"/>
            <a:chOff x="3567017" y="5889522"/>
            <a:chExt cx="2496796" cy="61162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Textfeld 50"/>
                <p:cNvSpPr txBox="1"/>
                <p:nvPr/>
              </p:nvSpPr>
              <p:spPr>
                <a:xfrm>
                  <a:off x="3567017" y="5889522"/>
                  <a:ext cx="38985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51" name="Textfeld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7017" y="5889522"/>
                  <a:ext cx="389850" cy="3385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feld 51"/>
                <p:cNvSpPr txBox="1"/>
                <p:nvPr/>
              </p:nvSpPr>
              <p:spPr>
                <a:xfrm>
                  <a:off x="4620490" y="5889522"/>
                  <a:ext cx="38985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52" name="Textfeld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0490" y="5889522"/>
                  <a:ext cx="389850" cy="3385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Textfeld 52"/>
                <p:cNvSpPr txBox="1"/>
                <p:nvPr/>
              </p:nvSpPr>
              <p:spPr>
                <a:xfrm>
                  <a:off x="5673963" y="5889522"/>
                  <a:ext cx="38985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53" name="Textfeld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3963" y="5889522"/>
                  <a:ext cx="389850" cy="33855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Textfeld 53"/>
                <p:cNvSpPr txBox="1"/>
                <p:nvPr/>
              </p:nvSpPr>
              <p:spPr>
                <a:xfrm>
                  <a:off x="4308166" y="6162597"/>
                  <a:ext cx="136434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c</a:t>
                  </a:r>
                  <a:r>
                    <a:rPr lang="en-US" sz="1600" b="0" dirty="0" smtClean="0"/>
                    <a:t>oupling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54" name="Textfeld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8166" y="6162597"/>
                  <a:ext cx="1364348" cy="338554"/>
                </a:xfrm>
                <a:prstGeom prst="rect">
                  <a:avLst/>
                </a:prstGeom>
                <a:blipFill>
                  <a:blip r:embed="rId12"/>
                  <a:stretch>
                    <a:fillRect l="-2232"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uppieren 55"/>
          <p:cNvGrpSpPr/>
          <p:nvPr/>
        </p:nvGrpSpPr>
        <p:grpSpPr>
          <a:xfrm>
            <a:off x="1974190" y="6178840"/>
            <a:ext cx="2496796" cy="611629"/>
            <a:chOff x="3567017" y="5889522"/>
            <a:chExt cx="2496796" cy="61162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Textfeld 56"/>
                <p:cNvSpPr txBox="1"/>
                <p:nvPr/>
              </p:nvSpPr>
              <p:spPr>
                <a:xfrm>
                  <a:off x="3567017" y="5889522"/>
                  <a:ext cx="38985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57" name="Textfeld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7017" y="5889522"/>
                  <a:ext cx="389850" cy="33855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Textfeld 57"/>
                <p:cNvSpPr txBox="1"/>
                <p:nvPr/>
              </p:nvSpPr>
              <p:spPr>
                <a:xfrm>
                  <a:off x="4620490" y="5889522"/>
                  <a:ext cx="38985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58" name="Textfeld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0490" y="5889522"/>
                  <a:ext cx="389850" cy="33855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Textfeld 58"/>
                <p:cNvSpPr txBox="1"/>
                <p:nvPr/>
              </p:nvSpPr>
              <p:spPr>
                <a:xfrm>
                  <a:off x="5673963" y="5889522"/>
                  <a:ext cx="38985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59" name="Textfeld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3963" y="5889522"/>
                  <a:ext cx="389850" cy="33855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" name="Textfeld 59"/>
                <p:cNvSpPr txBox="1"/>
                <p:nvPr/>
              </p:nvSpPr>
              <p:spPr>
                <a:xfrm>
                  <a:off x="4308166" y="6162597"/>
                  <a:ext cx="136434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c</a:t>
                  </a:r>
                  <a:r>
                    <a:rPr lang="en-US" sz="1600" b="0" dirty="0" smtClean="0"/>
                    <a:t>oupling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60" name="Textfeld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8166" y="6162597"/>
                  <a:ext cx="1364348" cy="338554"/>
                </a:xfrm>
                <a:prstGeom prst="rect">
                  <a:avLst/>
                </a:prstGeom>
                <a:blipFill>
                  <a:blip r:embed="rId16"/>
                  <a:stretch>
                    <a:fillRect l="-2232"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uppieren 60"/>
          <p:cNvGrpSpPr/>
          <p:nvPr/>
        </p:nvGrpSpPr>
        <p:grpSpPr>
          <a:xfrm>
            <a:off x="1659275" y="4253553"/>
            <a:ext cx="546167" cy="2075009"/>
            <a:chOff x="-1058808" y="6028589"/>
            <a:chExt cx="929375" cy="353090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" name="Textfeld 61"/>
                <p:cNvSpPr txBox="1"/>
                <p:nvPr/>
              </p:nvSpPr>
              <p:spPr>
                <a:xfrm>
                  <a:off x="-1058808" y="6549190"/>
                  <a:ext cx="906694" cy="5760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𝑡𝑚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62" name="Textfeld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058808" y="6549190"/>
                  <a:ext cx="906694" cy="57609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Textfeld 62"/>
                <p:cNvSpPr txBox="1"/>
                <p:nvPr/>
              </p:nvSpPr>
              <p:spPr>
                <a:xfrm>
                  <a:off x="-792814" y="8983396"/>
                  <a:ext cx="663381" cy="5760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63" name="Textfeld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792814" y="8983396"/>
                  <a:ext cx="663381" cy="576094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4" name="Textfeld 63"/>
                <p:cNvSpPr txBox="1"/>
                <p:nvPr/>
              </p:nvSpPr>
              <p:spPr>
                <a:xfrm>
                  <a:off x="-802006" y="7439431"/>
                  <a:ext cx="663381" cy="5760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64" name="Textfeld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802006" y="7439431"/>
                  <a:ext cx="663381" cy="576094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5" name="Textfeld 64"/>
                <p:cNvSpPr txBox="1"/>
                <p:nvPr/>
              </p:nvSpPr>
              <p:spPr>
                <a:xfrm>
                  <a:off x="-811753" y="6028589"/>
                  <a:ext cx="663381" cy="5760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65" name="Textfeld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811753" y="6028589"/>
                  <a:ext cx="663381" cy="576094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6" name="Gruppieren 95"/>
          <p:cNvGrpSpPr/>
          <p:nvPr/>
        </p:nvGrpSpPr>
        <p:grpSpPr>
          <a:xfrm>
            <a:off x="4847163" y="1695314"/>
            <a:ext cx="2266476" cy="1686155"/>
            <a:chOff x="2820210" y="1405996"/>
            <a:chExt cx="2266476" cy="1686155"/>
          </a:xfrm>
        </p:grpSpPr>
        <p:pic>
          <p:nvPicPr>
            <p:cNvPr id="95" name="Grafik 94"/>
            <p:cNvPicPr>
              <a:picLocks noChangeAspect="1"/>
            </p:cNvPicPr>
            <p:nvPr/>
          </p:nvPicPr>
          <p:blipFill rotWithShape="1">
            <a:blip r:embed="rId21"/>
            <a:srcRect l="19433" t="46679" r="1434" b="9167"/>
            <a:stretch/>
          </p:blipFill>
          <p:spPr>
            <a:xfrm>
              <a:off x="2894556" y="1712465"/>
              <a:ext cx="1948770" cy="1087357"/>
            </a:xfrm>
            <a:prstGeom prst="rect">
              <a:avLst/>
            </a:prstGeom>
          </p:spPr>
        </p:pic>
        <p:grpSp>
          <p:nvGrpSpPr>
            <p:cNvPr id="9" name="Gruppieren 8"/>
            <p:cNvGrpSpPr/>
            <p:nvPr/>
          </p:nvGrpSpPr>
          <p:grpSpPr>
            <a:xfrm>
              <a:off x="2820210" y="2741859"/>
              <a:ext cx="2266476" cy="350292"/>
              <a:chOff x="3303638" y="4219428"/>
              <a:chExt cx="3856706" cy="596068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Textfeld 11"/>
                  <p:cNvSpPr txBox="1"/>
                  <p:nvPr/>
                </p:nvSpPr>
                <p:spPr>
                  <a:xfrm>
                    <a:off x="6253650" y="4219428"/>
                    <a:ext cx="906694" cy="57609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𝑡𝑚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>
              <p:sp>
                <p:nvSpPr>
                  <p:cNvPr id="12" name="Textfeld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3650" y="4219428"/>
                    <a:ext cx="906694" cy="576094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" name="Textfeld 12"/>
                  <p:cNvSpPr txBox="1"/>
                  <p:nvPr/>
                </p:nvSpPr>
                <p:spPr>
                  <a:xfrm>
                    <a:off x="3303638" y="4237705"/>
                    <a:ext cx="663381" cy="57609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0 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>
              <p:sp>
                <p:nvSpPr>
                  <p:cNvPr id="13" name="Textfeld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03638" y="4237705"/>
                    <a:ext cx="663381" cy="576094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4" name="Textfeld 13"/>
                  <p:cNvSpPr txBox="1"/>
                  <p:nvPr/>
                </p:nvSpPr>
                <p:spPr>
                  <a:xfrm>
                    <a:off x="3898489" y="4237705"/>
                    <a:ext cx="663381" cy="57609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>
              <p:sp>
                <p:nvSpPr>
                  <p:cNvPr id="14" name="Textfeld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98489" y="4237705"/>
                    <a:ext cx="663381" cy="576094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" name="Textfeld 14"/>
                  <p:cNvSpPr txBox="1"/>
                  <p:nvPr/>
                </p:nvSpPr>
                <p:spPr>
                  <a:xfrm>
                    <a:off x="4493340" y="4237705"/>
                    <a:ext cx="663381" cy="57609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>
              <p:sp>
                <p:nvSpPr>
                  <p:cNvPr id="15" name="Textfeld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93340" y="4237705"/>
                    <a:ext cx="663381" cy="576094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6" name="Textfeld 15"/>
                  <p:cNvSpPr txBox="1"/>
                  <p:nvPr/>
                </p:nvSpPr>
                <p:spPr>
                  <a:xfrm>
                    <a:off x="5088191" y="4237705"/>
                    <a:ext cx="663381" cy="57609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>
              <p:sp>
                <p:nvSpPr>
                  <p:cNvPr id="16" name="Textfeld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88191" y="4237705"/>
                    <a:ext cx="663381" cy="576094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7" name="Textfeld 16"/>
                  <p:cNvSpPr txBox="1"/>
                  <p:nvPr/>
                </p:nvSpPr>
                <p:spPr>
                  <a:xfrm>
                    <a:off x="5666226" y="4239402"/>
                    <a:ext cx="663381" cy="57609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>
              <p:sp>
                <p:nvSpPr>
                  <p:cNvPr id="17" name="Textfeld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66226" y="4239402"/>
                    <a:ext cx="663381" cy="576094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" name="Textfeld 73"/>
                <p:cNvSpPr txBox="1"/>
                <p:nvPr/>
              </p:nvSpPr>
              <p:spPr>
                <a:xfrm>
                  <a:off x="3165702" y="1405996"/>
                  <a:ext cx="138493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=∞,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74" name="Textfeld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5702" y="1405996"/>
                  <a:ext cx="1384930" cy="338554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" name="Gruppieren 93"/>
          <p:cNvGrpSpPr/>
          <p:nvPr/>
        </p:nvGrpSpPr>
        <p:grpSpPr>
          <a:xfrm>
            <a:off x="1236286" y="1989990"/>
            <a:ext cx="2247703" cy="1377946"/>
            <a:chOff x="174403" y="1705297"/>
            <a:chExt cx="2247703" cy="1377946"/>
          </a:xfrm>
        </p:grpSpPr>
        <p:pic>
          <p:nvPicPr>
            <p:cNvPr id="91" name="Grafik 90"/>
            <p:cNvPicPr>
              <a:picLocks noChangeAspect="1"/>
            </p:cNvPicPr>
            <p:nvPr/>
          </p:nvPicPr>
          <p:blipFill rotWithShape="1">
            <a:blip r:embed="rId21"/>
            <a:srcRect l="19433" t="1563" r="1434" b="54283"/>
            <a:stretch/>
          </p:blipFill>
          <p:spPr>
            <a:xfrm>
              <a:off x="245028" y="1705297"/>
              <a:ext cx="1948770" cy="1087357"/>
            </a:xfrm>
            <a:prstGeom prst="rect">
              <a:avLst/>
            </a:prstGeom>
          </p:spPr>
        </p:pic>
        <p:grpSp>
          <p:nvGrpSpPr>
            <p:cNvPr id="22" name="Gruppieren 21"/>
            <p:cNvGrpSpPr/>
            <p:nvPr/>
          </p:nvGrpSpPr>
          <p:grpSpPr>
            <a:xfrm>
              <a:off x="174403" y="2721459"/>
              <a:ext cx="2247703" cy="361784"/>
              <a:chOff x="3303639" y="4199406"/>
              <a:chExt cx="3869895" cy="622888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5" name="Textfeld 24"/>
                  <p:cNvSpPr txBox="1"/>
                  <p:nvPr/>
                </p:nvSpPr>
                <p:spPr>
                  <a:xfrm>
                    <a:off x="6256141" y="4199406"/>
                    <a:ext cx="917393" cy="5828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𝑡𝑚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>
              <p:sp>
                <p:nvSpPr>
                  <p:cNvPr id="25" name="Textfeld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6141" y="4199406"/>
                    <a:ext cx="917393" cy="582892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6" name="Textfeld 25"/>
                  <p:cNvSpPr txBox="1"/>
                  <p:nvPr/>
                </p:nvSpPr>
                <p:spPr>
                  <a:xfrm>
                    <a:off x="3303639" y="4237706"/>
                    <a:ext cx="671210" cy="5828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0 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>
              <p:sp>
                <p:nvSpPr>
                  <p:cNvPr id="26" name="Textfeld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03639" y="4237706"/>
                    <a:ext cx="671210" cy="582892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7" name="Textfeld 26"/>
                  <p:cNvSpPr txBox="1"/>
                  <p:nvPr/>
                </p:nvSpPr>
                <p:spPr>
                  <a:xfrm>
                    <a:off x="3898488" y="4237706"/>
                    <a:ext cx="671210" cy="5828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>
              <p:sp>
                <p:nvSpPr>
                  <p:cNvPr id="27" name="Textfeld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98488" y="4237706"/>
                    <a:ext cx="671210" cy="582892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8" name="Textfeld 27"/>
                  <p:cNvSpPr txBox="1"/>
                  <p:nvPr/>
                </p:nvSpPr>
                <p:spPr>
                  <a:xfrm>
                    <a:off x="4493340" y="4237706"/>
                    <a:ext cx="671210" cy="5828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>
              <p:sp>
                <p:nvSpPr>
                  <p:cNvPr id="28" name="Textfeld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93340" y="4237706"/>
                    <a:ext cx="671210" cy="582892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9" name="Textfeld 28"/>
                  <p:cNvSpPr txBox="1"/>
                  <p:nvPr/>
                </p:nvSpPr>
                <p:spPr>
                  <a:xfrm>
                    <a:off x="5088192" y="4237706"/>
                    <a:ext cx="671210" cy="5828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>
              <p:sp>
                <p:nvSpPr>
                  <p:cNvPr id="29" name="Textfeld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88192" y="4237706"/>
                    <a:ext cx="671210" cy="582892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0" name="Textfeld 29"/>
                  <p:cNvSpPr txBox="1"/>
                  <p:nvPr/>
                </p:nvSpPr>
                <p:spPr>
                  <a:xfrm>
                    <a:off x="5666226" y="4239402"/>
                    <a:ext cx="671210" cy="5828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>
              <p:sp>
                <p:nvSpPr>
                  <p:cNvPr id="30" name="Textfeld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66226" y="4239402"/>
                    <a:ext cx="671210" cy="582892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3" name="Rechteck 72"/>
            <p:cNvSpPr/>
            <p:nvPr/>
          </p:nvSpPr>
          <p:spPr>
            <a:xfrm>
              <a:off x="277834" y="2358618"/>
              <a:ext cx="977419" cy="3465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hteck 92"/>
            <p:cNvSpPr/>
            <p:nvPr/>
          </p:nvSpPr>
          <p:spPr>
            <a:xfrm>
              <a:off x="1546635" y="1744550"/>
              <a:ext cx="577133" cy="212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699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29904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Topological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parameter in 1+1D QED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A new type of topological dynamical transitions after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quenches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	</a:t>
                </a:r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results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⟶0</m:t>
                    </m:r>
                  </m:oMath>
                </a14:m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	</a:t>
                </a:r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relation to “dynamical quantum phase transitions” 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	results </a:t>
                </a:r>
                <a:r>
                  <a:rPr lang="en-US" sz="20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Conclusions</a:t>
                </a:r>
                <a:endParaRPr lang="en-US" sz="20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299040" cy="4351338"/>
              </a:xfrm>
              <a:blipFill>
                <a:blip r:embed="rId2"/>
                <a:stretch>
                  <a:fillRect l="-1101" t="-1961" r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72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29904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Topological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parameter in 1+1D QED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A new type of topological dynamical transitions after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quenches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	</a:t>
                </a:r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results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⟶0</m:t>
                    </m:r>
                  </m:oMath>
                </a14:m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	</a:t>
                </a:r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relation to “dynamical quantum phase transitions” 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	results 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endParaRPr lang="en-US" sz="24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4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/>
                  <a:t>Conclusions</a:t>
                </a:r>
                <a:endParaRPr lang="en-US" sz="2000" dirty="0" smtClean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299040" cy="4351338"/>
              </a:xfrm>
              <a:blipFill>
                <a:blip r:embed="rId2"/>
                <a:stretch>
                  <a:fillRect l="-1101" t="-1961" r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217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655468"/>
            <a:ext cx="7886700" cy="1638977"/>
          </a:xfrm>
        </p:spPr>
        <p:txBody>
          <a:bodyPr>
            <a:normAutofit/>
          </a:bodyPr>
          <a:lstStyle/>
          <a:p>
            <a:pPr>
              <a:tabLst>
                <a:tab pos="461963" algn="l"/>
              </a:tabLst>
            </a:pPr>
            <a:r>
              <a:rPr lang="en-US" sz="2200" dirty="0" smtClean="0"/>
              <a:t>Complexity scales exponentially with entanglement </a:t>
            </a:r>
          </a:p>
          <a:p>
            <a:pPr marL="0" indent="0">
              <a:buNone/>
              <a:tabLst>
                <a:tab pos="461963" algn="l"/>
              </a:tabLst>
            </a:pPr>
            <a:r>
              <a:rPr lang="en-US" sz="200" dirty="0" smtClean="0"/>
              <a:t> </a:t>
            </a:r>
            <a:endParaRPr lang="en-US" sz="700" dirty="0" smtClean="0"/>
          </a:p>
          <a:p>
            <a:pPr>
              <a:tabLst>
                <a:tab pos="461963" algn="l"/>
              </a:tabLst>
            </a:pPr>
            <a:r>
              <a:rPr lang="en-US" sz="2200" dirty="0" smtClean="0">
                <a:sym typeface="Wingdings" panose="05000000000000000000" pitchFamily="2" charset="2"/>
              </a:rPr>
              <a:t>Entanglement typically grows 	linearly with time </a:t>
            </a:r>
            <a:endParaRPr lang="en-US" sz="2200" dirty="0"/>
          </a:p>
          <a:p>
            <a:endParaRPr lang="en-US" sz="2200" dirty="0"/>
          </a:p>
        </p:txBody>
      </p:sp>
      <p:pic>
        <p:nvPicPr>
          <p:cNvPr id="4" name="Picture 6" descr="sad_smile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38" y="4169605"/>
            <a:ext cx="698237" cy="69823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b="8965"/>
          <a:stretch/>
        </p:blipFill>
        <p:spPr>
          <a:xfrm>
            <a:off x="3311912" y="3294445"/>
            <a:ext cx="3581847" cy="2503081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3412419" y="3493830"/>
            <a:ext cx="1172112" cy="1024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5834847" y="4007360"/>
            <a:ext cx="840657" cy="499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 rot="16200000">
            <a:off x="2310110" y="4271863"/>
            <a:ext cx="1469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e</a:t>
            </a:r>
            <a:r>
              <a:rPr lang="en-US" sz="2000" dirty="0" err="1" smtClean="0"/>
              <a:t>nt</a:t>
            </a:r>
            <a:r>
              <a:rPr lang="en-US" sz="2000" dirty="0" smtClean="0"/>
              <a:t>. entropy</a:t>
            </a:r>
            <a:endParaRPr lang="en-US" sz="2000" dirty="0"/>
          </a:p>
        </p:txBody>
      </p:sp>
      <p:sp>
        <p:nvSpPr>
          <p:cNvPr id="13" name="Textfeld 12"/>
          <p:cNvSpPr txBox="1"/>
          <p:nvPr/>
        </p:nvSpPr>
        <p:spPr>
          <a:xfrm>
            <a:off x="6246329" y="5797526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time</a:t>
            </a:r>
            <a:endParaRPr lang="en-US" sz="2000" dirty="0"/>
          </a:p>
        </p:txBody>
      </p:sp>
      <p:sp>
        <p:nvSpPr>
          <p:cNvPr id="15" name="Textfeld 14"/>
          <p:cNvSpPr txBox="1"/>
          <p:nvPr/>
        </p:nvSpPr>
        <p:spPr>
          <a:xfrm>
            <a:off x="846906" y="2562698"/>
            <a:ext cx="3612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Calabrese,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Cardy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J. Stat. Mech. 2005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Powerful method: Tensor networks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92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8815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Conclusions</a:t>
            </a:r>
            <a:br>
              <a:rPr lang="en-US" sz="3600" dirty="0" smtClean="0"/>
            </a:b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294683"/>
                <a:ext cx="8397363" cy="5460079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200" dirty="0" smtClean="0"/>
                  <a:t>Found a new (?) topological transition in 		             dynamics of lattice gauge theory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Related to dynamical QPT </a:t>
                </a:r>
                <a:endParaRPr lang="en-US" sz="22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200" dirty="0" smtClean="0"/>
                  <a:t>Generalized to interacting theories </a:t>
                </a:r>
                <a:endParaRPr lang="en-US" sz="16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6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200" dirty="0" smtClean="0"/>
                  <a:t>Can be observed in near future quantum simulators </a:t>
                </a:r>
              </a:p>
              <a:p>
                <a:pPr marL="457200" lvl="1" indent="0">
                  <a:lnSpc>
                    <a:spcPct val="100000"/>
                  </a:lnSpc>
                  <a:buNone/>
                  <a:tabLst>
                    <a:tab pos="3371850" algn="l"/>
                  </a:tabLst>
                </a:pPr>
                <a:r>
                  <a:rPr lang="en-US" sz="1800" dirty="0" smtClean="0"/>
                  <a:t>        Minimum requirement: 	8 sites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800" dirty="0" smtClean="0"/>
                  <a:t> feasible </a:t>
                </a:r>
              </a:p>
              <a:p>
                <a:pPr marL="457200" lvl="1" indent="0">
                  <a:lnSpc>
                    <a:spcPct val="100000"/>
                  </a:lnSpc>
                  <a:buNone/>
                  <a:tabLst>
                    <a:tab pos="3371850" algn="l"/>
                  </a:tabLst>
                </a:pPr>
                <a:r>
                  <a:rPr lang="en-US" sz="1800" dirty="0"/>
                  <a:t>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~2</m:t>
                    </m:r>
                  </m:oMath>
                </a14:m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there already </a:t>
                </a:r>
                <a:endParaRPr lang="en-US" sz="2200" dirty="0" smtClean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294683"/>
                <a:ext cx="8397363" cy="5460079"/>
              </a:xfrm>
              <a:blipFill>
                <a:blip r:embed="rId2"/>
                <a:stretch>
                  <a:fillRect l="-798" t="-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5" descr="smil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061" y="4446856"/>
            <a:ext cx="344104" cy="344104"/>
          </a:xfrm>
          <a:prstGeom prst="rect">
            <a:avLst/>
          </a:prstGeom>
        </p:spPr>
      </p:pic>
      <p:pic>
        <p:nvPicPr>
          <p:cNvPr id="19" name="Picture 5" descr="smil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274" y="4793669"/>
            <a:ext cx="344104" cy="344104"/>
          </a:xfrm>
          <a:prstGeom prst="rect">
            <a:avLst/>
          </a:prstGeom>
        </p:spPr>
      </p:pic>
      <p:pic>
        <p:nvPicPr>
          <p:cNvPr id="32" name="Bild 8"/>
          <p:cNvPicPr>
            <a:picLocks noChangeAspect="1"/>
          </p:cNvPicPr>
          <p:nvPr/>
        </p:nvPicPr>
        <p:blipFill rotWithShape="1">
          <a:blip r:embed="rId4"/>
          <a:srcRect l="19206" t="6332" r="16583" b="49443"/>
          <a:stretch/>
        </p:blipFill>
        <p:spPr>
          <a:xfrm>
            <a:off x="7098641" y="4057132"/>
            <a:ext cx="1224793" cy="695222"/>
          </a:xfrm>
          <a:prstGeom prst="rect">
            <a:avLst/>
          </a:prstGeom>
        </p:spPr>
      </p:pic>
      <p:grpSp>
        <p:nvGrpSpPr>
          <p:cNvPr id="51" name="Gruppieren 50"/>
          <p:cNvGrpSpPr/>
          <p:nvPr/>
        </p:nvGrpSpPr>
        <p:grpSpPr>
          <a:xfrm>
            <a:off x="5495492" y="1745819"/>
            <a:ext cx="3702397" cy="1976142"/>
            <a:chOff x="5495492" y="1441018"/>
            <a:chExt cx="3702397" cy="1976142"/>
          </a:xfrm>
        </p:grpSpPr>
        <p:grpSp>
          <p:nvGrpSpPr>
            <p:cNvPr id="44" name="Gruppieren 43"/>
            <p:cNvGrpSpPr/>
            <p:nvPr/>
          </p:nvGrpSpPr>
          <p:grpSpPr>
            <a:xfrm>
              <a:off x="5495492" y="1441018"/>
              <a:ext cx="3616030" cy="1976142"/>
              <a:chOff x="5416602" y="1356381"/>
              <a:chExt cx="3098748" cy="1693450"/>
            </a:xfrm>
          </p:grpSpPr>
          <p:pic>
            <p:nvPicPr>
              <p:cNvPr id="5" name="Grafik 4"/>
              <p:cNvPicPr>
                <a:picLocks noChangeAspect="1"/>
              </p:cNvPicPr>
              <p:nvPr/>
            </p:nvPicPr>
            <p:blipFill rotWithShape="1">
              <a:blip r:embed="rId5"/>
              <a:srcRect l="6965" t="12872" r="64613" b="18338"/>
              <a:stretch/>
            </p:blipFill>
            <p:spPr>
              <a:xfrm>
                <a:off x="5761507" y="1465007"/>
                <a:ext cx="1337133" cy="1127448"/>
              </a:xfrm>
              <a:prstGeom prst="rect">
                <a:avLst/>
              </a:prstGeom>
            </p:spPr>
          </p:pic>
          <p:pic>
            <p:nvPicPr>
              <p:cNvPr id="6" name="Grafik 5"/>
              <p:cNvPicPr>
                <a:picLocks noChangeAspect="1"/>
              </p:cNvPicPr>
              <p:nvPr/>
            </p:nvPicPr>
            <p:blipFill rotWithShape="1">
              <a:blip r:embed="rId5"/>
              <a:srcRect l="38667" t="12872" r="31516" b="19015"/>
              <a:stretch/>
            </p:blipFill>
            <p:spPr>
              <a:xfrm>
                <a:off x="7098640" y="1465007"/>
                <a:ext cx="1416710" cy="1127448"/>
              </a:xfrm>
              <a:prstGeom prst="rect">
                <a:avLst/>
              </a:prstGeom>
            </p:spPr>
          </p:pic>
          <p:grpSp>
            <p:nvGrpSpPr>
              <p:cNvPr id="7" name="Gruppieren 6"/>
              <p:cNvGrpSpPr/>
              <p:nvPr/>
            </p:nvGrpSpPr>
            <p:grpSpPr>
              <a:xfrm>
                <a:off x="5676671" y="2536611"/>
                <a:ext cx="2180671" cy="513220"/>
                <a:chOff x="3567017" y="5889522"/>
                <a:chExt cx="3828980" cy="901151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8" name="Textfeld 7"/>
                    <p:cNvSpPr txBox="1"/>
                    <p:nvPr/>
                  </p:nvSpPr>
                  <p:spPr>
                    <a:xfrm>
                      <a:off x="3567017" y="5889522"/>
                      <a:ext cx="627609" cy="5557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8" name="Textfeld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67017" y="5889522"/>
                      <a:ext cx="627609" cy="555731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9" name="Textfeld 8"/>
                    <p:cNvSpPr txBox="1"/>
                    <p:nvPr/>
                  </p:nvSpPr>
                  <p:spPr>
                    <a:xfrm>
                      <a:off x="4620490" y="5889522"/>
                      <a:ext cx="627609" cy="5557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9" name="Textfeld 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20490" y="5889522"/>
                      <a:ext cx="627609" cy="555731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0" name="Textfeld 9"/>
                    <p:cNvSpPr txBox="1"/>
                    <p:nvPr/>
                  </p:nvSpPr>
                  <p:spPr>
                    <a:xfrm>
                      <a:off x="5614786" y="5889522"/>
                      <a:ext cx="627609" cy="55573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10" name="Textfeld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14786" y="5889522"/>
                      <a:ext cx="627609" cy="55573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1" name="Textfeld 10"/>
                    <p:cNvSpPr txBox="1"/>
                    <p:nvPr/>
                  </p:nvSpPr>
                  <p:spPr>
                    <a:xfrm>
                      <a:off x="5112679" y="6234942"/>
                      <a:ext cx="2283318" cy="5557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="0" dirty="0" smtClean="0"/>
                        <a:t>oupling </a:t>
                      </a:r>
                      <a14:m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11" name="Textfeld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12679" y="6234942"/>
                      <a:ext cx="2283318" cy="555731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3614" t="-9836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2" name="Gruppieren 11"/>
              <p:cNvGrpSpPr/>
              <p:nvPr/>
            </p:nvGrpSpPr>
            <p:grpSpPr>
              <a:xfrm>
                <a:off x="5416602" y="1356381"/>
                <a:ext cx="495463" cy="1305441"/>
                <a:chOff x="-1058808" y="6028589"/>
                <a:chExt cx="1480370" cy="3900455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3" name="Textfeld 12"/>
                    <p:cNvSpPr txBox="1"/>
                    <p:nvPr/>
                  </p:nvSpPr>
                  <p:spPr>
                    <a:xfrm>
                      <a:off x="-1058808" y="6549190"/>
                      <a:ext cx="1480370" cy="94564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13" name="Textfeld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1058808" y="6549190"/>
                      <a:ext cx="1480370" cy="945648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4" name="Textfeld 13"/>
                    <p:cNvSpPr txBox="1"/>
                    <p:nvPr/>
                  </p:nvSpPr>
                  <p:spPr>
                    <a:xfrm>
                      <a:off x="-792815" y="8983396"/>
                      <a:ext cx="1067961" cy="94564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14" name="Textfeld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792815" y="8983396"/>
                      <a:ext cx="1067961" cy="945648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5" name="Textfeld 14"/>
                    <p:cNvSpPr txBox="1"/>
                    <p:nvPr/>
                  </p:nvSpPr>
                  <p:spPr>
                    <a:xfrm>
                      <a:off x="-802007" y="7439432"/>
                      <a:ext cx="1067961" cy="94564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15" name="Textfeld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802007" y="7439432"/>
                      <a:ext cx="1067961" cy="94564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6" name="Textfeld 15"/>
                    <p:cNvSpPr txBox="1"/>
                    <p:nvPr/>
                  </p:nvSpPr>
                  <p:spPr>
                    <a:xfrm>
                      <a:off x="-811752" y="6028589"/>
                      <a:ext cx="1067961" cy="94564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16" name="Textfeld 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811752" y="6028589"/>
                      <a:ext cx="1067961" cy="945647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feld 47"/>
                <p:cNvSpPr txBox="1"/>
                <p:nvPr/>
              </p:nvSpPr>
              <p:spPr>
                <a:xfrm>
                  <a:off x="7380535" y="2813697"/>
                  <a:ext cx="417102" cy="369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8" name="Textfeld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535" y="2813697"/>
                  <a:ext cx="417102" cy="36933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Textfeld 48"/>
                <p:cNvSpPr txBox="1"/>
                <p:nvPr/>
              </p:nvSpPr>
              <p:spPr>
                <a:xfrm>
                  <a:off x="8080661" y="2813697"/>
                  <a:ext cx="417102" cy="369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9" name="Textfeld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0661" y="2813697"/>
                  <a:ext cx="417102" cy="36933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feld 49"/>
                <p:cNvSpPr txBox="1"/>
                <p:nvPr/>
              </p:nvSpPr>
              <p:spPr>
                <a:xfrm>
                  <a:off x="8780787" y="2813697"/>
                  <a:ext cx="417102" cy="369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0" name="Textfeld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0787" y="2813697"/>
                  <a:ext cx="417102" cy="36933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Textfeld 51"/>
          <p:cNvSpPr txBox="1"/>
          <p:nvPr/>
        </p:nvSpPr>
        <p:spPr>
          <a:xfrm>
            <a:off x="629032" y="6377735"/>
            <a:ext cx="7959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Zache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Mueller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Schneider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Jendrzejewski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Berges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Hauke, arXiv:1808.07885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8" name="Gruppieren 57"/>
          <p:cNvGrpSpPr/>
          <p:nvPr/>
        </p:nvGrpSpPr>
        <p:grpSpPr>
          <a:xfrm>
            <a:off x="7091878" y="5291439"/>
            <a:ext cx="1934134" cy="1266548"/>
            <a:chOff x="3039710" y="3461747"/>
            <a:chExt cx="3434247" cy="2248882"/>
          </a:xfrm>
        </p:grpSpPr>
        <p:pic>
          <p:nvPicPr>
            <p:cNvPr id="53" name="Picture 1" descr="fig2.pdf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5" b="53967"/>
            <a:stretch/>
          </p:blipFill>
          <p:spPr>
            <a:xfrm>
              <a:off x="3039710" y="3461747"/>
              <a:ext cx="3434247" cy="1979058"/>
            </a:xfrm>
            <a:prstGeom prst="rect">
              <a:avLst/>
            </a:prstGeom>
          </p:spPr>
        </p:pic>
        <p:sp>
          <p:nvSpPr>
            <p:cNvPr id="54" name="Rechteck 53"/>
            <p:cNvSpPr/>
            <p:nvPr/>
          </p:nvSpPr>
          <p:spPr>
            <a:xfrm>
              <a:off x="3123794" y="3527923"/>
              <a:ext cx="231228" cy="2417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Textfeld 56"/>
                <p:cNvSpPr txBox="1"/>
                <p:nvPr/>
              </p:nvSpPr>
              <p:spPr>
                <a:xfrm>
                  <a:off x="5385944" y="5341297"/>
                  <a:ext cx="8202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~2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7" name="Textfeld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5944" y="5341297"/>
                  <a:ext cx="820226" cy="369332"/>
                </a:xfrm>
                <a:prstGeom prst="rect">
                  <a:avLst/>
                </a:prstGeom>
                <a:blipFill>
                  <a:blip r:embed="rId18"/>
                  <a:stretch>
                    <a:fillRect r="-63158" b="-647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Gruppieren 63"/>
          <p:cNvGrpSpPr/>
          <p:nvPr/>
        </p:nvGrpSpPr>
        <p:grpSpPr>
          <a:xfrm>
            <a:off x="7096852" y="4462969"/>
            <a:ext cx="1555592" cy="708339"/>
            <a:chOff x="6764313" y="4448792"/>
            <a:chExt cx="2290512" cy="1042984"/>
          </a:xfrm>
        </p:grpSpPr>
        <p:pic>
          <p:nvPicPr>
            <p:cNvPr id="59" name="Picture 4" descr="8_reduced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10" t="16420" r="5696" b="16416"/>
            <a:stretch/>
          </p:blipFill>
          <p:spPr bwMode="auto">
            <a:xfrm flipH="1">
              <a:off x="6766946" y="5065843"/>
              <a:ext cx="2287879" cy="42593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60" name="Straight Connector 14"/>
            <p:cNvCxnSpPr/>
            <p:nvPr/>
          </p:nvCxnSpPr>
          <p:spPr>
            <a:xfrm flipH="1">
              <a:off x="6764313" y="4468106"/>
              <a:ext cx="868966" cy="61050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16"/>
            <p:cNvCxnSpPr/>
            <p:nvPr/>
          </p:nvCxnSpPr>
          <p:spPr>
            <a:xfrm>
              <a:off x="7750772" y="4448792"/>
              <a:ext cx="1210019" cy="60298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"/>
          <p:cNvSpPr txBox="1"/>
          <p:nvPr/>
        </p:nvSpPr>
        <p:spPr>
          <a:xfrm rot="20898374">
            <a:off x="1381315" y="2603769"/>
            <a:ext cx="57456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9600" kern="0" dirty="0">
                <a:solidFill>
                  <a:srgbClr val="1F497D">
                    <a:lumMod val="60000"/>
                    <a:lumOff val="40000"/>
                    <a:alpha val="7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Thank you!</a:t>
            </a:r>
            <a:endParaRPr lang="en-GB" sz="9600" kern="0" dirty="0">
              <a:solidFill>
                <a:srgbClr val="1F497D">
                  <a:lumMod val="60000"/>
                  <a:lumOff val="40000"/>
                  <a:alpha val="70000"/>
                </a:srgb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19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8815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Open questions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294682"/>
            <a:ext cx="8397363" cy="628598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Any </a:t>
            </a:r>
            <a:r>
              <a:rPr lang="en-US" sz="2200" dirty="0"/>
              <a:t>connection to </a:t>
            </a:r>
            <a:r>
              <a:rPr lang="en-US" sz="2200" dirty="0" err="1" smtClean="0"/>
              <a:t>sphalerons</a:t>
            </a:r>
            <a:r>
              <a:rPr lang="en-US" sz="2200" dirty="0" smtClean="0"/>
              <a:t> ? 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Dependence on equilibrium topological sectors ? 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Physical </a:t>
            </a:r>
            <a:r>
              <a:rPr lang="en-US" sz="2200" dirty="0"/>
              <a:t>consequences of </a:t>
            </a:r>
            <a:r>
              <a:rPr lang="en-US" sz="2200" dirty="0" smtClean="0"/>
              <a:t>momentum-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225425" algn="l"/>
              </a:tabLst>
            </a:pPr>
            <a:r>
              <a:rPr lang="en-US" sz="2200" dirty="0"/>
              <a:t>	</a:t>
            </a:r>
            <a:r>
              <a:rPr lang="en-US" sz="2200" dirty="0" smtClean="0"/>
              <a:t>time vortex </a:t>
            </a:r>
            <a:r>
              <a:rPr lang="en-US" sz="2200" dirty="0"/>
              <a:t>in </a:t>
            </a:r>
            <a:r>
              <a:rPr lang="en-US" sz="2200" dirty="0" smtClean="0"/>
              <a:t>propagator ? </a:t>
            </a:r>
          </a:p>
          <a:p>
            <a:pPr>
              <a:lnSpc>
                <a:spcPct val="150000"/>
              </a:lnSpc>
            </a:pPr>
            <a:endParaRPr lang="en-US" sz="2200" dirty="0" smtClean="0"/>
          </a:p>
          <a:p>
            <a:pPr>
              <a:lnSpc>
                <a:spcPct val="150000"/>
              </a:lnSpc>
            </a:pPr>
            <a:r>
              <a:rPr lang="en-US" sz="2200" dirty="0" smtClean="0"/>
              <a:t>Relation to entanglement 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225425" algn="l"/>
              </a:tabLst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Jurcevic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Shen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Hauke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Maier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Brydges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Hempel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Lanyon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Heyl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Blatt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Roos, 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PRL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2017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225425" algn="l"/>
              </a:tabLst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Gong, Ueda, arXiv 2017 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2200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28650" y="414563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21" name="TextBox 6"/>
          <p:cNvSpPr txBox="1"/>
          <p:nvPr/>
        </p:nvSpPr>
        <p:spPr>
          <a:xfrm rot="20898374">
            <a:off x="1733395" y="4579705"/>
            <a:ext cx="57456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9600" kern="0" dirty="0">
                <a:solidFill>
                  <a:srgbClr val="1F497D">
                    <a:lumMod val="60000"/>
                    <a:lumOff val="40000"/>
                    <a:alpha val="7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Thank you!</a:t>
            </a:r>
            <a:endParaRPr lang="en-GB" sz="9600" kern="0" dirty="0">
              <a:solidFill>
                <a:srgbClr val="1F497D">
                  <a:lumMod val="60000"/>
                  <a:lumOff val="40000"/>
                  <a:alpha val="70000"/>
                </a:srgb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29032" y="6377735"/>
            <a:ext cx="7959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Zache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Mueller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Schneider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Jendrzejewski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Berges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Hauke, arXiv:1808.07885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5188866" y="2698928"/>
            <a:ext cx="2513536" cy="1984583"/>
            <a:chOff x="6341034" y="-297632"/>
            <a:chExt cx="3365685" cy="2657403"/>
          </a:xfrm>
        </p:grpSpPr>
        <p:pic>
          <p:nvPicPr>
            <p:cNvPr id="25" name="Grafik 24"/>
            <p:cNvPicPr>
              <a:picLocks noChangeAspect="1"/>
            </p:cNvPicPr>
            <p:nvPr/>
          </p:nvPicPr>
          <p:blipFill rotWithShape="1">
            <a:blip r:embed="rId2"/>
            <a:srcRect l="50907" t="13098" r="9355" b="16176"/>
            <a:stretch/>
          </p:blipFill>
          <p:spPr>
            <a:xfrm>
              <a:off x="6795748" y="-297632"/>
              <a:ext cx="2372004" cy="2110840"/>
            </a:xfrm>
            <a:prstGeom prst="rect">
              <a:avLst/>
            </a:prstGeom>
          </p:spPr>
        </p:pic>
        <p:sp>
          <p:nvSpPr>
            <p:cNvPr id="26" name="Freihandform 25"/>
            <p:cNvSpPr/>
            <p:nvPr/>
          </p:nvSpPr>
          <p:spPr>
            <a:xfrm>
              <a:off x="8355582" y="1468141"/>
              <a:ext cx="349292" cy="284691"/>
            </a:xfrm>
            <a:custGeom>
              <a:avLst/>
              <a:gdLst>
                <a:gd name="connsiteX0" fmla="*/ 363794 w 363794"/>
                <a:gd name="connsiteY0" fmla="*/ 158063 h 218304"/>
                <a:gd name="connsiteX1" fmla="*/ 176981 w 363794"/>
                <a:gd name="connsiteY1" fmla="*/ 217057 h 218304"/>
                <a:gd name="connsiteX2" fmla="*/ 0 w 363794"/>
                <a:gd name="connsiteY2" fmla="*/ 108902 h 218304"/>
                <a:gd name="connsiteX3" fmla="*/ 176981 w 363794"/>
                <a:gd name="connsiteY3" fmla="*/ 747 h 218304"/>
                <a:gd name="connsiteX4" fmla="*/ 344129 w 363794"/>
                <a:gd name="connsiteY4" fmla="*/ 69573 h 218304"/>
                <a:gd name="connsiteX0" fmla="*/ 363795 w 363795"/>
                <a:gd name="connsiteY0" fmla="*/ 158063 h 230473"/>
                <a:gd name="connsiteX1" fmla="*/ 179473 w 363795"/>
                <a:gd name="connsiteY1" fmla="*/ 229514 h 230473"/>
                <a:gd name="connsiteX2" fmla="*/ 1 w 363795"/>
                <a:gd name="connsiteY2" fmla="*/ 108902 h 230473"/>
                <a:gd name="connsiteX3" fmla="*/ 176982 w 363795"/>
                <a:gd name="connsiteY3" fmla="*/ 747 h 230473"/>
                <a:gd name="connsiteX4" fmla="*/ 344130 w 363795"/>
                <a:gd name="connsiteY4" fmla="*/ 69573 h 230473"/>
                <a:gd name="connsiteX0" fmla="*/ 363795 w 363795"/>
                <a:gd name="connsiteY0" fmla="*/ 158063 h 247676"/>
                <a:gd name="connsiteX1" fmla="*/ 179473 w 363795"/>
                <a:gd name="connsiteY1" fmla="*/ 246954 h 247676"/>
                <a:gd name="connsiteX2" fmla="*/ 1 w 363795"/>
                <a:gd name="connsiteY2" fmla="*/ 108902 h 247676"/>
                <a:gd name="connsiteX3" fmla="*/ 176982 w 363795"/>
                <a:gd name="connsiteY3" fmla="*/ 747 h 247676"/>
                <a:gd name="connsiteX4" fmla="*/ 344130 w 363795"/>
                <a:gd name="connsiteY4" fmla="*/ 69573 h 247676"/>
                <a:gd name="connsiteX0" fmla="*/ 363795 w 363795"/>
                <a:gd name="connsiteY0" fmla="*/ 158063 h 247327"/>
                <a:gd name="connsiteX1" fmla="*/ 179473 w 363795"/>
                <a:gd name="connsiteY1" fmla="*/ 246954 h 247327"/>
                <a:gd name="connsiteX2" fmla="*/ 1 w 363795"/>
                <a:gd name="connsiteY2" fmla="*/ 108902 h 247327"/>
                <a:gd name="connsiteX3" fmla="*/ 176982 w 363795"/>
                <a:gd name="connsiteY3" fmla="*/ 747 h 247327"/>
                <a:gd name="connsiteX4" fmla="*/ 344130 w 363795"/>
                <a:gd name="connsiteY4" fmla="*/ 69573 h 247327"/>
                <a:gd name="connsiteX0" fmla="*/ 363795 w 363795"/>
                <a:gd name="connsiteY0" fmla="*/ 158063 h 247512"/>
                <a:gd name="connsiteX1" fmla="*/ 179473 w 363795"/>
                <a:gd name="connsiteY1" fmla="*/ 246954 h 247512"/>
                <a:gd name="connsiteX2" fmla="*/ 1 w 363795"/>
                <a:gd name="connsiteY2" fmla="*/ 108902 h 247512"/>
                <a:gd name="connsiteX3" fmla="*/ 176982 w 363795"/>
                <a:gd name="connsiteY3" fmla="*/ 747 h 247512"/>
                <a:gd name="connsiteX4" fmla="*/ 344130 w 363795"/>
                <a:gd name="connsiteY4" fmla="*/ 69573 h 247512"/>
                <a:gd name="connsiteX0" fmla="*/ 346355 w 346355"/>
                <a:gd name="connsiteY0" fmla="*/ 158063 h 247996"/>
                <a:gd name="connsiteX1" fmla="*/ 162033 w 346355"/>
                <a:gd name="connsiteY1" fmla="*/ 246954 h 247996"/>
                <a:gd name="connsiteX2" fmla="*/ 2 w 346355"/>
                <a:gd name="connsiteY2" fmla="*/ 108902 h 247996"/>
                <a:gd name="connsiteX3" fmla="*/ 159542 w 346355"/>
                <a:gd name="connsiteY3" fmla="*/ 747 h 247996"/>
                <a:gd name="connsiteX4" fmla="*/ 326690 w 346355"/>
                <a:gd name="connsiteY4" fmla="*/ 69573 h 247996"/>
                <a:gd name="connsiteX0" fmla="*/ 346492 w 346492"/>
                <a:gd name="connsiteY0" fmla="*/ 158063 h 247996"/>
                <a:gd name="connsiteX1" fmla="*/ 162170 w 346492"/>
                <a:gd name="connsiteY1" fmla="*/ 246954 h 247996"/>
                <a:gd name="connsiteX2" fmla="*/ 139 w 346492"/>
                <a:gd name="connsiteY2" fmla="*/ 108902 h 247996"/>
                <a:gd name="connsiteX3" fmla="*/ 159679 w 346492"/>
                <a:gd name="connsiteY3" fmla="*/ 747 h 247996"/>
                <a:gd name="connsiteX4" fmla="*/ 326827 w 346492"/>
                <a:gd name="connsiteY4" fmla="*/ 69573 h 247996"/>
                <a:gd name="connsiteX0" fmla="*/ 346365 w 346365"/>
                <a:gd name="connsiteY0" fmla="*/ 180234 h 270167"/>
                <a:gd name="connsiteX1" fmla="*/ 162043 w 346365"/>
                <a:gd name="connsiteY1" fmla="*/ 269125 h 270167"/>
                <a:gd name="connsiteX2" fmla="*/ 12 w 346365"/>
                <a:gd name="connsiteY2" fmla="*/ 131073 h 270167"/>
                <a:gd name="connsiteX3" fmla="*/ 154569 w 346365"/>
                <a:gd name="connsiteY3" fmla="*/ 494 h 270167"/>
                <a:gd name="connsiteX4" fmla="*/ 326700 w 346365"/>
                <a:gd name="connsiteY4" fmla="*/ 91744 h 270167"/>
                <a:gd name="connsiteX0" fmla="*/ 346372 w 346372"/>
                <a:gd name="connsiteY0" fmla="*/ 179944 h 269877"/>
                <a:gd name="connsiteX1" fmla="*/ 162050 w 346372"/>
                <a:gd name="connsiteY1" fmla="*/ 268835 h 269877"/>
                <a:gd name="connsiteX2" fmla="*/ 19 w 346372"/>
                <a:gd name="connsiteY2" fmla="*/ 130783 h 269877"/>
                <a:gd name="connsiteX3" fmla="*/ 154576 w 346372"/>
                <a:gd name="connsiteY3" fmla="*/ 204 h 269877"/>
                <a:gd name="connsiteX4" fmla="*/ 326707 w 346372"/>
                <a:gd name="connsiteY4" fmla="*/ 91454 h 269877"/>
                <a:gd name="connsiteX0" fmla="*/ 346366 w 359091"/>
                <a:gd name="connsiteY0" fmla="*/ 179904 h 269837"/>
                <a:gd name="connsiteX1" fmla="*/ 162044 w 359091"/>
                <a:gd name="connsiteY1" fmla="*/ 268795 h 269837"/>
                <a:gd name="connsiteX2" fmla="*/ 13 w 359091"/>
                <a:gd name="connsiteY2" fmla="*/ 130743 h 269837"/>
                <a:gd name="connsiteX3" fmla="*/ 154570 w 359091"/>
                <a:gd name="connsiteY3" fmla="*/ 164 h 269837"/>
                <a:gd name="connsiteX4" fmla="*/ 359091 w 359091"/>
                <a:gd name="connsiteY4" fmla="*/ 106364 h 269837"/>
                <a:gd name="connsiteX0" fmla="*/ 346366 w 359091"/>
                <a:gd name="connsiteY0" fmla="*/ 179981 h 269914"/>
                <a:gd name="connsiteX1" fmla="*/ 162044 w 359091"/>
                <a:gd name="connsiteY1" fmla="*/ 268872 h 269914"/>
                <a:gd name="connsiteX2" fmla="*/ 13 w 359091"/>
                <a:gd name="connsiteY2" fmla="*/ 130820 h 269914"/>
                <a:gd name="connsiteX3" fmla="*/ 154570 w 359091"/>
                <a:gd name="connsiteY3" fmla="*/ 241 h 269914"/>
                <a:gd name="connsiteX4" fmla="*/ 359091 w 359091"/>
                <a:gd name="connsiteY4" fmla="*/ 106441 h 269914"/>
                <a:gd name="connsiteX0" fmla="*/ 346366 w 359091"/>
                <a:gd name="connsiteY0" fmla="*/ 179981 h 269070"/>
                <a:gd name="connsiteX1" fmla="*/ 162044 w 359091"/>
                <a:gd name="connsiteY1" fmla="*/ 268872 h 269070"/>
                <a:gd name="connsiteX2" fmla="*/ 13 w 359091"/>
                <a:gd name="connsiteY2" fmla="*/ 130820 h 269070"/>
                <a:gd name="connsiteX3" fmla="*/ 154570 w 359091"/>
                <a:gd name="connsiteY3" fmla="*/ 241 h 269070"/>
                <a:gd name="connsiteX4" fmla="*/ 359091 w 359091"/>
                <a:gd name="connsiteY4" fmla="*/ 106441 h 269070"/>
                <a:gd name="connsiteX0" fmla="*/ 346366 w 359091"/>
                <a:gd name="connsiteY0" fmla="*/ 179981 h 269070"/>
                <a:gd name="connsiteX1" fmla="*/ 162044 w 359091"/>
                <a:gd name="connsiteY1" fmla="*/ 268872 h 269070"/>
                <a:gd name="connsiteX2" fmla="*/ 13 w 359091"/>
                <a:gd name="connsiteY2" fmla="*/ 130820 h 269070"/>
                <a:gd name="connsiteX3" fmla="*/ 154570 w 359091"/>
                <a:gd name="connsiteY3" fmla="*/ 241 h 269070"/>
                <a:gd name="connsiteX4" fmla="*/ 359091 w 359091"/>
                <a:gd name="connsiteY4" fmla="*/ 106441 h 269070"/>
                <a:gd name="connsiteX0" fmla="*/ 346366 w 359091"/>
                <a:gd name="connsiteY0" fmla="*/ 179936 h 269025"/>
                <a:gd name="connsiteX1" fmla="*/ 162044 w 359091"/>
                <a:gd name="connsiteY1" fmla="*/ 268827 h 269025"/>
                <a:gd name="connsiteX2" fmla="*/ 13 w 359091"/>
                <a:gd name="connsiteY2" fmla="*/ 130775 h 269025"/>
                <a:gd name="connsiteX3" fmla="*/ 154570 w 359091"/>
                <a:gd name="connsiteY3" fmla="*/ 196 h 269025"/>
                <a:gd name="connsiteX4" fmla="*/ 359091 w 359091"/>
                <a:gd name="connsiteY4" fmla="*/ 106396 h 269025"/>
                <a:gd name="connsiteX0" fmla="*/ 346365 w 349124"/>
                <a:gd name="connsiteY0" fmla="*/ 179754 h 268843"/>
                <a:gd name="connsiteX1" fmla="*/ 162043 w 349124"/>
                <a:gd name="connsiteY1" fmla="*/ 268645 h 268843"/>
                <a:gd name="connsiteX2" fmla="*/ 12 w 349124"/>
                <a:gd name="connsiteY2" fmla="*/ 130593 h 268843"/>
                <a:gd name="connsiteX3" fmla="*/ 154569 w 349124"/>
                <a:gd name="connsiteY3" fmla="*/ 14 h 268843"/>
                <a:gd name="connsiteX4" fmla="*/ 349124 w 349124"/>
                <a:gd name="connsiteY4" fmla="*/ 123655 h 268843"/>
                <a:gd name="connsiteX0" fmla="*/ 346365 w 349124"/>
                <a:gd name="connsiteY0" fmla="*/ 179755 h 268844"/>
                <a:gd name="connsiteX1" fmla="*/ 162043 w 349124"/>
                <a:gd name="connsiteY1" fmla="*/ 268646 h 268844"/>
                <a:gd name="connsiteX2" fmla="*/ 12 w 349124"/>
                <a:gd name="connsiteY2" fmla="*/ 130594 h 268844"/>
                <a:gd name="connsiteX3" fmla="*/ 154569 w 349124"/>
                <a:gd name="connsiteY3" fmla="*/ 15 h 268844"/>
                <a:gd name="connsiteX4" fmla="*/ 349124 w 349124"/>
                <a:gd name="connsiteY4" fmla="*/ 123656 h 268844"/>
                <a:gd name="connsiteX0" fmla="*/ 346402 w 349161"/>
                <a:gd name="connsiteY0" fmla="*/ 194702 h 283791"/>
                <a:gd name="connsiteX1" fmla="*/ 162080 w 349161"/>
                <a:gd name="connsiteY1" fmla="*/ 283593 h 283791"/>
                <a:gd name="connsiteX2" fmla="*/ 49 w 349161"/>
                <a:gd name="connsiteY2" fmla="*/ 145541 h 283791"/>
                <a:gd name="connsiteX3" fmla="*/ 174539 w 349161"/>
                <a:gd name="connsiteY3" fmla="*/ 12 h 283791"/>
                <a:gd name="connsiteX4" fmla="*/ 349161 w 349161"/>
                <a:gd name="connsiteY4" fmla="*/ 138603 h 283791"/>
                <a:gd name="connsiteX0" fmla="*/ 346402 w 349161"/>
                <a:gd name="connsiteY0" fmla="*/ 195285 h 284374"/>
                <a:gd name="connsiteX1" fmla="*/ 162080 w 349161"/>
                <a:gd name="connsiteY1" fmla="*/ 284176 h 284374"/>
                <a:gd name="connsiteX2" fmla="*/ 49 w 349161"/>
                <a:gd name="connsiteY2" fmla="*/ 146124 h 284374"/>
                <a:gd name="connsiteX3" fmla="*/ 174539 w 349161"/>
                <a:gd name="connsiteY3" fmla="*/ 595 h 284374"/>
                <a:gd name="connsiteX4" fmla="*/ 349161 w 349161"/>
                <a:gd name="connsiteY4" fmla="*/ 139186 h 284374"/>
                <a:gd name="connsiteX0" fmla="*/ 346533 w 349292"/>
                <a:gd name="connsiteY0" fmla="*/ 195285 h 284374"/>
                <a:gd name="connsiteX1" fmla="*/ 162211 w 349292"/>
                <a:gd name="connsiteY1" fmla="*/ 284176 h 284374"/>
                <a:gd name="connsiteX2" fmla="*/ 180 w 349292"/>
                <a:gd name="connsiteY2" fmla="*/ 146124 h 284374"/>
                <a:gd name="connsiteX3" fmla="*/ 142280 w 349292"/>
                <a:gd name="connsiteY3" fmla="*/ 595 h 284374"/>
                <a:gd name="connsiteX4" fmla="*/ 349292 w 349292"/>
                <a:gd name="connsiteY4" fmla="*/ 139186 h 284374"/>
                <a:gd name="connsiteX0" fmla="*/ 339059 w 349292"/>
                <a:gd name="connsiteY0" fmla="*/ 192793 h 285084"/>
                <a:gd name="connsiteX1" fmla="*/ 162211 w 349292"/>
                <a:gd name="connsiteY1" fmla="*/ 284176 h 285084"/>
                <a:gd name="connsiteX2" fmla="*/ 180 w 349292"/>
                <a:gd name="connsiteY2" fmla="*/ 146124 h 285084"/>
                <a:gd name="connsiteX3" fmla="*/ 142280 w 349292"/>
                <a:gd name="connsiteY3" fmla="*/ 595 h 285084"/>
                <a:gd name="connsiteX4" fmla="*/ 349292 w 349292"/>
                <a:gd name="connsiteY4" fmla="*/ 139186 h 285084"/>
                <a:gd name="connsiteX0" fmla="*/ 339059 w 349292"/>
                <a:gd name="connsiteY0" fmla="*/ 192793 h 285178"/>
                <a:gd name="connsiteX1" fmla="*/ 162211 w 349292"/>
                <a:gd name="connsiteY1" fmla="*/ 284176 h 285178"/>
                <a:gd name="connsiteX2" fmla="*/ 180 w 349292"/>
                <a:gd name="connsiteY2" fmla="*/ 146124 h 285178"/>
                <a:gd name="connsiteX3" fmla="*/ 142280 w 349292"/>
                <a:gd name="connsiteY3" fmla="*/ 595 h 285178"/>
                <a:gd name="connsiteX4" fmla="*/ 349292 w 349292"/>
                <a:gd name="connsiteY4" fmla="*/ 139186 h 285178"/>
                <a:gd name="connsiteX0" fmla="*/ 339059 w 349292"/>
                <a:gd name="connsiteY0" fmla="*/ 192793 h 284691"/>
                <a:gd name="connsiteX1" fmla="*/ 162211 w 349292"/>
                <a:gd name="connsiteY1" fmla="*/ 284176 h 284691"/>
                <a:gd name="connsiteX2" fmla="*/ 180 w 349292"/>
                <a:gd name="connsiteY2" fmla="*/ 146124 h 284691"/>
                <a:gd name="connsiteX3" fmla="*/ 142280 w 349292"/>
                <a:gd name="connsiteY3" fmla="*/ 595 h 284691"/>
                <a:gd name="connsiteX4" fmla="*/ 349292 w 349292"/>
                <a:gd name="connsiteY4" fmla="*/ 139186 h 284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292" h="284691">
                  <a:moveTo>
                    <a:pt x="339059" y="192793"/>
                  </a:moveTo>
                  <a:cubicBezTo>
                    <a:pt x="308358" y="253793"/>
                    <a:pt x="263539" y="289462"/>
                    <a:pt x="162211" y="284176"/>
                  </a:cubicBezTo>
                  <a:cubicBezTo>
                    <a:pt x="60883" y="278890"/>
                    <a:pt x="3502" y="193388"/>
                    <a:pt x="180" y="146124"/>
                  </a:cubicBezTo>
                  <a:cubicBezTo>
                    <a:pt x="-3142" y="98861"/>
                    <a:pt x="39247" y="9225"/>
                    <a:pt x="142280" y="595"/>
                  </a:cubicBezTo>
                  <a:cubicBezTo>
                    <a:pt x="245313" y="-8035"/>
                    <a:pt x="311835" y="79071"/>
                    <a:pt x="349292" y="139186"/>
                  </a:cubicBezTo>
                </a:path>
              </a:pathLst>
            </a:custGeom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ihandform 26"/>
            <p:cNvSpPr/>
            <p:nvPr/>
          </p:nvSpPr>
          <p:spPr>
            <a:xfrm>
              <a:off x="8347513" y="1116543"/>
              <a:ext cx="349292" cy="284691"/>
            </a:xfrm>
            <a:custGeom>
              <a:avLst/>
              <a:gdLst>
                <a:gd name="connsiteX0" fmla="*/ 363794 w 363794"/>
                <a:gd name="connsiteY0" fmla="*/ 158063 h 218304"/>
                <a:gd name="connsiteX1" fmla="*/ 176981 w 363794"/>
                <a:gd name="connsiteY1" fmla="*/ 217057 h 218304"/>
                <a:gd name="connsiteX2" fmla="*/ 0 w 363794"/>
                <a:gd name="connsiteY2" fmla="*/ 108902 h 218304"/>
                <a:gd name="connsiteX3" fmla="*/ 176981 w 363794"/>
                <a:gd name="connsiteY3" fmla="*/ 747 h 218304"/>
                <a:gd name="connsiteX4" fmla="*/ 344129 w 363794"/>
                <a:gd name="connsiteY4" fmla="*/ 69573 h 218304"/>
                <a:gd name="connsiteX0" fmla="*/ 363795 w 363795"/>
                <a:gd name="connsiteY0" fmla="*/ 158063 h 230473"/>
                <a:gd name="connsiteX1" fmla="*/ 179473 w 363795"/>
                <a:gd name="connsiteY1" fmla="*/ 229514 h 230473"/>
                <a:gd name="connsiteX2" fmla="*/ 1 w 363795"/>
                <a:gd name="connsiteY2" fmla="*/ 108902 h 230473"/>
                <a:gd name="connsiteX3" fmla="*/ 176982 w 363795"/>
                <a:gd name="connsiteY3" fmla="*/ 747 h 230473"/>
                <a:gd name="connsiteX4" fmla="*/ 344130 w 363795"/>
                <a:gd name="connsiteY4" fmla="*/ 69573 h 230473"/>
                <a:gd name="connsiteX0" fmla="*/ 363795 w 363795"/>
                <a:gd name="connsiteY0" fmla="*/ 158063 h 247676"/>
                <a:gd name="connsiteX1" fmla="*/ 179473 w 363795"/>
                <a:gd name="connsiteY1" fmla="*/ 246954 h 247676"/>
                <a:gd name="connsiteX2" fmla="*/ 1 w 363795"/>
                <a:gd name="connsiteY2" fmla="*/ 108902 h 247676"/>
                <a:gd name="connsiteX3" fmla="*/ 176982 w 363795"/>
                <a:gd name="connsiteY3" fmla="*/ 747 h 247676"/>
                <a:gd name="connsiteX4" fmla="*/ 344130 w 363795"/>
                <a:gd name="connsiteY4" fmla="*/ 69573 h 247676"/>
                <a:gd name="connsiteX0" fmla="*/ 363795 w 363795"/>
                <a:gd name="connsiteY0" fmla="*/ 158063 h 247327"/>
                <a:gd name="connsiteX1" fmla="*/ 179473 w 363795"/>
                <a:gd name="connsiteY1" fmla="*/ 246954 h 247327"/>
                <a:gd name="connsiteX2" fmla="*/ 1 w 363795"/>
                <a:gd name="connsiteY2" fmla="*/ 108902 h 247327"/>
                <a:gd name="connsiteX3" fmla="*/ 176982 w 363795"/>
                <a:gd name="connsiteY3" fmla="*/ 747 h 247327"/>
                <a:gd name="connsiteX4" fmla="*/ 344130 w 363795"/>
                <a:gd name="connsiteY4" fmla="*/ 69573 h 247327"/>
                <a:gd name="connsiteX0" fmla="*/ 363795 w 363795"/>
                <a:gd name="connsiteY0" fmla="*/ 158063 h 247512"/>
                <a:gd name="connsiteX1" fmla="*/ 179473 w 363795"/>
                <a:gd name="connsiteY1" fmla="*/ 246954 h 247512"/>
                <a:gd name="connsiteX2" fmla="*/ 1 w 363795"/>
                <a:gd name="connsiteY2" fmla="*/ 108902 h 247512"/>
                <a:gd name="connsiteX3" fmla="*/ 176982 w 363795"/>
                <a:gd name="connsiteY3" fmla="*/ 747 h 247512"/>
                <a:gd name="connsiteX4" fmla="*/ 344130 w 363795"/>
                <a:gd name="connsiteY4" fmla="*/ 69573 h 247512"/>
                <a:gd name="connsiteX0" fmla="*/ 346355 w 346355"/>
                <a:gd name="connsiteY0" fmla="*/ 158063 h 247996"/>
                <a:gd name="connsiteX1" fmla="*/ 162033 w 346355"/>
                <a:gd name="connsiteY1" fmla="*/ 246954 h 247996"/>
                <a:gd name="connsiteX2" fmla="*/ 2 w 346355"/>
                <a:gd name="connsiteY2" fmla="*/ 108902 h 247996"/>
                <a:gd name="connsiteX3" fmla="*/ 159542 w 346355"/>
                <a:gd name="connsiteY3" fmla="*/ 747 h 247996"/>
                <a:gd name="connsiteX4" fmla="*/ 326690 w 346355"/>
                <a:gd name="connsiteY4" fmla="*/ 69573 h 247996"/>
                <a:gd name="connsiteX0" fmla="*/ 346492 w 346492"/>
                <a:gd name="connsiteY0" fmla="*/ 158063 h 247996"/>
                <a:gd name="connsiteX1" fmla="*/ 162170 w 346492"/>
                <a:gd name="connsiteY1" fmla="*/ 246954 h 247996"/>
                <a:gd name="connsiteX2" fmla="*/ 139 w 346492"/>
                <a:gd name="connsiteY2" fmla="*/ 108902 h 247996"/>
                <a:gd name="connsiteX3" fmla="*/ 159679 w 346492"/>
                <a:gd name="connsiteY3" fmla="*/ 747 h 247996"/>
                <a:gd name="connsiteX4" fmla="*/ 326827 w 346492"/>
                <a:gd name="connsiteY4" fmla="*/ 69573 h 247996"/>
                <a:gd name="connsiteX0" fmla="*/ 346365 w 346365"/>
                <a:gd name="connsiteY0" fmla="*/ 180234 h 270167"/>
                <a:gd name="connsiteX1" fmla="*/ 162043 w 346365"/>
                <a:gd name="connsiteY1" fmla="*/ 269125 h 270167"/>
                <a:gd name="connsiteX2" fmla="*/ 12 w 346365"/>
                <a:gd name="connsiteY2" fmla="*/ 131073 h 270167"/>
                <a:gd name="connsiteX3" fmla="*/ 154569 w 346365"/>
                <a:gd name="connsiteY3" fmla="*/ 494 h 270167"/>
                <a:gd name="connsiteX4" fmla="*/ 326700 w 346365"/>
                <a:gd name="connsiteY4" fmla="*/ 91744 h 270167"/>
                <a:gd name="connsiteX0" fmla="*/ 346372 w 346372"/>
                <a:gd name="connsiteY0" fmla="*/ 179944 h 269877"/>
                <a:gd name="connsiteX1" fmla="*/ 162050 w 346372"/>
                <a:gd name="connsiteY1" fmla="*/ 268835 h 269877"/>
                <a:gd name="connsiteX2" fmla="*/ 19 w 346372"/>
                <a:gd name="connsiteY2" fmla="*/ 130783 h 269877"/>
                <a:gd name="connsiteX3" fmla="*/ 154576 w 346372"/>
                <a:gd name="connsiteY3" fmla="*/ 204 h 269877"/>
                <a:gd name="connsiteX4" fmla="*/ 326707 w 346372"/>
                <a:gd name="connsiteY4" fmla="*/ 91454 h 269877"/>
                <a:gd name="connsiteX0" fmla="*/ 346366 w 359091"/>
                <a:gd name="connsiteY0" fmla="*/ 179904 h 269837"/>
                <a:gd name="connsiteX1" fmla="*/ 162044 w 359091"/>
                <a:gd name="connsiteY1" fmla="*/ 268795 h 269837"/>
                <a:gd name="connsiteX2" fmla="*/ 13 w 359091"/>
                <a:gd name="connsiteY2" fmla="*/ 130743 h 269837"/>
                <a:gd name="connsiteX3" fmla="*/ 154570 w 359091"/>
                <a:gd name="connsiteY3" fmla="*/ 164 h 269837"/>
                <a:gd name="connsiteX4" fmla="*/ 359091 w 359091"/>
                <a:gd name="connsiteY4" fmla="*/ 106364 h 269837"/>
                <a:gd name="connsiteX0" fmla="*/ 346366 w 359091"/>
                <a:gd name="connsiteY0" fmla="*/ 179981 h 269914"/>
                <a:gd name="connsiteX1" fmla="*/ 162044 w 359091"/>
                <a:gd name="connsiteY1" fmla="*/ 268872 h 269914"/>
                <a:gd name="connsiteX2" fmla="*/ 13 w 359091"/>
                <a:gd name="connsiteY2" fmla="*/ 130820 h 269914"/>
                <a:gd name="connsiteX3" fmla="*/ 154570 w 359091"/>
                <a:gd name="connsiteY3" fmla="*/ 241 h 269914"/>
                <a:gd name="connsiteX4" fmla="*/ 359091 w 359091"/>
                <a:gd name="connsiteY4" fmla="*/ 106441 h 269914"/>
                <a:gd name="connsiteX0" fmla="*/ 346366 w 359091"/>
                <a:gd name="connsiteY0" fmla="*/ 179981 h 269070"/>
                <a:gd name="connsiteX1" fmla="*/ 162044 w 359091"/>
                <a:gd name="connsiteY1" fmla="*/ 268872 h 269070"/>
                <a:gd name="connsiteX2" fmla="*/ 13 w 359091"/>
                <a:gd name="connsiteY2" fmla="*/ 130820 h 269070"/>
                <a:gd name="connsiteX3" fmla="*/ 154570 w 359091"/>
                <a:gd name="connsiteY3" fmla="*/ 241 h 269070"/>
                <a:gd name="connsiteX4" fmla="*/ 359091 w 359091"/>
                <a:gd name="connsiteY4" fmla="*/ 106441 h 269070"/>
                <a:gd name="connsiteX0" fmla="*/ 346366 w 359091"/>
                <a:gd name="connsiteY0" fmla="*/ 179981 h 269070"/>
                <a:gd name="connsiteX1" fmla="*/ 162044 w 359091"/>
                <a:gd name="connsiteY1" fmla="*/ 268872 h 269070"/>
                <a:gd name="connsiteX2" fmla="*/ 13 w 359091"/>
                <a:gd name="connsiteY2" fmla="*/ 130820 h 269070"/>
                <a:gd name="connsiteX3" fmla="*/ 154570 w 359091"/>
                <a:gd name="connsiteY3" fmla="*/ 241 h 269070"/>
                <a:gd name="connsiteX4" fmla="*/ 359091 w 359091"/>
                <a:gd name="connsiteY4" fmla="*/ 106441 h 269070"/>
                <a:gd name="connsiteX0" fmla="*/ 346366 w 359091"/>
                <a:gd name="connsiteY0" fmla="*/ 179936 h 269025"/>
                <a:gd name="connsiteX1" fmla="*/ 162044 w 359091"/>
                <a:gd name="connsiteY1" fmla="*/ 268827 h 269025"/>
                <a:gd name="connsiteX2" fmla="*/ 13 w 359091"/>
                <a:gd name="connsiteY2" fmla="*/ 130775 h 269025"/>
                <a:gd name="connsiteX3" fmla="*/ 154570 w 359091"/>
                <a:gd name="connsiteY3" fmla="*/ 196 h 269025"/>
                <a:gd name="connsiteX4" fmla="*/ 359091 w 359091"/>
                <a:gd name="connsiteY4" fmla="*/ 106396 h 269025"/>
                <a:gd name="connsiteX0" fmla="*/ 346365 w 349124"/>
                <a:gd name="connsiteY0" fmla="*/ 179754 h 268843"/>
                <a:gd name="connsiteX1" fmla="*/ 162043 w 349124"/>
                <a:gd name="connsiteY1" fmla="*/ 268645 h 268843"/>
                <a:gd name="connsiteX2" fmla="*/ 12 w 349124"/>
                <a:gd name="connsiteY2" fmla="*/ 130593 h 268843"/>
                <a:gd name="connsiteX3" fmla="*/ 154569 w 349124"/>
                <a:gd name="connsiteY3" fmla="*/ 14 h 268843"/>
                <a:gd name="connsiteX4" fmla="*/ 349124 w 349124"/>
                <a:gd name="connsiteY4" fmla="*/ 123655 h 268843"/>
                <a:gd name="connsiteX0" fmla="*/ 346365 w 349124"/>
                <a:gd name="connsiteY0" fmla="*/ 179755 h 268844"/>
                <a:gd name="connsiteX1" fmla="*/ 162043 w 349124"/>
                <a:gd name="connsiteY1" fmla="*/ 268646 h 268844"/>
                <a:gd name="connsiteX2" fmla="*/ 12 w 349124"/>
                <a:gd name="connsiteY2" fmla="*/ 130594 h 268844"/>
                <a:gd name="connsiteX3" fmla="*/ 154569 w 349124"/>
                <a:gd name="connsiteY3" fmla="*/ 15 h 268844"/>
                <a:gd name="connsiteX4" fmla="*/ 349124 w 349124"/>
                <a:gd name="connsiteY4" fmla="*/ 123656 h 268844"/>
                <a:gd name="connsiteX0" fmla="*/ 346402 w 349161"/>
                <a:gd name="connsiteY0" fmla="*/ 194702 h 283791"/>
                <a:gd name="connsiteX1" fmla="*/ 162080 w 349161"/>
                <a:gd name="connsiteY1" fmla="*/ 283593 h 283791"/>
                <a:gd name="connsiteX2" fmla="*/ 49 w 349161"/>
                <a:gd name="connsiteY2" fmla="*/ 145541 h 283791"/>
                <a:gd name="connsiteX3" fmla="*/ 174539 w 349161"/>
                <a:gd name="connsiteY3" fmla="*/ 12 h 283791"/>
                <a:gd name="connsiteX4" fmla="*/ 349161 w 349161"/>
                <a:gd name="connsiteY4" fmla="*/ 138603 h 283791"/>
                <a:gd name="connsiteX0" fmla="*/ 346402 w 349161"/>
                <a:gd name="connsiteY0" fmla="*/ 195285 h 284374"/>
                <a:gd name="connsiteX1" fmla="*/ 162080 w 349161"/>
                <a:gd name="connsiteY1" fmla="*/ 284176 h 284374"/>
                <a:gd name="connsiteX2" fmla="*/ 49 w 349161"/>
                <a:gd name="connsiteY2" fmla="*/ 146124 h 284374"/>
                <a:gd name="connsiteX3" fmla="*/ 174539 w 349161"/>
                <a:gd name="connsiteY3" fmla="*/ 595 h 284374"/>
                <a:gd name="connsiteX4" fmla="*/ 349161 w 349161"/>
                <a:gd name="connsiteY4" fmla="*/ 139186 h 284374"/>
                <a:gd name="connsiteX0" fmla="*/ 346533 w 349292"/>
                <a:gd name="connsiteY0" fmla="*/ 195285 h 284374"/>
                <a:gd name="connsiteX1" fmla="*/ 162211 w 349292"/>
                <a:gd name="connsiteY1" fmla="*/ 284176 h 284374"/>
                <a:gd name="connsiteX2" fmla="*/ 180 w 349292"/>
                <a:gd name="connsiteY2" fmla="*/ 146124 h 284374"/>
                <a:gd name="connsiteX3" fmla="*/ 142280 w 349292"/>
                <a:gd name="connsiteY3" fmla="*/ 595 h 284374"/>
                <a:gd name="connsiteX4" fmla="*/ 349292 w 349292"/>
                <a:gd name="connsiteY4" fmla="*/ 139186 h 284374"/>
                <a:gd name="connsiteX0" fmla="*/ 339059 w 349292"/>
                <a:gd name="connsiteY0" fmla="*/ 192793 h 285084"/>
                <a:gd name="connsiteX1" fmla="*/ 162211 w 349292"/>
                <a:gd name="connsiteY1" fmla="*/ 284176 h 285084"/>
                <a:gd name="connsiteX2" fmla="*/ 180 w 349292"/>
                <a:gd name="connsiteY2" fmla="*/ 146124 h 285084"/>
                <a:gd name="connsiteX3" fmla="*/ 142280 w 349292"/>
                <a:gd name="connsiteY3" fmla="*/ 595 h 285084"/>
                <a:gd name="connsiteX4" fmla="*/ 349292 w 349292"/>
                <a:gd name="connsiteY4" fmla="*/ 139186 h 285084"/>
                <a:gd name="connsiteX0" fmla="*/ 339059 w 349292"/>
                <a:gd name="connsiteY0" fmla="*/ 192793 h 285178"/>
                <a:gd name="connsiteX1" fmla="*/ 162211 w 349292"/>
                <a:gd name="connsiteY1" fmla="*/ 284176 h 285178"/>
                <a:gd name="connsiteX2" fmla="*/ 180 w 349292"/>
                <a:gd name="connsiteY2" fmla="*/ 146124 h 285178"/>
                <a:gd name="connsiteX3" fmla="*/ 142280 w 349292"/>
                <a:gd name="connsiteY3" fmla="*/ 595 h 285178"/>
                <a:gd name="connsiteX4" fmla="*/ 349292 w 349292"/>
                <a:gd name="connsiteY4" fmla="*/ 139186 h 285178"/>
                <a:gd name="connsiteX0" fmla="*/ 339059 w 349292"/>
                <a:gd name="connsiteY0" fmla="*/ 192793 h 284691"/>
                <a:gd name="connsiteX1" fmla="*/ 162211 w 349292"/>
                <a:gd name="connsiteY1" fmla="*/ 284176 h 284691"/>
                <a:gd name="connsiteX2" fmla="*/ 180 w 349292"/>
                <a:gd name="connsiteY2" fmla="*/ 146124 h 284691"/>
                <a:gd name="connsiteX3" fmla="*/ 142280 w 349292"/>
                <a:gd name="connsiteY3" fmla="*/ 595 h 284691"/>
                <a:gd name="connsiteX4" fmla="*/ 349292 w 349292"/>
                <a:gd name="connsiteY4" fmla="*/ 139186 h 284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292" h="284691">
                  <a:moveTo>
                    <a:pt x="339059" y="192793"/>
                  </a:moveTo>
                  <a:cubicBezTo>
                    <a:pt x="308358" y="253793"/>
                    <a:pt x="263539" y="289462"/>
                    <a:pt x="162211" y="284176"/>
                  </a:cubicBezTo>
                  <a:cubicBezTo>
                    <a:pt x="60883" y="278890"/>
                    <a:pt x="3502" y="193388"/>
                    <a:pt x="180" y="146124"/>
                  </a:cubicBezTo>
                  <a:cubicBezTo>
                    <a:pt x="-3142" y="98861"/>
                    <a:pt x="39247" y="9225"/>
                    <a:pt x="142280" y="595"/>
                  </a:cubicBezTo>
                  <a:cubicBezTo>
                    <a:pt x="245313" y="-8035"/>
                    <a:pt x="311835" y="79071"/>
                    <a:pt x="349292" y="139186"/>
                  </a:cubicBezTo>
                </a:path>
              </a:pathLst>
            </a:custGeom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Gerader Verbinder 27"/>
            <p:cNvCxnSpPr/>
            <p:nvPr/>
          </p:nvCxnSpPr>
          <p:spPr>
            <a:xfrm flipV="1">
              <a:off x="7981750" y="1107462"/>
              <a:ext cx="0" cy="686590"/>
            </a:xfrm>
            <a:prstGeom prst="line">
              <a:avLst/>
            </a:prstGeom>
            <a:ln w="28575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r Verbinder 28"/>
            <p:cNvCxnSpPr/>
            <p:nvPr/>
          </p:nvCxnSpPr>
          <p:spPr>
            <a:xfrm>
              <a:off x="7981141" y="1782409"/>
              <a:ext cx="1148601" cy="0"/>
            </a:xfrm>
            <a:prstGeom prst="line">
              <a:avLst/>
            </a:prstGeom>
            <a:ln w="28575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r Verbinder 29"/>
            <p:cNvCxnSpPr/>
            <p:nvPr/>
          </p:nvCxnSpPr>
          <p:spPr>
            <a:xfrm>
              <a:off x="9129742" y="1782409"/>
              <a:ext cx="229132" cy="0"/>
            </a:xfrm>
            <a:prstGeom prst="line">
              <a:avLst/>
            </a:prstGeom>
            <a:ln w="28575">
              <a:prstDash val="sysDot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Gerader Verbinder 30"/>
            <p:cNvCxnSpPr/>
            <p:nvPr/>
          </p:nvCxnSpPr>
          <p:spPr>
            <a:xfrm>
              <a:off x="7981141" y="1107462"/>
              <a:ext cx="1148601" cy="0"/>
            </a:xfrm>
            <a:prstGeom prst="line">
              <a:avLst/>
            </a:prstGeom>
            <a:ln w="28575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/>
          </p:nvCxnSpPr>
          <p:spPr>
            <a:xfrm flipV="1">
              <a:off x="9689602" y="1116543"/>
              <a:ext cx="0" cy="672720"/>
            </a:xfrm>
            <a:prstGeom prst="line">
              <a:avLst/>
            </a:prstGeom>
            <a:ln w="28575">
              <a:prstDash val="sysDot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/>
            <p:nvPr/>
          </p:nvCxnSpPr>
          <p:spPr>
            <a:xfrm>
              <a:off x="8866259" y="1107657"/>
              <a:ext cx="166306" cy="0"/>
            </a:xfrm>
            <a:prstGeom prst="line">
              <a:avLst/>
            </a:prstGeom>
            <a:ln w="28575">
              <a:headEnd type="arrow" w="lg" len="lg"/>
              <a:tailEnd type="non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r Verbinder 33"/>
            <p:cNvCxnSpPr/>
            <p:nvPr/>
          </p:nvCxnSpPr>
          <p:spPr>
            <a:xfrm flipV="1">
              <a:off x="9325137" y="1689198"/>
              <a:ext cx="67474" cy="186422"/>
            </a:xfrm>
            <a:prstGeom prst="line">
              <a:avLst/>
            </a:prstGeom>
            <a:ln w="28575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Gerader Verbinder 34"/>
            <p:cNvCxnSpPr/>
            <p:nvPr/>
          </p:nvCxnSpPr>
          <p:spPr>
            <a:xfrm flipV="1">
              <a:off x="9402364" y="1689198"/>
              <a:ext cx="67474" cy="186422"/>
            </a:xfrm>
            <a:prstGeom prst="line">
              <a:avLst/>
            </a:prstGeom>
            <a:ln w="28575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Gerader Verbinder 35"/>
            <p:cNvCxnSpPr/>
            <p:nvPr/>
          </p:nvCxnSpPr>
          <p:spPr>
            <a:xfrm>
              <a:off x="9444334" y="1782409"/>
              <a:ext cx="229132" cy="0"/>
            </a:xfrm>
            <a:prstGeom prst="line">
              <a:avLst/>
            </a:prstGeom>
            <a:ln w="28575">
              <a:prstDash val="sysDot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7" name="Gerader Verbinder 36"/>
            <p:cNvCxnSpPr/>
            <p:nvPr/>
          </p:nvCxnSpPr>
          <p:spPr>
            <a:xfrm>
              <a:off x="9162995" y="1108325"/>
              <a:ext cx="229132" cy="0"/>
            </a:xfrm>
            <a:prstGeom prst="line">
              <a:avLst/>
            </a:prstGeom>
            <a:ln w="28575">
              <a:prstDash val="sysDot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Gerader Verbinder 37"/>
            <p:cNvCxnSpPr/>
            <p:nvPr/>
          </p:nvCxnSpPr>
          <p:spPr>
            <a:xfrm flipV="1">
              <a:off x="9358390" y="1015114"/>
              <a:ext cx="67474" cy="186422"/>
            </a:xfrm>
            <a:prstGeom prst="line">
              <a:avLst/>
            </a:prstGeom>
            <a:ln w="28575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9" name="Gerader Verbinder 38"/>
            <p:cNvCxnSpPr/>
            <p:nvPr/>
          </p:nvCxnSpPr>
          <p:spPr>
            <a:xfrm flipV="1">
              <a:off x="9435617" y="1015114"/>
              <a:ext cx="67474" cy="186422"/>
            </a:xfrm>
            <a:prstGeom prst="line">
              <a:avLst/>
            </a:prstGeom>
            <a:ln w="28575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Gerader Verbinder 39"/>
            <p:cNvCxnSpPr/>
            <p:nvPr/>
          </p:nvCxnSpPr>
          <p:spPr>
            <a:xfrm>
              <a:off x="9477587" y="1108325"/>
              <a:ext cx="229132" cy="0"/>
            </a:xfrm>
            <a:prstGeom prst="line">
              <a:avLst/>
            </a:prstGeom>
            <a:ln w="28575">
              <a:prstDash val="sysDot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feld 40"/>
                <p:cNvSpPr txBox="1"/>
                <p:nvPr/>
              </p:nvSpPr>
              <p:spPr>
                <a:xfrm>
                  <a:off x="6619166" y="1810511"/>
                  <a:ext cx="2783198" cy="5492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momentum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endParaRPr lang="en-US" dirty="0"/>
                </a:p>
              </p:txBody>
            </p:sp>
          </mc:Choice>
          <mc:Fallback>
            <p:sp>
              <p:nvSpPr>
                <p:cNvPr id="41" name="Textfeld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9166" y="1810511"/>
                  <a:ext cx="2783198" cy="549260"/>
                </a:xfrm>
                <a:prstGeom prst="rect">
                  <a:avLst/>
                </a:prstGeom>
                <a:blipFill>
                  <a:blip r:embed="rId3"/>
                  <a:stretch>
                    <a:fillRect l="-2346" t="-7463" b="-134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Gerader Verbinder 41"/>
            <p:cNvCxnSpPr/>
            <p:nvPr/>
          </p:nvCxnSpPr>
          <p:spPr>
            <a:xfrm flipH="1">
              <a:off x="8847209" y="1785943"/>
              <a:ext cx="166306" cy="0"/>
            </a:xfrm>
            <a:prstGeom prst="line">
              <a:avLst/>
            </a:prstGeom>
            <a:ln w="28575">
              <a:headEnd type="arrow" w="lg" len="lg"/>
              <a:tailEnd type="non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extfeld 42"/>
                <p:cNvSpPr txBox="1"/>
                <p:nvPr/>
              </p:nvSpPr>
              <p:spPr>
                <a:xfrm rot="16200000">
                  <a:off x="5859686" y="404761"/>
                  <a:ext cx="1527344" cy="5646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time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𝑡𝑚</m:t>
                      </m:r>
                    </m:oMath>
                  </a14:m>
                  <a:endParaRPr lang="en-US" dirty="0"/>
                </a:p>
              </p:txBody>
            </p:sp>
          </mc:Choice>
          <mc:Fallback>
            <p:sp>
              <p:nvSpPr>
                <p:cNvPr id="43" name="Textfeld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859686" y="404761"/>
                  <a:ext cx="1527344" cy="564647"/>
                </a:xfrm>
                <a:prstGeom prst="rect">
                  <a:avLst/>
                </a:prstGeom>
                <a:blipFill>
                  <a:blip r:embed="rId4"/>
                  <a:stretch>
                    <a:fillRect l="-7246" r="-10145" b="-42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1941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uppieren 150"/>
          <p:cNvGrpSpPr/>
          <p:nvPr/>
        </p:nvGrpSpPr>
        <p:grpSpPr>
          <a:xfrm>
            <a:off x="1176544" y="3644515"/>
            <a:ext cx="6344396" cy="1155719"/>
            <a:chOff x="1155202" y="4605533"/>
            <a:chExt cx="5817098" cy="1155719"/>
          </a:xfrm>
        </p:grpSpPr>
        <p:sp>
          <p:nvSpPr>
            <p:cNvPr id="117" name="Rechteck 116"/>
            <p:cNvSpPr/>
            <p:nvPr/>
          </p:nvSpPr>
          <p:spPr>
            <a:xfrm>
              <a:off x="3220758" y="4813857"/>
              <a:ext cx="605064" cy="6726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ihandform 115"/>
            <p:cNvSpPr/>
            <p:nvPr/>
          </p:nvSpPr>
          <p:spPr>
            <a:xfrm>
              <a:off x="3322823" y="4862985"/>
              <a:ext cx="3448130" cy="589533"/>
            </a:xfrm>
            <a:custGeom>
              <a:avLst/>
              <a:gdLst>
                <a:gd name="connsiteX0" fmla="*/ 0 w 2548890"/>
                <a:gd name="connsiteY0" fmla="*/ 331492 h 514377"/>
                <a:gd name="connsiteX1" fmla="*/ 91440 w 2548890"/>
                <a:gd name="connsiteY1" fmla="*/ 365782 h 514377"/>
                <a:gd name="connsiteX2" fmla="*/ 342900 w 2548890"/>
                <a:gd name="connsiteY2" fmla="*/ 182902 h 514377"/>
                <a:gd name="connsiteX3" fmla="*/ 548640 w 2548890"/>
                <a:gd name="connsiteY3" fmla="*/ 22882 h 514377"/>
                <a:gd name="connsiteX4" fmla="*/ 902970 w 2548890"/>
                <a:gd name="connsiteY4" fmla="*/ 514372 h 514377"/>
                <a:gd name="connsiteX5" fmla="*/ 1268730 w 2548890"/>
                <a:gd name="connsiteY5" fmla="*/ 34312 h 514377"/>
                <a:gd name="connsiteX6" fmla="*/ 1554480 w 2548890"/>
                <a:gd name="connsiteY6" fmla="*/ 502942 h 514377"/>
                <a:gd name="connsiteX7" fmla="*/ 1954530 w 2548890"/>
                <a:gd name="connsiteY7" fmla="*/ 22 h 514377"/>
                <a:gd name="connsiteX8" fmla="*/ 2274570 w 2548890"/>
                <a:gd name="connsiteY8" fmla="*/ 480082 h 514377"/>
                <a:gd name="connsiteX9" fmla="*/ 2548890 w 2548890"/>
                <a:gd name="connsiteY9" fmla="*/ 68602 h 514377"/>
                <a:gd name="connsiteX0" fmla="*/ 0 w 2548890"/>
                <a:gd name="connsiteY0" fmla="*/ 331492 h 518627"/>
                <a:gd name="connsiteX1" fmla="*/ 91440 w 2548890"/>
                <a:gd name="connsiteY1" fmla="*/ 365782 h 518627"/>
                <a:gd name="connsiteX2" fmla="*/ 342900 w 2548890"/>
                <a:gd name="connsiteY2" fmla="*/ 182902 h 518627"/>
                <a:gd name="connsiteX3" fmla="*/ 548640 w 2548890"/>
                <a:gd name="connsiteY3" fmla="*/ 22882 h 518627"/>
                <a:gd name="connsiteX4" fmla="*/ 702680 w 2548890"/>
                <a:gd name="connsiteY4" fmla="*/ 255948 h 518627"/>
                <a:gd name="connsiteX5" fmla="*/ 902970 w 2548890"/>
                <a:gd name="connsiteY5" fmla="*/ 514372 h 518627"/>
                <a:gd name="connsiteX6" fmla="*/ 1268730 w 2548890"/>
                <a:gd name="connsiteY6" fmla="*/ 34312 h 518627"/>
                <a:gd name="connsiteX7" fmla="*/ 1554480 w 2548890"/>
                <a:gd name="connsiteY7" fmla="*/ 502942 h 518627"/>
                <a:gd name="connsiteX8" fmla="*/ 1954530 w 2548890"/>
                <a:gd name="connsiteY8" fmla="*/ 22 h 518627"/>
                <a:gd name="connsiteX9" fmla="*/ 2274570 w 2548890"/>
                <a:gd name="connsiteY9" fmla="*/ 480082 h 518627"/>
                <a:gd name="connsiteX10" fmla="*/ 2548890 w 2548890"/>
                <a:gd name="connsiteY10" fmla="*/ 68602 h 518627"/>
                <a:gd name="connsiteX0" fmla="*/ 0 w 2548890"/>
                <a:gd name="connsiteY0" fmla="*/ 331492 h 523868"/>
                <a:gd name="connsiteX1" fmla="*/ 91440 w 2548890"/>
                <a:gd name="connsiteY1" fmla="*/ 365782 h 523868"/>
                <a:gd name="connsiteX2" fmla="*/ 342900 w 2548890"/>
                <a:gd name="connsiteY2" fmla="*/ 182902 h 523868"/>
                <a:gd name="connsiteX3" fmla="*/ 548640 w 2548890"/>
                <a:gd name="connsiteY3" fmla="*/ 22882 h 523868"/>
                <a:gd name="connsiteX4" fmla="*/ 739014 w 2548890"/>
                <a:gd name="connsiteY4" fmla="*/ 328615 h 523868"/>
                <a:gd name="connsiteX5" fmla="*/ 902970 w 2548890"/>
                <a:gd name="connsiteY5" fmla="*/ 514372 h 523868"/>
                <a:gd name="connsiteX6" fmla="*/ 1268730 w 2548890"/>
                <a:gd name="connsiteY6" fmla="*/ 34312 h 523868"/>
                <a:gd name="connsiteX7" fmla="*/ 1554480 w 2548890"/>
                <a:gd name="connsiteY7" fmla="*/ 502942 h 523868"/>
                <a:gd name="connsiteX8" fmla="*/ 1954530 w 2548890"/>
                <a:gd name="connsiteY8" fmla="*/ 22 h 523868"/>
                <a:gd name="connsiteX9" fmla="*/ 2274570 w 2548890"/>
                <a:gd name="connsiteY9" fmla="*/ 480082 h 523868"/>
                <a:gd name="connsiteX10" fmla="*/ 2548890 w 2548890"/>
                <a:gd name="connsiteY10" fmla="*/ 68602 h 523868"/>
                <a:gd name="connsiteX0" fmla="*/ 0 w 2548890"/>
                <a:gd name="connsiteY0" fmla="*/ 331492 h 576285"/>
                <a:gd name="connsiteX1" fmla="*/ 91440 w 2548890"/>
                <a:gd name="connsiteY1" fmla="*/ 365782 h 576285"/>
                <a:gd name="connsiteX2" fmla="*/ 342900 w 2548890"/>
                <a:gd name="connsiteY2" fmla="*/ 182902 h 576285"/>
                <a:gd name="connsiteX3" fmla="*/ 548640 w 2548890"/>
                <a:gd name="connsiteY3" fmla="*/ 22882 h 576285"/>
                <a:gd name="connsiteX4" fmla="*/ 739014 w 2548890"/>
                <a:gd name="connsiteY4" fmla="*/ 328615 h 576285"/>
                <a:gd name="connsiteX5" fmla="*/ 933248 w 2548890"/>
                <a:gd name="connsiteY5" fmla="*/ 568873 h 576285"/>
                <a:gd name="connsiteX6" fmla="*/ 1268730 w 2548890"/>
                <a:gd name="connsiteY6" fmla="*/ 34312 h 576285"/>
                <a:gd name="connsiteX7" fmla="*/ 1554480 w 2548890"/>
                <a:gd name="connsiteY7" fmla="*/ 502942 h 576285"/>
                <a:gd name="connsiteX8" fmla="*/ 1954530 w 2548890"/>
                <a:gd name="connsiteY8" fmla="*/ 22 h 576285"/>
                <a:gd name="connsiteX9" fmla="*/ 2274570 w 2548890"/>
                <a:gd name="connsiteY9" fmla="*/ 480082 h 576285"/>
                <a:gd name="connsiteX10" fmla="*/ 2548890 w 2548890"/>
                <a:gd name="connsiteY10" fmla="*/ 68602 h 576285"/>
                <a:gd name="connsiteX0" fmla="*/ 0 w 2548890"/>
                <a:gd name="connsiteY0" fmla="*/ 331492 h 568881"/>
                <a:gd name="connsiteX1" fmla="*/ 91440 w 2548890"/>
                <a:gd name="connsiteY1" fmla="*/ 365782 h 568881"/>
                <a:gd name="connsiteX2" fmla="*/ 342900 w 2548890"/>
                <a:gd name="connsiteY2" fmla="*/ 182902 h 568881"/>
                <a:gd name="connsiteX3" fmla="*/ 548640 w 2548890"/>
                <a:gd name="connsiteY3" fmla="*/ 22882 h 568881"/>
                <a:gd name="connsiteX4" fmla="*/ 739014 w 2548890"/>
                <a:gd name="connsiteY4" fmla="*/ 328615 h 568881"/>
                <a:gd name="connsiteX5" fmla="*/ 933248 w 2548890"/>
                <a:gd name="connsiteY5" fmla="*/ 568873 h 568881"/>
                <a:gd name="connsiteX6" fmla="*/ 1268730 w 2548890"/>
                <a:gd name="connsiteY6" fmla="*/ 34312 h 568881"/>
                <a:gd name="connsiteX7" fmla="*/ 1554480 w 2548890"/>
                <a:gd name="connsiteY7" fmla="*/ 502942 h 568881"/>
                <a:gd name="connsiteX8" fmla="*/ 1954530 w 2548890"/>
                <a:gd name="connsiteY8" fmla="*/ 22 h 568881"/>
                <a:gd name="connsiteX9" fmla="*/ 2274570 w 2548890"/>
                <a:gd name="connsiteY9" fmla="*/ 480082 h 568881"/>
                <a:gd name="connsiteX10" fmla="*/ 2548890 w 2548890"/>
                <a:gd name="connsiteY10" fmla="*/ 68602 h 568881"/>
                <a:gd name="connsiteX0" fmla="*/ 0 w 2548890"/>
                <a:gd name="connsiteY0" fmla="*/ 331492 h 823214"/>
                <a:gd name="connsiteX1" fmla="*/ 91440 w 2548890"/>
                <a:gd name="connsiteY1" fmla="*/ 365782 h 823214"/>
                <a:gd name="connsiteX2" fmla="*/ 342900 w 2548890"/>
                <a:gd name="connsiteY2" fmla="*/ 182902 h 823214"/>
                <a:gd name="connsiteX3" fmla="*/ 548640 w 2548890"/>
                <a:gd name="connsiteY3" fmla="*/ 22882 h 823214"/>
                <a:gd name="connsiteX4" fmla="*/ 739014 w 2548890"/>
                <a:gd name="connsiteY4" fmla="*/ 328615 h 823214"/>
                <a:gd name="connsiteX5" fmla="*/ 945359 w 2548890"/>
                <a:gd name="connsiteY5" fmla="*/ 823209 h 823214"/>
                <a:gd name="connsiteX6" fmla="*/ 1268730 w 2548890"/>
                <a:gd name="connsiteY6" fmla="*/ 34312 h 823214"/>
                <a:gd name="connsiteX7" fmla="*/ 1554480 w 2548890"/>
                <a:gd name="connsiteY7" fmla="*/ 502942 h 823214"/>
                <a:gd name="connsiteX8" fmla="*/ 1954530 w 2548890"/>
                <a:gd name="connsiteY8" fmla="*/ 22 h 823214"/>
                <a:gd name="connsiteX9" fmla="*/ 2274570 w 2548890"/>
                <a:gd name="connsiteY9" fmla="*/ 480082 h 823214"/>
                <a:gd name="connsiteX10" fmla="*/ 2548890 w 2548890"/>
                <a:gd name="connsiteY10" fmla="*/ 68602 h 823214"/>
                <a:gd name="connsiteX0" fmla="*/ 0 w 2548890"/>
                <a:gd name="connsiteY0" fmla="*/ 427539 h 926212"/>
                <a:gd name="connsiteX1" fmla="*/ 91440 w 2548890"/>
                <a:gd name="connsiteY1" fmla="*/ 461829 h 926212"/>
                <a:gd name="connsiteX2" fmla="*/ 342900 w 2548890"/>
                <a:gd name="connsiteY2" fmla="*/ 278949 h 926212"/>
                <a:gd name="connsiteX3" fmla="*/ 548640 w 2548890"/>
                <a:gd name="connsiteY3" fmla="*/ 118929 h 926212"/>
                <a:gd name="connsiteX4" fmla="*/ 739014 w 2548890"/>
                <a:gd name="connsiteY4" fmla="*/ 424662 h 926212"/>
                <a:gd name="connsiteX5" fmla="*/ 945359 w 2548890"/>
                <a:gd name="connsiteY5" fmla="*/ 919256 h 926212"/>
                <a:gd name="connsiteX6" fmla="*/ 1286897 w 2548890"/>
                <a:gd name="connsiteY6" fmla="*/ 3191 h 926212"/>
                <a:gd name="connsiteX7" fmla="*/ 1554480 w 2548890"/>
                <a:gd name="connsiteY7" fmla="*/ 598989 h 926212"/>
                <a:gd name="connsiteX8" fmla="*/ 1954530 w 2548890"/>
                <a:gd name="connsiteY8" fmla="*/ 96069 h 926212"/>
                <a:gd name="connsiteX9" fmla="*/ 2274570 w 2548890"/>
                <a:gd name="connsiteY9" fmla="*/ 576129 h 926212"/>
                <a:gd name="connsiteX10" fmla="*/ 2548890 w 2548890"/>
                <a:gd name="connsiteY10" fmla="*/ 164649 h 926212"/>
                <a:gd name="connsiteX0" fmla="*/ 0 w 2548890"/>
                <a:gd name="connsiteY0" fmla="*/ 424350 h 923023"/>
                <a:gd name="connsiteX1" fmla="*/ 91440 w 2548890"/>
                <a:gd name="connsiteY1" fmla="*/ 458640 h 923023"/>
                <a:gd name="connsiteX2" fmla="*/ 342900 w 2548890"/>
                <a:gd name="connsiteY2" fmla="*/ 275760 h 923023"/>
                <a:gd name="connsiteX3" fmla="*/ 548640 w 2548890"/>
                <a:gd name="connsiteY3" fmla="*/ 115740 h 923023"/>
                <a:gd name="connsiteX4" fmla="*/ 739014 w 2548890"/>
                <a:gd name="connsiteY4" fmla="*/ 421473 h 923023"/>
                <a:gd name="connsiteX5" fmla="*/ 945359 w 2548890"/>
                <a:gd name="connsiteY5" fmla="*/ 916067 h 923023"/>
                <a:gd name="connsiteX6" fmla="*/ 1286897 w 2548890"/>
                <a:gd name="connsiteY6" fmla="*/ 2 h 923023"/>
                <a:gd name="connsiteX7" fmla="*/ 1554480 w 2548890"/>
                <a:gd name="connsiteY7" fmla="*/ 595800 h 923023"/>
                <a:gd name="connsiteX8" fmla="*/ 1954530 w 2548890"/>
                <a:gd name="connsiteY8" fmla="*/ 92880 h 923023"/>
                <a:gd name="connsiteX9" fmla="*/ 2274570 w 2548890"/>
                <a:gd name="connsiteY9" fmla="*/ 572940 h 923023"/>
                <a:gd name="connsiteX10" fmla="*/ 2548890 w 2548890"/>
                <a:gd name="connsiteY10" fmla="*/ 161460 h 923023"/>
                <a:gd name="connsiteX0" fmla="*/ 0 w 2548890"/>
                <a:gd name="connsiteY0" fmla="*/ 424351 h 923024"/>
                <a:gd name="connsiteX1" fmla="*/ 91440 w 2548890"/>
                <a:gd name="connsiteY1" fmla="*/ 458641 h 923024"/>
                <a:gd name="connsiteX2" fmla="*/ 342900 w 2548890"/>
                <a:gd name="connsiteY2" fmla="*/ 275761 h 923024"/>
                <a:gd name="connsiteX3" fmla="*/ 548640 w 2548890"/>
                <a:gd name="connsiteY3" fmla="*/ 115741 h 923024"/>
                <a:gd name="connsiteX4" fmla="*/ 739014 w 2548890"/>
                <a:gd name="connsiteY4" fmla="*/ 421474 h 923024"/>
                <a:gd name="connsiteX5" fmla="*/ 945359 w 2548890"/>
                <a:gd name="connsiteY5" fmla="*/ 916068 h 923024"/>
                <a:gd name="connsiteX6" fmla="*/ 1286897 w 2548890"/>
                <a:gd name="connsiteY6" fmla="*/ 3 h 923024"/>
                <a:gd name="connsiteX7" fmla="*/ 1630175 w 2548890"/>
                <a:gd name="connsiteY7" fmla="*/ 904638 h 923024"/>
                <a:gd name="connsiteX8" fmla="*/ 1954530 w 2548890"/>
                <a:gd name="connsiteY8" fmla="*/ 92881 h 923024"/>
                <a:gd name="connsiteX9" fmla="*/ 2274570 w 2548890"/>
                <a:gd name="connsiteY9" fmla="*/ 572941 h 923024"/>
                <a:gd name="connsiteX10" fmla="*/ 2548890 w 2548890"/>
                <a:gd name="connsiteY10" fmla="*/ 161461 h 923024"/>
                <a:gd name="connsiteX0" fmla="*/ 0 w 2548890"/>
                <a:gd name="connsiteY0" fmla="*/ 424351 h 923024"/>
                <a:gd name="connsiteX1" fmla="*/ 91440 w 2548890"/>
                <a:gd name="connsiteY1" fmla="*/ 458641 h 923024"/>
                <a:gd name="connsiteX2" fmla="*/ 342900 w 2548890"/>
                <a:gd name="connsiteY2" fmla="*/ 275761 h 923024"/>
                <a:gd name="connsiteX3" fmla="*/ 548640 w 2548890"/>
                <a:gd name="connsiteY3" fmla="*/ 115741 h 923024"/>
                <a:gd name="connsiteX4" fmla="*/ 739014 w 2548890"/>
                <a:gd name="connsiteY4" fmla="*/ 421474 h 923024"/>
                <a:gd name="connsiteX5" fmla="*/ 945359 w 2548890"/>
                <a:gd name="connsiteY5" fmla="*/ 916068 h 923024"/>
                <a:gd name="connsiteX6" fmla="*/ 1286897 w 2548890"/>
                <a:gd name="connsiteY6" fmla="*/ 3 h 923024"/>
                <a:gd name="connsiteX7" fmla="*/ 1630175 w 2548890"/>
                <a:gd name="connsiteY7" fmla="*/ 904638 h 923024"/>
                <a:gd name="connsiteX8" fmla="*/ 1954530 w 2548890"/>
                <a:gd name="connsiteY8" fmla="*/ 92881 h 923024"/>
                <a:gd name="connsiteX9" fmla="*/ 2274570 w 2548890"/>
                <a:gd name="connsiteY9" fmla="*/ 572941 h 923024"/>
                <a:gd name="connsiteX10" fmla="*/ 2548890 w 2548890"/>
                <a:gd name="connsiteY10" fmla="*/ 161461 h 923024"/>
                <a:gd name="connsiteX0" fmla="*/ 0 w 2548890"/>
                <a:gd name="connsiteY0" fmla="*/ 424351 h 923024"/>
                <a:gd name="connsiteX1" fmla="*/ 91440 w 2548890"/>
                <a:gd name="connsiteY1" fmla="*/ 458641 h 923024"/>
                <a:gd name="connsiteX2" fmla="*/ 342900 w 2548890"/>
                <a:gd name="connsiteY2" fmla="*/ 275761 h 923024"/>
                <a:gd name="connsiteX3" fmla="*/ 548640 w 2548890"/>
                <a:gd name="connsiteY3" fmla="*/ 115741 h 923024"/>
                <a:gd name="connsiteX4" fmla="*/ 739014 w 2548890"/>
                <a:gd name="connsiteY4" fmla="*/ 421474 h 923024"/>
                <a:gd name="connsiteX5" fmla="*/ 945359 w 2548890"/>
                <a:gd name="connsiteY5" fmla="*/ 916068 h 923024"/>
                <a:gd name="connsiteX6" fmla="*/ 1286897 w 2548890"/>
                <a:gd name="connsiteY6" fmla="*/ 3 h 923024"/>
                <a:gd name="connsiteX7" fmla="*/ 1630175 w 2548890"/>
                <a:gd name="connsiteY7" fmla="*/ 904638 h 923024"/>
                <a:gd name="connsiteX8" fmla="*/ 1954530 w 2548890"/>
                <a:gd name="connsiteY8" fmla="*/ 92881 h 923024"/>
                <a:gd name="connsiteX9" fmla="*/ 2274570 w 2548890"/>
                <a:gd name="connsiteY9" fmla="*/ 572941 h 923024"/>
                <a:gd name="connsiteX10" fmla="*/ 2548890 w 2548890"/>
                <a:gd name="connsiteY10" fmla="*/ 161461 h 923024"/>
                <a:gd name="connsiteX0" fmla="*/ 0 w 2548890"/>
                <a:gd name="connsiteY0" fmla="*/ 427379 h 926141"/>
                <a:gd name="connsiteX1" fmla="*/ 91440 w 2548890"/>
                <a:gd name="connsiteY1" fmla="*/ 461669 h 926141"/>
                <a:gd name="connsiteX2" fmla="*/ 342900 w 2548890"/>
                <a:gd name="connsiteY2" fmla="*/ 278789 h 926141"/>
                <a:gd name="connsiteX3" fmla="*/ 548640 w 2548890"/>
                <a:gd name="connsiteY3" fmla="*/ 118769 h 926141"/>
                <a:gd name="connsiteX4" fmla="*/ 739014 w 2548890"/>
                <a:gd name="connsiteY4" fmla="*/ 424502 h 926141"/>
                <a:gd name="connsiteX5" fmla="*/ 945359 w 2548890"/>
                <a:gd name="connsiteY5" fmla="*/ 919096 h 926141"/>
                <a:gd name="connsiteX6" fmla="*/ 1220285 w 2548890"/>
                <a:gd name="connsiteY6" fmla="*/ 3 h 926141"/>
                <a:gd name="connsiteX7" fmla="*/ 1630175 w 2548890"/>
                <a:gd name="connsiteY7" fmla="*/ 907666 h 926141"/>
                <a:gd name="connsiteX8" fmla="*/ 1954530 w 2548890"/>
                <a:gd name="connsiteY8" fmla="*/ 95909 h 926141"/>
                <a:gd name="connsiteX9" fmla="*/ 2274570 w 2548890"/>
                <a:gd name="connsiteY9" fmla="*/ 575969 h 926141"/>
                <a:gd name="connsiteX10" fmla="*/ 2548890 w 2548890"/>
                <a:gd name="connsiteY10" fmla="*/ 164489 h 926141"/>
                <a:gd name="connsiteX0" fmla="*/ 0 w 2548890"/>
                <a:gd name="connsiteY0" fmla="*/ 427377 h 917178"/>
                <a:gd name="connsiteX1" fmla="*/ 91440 w 2548890"/>
                <a:gd name="connsiteY1" fmla="*/ 461667 h 917178"/>
                <a:gd name="connsiteX2" fmla="*/ 342900 w 2548890"/>
                <a:gd name="connsiteY2" fmla="*/ 278787 h 917178"/>
                <a:gd name="connsiteX3" fmla="*/ 548640 w 2548890"/>
                <a:gd name="connsiteY3" fmla="*/ 118767 h 917178"/>
                <a:gd name="connsiteX4" fmla="*/ 739014 w 2548890"/>
                <a:gd name="connsiteY4" fmla="*/ 424500 h 917178"/>
                <a:gd name="connsiteX5" fmla="*/ 772774 w 2548890"/>
                <a:gd name="connsiteY5" fmla="*/ 910011 h 917178"/>
                <a:gd name="connsiteX6" fmla="*/ 1220285 w 2548890"/>
                <a:gd name="connsiteY6" fmla="*/ 1 h 917178"/>
                <a:gd name="connsiteX7" fmla="*/ 1630175 w 2548890"/>
                <a:gd name="connsiteY7" fmla="*/ 907664 h 917178"/>
                <a:gd name="connsiteX8" fmla="*/ 1954530 w 2548890"/>
                <a:gd name="connsiteY8" fmla="*/ 95907 h 917178"/>
                <a:gd name="connsiteX9" fmla="*/ 2274570 w 2548890"/>
                <a:gd name="connsiteY9" fmla="*/ 575967 h 917178"/>
                <a:gd name="connsiteX10" fmla="*/ 2548890 w 2548890"/>
                <a:gd name="connsiteY10" fmla="*/ 164487 h 917178"/>
                <a:gd name="connsiteX0" fmla="*/ 0 w 2548890"/>
                <a:gd name="connsiteY0" fmla="*/ 427377 h 910103"/>
                <a:gd name="connsiteX1" fmla="*/ 91440 w 2548890"/>
                <a:gd name="connsiteY1" fmla="*/ 461667 h 910103"/>
                <a:gd name="connsiteX2" fmla="*/ 342900 w 2548890"/>
                <a:gd name="connsiteY2" fmla="*/ 278787 h 910103"/>
                <a:gd name="connsiteX3" fmla="*/ 548640 w 2548890"/>
                <a:gd name="connsiteY3" fmla="*/ 118767 h 910103"/>
                <a:gd name="connsiteX4" fmla="*/ 739014 w 2548890"/>
                <a:gd name="connsiteY4" fmla="*/ 424500 h 910103"/>
                <a:gd name="connsiteX5" fmla="*/ 772774 w 2548890"/>
                <a:gd name="connsiteY5" fmla="*/ 910011 h 910103"/>
                <a:gd name="connsiteX6" fmla="*/ 1220285 w 2548890"/>
                <a:gd name="connsiteY6" fmla="*/ 1 h 910103"/>
                <a:gd name="connsiteX7" fmla="*/ 1630175 w 2548890"/>
                <a:gd name="connsiteY7" fmla="*/ 907664 h 910103"/>
                <a:gd name="connsiteX8" fmla="*/ 1954530 w 2548890"/>
                <a:gd name="connsiteY8" fmla="*/ 95907 h 910103"/>
                <a:gd name="connsiteX9" fmla="*/ 2274570 w 2548890"/>
                <a:gd name="connsiteY9" fmla="*/ 575967 h 910103"/>
                <a:gd name="connsiteX10" fmla="*/ 2548890 w 2548890"/>
                <a:gd name="connsiteY10" fmla="*/ 164487 h 910103"/>
                <a:gd name="connsiteX0" fmla="*/ 0 w 2548890"/>
                <a:gd name="connsiteY0" fmla="*/ 427377 h 910419"/>
                <a:gd name="connsiteX1" fmla="*/ 91440 w 2548890"/>
                <a:gd name="connsiteY1" fmla="*/ 461667 h 910419"/>
                <a:gd name="connsiteX2" fmla="*/ 342900 w 2548890"/>
                <a:gd name="connsiteY2" fmla="*/ 278787 h 910419"/>
                <a:gd name="connsiteX3" fmla="*/ 548640 w 2548890"/>
                <a:gd name="connsiteY3" fmla="*/ 118767 h 910419"/>
                <a:gd name="connsiteX4" fmla="*/ 772774 w 2548890"/>
                <a:gd name="connsiteY4" fmla="*/ 910011 h 910419"/>
                <a:gd name="connsiteX5" fmla="*/ 1220285 w 2548890"/>
                <a:gd name="connsiteY5" fmla="*/ 1 h 910419"/>
                <a:gd name="connsiteX6" fmla="*/ 1630175 w 2548890"/>
                <a:gd name="connsiteY6" fmla="*/ 907664 h 910419"/>
                <a:gd name="connsiteX7" fmla="*/ 1954530 w 2548890"/>
                <a:gd name="connsiteY7" fmla="*/ 95907 h 910419"/>
                <a:gd name="connsiteX8" fmla="*/ 2274570 w 2548890"/>
                <a:gd name="connsiteY8" fmla="*/ 575967 h 910419"/>
                <a:gd name="connsiteX9" fmla="*/ 2548890 w 2548890"/>
                <a:gd name="connsiteY9" fmla="*/ 164487 h 910419"/>
                <a:gd name="connsiteX0" fmla="*/ 0 w 2548890"/>
                <a:gd name="connsiteY0" fmla="*/ 462893 h 945531"/>
                <a:gd name="connsiteX1" fmla="*/ 91440 w 2548890"/>
                <a:gd name="connsiteY1" fmla="*/ 497183 h 945531"/>
                <a:gd name="connsiteX2" fmla="*/ 342900 w 2548890"/>
                <a:gd name="connsiteY2" fmla="*/ 314303 h 945531"/>
                <a:gd name="connsiteX3" fmla="*/ 306414 w 2548890"/>
                <a:gd name="connsiteY3" fmla="*/ 21059 h 945531"/>
                <a:gd name="connsiteX4" fmla="*/ 772774 w 2548890"/>
                <a:gd name="connsiteY4" fmla="*/ 945527 h 945531"/>
                <a:gd name="connsiteX5" fmla="*/ 1220285 w 2548890"/>
                <a:gd name="connsiteY5" fmla="*/ 35517 h 945531"/>
                <a:gd name="connsiteX6" fmla="*/ 1630175 w 2548890"/>
                <a:gd name="connsiteY6" fmla="*/ 943180 h 945531"/>
                <a:gd name="connsiteX7" fmla="*/ 1954530 w 2548890"/>
                <a:gd name="connsiteY7" fmla="*/ 131423 h 945531"/>
                <a:gd name="connsiteX8" fmla="*/ 2274570 w 2548890"/>
                <a:gd name="connsiteY8" fmla="*/ 611483 h 945531"/>
                <a:gd name="connsiteX9" fmla="*/ 2548890 w 2548890"/>
                <a:gd name="connsiteY9" fmla="*/ 200003 h 945531"/>
                <a:gd name="connsiteX0" fmla="*/ 0 w 2548890"/>
                <a:gd name="connsiteY0" fmla="*/ 441852 h 924490"/>
                <a:gd name="connsiteX1" fmla="*/ 91440 w 2548890"/>
                <a:gd name="connsiteY1" fmla="*/ 476142 h 924490"/>
                <a:gd name="connsiteX2" fmla="*/ 342900 w 2548890"/>
                <a:gd name="connsiteY2" fmla="*/ 293262 h 924490"/>
                <a:gd name="connsiteX3" fmla="*/ 306414 w 2548890"/>
                <a:gd name="connsiteY3" fmla="*/ 18 h 924490"/>
                <a:gd name="connsiteX4" fmla="*/ 772774 w 2548890"/>
                <a:gd name="connsiteY4" fmla="*/ 924486 h 924490"/>
                <a:gd name="connsiteX5" fmla="*/ 1220285 w 2548890"/>
                <a:gd name="connsiteY5" fmla="*/ 14476 h 924490"/>
                <a:gd name="connsiteX6" fmla="*/ 1630175 w 2548890"/>
                <a:gd name="connsiteY6" fmla="*/ 922139 h 924490"/>
                <a:gd name="connsiteX7" fmla="*/ 1954530 w 2548890"/>
                <a:gd name="connsiteY7" fmla="*/ 110382 h 924490"/>
                <a:gd name="connsiteX8" fmla="*/ 2274570 w 2548890"/>
                <a:gd name="connsiteY8" fmla="*/ 590442 h 924490"/>
                <a:gd name="connsiteX9" fmla="*/ 2548890 w 2548890"/>
                <a:gd name="connsiteY9" fmla="*/ 178962 h 924490"/>
                <a:gd name="connsiteX0" fmla="*/ 0 w 2548890"/>
                <a:gd name="connsiteY0" fmla="*/ 438824 h 921460"/>
                <a:gd name="connsiteX1" fmla="*/ 91440 w 2548890"/>
                <a:gd name="connsiteY1" fmla="*/ 473114 h 921460"/>
                <a:gd name="connsiteX2" fmla="*/ 342900 w 2548890"/>
                <a:gd name="connsiteY2" fmla="*/ 290234 h 921460"/>
                <a:gd name="connsiteX3" fmla="*/ 300359 w 2548890"/>
                <a:gd name="connsiteY3" fmla="*/ 18 h 921460"/>
                <a:gd name="connsiteX4" fmla="*/ 772774 w 2548890"/>
                <a:gd name="connsiteY4" fmla="*/ 921458 h 921460"/>
                <a:gd name="connsiteX5" fmla="*/ 1220285 w 2548890"/>
                <a:gd name="connsiteY5" fmla="*/ 11448 h 921460"/>
                <a:gd name="connsiteX6" fmla="*/ 1630175 w 2548890"/>
                <a:gd name="connsiteY6" fmla="*/ 919111 h 921460"/>
                <a:gd name="connsiteX7" fmla="*/ 1954530 w 2548890"/>
                <a:gd name="connsiteY7" fmla="*/ 107354 h 921460"/>
                <a:gd name="connsiteX8" fmla="*/ 2274570 w 2548890"/>
                <a:gd name="connsiteY8" fmla="*/ 587414 h 921460"/>
                <a:gd name="connsiteX9" fmla="*/ 2548890 w 2548890"/>
                <a:gd name="connsiteY9" fmla="*/ 175934 h 921460"/>
                <a:gd name="connsiteX0" fmla="*/ 0 w 2548890"/>
                <a:gd name="connsiteY0" fmla="*/ 455683 h 938319"/>
                <a:gd name="connsiteX1" fmla="*/ 91440 w 2548890"/>
                <a:gd name="connsiteY1" fmla="*/ 489973 h 938319"/>
                <a:gd name="connsiteX2" fmla="*/ 127926 w 2548890"/>
                <a:gd name="connsiteY2" fmla="*/ 352510 h 938319"/>
                <a:gd name="connsiteX3" fmla="*/ 300359 w 2548890"/>
                <a:gd name="connsiteY3" fmla="*/ 16877 h 938319"/>
                <a:gd name="connsiteX4" fmla="*/ 772774 w 2548890"/>
                <a:gd name="connsiteY4" fmla="*/ 938317 h 938319"/>
                <a:gd name="connsiteX5" fmla="*/ 1220285 w 2548890"/>
                <a:gd name="connsiteY5" fmla="*/ 28307 h 938319"/>
                <a:gd name="connsiteX6" fmla="*/ 1630175 w 2548890"/>
                <a:gd name="connsiteY6" fmla="*/ 935970 h 938319"/>
                <a:gd name="connsiteX7" fmla="*/ 1954530 w 2548890"/>
                <a:gd name="connsiteY7" fmla="*/ 124213 h 938319"/>
                <a:gd name="connsiteX8" fmla="*/ 2274570 w 2548890"/>
                <a:gd name="connsiteY8" fmla="*/ 604273 h 938319"/>
                <a:gd name="connsiteX9" fmla="*/ 2548890 w 2548890"/>
                <a:gd name="connsiteY9" fmla="*/ 192793 h 938319"/>
                <a:gd name="connsiteX0" fmla="*/ 0 w 2548890"/>
                <a:gd name="connsiteY0" fmla="*/ 449094 h 931730"/>
                <a:gd name="connsiteX1" fmla="*/ 91440 w 2548890"/>
                <a:gd name="connsiteY1" fmla="*/ 483384 h 931730"/>
                <a:gd name="connsiteX2" fmla="*/ 149121 w 2548890"/>
                <a:gd name="connsiteY2" fmla="*/ 439783 h 931730"/>
                <a:gd name="connsiteX3" fmla="*/ 300359 w 2548890"/>
                <a:gd name="connsiteY3" fmla="*/ 10288 h 931730"/>
                <a:gd name="connsiteX4" fmla="*/ 772774 w 2548890"/>
                <a:gd name="connsiteY4" fmla="*/ 931728 h 931730"/>
                <a:gd name="connsiteX5" fmla="*/ 1220285 w 2548890"/>
                <a:gd name="connsiteY5" fmla="*/ 21718 h 931730"/>
                <a:gd name="connsiteX6" fmla="*/ 1630175 w 2548890"/>
                <a:gd name="connsiteY6" fmla="*/ 929381 h 931730"/>
                <a:gd name="connsiteX7" fmla="*/ 1954530 w 2548890"/>
                <a:gd name="connsiteY7" fmla="*/ 117624 h 931730"/>
                <a:gd name="connsiteX8" fmla="*/ 2274570 w 2548890"/>
                <a:gd name="connsiteY8" fmla="*/ 597684 h 931730"/>
                <a:gd name="connsiteX9" fmla="*/ 2548890 w 2548890"/>
                <a:gd name="connsiteY9" fmla="*/ 186204 h 931730"/>
                <a:gd name="connsiteX0" fmla="*/ 0 w 2548890"/>
                <a:gd name="connsiteY0" fmla="*/ 446758 h 929394"/>
                <a:gd name="connsiteX1" fmla="*/ 91440 w 2548890"/>
                <a:gd name="connsiteY1" fmla="*/ 481048 h 929394"/>
                <a:gd name="connsiteX2" fmla="*/ 300359 w 2548890"/>
                <a:gd name="connsiteY2" fmla="*/ 7952 h 929394"/>
                <a:gd name="connsiteX3" fmla="*/ 772774 w 2548890"/>
                <a:gd name="connsiteY3" fmla="*/ 929392 h 929394"/>
                <a:gd name="connsiteX4" fmla="*/ 1220285 w 2548890"/>
                <a:gd name="connsiteY4" fmla="*/ 19382 h 929394"/>
                <a:gd name="connsiteX5" fmla="*/ 1630175 w 2548890"/>
                <a:gd name="connsiteY5" fmla="*/ 927045 h 929394"/>
                <a:gd name="connsiteX6" fmla="*/ 1954530 w 2548890"/>
                <a:gd name="connsiteY6" fmla="*/ 115288 h 929394"/>
                <a:gd name="connsiteX7" fmla="*/ 2274570 w 2548890"/>
                <a:gd name="connsiteY7" fmla="*/ 595348 h 929394"/>
                <a:gd name="connsiteX8" fmla="*/ 2548890 w 2548890"/>
                <a:gd name="connsiteY8" fmla="*/ 183868 h 929394"/>
                <a:gd name="connsiteX0" fmla="*/ 0 w 2548890"/>
                <a:gd name="connsiteY0" fmla="*/ 478568 h 961204"/>
                <a:gd name="connsiteX1" fmla="*/ 185302 w 2548890"/>
                <a:gd name="connsiteY1" fmla="*/ 197965 h 961204"/>
                <a:gd name="connsiteX2" fmla="*/ 300359 w 2548890"/>
                <a:gd name="connsiteY2" fmla="*/ 39762 h 961204"/>
                <a:gd name="connsiteX3" fmla="*/ 772774 w 2548890"/>
                <a:gd name="connsiteY3" fmla="*/ 961202 h 961204"/>
                <a:gd name="connsiteX4" fmla="*/ 1220285 w 2548890"/>
                <a:gd name="connsiteY4" fmla="*/ 51192 h 961204"/>
                <a:gd name="connsiteX5" fmla="*/ 1630175 w 2548890"/>
                <a:gd name="connsiteY5" fmla="*/ 958855 h 961204"/>
                <a:gd name="connsiteX6" fmla="*/ 1954530 w 2548890"/>
                <a:gd name="connsiteY6" fmla="*/ 147098 h 961204"/>
                <a:gd name="connsiteX7" fmla="*/ 2274570 w 2548890"/>
                <a:gd name="connsiteY7" fmla="*/ 627158 h 961204"/>
                <a:gd name="connsiteX8" fmla="*/ 2548890 w 2548890"/>
                <a:gd name="connsiteY8" fmla="*/ 215678 h 961204"/>
                <a:gd name="connsiteX0" fmla="*/ 0 w 2363588"/>
                <a:gd name="connsiteY0" fmla="*/ 197965 h 961204"/>
                <a:gd name="connsiteX1" fmla="*/ 115057 w 2363588"/>
                <a:gd name="connsiteY1" fmla="*/ 39762 h 961204"/>
                <a:gd name="connsiteX2" fmla="*/ 587472 w 2363588"/>
                <a:gd name="connsiteY2" fmla="*/ 961202 h 961204"/>
                <a:gd name="connsiteX3" fmla="*/ 1034983 w 2363588"/>
                <a:gd name="connsiteY3" fmla="*/ 51192 h 961204"/>
                <a:gd name="connsiteX4" fmla="*/ 1444873 w 2363588"/>
                <a:gd name="connsiteY4" fmla="*/ 958855 h 961204"/>
                <a:gd name="connsiteX5" fmla="*/ 1769228 w 2363588"/>
                <a:gd name="connsiteY5" fmla="*/ 147098 h 961204"/>
                <a:gd name="connsiteX6" fmla="*/ 2089268 w 2363588"/>
                <a:gd name="connsiteY6" fmla="*/ 627158 h 961204"/>
                <a:gd name="connsiteX7" fmla="*/ 2363588 w 2363588"/>
                <a:gd name="connsiteY7" fmla="*/ 215678 h 961204"/>
                <a:gd name="connsiteX0" fmla="*/ 0 w 2363588"/>
                <a:gd name="connsiteY0" fmla="*/ 197965 h 961204"/>
                <a:gd name="connsiteX1" fmla="*/ 115057 w 2363588"/>
                <a:gd name="connsiteY1" fmla="*/ 39762 h 961204"/>
                <a:gd name="connsiteX2" fmla="*/ 587472 w 2363588"/>
                <a:gd name="connsiteY2" fmla="*/ 961202 h 961204"/>
                <a:gd name="connsiteX3" fmla="*/ 1034983 w 2363588"/>
                <a:gd name="connsiteY3" fmla="*/ 51192 h 961204"/>
                <a:gd name="connsiteX4" fmla="*/ 1444873 w 2363588"/>
                <a:gd name="connsiteY4" fmla="*/ 958855 h 961204"/>
                <a:gd name="connsiteX5" fmla="*/ 1769228 w 2363588"/>
                <a:gd name="connsiteY5" fmla="*/ 147098 h 961204"/>
                <a:gd name="connsiteX6" fmla="*/ 2089268 w 2363588"/>
                <a:gd name="connsiteY6" fmla="*/ 627158 h 961204"/>
                <a:gd name="connsiteX7" fmla="*/ 2363588 w 2363588"/>
                <a:gd name="connsiteY7" fmla="*/ 215678 h 961204"/>
                <a:gd name="connsiteX0" fmla="*/ 0 w 2363588"/>
                <a:gd name="connsiteY0" fmla="*/ 200154 h 963393"/>
                <a:gd name="connsiteX1" fmla="*/ 115057 w 2363588"/>
                <a:gd name="connsiteY1" fmla="*/ 41951 h 963393"/>
                <a:gd name="connsiteX2" fmla="*/ 587472 w 2363588"/>
                <a:gd name="connsiteY2" fmla="*/ 963391 h 963393"/>
                <a:gd name="connsiteX3" fmla="*/ 1034983 w 2363588"/>
                <a:gd name="connsiteY3" fmla="*/ 53381 h 963393"/>
                <a:gd name="connsiteX4" fmla="*/ 1444873 w 2363588"/>
                <a:gd name="connsiteY4" fmla="*/ 961044 h 963393"/>
                <a:gd name="connsiteX5" fmla="*/ 1769228 w 2363588"/>
                <a:gd name="connsiteY5" fmla="*/ 149287 h 963393"/>
                <a:gd name="connsiteX6" fmla="*/ 2089268 w 2363588"/>
                <a:gd name="connsiteY6" fmla="*/ 629347 h 963393"/>
                <a:gd name="connsiteX7" fmla="*/ 2363588 w 2363588"/>
                <a:gd name="connsiteY7" fmla="*/ 217867 h 963393"/>
                <a:gd name="connsiteX0" fmla="*/ 0 w 2363588"/>
                <a:gd name="connsiteY0" fmla="*/ 158301 h 921540"/>
                <a:gd name="connsiteX1" fmla="*/ 115057 w 2363588"/>
                <a:gd name="connsiteY1" fmla="*/ 98 h 921540"/>
                <a:gd name="connsiteX2" fmla="*/ 587472 w 2363588"/>
                <a:gd name="connsiteY2" fmla="*/ 921538 h 921540"/>
                <a:gd name="connsiteX3" fmla="*/ 1034983 w 2363588"/>
                <a:gd name="connsiteY3" fmla="*/ 11528 h 921540"/>
                <a:gd name="connsiteX4" fmla="*/ 1444873 w 2363588"/>
                <a:gd name="connsiteY4" fmla="*/ 919191 h 921540"/>
                <a:gd name="connsiteX5" fmla="*/ 1769228 w 2363588"/>
                <a:gd name="connsiteY5" fmla="*/ 107434 h 921540"/>
                <a:gd name="connsiteX6" fmla="*/ 2089268 w 2363588"/>
                <a:gd name="connsiteY6" fmla="*/ 587494 h 921540"/>
                <a:gd name="connsiteX7" fmla="*/ 2363588 w 2363588"/>
                <a:gd name="connsiteY7" fmla="*/ 176014 h 921540"/>
                <a:gd name="connsiteX0" fmla="*/ 0 w 2714814"/>
                <a:gd name="connsiteY0" fmla="*/ 930298 h 930298"/>
                <a:gd name="connsiteX1" fmla="*/ 466283 w 2714814"/>
                <a:gd name="connsiteY1" fmla="*/ 2 h 930298"/>
                <a:gd name="connsiteX2" fmla="*/ 938698 w 2714814"/>
                <a:gd name="connsiteY2" fmla="*/ 921442 h 930298"/>
                <a:gd name="connsiteX3" fmla="*/ 1386209 w 2714814"/>
                <a:gd name="connsiteY3" fmla="*/ 11432 h 930298"/>
                <a:gd name="connsiteX4" fmla="*/ 1796099 w 2714814"/>
                <a:gd name="connsiteY4" fmla="*/ 919095 h 930298"/>
                <a:gd name="connsiteX5" fmla="*/ 2120454 w 2714814"/>
                <a:gd name="connsiteY5" fmla="*/ 107338 h 930298"/>
                <a:gd name="connsiteX6" fmla="*/ 2440494 w 2714814"/>
                <a:gd name="connsiteY6" fmla="*/ 587398 h 930298"/>
                <a:gd name="connsiteX7" fmla="*/ 2714814 w 2714814"/>
                <a:gd name="connsiteY7" fmla="*/ 175918 h 930298"/>
                <a:gd name="connsiteX0" fmla="*/ 0 w 2639119"/>
                <a:gd name="connsiteY0" fmla="*/ 851702 h 921572"/>
                <a:gd name="connsiteX1" fmla="*/ 390588 w 2639119"/>
                <a:gd name="connsiteY1" fmla="*/ 130 h 921572"/>
                <a:gd name="connsiteX2" fmla="*/ 863003 w 2639119"/>
                <a:gd name="connsiteY2" fmla="*/ 921570 h 921572"/>
                <a:gd name="connsiteX3" fmla="*/ 1310514 w 2639119"/>
                <a:gd name="connsiteY3" fmla="*/ 11560 h 921572"/>
                <a:gd name="connsiteX4" fmla="*/ 1720404 w 2639119"/>
                <a:gd name="connsiteY4" fmla="*/ 919223 h 921572"/>
                <a:gd name="connsiteX5" fmla="*/ 2044759 w 2639119"/>
                <a:gd name="connsiteY5" fmla="*/ 107466 h 921572"/>
                <a:gd name="connsiteX6" fmla="*/ 2364799 w 2639119"/>
                <a:gd name="connsiteY6" fmla="*/ 587526 h 921572"/>
                <a:gd name="connsiteX7" fmla="*/ 2639119 w 2639119"/>
                <a:gd name="connsiteY7" fmla="*/ 176046 h 921572"/>
                <a:gd name="connsiteX0" fmla="*/ 0 w 2639119"/>
                <a:gd name="connsiteY0" fmla="*/ 851582 h 921452"/>
                <a:gd name="connsiteX1" fmla="*/ 390588 w 2639119"/>
                <a:gd name="connsiteY1" fmla="*/ 10 h 921452"/>
                <a:gd name="connsiteX2" fmla="*/ 863003 w 2639119"/>
                <a:gd name="connsiteY2" fmla="*/ 921450 h 921452"/>
                <a:gd name="connsiteX3" fmla="*/ 1310514 w 2639119"/>
                <a:gd name="connsiteY3" fmla="*/ 11440 h 921452"/>
                <a:gd name="connsiteX4" fmla="*/ 1720404 w 2639119"/>
                <a:gd name="connsiteY4" fmla="*/ 919103 h 921452"/>
                <a:gd name="connsiteX5" fmla="*/ 2044759 w 2639119"/>
                <a:gd name="connsiteY5" fmla="*/ 107346 h 921452"/>
                <a:gd name="connsiteX6" fmla="*/ 2364799 w 2639119"/>
                <a:gd name="connsiteY6" fmla="*/ 587406 h 921452"/>
                <a:gd name="connsiteX7" fmla="*/ 2639119 w 2639119"/>
                <a:gd name="connsiteY7" fmla="*/ 175926 h 921452"/>
                <a:gd name="connsiteX0" fmla="*/ 0 w 2639119"/>
                <a:gd name="connsiteY0" fmla="*/ 851582 h 925401"/>
                <a:gd name="connsiteX1" fmla="*/ 390588 w 2639119"/>
                <a:gd name="connsiteY1" fmla="*/ 10 h 925401"/>
                <a:gd name="connsiteX2" fmla="*/ 863003 w 2639119"/>
                <a:gd name="connsiteY2" fmla="*/ 921450 h 925401"/>
                <a:gd name="connsiteX3" fmla="*/ 1310514 w 2639119"/>
                <a:gd name="connsiteY3" fmla="*/ 11440 h 925401"/>
                <a:gd name="connsiteX4" fmla="*/ 1759766 w 2639119"/>
                <a:gd name="connsiteY4" fmla="*/ 925158 h 925401"/>
                <a:gd name="connsiteX5" fmla="*/ 2044759 w 2639119"/>
                <a:gd name="connsiteY5" fmla="*/ 107346 h 925401"/>
                <a:gd name="connsiteX6" fmla="*/ 2364799 w 2639119"/>
                <a:gd name="connsiteY6" fmla="*/ 587406 h 925401"/>
                <a:gd name="connsiteX7" fmla="*/ 2639119 w 2639119"/>
                <a:gd name="connsiteY7" fmla="*/ 175926 h 925401"/>
                <a:gd name="connsiteX0" fmla="*/ 0 w 2639119"/>
                <a:gd name="connsiteY0" fmla="*/ 851582 h 925161"/>
                <a:gd name="connsiteX1" fmla="*/ 390588 w 2639119"/>
                <a:gd name="connsiteY1" fmla="*/ 10 h 925161"/>
                <a:gd name="connsiteX2" fmla="*/ 863003 w 2639119"/>
                <a:gd name="connsiteY2" fmla="*/ 921450 h 925161"/>
                <a:gd name="connsiteX3" fmla="*/ 1310514 w 2639119"/>
                <a:gd name="connsiteY3" fmla="*/ 11440 h 925161"/>
                <a:gd name="connsiteX4" fmla="*/ 1759766 w 2639119"/>
                <a:gd name="connsiteY4" fmla="*/ 925158 h 925161"/>
                <a:gd name="connsiteX5" fmla="*/ 2044759 w 2639119"/>
                <a:gd name="connsiteY5" fmla="*/ 107346 h 925161"/>
                <a:gd name="connsiteX6" fmla="*/ 2364799 w 2639119"/>
                <a:gd name="connsiteY6" fmla="*/ 587406 h 925161"/>
                <a:gd name="connsiteX7" fmla="*/ 2639119 w 2639119"/>
                <a:gd name="connsiteY7" fmla="*/ 175926 h 925161"/>
                <a:gd name="connsiteX0" fmla="*/ 0 w 2639119"/>
                <a:gd name="connsiteY0" fmla="*/ 851582 h 925158"/>
                <a:gd name="connsiteX1" fmla="*/ 390588 w 2639119"/>
                <a:gd name="connsiteY1" fmla="*/ 10 h 925158"/>
                <a:gd name="connsiteX2" fmla="*/ 863003 w 2639119"/>
                <a:gd name="connsiteY2" fmla="*/ 921450 h 925158"/>
                <a:gd name="connsiteX3" fmla="*/ 1310514 w 2639119"/>
                <a:gd name="connsiteY3" fmla="*/ 11440 h 925158"/>
                <a:gd name="connsiteX4" fmla="*/ 1759766 w 2639119"/>
                <a:gd name="connsiteY4" fmla="*/ 925158 h 925158"/>
                <a:gd name="connsiteX5" fmla="*/ 2211289 w 2639119"/>
                <a:gd name="connsiteY5" fmla="*/ 10456 h 925158"/>
                <a:gd name="connsiteX6" fmla="*/ 2364799 w 2639119"/>
                <a:gd name="connsiteY6" fmla="*/ 587406 h 925158"/>
                <a:gd name="connsiteX7" fmla="*/ 2639119 w 2639119"/>
                <a:gd name="connsiteY7" fmla="*/ 175926 h 925158"/>
                <a:gd name="connsiteX0" fmla="*/ 0 w 2695410"/>
                <a:gd name="connsiteY0" fmla="*/ 851582 h 925158"/>
                <a:gd name="connsiteX1" fmla="*/ 390588 w 2695410"/>
                <a:gd name="connsiteY1" fmla="*/ 10 h 925158"/>
                <a:gd name="connsiteX2" fmla="*/ 863003 w 2695410"/>
                <a:gd name="connsiteY2" fmla="*/ 921450 h 925158"/>
                <a:gd name="connsiteX3" fmla="*/ 1310514 w 2695410"/>
                <a:gd name="connsiteY3" fmla="*/ 11440 h 925158"/>
                <a:gd name="connsiteX4" fmla="*/ 1759766 w 2695410"/>
                <a:gd name="connsiteY4" fmla="*/ 925158 h 925158"/>
                <a:gd name="connsiteX5" fmla="*/ 2211289 w 2695410"/>
                <a:gd name="connsiteY5" fmla="*/ 10456 h 925158"/>
                <a:gd name="connsiteX6" fmla="*/ 2679692 w 2695410"/>
                <a:gd name="connsiteY6" fmla="*/ 911382 h 925158"/>
                <a:gd name="connsiteX7" fmla="*/ 2639119 w 2695410"/>
                <a:gd name="connsiteY7" fmla="*/ 175926 h 925158"/>
                <a:gd name="connsiteX0" fmla="*/ 0 w 3123570"/>
                <a:gd name="connsiteY0" fmla="*/ 851582 h 925158"/>
                <a:gd name="connsiteX1" fmla="*/ 390588 w 3123570"/>
                <a:gd name="connsiteY1" fmla="*/ 10 h 925158"/>
                <a:gd name="connsiteX2" fmla="*/ 863003 w 3123570"/>
                <a:gd name="connsiteY2" fmla="*/ 921450 h 925158"/>
                <a:gd name="connsiteX3" fmla="*/ 1310514 w 3123570"/>
                <a:gd name="connsiteY3" fmla="*/ 11440 h 925158"/>
                <a:gd name="connsiteX4" fmla="*/ 1759766 w 3123570"/>
                <a:gd name="connsiteY4" fmla="*/ 925158 h 925158"/>
                <a:gd name="connsiteX5" fmla="*/ 2211289 w 3123570"/>
                <a:gd name="connsiteY5" fmla="*/ 10456 h 925158"/>
                <a:gd name="connsiteX6" fmla="*/ 2679692 w 3123570"/>
                <a:gd name="connsiteY6" fmla="*/ 911382 h 925158"/>
                <a:gd name="connsiteX7" fmla="*/ 3123570 w 3123570"/>
                <a:gd name="connsiteY7" fmla="*/ 9396 h 925158"/>
                <a:gd name="connsiteX0" fmla="*/ 0 w 3041819"/>
                <a:gd name="connsiteY0" fmla="*/ 851582 h 925158"/>
                <a:gd name="connsiteX1" fmla="*/ 390588 w 3041819"/>
                <a:gd name="connsiteY1" fmla="*/ 10 h 925158"/>
                <a:gd name="connsiteX2" fmla="*/ 863003 w 3041819"/>
                <a:gd name="connsiteY2" fmla="*/ 921450 h 925158"/>
                <a:gd name="connsiteX3" fmla="*/ 1310514 w 3041819"/>
                <a:gd name="connsiteY3" fmla="*/ 11440 h 925158"/>
                <a:gd name="connsiteX4" fmla="*/ 1759766 w 3041819"/>
                <a:gd name="connsiteY4" fmla="*/ 925158 h 925158"/>
                <a:gd name="connsiteX5" fmla="*/ 2211289 w 3041819"/>
                <a:gd name="connsiteY5" fmla="*/ 10456 h 925158"/>
                <a:gd name="connsiteX6" fmla="*/ 2679692 w 3041819"/>
                <a:gd name="connsiteY6" fmla="*/ 911382 h 925158"/>
                <a:gd name="connsiteX7" fmla="*/ 3041819 w 3041819"/>
                <a:gd name="connsiteY7" fmla="*/ 121425 h 925158"/>
                <a:gd name="connsiteX0" fmla="*/ 0 w 3041819"/>
                <a:gd name="connsiteY0" fmla="*/ 851582 h 925158"/>
                <a:gd name="connsiteX1" fmla="*/ 390588 w 3041819"/>
                <a:gd name="connsiteY1" fmla="*/ 10 h 925158"/>
                <a:gd name="connsiteX2" fmla="*/ 863003 w 3041819"/>
                <a:gd name="connsiteY2" fmla="*/ 921450 h 925158"/>
                <a:gd name="connsiteX3" fmla="*/ 1310514 w 3041819"/>
                <a:gd name="connsiteY3" fmla="*/ 11440 h 925158"/>
                <a:gd name="connsiteX4" fmla="*/ 1759766 w 3041819"/>
                <a:gd name="connsiteY4" fmla="*/ 925158 h 925158"/>
                <a:gd name="connsiteX5" fmla="*/ 2211289 w 3041819"/>
                <a:gd name="connsiteY5" fmla="*/ 10456 h 925158"/>
                <a:gd name="connsiteX6" fmla="*/ 2679692 w 3041819"/>
                <a:gd name="connsiteY6" fmla="*/ 911382 h 925158"/>
                <a:gd name="connsiteX7" fmla="*/ 3041819 w 3041819"/>
                <a:gd name="connsiteY7" fmla="*/ 121425 h 925158"/>
                <a:gd name="connsiteX0" fmla="*/ 0 w 3041819"/>
                <a:gd name="connsiteY0" fmla="*/ 851582 h 926521"/>
                <a:gd name="connsiteX1" fmla="*/ 390588 w 3041819"/>
                <a:gd name="connsiteY1" fmla="*/ 10 h 926521"/>
                <a:gd name="connsiteX2" fmla="*/ 863003 w 3041819"/>
                <a:gd name="connsiteY2" fmla="*/ 921450 h 926521"/>
                <a:gd name="connsiteX3" fmla="*/ 1310514 w 3041819"/>
                <a:gd name="connsiteY3" fmla="*/ 11440 h 926521"/>
                <a:gd name="connsiteX4" fmla="*/ 1759766 w 3041819"/>
                <a:gd name="connsiteY4" fmla="*/ 925158 h 926521"/>
                <a:gd name="connsiteX5" fmla="*/ 2211289 w 3041819"/>
                <a:gd name="connsiteY5" fmla="*/ 10456 h 926521"/>
                <a:gd name="connsiteX6" fmla="*/ 2679692 w 3041819"/>
                <a:gd name="connsiteY6" fmla="*/ 926521 h 926521"/>
                <a:gd name="connsiteX7" fmla="*/ 3041819 w 3041819"/>
                <a:gd name="connsiteY7" fmla="*/ 121425 h 92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1819" h="926521">
                  <a:moveTo>
                    <a:pt x="0" y="851582"/>
                  </a:moveTo>
                  <a:cubicBezTo>
                    <a:pt x="31894" y="760281"/>
                    <a:pt x="249782" y="3504"/>
                    <a:pt x="390588" y="10"/>
                  </a:cubicBezTo>
                  <a:cubicBezTo>
                    <a:pt x="531394" y="-3484"/>
                    <a:pt x="709682" y="919545"/>
                    <a:pt x="863003" y="921450"/>
                  </a:cubicBezTo>
                  <a:cubicBezTo>
                    <a:pt x="1016324" y="923355"/>
                    <a:pt x="1161054" y="10822"/>
                    <a:pt x="1310514" y="11440"/>
                  </a:cubicBezTo>
                  <a:cubicBezTo>
                    <a:pt x="1459974" y="12058"/>
                    <a:pt x="1609637" y="925322"/>
                    <a:pt x="1759766" y="925158"/>
                  </a:cubicBezTo>
                  <a:cubicBezTo>
                    <a:pt x="1909895" y="924994"/>
                    <a:pt x="2057968" y="10229"/>
                    <a:pt x="2211289" y="10456"/>
                  </a:cubicBezTo>
                  <a:cubicBezTo>
                    <a:pt x="2364610" y="10683"/>
                    <a:pt x="2535215" y="926193"/>
                    <a:pt x="2679692" y="926521"/>
                  </a:cubicBezTo>
                  <a:cubicBezTo>
                    <a:pt x="2824169" y="926849"/>
                    <a:pt x="2954189" y="332880"/>
                    <a:pt x="3041819" y="121425"/>
                  </a:cubicBezTo>
                </a:path>
              </a:pathLst>
            </a:cu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hteck 114"/>
            <p:cNvSpPr/>
            <p:nvPr/>
          </p:nvSpPr>
          <p:spPr>
            <a:xfrm>
              <a:off x="2518902" y="4798491"/>
              <a:ext cx="1162607" cy="7755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ihandform 107"/>
            <p:cNvSpPr/>
            <p:nvPr/>
          </p:nvSpPr>
          <p:spPr>
            <a:xfrm>
              <a:off x="1247281" y="4862986"/>
              <a:ext cx="3448130" cy="589533"/>
            </a:xfrm>
            <a:custGeom>
              <a:avLst/>
              <a:gdLst>
                <a:gd name="connsiteX0" fmla="*/ 0 w 2548890"/>
                <a:gd name="connsiteY0" fmla="*/ 331492 h 514377"/>
                <a:gd name="connsiteX1" fmla="*/ 91440 w 2548890"/>
                <a:gd name="connsiteY1" fmla="*/ 365782 h 514377"/>
                <a:gd name="connsiteX2" fmla="*/ 342900 w 2548890"/>
                <a:gd name="connsiteY2" fmla="*/ 182902 h 514377"/>
                <a:gd name="connsiteX3" fmla="*/ 548640 w 2548890"/>
                <a:gd name="connsiteY3" fmla="*/ 22882 h 514377"/>
                <a:gd name="connsiteX4" fmla="*/ 902970 w 2548890"/>
                <a:gd name="connsiteY4" fmla="*/ 514372 h 514377"/>
                <a:gd name="connsiteX5" fmla="*/ 1268730 w 2548890"/>
                <a:gd name="connsiteY5" fmla="*/ 34312 h 514377"/>
                <a:gd name="connsiteX6" fmla="*/ 1554480 w 2548890"/>
                <a:gd name="connsiteY6" fmla="*/ 502942 h 514377"/>
                <a:gd name="connsiteX7" fmla="*/ 1954530 w 2548890"/>
                <a:gd name="connsiteY7" fmla="*/ 22 h 514377"/>
                <a:gd name="connsiteX8" fmla="*/ 2274570 w 2548890"/>
                <a:gd name="connsiteY8" fmla="*/ 480082 h 514377"/>
                <a:gd name="connsiteX9" fmla="*/ 2548890 w 2548890"/>
                <a:gd name="connsiteY9" fmla="*/ 68602 h 514377"/>
                <a:gd name="connsiteX0" fmla="*/ 0 w 2548890"/>
                <a:gd name="connsiteY0" fmla="*/ 331492 h 518627"/>
                <a:gd name="connsiteX1" fmla="*/ 91440 w 2548890"/>
                <a:gd name="connsiteY1" fmla="*/ 365782 h 518627"/>
                <a:gd name="connsiteX2" fmla="*/ 342900 w 2548890"/>
                <a:gd name="connsiteY2" fmla="*/ 182902 h 518627"/>
                <a:gd name="connsiteX3" fmla="*/ 548640 w 2548890"/>
                <a:gd name="connsiteY3" fmla="*/ 22882 h 518627"/>
                <a:gd name="connsiteX4" fmla="*/ 702680 w 2548890"/>
                <a:gd name="connsiteY4" fmla="*/ 255948 h 518627"/>
                <a:gd name="connsiteX5" fmla="*/ 902970 w 2548890"/>
                <a:gd name="connsiteY5" fmla="*/ 514372 h 518627"/>
                <a:gd name="connsiteX6" fmla="*/ 1268730 w 2548890"/>
                <a:gd name="connsiteY6" fmla="*/ 34312 h 518627"/>
                <a:gd name="connsiteX7" fmla="*/ 1554480 w 2548890"/>
                <a:gd name="connsiteY7" fmla="*/ 502942 h 518627"/>
                <a:gd name="connsiteX8" fmla="*/ 1954530 w 2548890"/>
                <a:gd name="connsiteY8" fmla="*/ 22 h 518627"/>
                <a:gd name="connsiteX9" fmla="*/ 2274570 w 2548890"/>
                <a:gd name="connsiteY9" fmla="*/ 480082 h 518627"/>
                <a:gd name="connsiteX10" fmla="*/ 2548890 w 2548890"/>
                <a:gd name="connsiteY10" fmla="*/ 68602 h 518627"/>
                <a:gd name="connsiteX0" fmla="*/ 0 w 2548890"/>
                <a:gd name="connsiteY0" fmla="*/ 331492 h 523868"/>
                <a:gd name="connsiteX1" fmla="*/ 91440 w 2548890"/>
                <a:gd name="connsiteY1" fmla="*/ 365782 h 523868"/>
                <a:gd name="connsiteX2" fmla="*/ 342900 w 2548890"/>
                <a:gd name="connsiteY2" fmla="*/ 182902 h 523868"/>
                <a:gd name="connsiteX3" fmla="*/ 548640 w 2548890"/>
                <a:gd name="connsiteY3" fmla="*/ 22882 h 523868"/>
                <a:gd name="connsiteX4" fmla="*/ 739014 w 2548890"/>
                <a:gd name="connsiteY4" fmla="*/ 328615 h 523868"/>
                <a:gd name="connsiteX5" fmla="*/ 902970 w 2548890"/>
                <a:gd name="connsiteY5" fmla="*/ 514372 h 523868"/>
                <a:gd name="connsiteX6" fmla="*/ 1268730 w 2548890"/>
                <a:gd name="connsiteY6" fmla="*/ 34312 h 523868"/>
                <a:gd name="connsiteX7" fmla="*/ 1554480 w 2548890"/>
                <a:gd name="connsiteY7" fmla="*/ 502942 h 523868"/>
                <a:gd name="connsiteX8" fmla="*/ 1954530 w 2548890"/>
                <a:gd name="connsiteY8" fmla="*/ 22 h 523868"/>
                <a:gd name="connsiteX9" fmla="*/ 2274570 w 2548890"/>
                <a:gd name="connsiteY9" fmla="*/ 480082 h 523868"/>
                <a:gd name="connsiteX10" fmla="*/ 2548890 w 2548890"/>
                <a:gd name="connsiteY10" fmla="*/ 68602 h 523868"/>
                <a:gd name="connsiteX0" fmla="*/ 0 w 2548890"/>
                <a:gd name="connsiteY0" fmla="*/ 331492 h 576285"/>
                <a:gd name="connsiteX1" fmla="*/ 91440 w 2548890"/>
                <a:gd name="connsiteY1" fmla="*/ 365782 h 576285"/>
                <a:gd name="connsiteX2" fmla="*/ 342900 w 2548890"/>
                <a:gd name="connsiteY2" fmla="*/ 182902 h 576285"/>
                <a:gd name="connsiteX3" fmla="*/ 548640 w 2548890"/>
                <a:gd name="connsiteY3" fmla="*/ 22882 h 576285"/>
                <a:gd name="connsiteX4" fmla="*/ 739014 w 2548890"/>
                <a:gd name="connsiteY4" fmla="*/ 328615 h 576285"/>
                <a:gd name="connsiteX5" fmla="*/ 933248 w 2548890"/>
                <a:gd name="connsiteY5" fmla="*/ 568873 h 576285"/>
                <a:gd name="connsiteX6" fmla="*/ 1268730 w 2548890"/>
                <a:gd name="connsiteY6" fmla="*/ 34312 h 576285"/>
                <a:gd name="connsiteX7" fmla="*/ 1554480 w 2548890"/>
                <a:gd name="connsiteY7" fmla="*/ 502942 h 576285"/>
                <a:gd name="connsiteX8" fmla="*/ 1954530 w 2548890"/>
                <a:gd name="connsiteY8" fmla="*/ 22 h 576285"/>
                <a:gd name="connsiteX9" fmla="*/ 2274570 w 2548890"/>
                <a:gd name="connsiteY9" fmla="*/ 480082 h 576285"/>
                <a:gd name="connsiteX10" fmla="*/ 2548890 w 2548890"/>
                <a:gd name="connsiteY10" fmla="*/ 68602 h 576285"/>
                <a:gd name="connsiteX0" fmla="*/ 0 w 2548890"/>
                <a:gd name="connsiteY0" fmla="*/ 331492 h 568881"/>
                <a:gd name="connsiteX1" fmla="*/ 91440 w 2548890"/>
                <a:gd name="connsiteY1" fmla="*/ 365782 h 568881"/>
                <a:gd name="connsiteX2" fmla="*/ 342900 w 2548890"/>
                <a:gd name="connsiteY2" fmla="*/ 182902 h 568881"/>
                <a:gd name="connsiteX3" fmla="*/ 548640 w 2548890"/>
                <a:gd name="connsiteY3" fmla="*/ 22882 h 568881"/>
                <a:gd name="connsiteX4" fmla="*/ 739014 w 2548890"/>
                <a:gd name="connsiteY4" fmla="*/ 328615 h 568881"/>
                <a:gd name="connsiteX5" fmla="*/ 933248 w 2548890"/>
                <a:gd name="connsiteY5" fmla="*/ 568873 h 568881"/>
                <a:gd name="connsiteX6" fmla="*/ 1268730 w 2548890"/>
                <a:gd name="connsiteY6" fmla="*/ 34312 h 568881"/>
                <a:gd name="connsiteX7" fmla="*/ 1554480 w 2548890"/>
                <a:gd name="connsiteY7" fmla="*/ 502942 h 568881"/>
                <a:gd name="connsiteX8" fmla="*/ 1954530 w 2548890"/>
                <a:gd name="connsiteY8" fmla="*/ 22 h 568881"/>
                <a:gd name="connsiteX9" fmla="*/ 2274570 w 2548890"/>
                <a:gd name="connsiteY9" fmla="*/ 480082 h 568881"/>
                <a:gd name="connsiteX10" fmla="*/ 2548890 w 2548890"/>
                <a:gd name="connsiteY10" fmla="*/ 68602 h 568881"/>
                <a:gd name="connsiteX0" fmla="*/ 0 w 2548890"/>
                <a:gd name="connsiteY0" fmla="*/ 331492 h 823214"/>
                <a:gd name="connsiteX1" fmla="*/ 91440 w 2548890"/>
                <a:gd name="connsiteY1" fmla="*/ 365782 h 823214"/>
                <a:gd name="connsiteX2" fmla="*/ 342900 w 2548890"/>
                <a:gd name="connsiteY2" fmla="*/ 182902 h 823214"/>
                <a:gd name="connsiteX3" fmla="*/ 548640 w 2548890"/>
                <a:gd name="connsiteY3" fmla="*/ 22882 h 823214"/>
                <a:gd name="connsiteX4" fmla="*/ 739014 w 2548890"/>
                <a:gd name="connsiteY4" fmla="*/ 328615 h 823214"/>
                <a:gd name="connsiteX5" fmla="*/ 945359 w 2548890"/>
                <a:gd name="connsiteY5" fmla="*/ 823209 h 823214"/>
                <a:gd name="connsiteX6" fmla="*/ 1268730 w 2548890"/>
                <a:gd name="connsiteY6" fmla="*/ 34312 h 823214"/>
                <a:gd name="connsiteX7" fmla="*/ 1554480 w 2548890"/>
                <a:gd name="connsiteY7" fmla="*/ 502942 h 823214"/>
                <a:gd name="connsiteX8" fmla="*/ 1954530 w 2548890"/>
                <a:gd name="connsiteY8" fmla="*/ 22 h 823214"/>
                <a:gd name="connsiteX9" fmla="*/ 2274570 w 2548890"/>
                <a:gd name="connsiteY9" fmla="*/ 480082 h 823214"/>
                <a:gd name="connsiteX10" fmla="*/ 2548890 w 2548890"/>
                <a:gd name="connsiteY10" fmla="*/ 68602 h 823214"/>
                <a:gd name="connsiteX0" fmla="*/ 0 w 2548890"/>
                <a:gd name="connsiteY0" fmla="*/ 427539 h 926212"/>
                <a:gd name="connsiteX1" fmla="*/ 91440 w 2548890"/>
                <a:gd name="connsiteY1" fmla="*/ 461829 h 926212"/>
                <a:gd name="connsiteX2" fmla="*/ 342900 w 2548890"/>
                <a:gd name="connsiteY2" fmla="*/ 278949 h 926212"/>
                <a:gd name="connsiteX3" fmla="*/ 548640 w 2548890"/>
                <a:gd name="connsiteY3" fmla="*/ 118929 h 926212"/>
                <a:gd name="connsiteX4" fmla="*/ 739014 w 2548890"/>
                <a:gd name="connsiteY4" fmla="*/ 424662 h 926212"/>
                <a:gd name="connsiteX5" fmla="*/ 945359 w 2548890"/>
                <a:gd name="connsiteY5" fmla="*/ 919256 h 926212"/>
                <a:gd name="connsiteX6" fmla="*/ 1286897 w 2548890"/>
                <a:gd name="connsiteY6" fmla="*/ 3191 h 926212"/>
                <a:gd name="connsiteX7" fmla="*/ 1554480 w 2548890"/>
                <a:gd name="connsiteY7" fmla="*/ 598989 h 926212"/>
                <a:gd name="connsiteX8" fmla="*/ 1954530 w 2548890"/>
                <a:gd name="connsiteY8" fmla="*/ 96069 h 926212"/>
                <a:gd name="connsiteX9" fmla="*/ 2274570 w 2548890"/>
                <a:gd name="connsiteY9" fmla="*/ 576129 h 926212"/>
                <a:gd name="connsiteX10" fmla="*/ 2548890 w 2548890"/>
                <a:gd name="connsiteY10" fmla="*/ 164649 h 926212"/>
                <a:gd name="connsiteX0" fmla="*/ 0 w 2548890"/>
                <a:gd name="connsiteY0" fmla="*/ 424350 h 923023"/>
                <a:gd name="connsiteX1" fmla="*/ 91440 w 2548890"/>
                <a:gd name="connsiteY1" fmla="*/ 458640 h 923023"/>
                <a:gd name="connsiteX2" fmla="*/ 342900 w 2548890"/>
                <a:gd name="connsiteY2" fmla="*/ 275760 h 923023"/>
                <a:gd name="connsiteX3" fmla="*/ 548640 w 2548890"/>
                <a:gd name="connsiteY3" fmla="*/ 115740 h 923023"/>
                <a:gd name="connsiteX4" fmla="*/ 739014 w 2548890"/>
                <a:gd name="connsiteY4" fmla="*/ 421473 h 923023"/>
                <a:gd name="connsiteX5" fmla="*/ 945359 w 2548890"/>
                <a:gd name="connsiteY5" fmla="*/ 916067 h 923023"/>
                <a:gd name="connsiteX6" fmla="*/ 1286897 w 2548890"/>
                <a:gd name="connsiteY6" fmla="*/ 2 h 923023"/>
                <a:gd name="connsiteX7" fmla="*/ 1554480 w 2548890"/>
                <a:gd name="connsiteY7" fmla="*/ 595800 h 923023"/>
                <a:gd name="connsiteX8" fmla="*/ 1954530 w 2548890"/>
                <a:gd name="connsiteY8" fmla="*/ 92880 h 923023"/>
                <a:gd name="connsiteX9" fmla="*/ 2274570 w 2548890"/>
                <a:gd name="connsiteY9" fmla="*/ 572940 h 923023"/>
                <a:gd name="connsiteX10" fmla="*/ 2548890 w 2548890"/>
                <a:gd name="connsiteY10" fmla="*/ 161460 h 923023"/>
                <a:gd name="connsiteX0" fmla="*/ 0 w 2548890"/>
                <a:gd name="connsiteY0" fmla="*/ 424351 h 923024"/>
                <a:gd name="connsiteX1" fmla="*/ 91440 w 2548890"/>
                <a:gd name="connsiteY1" fmla="*/ 458641 h 923024"/>
                <a:gd name="connsiteX2" fmla="*/ 342900 w 2548890"/>
                <a:gd name="connsiteY2" fmla="*/ 275761 h 923024"/>
                <a:gd name="connsiteX3" fmla="*/ 548640 w 2548890"/>
                <a:gd name="connsiteY3" fmla="*/ 115741 h 923024"/>
                <a:gd name="connsiteX4" fmla="*/ 739014 w 2548890"/>
                <a:gd name="connsiteY4" fmla="*/ 421474 h 923024"/>
                <a:gd name="connsiteX5" fmla="*/ 945359 w 2548890"/>
                <a:gd name="connsiteY5" fmla="*/ 916068 h 923024"/>
                <a:gd name="connsiteX6" fmla="*/ 1286897 w 2548890"/>
                <a:gd name="connsiteY6" fmla="*/ 3 h 923024"/>
                <a:gd name="connsiteX7" fmla="*/ 1630175 w 2548890"/>
                <a:gd name="connsiteY7" fmla="*/ 904638 h 923024"/>
                <a:gd name="connsiteX8" fmla="*/ 1954530 w 2548890"/>
                <a:gd name="connsiteY8" fmla="*/ 92881 h 923024"/>
                <a:gd name="connsiteX9" fmla="*/ 2274570 w 2548890"/>
                <a:gd name="connsiteY9" fmla="*/ 572941 h 923024"/>
                <a:gd name="connsiteX10" fmla="*/ 2548890 w 2548890"/>
                <a:gd name="connsiteY10" fmla="*/ 161461 h 923024"/>
                <a:gd name="connsiteX0" fmla="*/ 0 w 2548890"/>
                <a:gd name="connsiteY0" fmla="*/ 424351 h 923024"/>
                <a:gd name="connsiteX1" fmla="*/ 91440 w 2548890"/>
                <a:gd name="connsiteY1" fmla="*/ 458641 h 923024"/>
                <a:gd name="connsiteX2" fmla="*/ 342900 w 2548890"/>
                <a:gd name="connsiteY2" fmla="*/ 275761 h 923024"/>
                <a:gd name="connsiteX3" fmla="*/ 548640 w 2548890"/>
                <a:gd name="connsiteY3" fmla="*/ 115741 h 923024"/>
                <a:gd name="connsiteX4" fmla="*/ 739014 w 2548890"/>
                <a:gd name="connsiteY4" fmla="*/ 421474 h 923024"/>
                <a:gd name="connsiteX5" fmla="*/ 945359 w 2548890"/>
                <a:gd name="connsiteY5" fmla="*/ 916068 h 923024"/>
                <a:gd name="connsiteX6" fmla="*/ 1286897 w 2548890"/>
                <a:gd name="connsiteY6" fmla="*/ 3 h 923024"/>
                <a:gd name="connsiteX7" fmla="*/ 1630175 w 2548890"/>
                <a:gd name="connsiteY7" fmla="*/ 904638 h 923024"/>
                <a:gd name="connsiteX8" fmla="*/ 1954530 w 2548890"/>
                <a:gd name="connsiteY8" fmla="*/ 92881 h 923024"/>
                <a:gd name="connsiteX9" fmla="*/ 2274570 w 2548890"/>
                <a:gd name="connsiteY9" fmla="*/ 572941 h 923024"/>
                <a:gd name="connsiteX10" fmla="*/ 2548890 w 2548890"/>
                <a:gd name="connsiteY10" fmla="*/ 161461 h 923024"/>
                <a:gd name="connsiteX0" fmla="*/ 0 w 2548890"/>
                <a:gd name="connsiteY0" fmla="*/ 424351 h 923024"/>
                <a:gd name="connsiteX1" fmla="*/ 91440 w 2548890"/>
                <a:gd name="connsiteY1" fmla="*/ 458641 h 923024"/>
                <a:gd name="connsiteX2" fmla="*/ 342900 w 2548890"/>
                <a:gd name="connsiteY2" fmla="*/ 275761 h 923024"/>
                <a:gd name="connsiteX3" fmla="*/ 548640 w 2548890"/>
                <a:gd name="connsiteY3" fmla="*/ 115741 h 923024"/>
                <a:gd name="connsiteX4" fmla="*/ 739014 w 2548890"/>
                <a:gd name="connsiteY4" fmla="*/ 421474 h 923024"/>
                <a:gd name="connsiteX5" fmla="*/ 945359 w 2548890"/>
                <a:gd name="connsiteY5" fmla="*/ 916068 h 923024"/>
                <a:gd name="connsiteX6" fmla="*/ 1286897 w 2548890"/>
                <a:gd name="connsiteY6" fmla="*/ 3 h 923024"/>
                <a:gd name="connsiteX7" fmla="*/ 1630175 w 2548890"/>
                <a:gd name="connsiteY7" fmla="*/ 904638 h 923024"/>
                <a:gd name="connsiteX8" fmla="*/ 1954530 w 2548890"/>
                <a:gd name="connsiteY8" fmla="*/ 92881 h 923024"/>
                <a:gd name="connsiteX9" fmla="*/ 2274570 w 2548890"/>
                <a:gd name="connsiteY9" fmla="*/ 572941 h 923024"/>
                <a:gd name="connsiteX10" fmla="*/ 2548890 w 2548890"/>
                <a:gd name="connsiteY10" fmla="*/ 161461 h 923024"/>
                <a:gd name="connsiteX0" fmla="*/ 0 w 2548890"/>
                <a:gd name="connsiteY0" fmla="*/ 427379 h 926141"/>
                <a:gd name="connsiteX1" fmla="*/ 91440 w 2548890"/>
                <a:gd name="connsiteY1" fmla="*/ 461669 h 926141"/>
                <a:gd name="connsiteX2" fmla="*/ 342900 w 2548890"/>
                <a:gd name="connsiteY2" fmla="*/ 278789 h 926141"/>
                <a:gd name="connsiteX3" fmla="*/ 548640 w 2548890"/>
                <a:gd name="connsiteY3" fmla="*/ 118769 h 926141"/>
                <a:gd name="connsiteX4" fmla="*/ 739014 w 2548890"/>
                <a:gd name="connsiteY4" fmla="*/ 424502 h 926141"/>
                <a:gd name="connsiteX5" fmla="*/ 945359 w 2548890"/>
                <a:gd name="connsiteY5" fmla="*/ 919096 h 926141"/>
                <a:gd name="connsiteX6" fmla="*/ 1220285 w 2548890"/>
                <a:gd name="connsiteY6" fmla="*/ 3 h 926141"/>
                <a:gd name="connsiteX7" fmla="*/ 1630175 w 2548890"/>
                <a:gd name="connsiteY7" fmla="*/ 907666 h 926141"/>
                <a:gd name="connsiteX8" fmla="*/ 1954530 w 2548890"/>
                <a:gd name="connsiteY8" fmla="*/ 95909 h 926141"/>
                <a:gd name="connsiteX9" fmla="*/ 2274570 w 2548890"/>
                <a:gd name="connsiteY9" fmla="*/ 575969 h 926141"/>
                <a:gd name="connsiteX10" fmla="*/ 2548890 w 2548890"/>
                <a:gd name="connsiteY10" fmla="*/ 164489 h 926141"/>
                <a:gd name="connsiteX0" fmla="*/ 0 w 2548890"/>
                <a:gd name="connsiteY0" fmla="*/ 427377 h 917178"/>
                <a:gd name="connsiteX1" fmla="*/ 91440 w 2548890"/>
                <a:gd name="connsiteY1" fmla="*/ 461667 h 917178"/>
                <a:gd name="connsiteX2" fmla="*/ 342900 w 2548890"/>
                <a:gd name="connsiteY2" fmla="*/ 278787 h 917178"/>
                <a:gd name="connsiteX3" fmla="*/ 548640 w 2548890"/>
                <a:gd name="connsiteY3" fmla="*/ 118767 h 917178"/>
                <a:gd name="connsiteX4" fmla="*/ 739014 w 2548890"/>
                <a:gd name="connsiteY4" fmla="*/ 424500 h 917178"/>
                <a:gd name="connsiteX5" fmla="*/ 772774 w 2548890"/>
                <a:gd name="connsiteY5" fmla="*/ 910011 h 917178"/>
                <a:gd name="connsiteX6" fmla="*/ 1220285 w 2548890"/>
                <a:gd name="connsiteY6" fmla="*/ 1 h 917178"/>
                <a:gd name="connsiteX7" fmla="*/ 1630175 w 2548890"/>
                <a:gd name="connsiteY7" fmla="*/ 907664 h 917178"/>
                <a:gd name="connsiteX8" fmla="*/ 1954530 w 2548890"/>
                <a:gd name="connsiteY8" fmla="*/ 95907 h 917178"/>
                <a:gd name="connsiteX9" fmla="*/ 2274570 w 2548890"/>
                <a:gd name="connsiteY9" fmla="*/ 575967 h 917178"/>
                <a:gd name="connsiteX10" fmla="*/ 2548890 w 2548890"/>
                <a:gd name="connsiteY10" fmla="*/ 164487 h 917178"/>
                <a:gd name="connsiteX0" fmla="*/ 0 w 2548890"/>
                <a:gd name="connsiteY0" fmla="*/ 427377 h 910103"/>
                <a:gd name="connsiteX1" fmla="*/ 91440 w 2548890"/>
                <a:gd name="connsiteY1" fmla="*/ 461667 h 910103"/>
                <a:gd name="connsiteX2" fmla="*/ 342900 w 2548890"/>
                <a:gd name="connsiteY2" fmla="*/ 278787 h 910103"/>
                <a:gd name="connsiteX3" fmla="*/ 548640 w 2548890"/>
                <a:gd name="connsiteY3" fmla="*/ 118767 h 910103"/>
                <a:gd name="connsiteX4" fmla="*/ 739014 w 2548890"/>
                <a:gd name="connsiteY4" fmla="*/ 424500 h 910103"/>
                <a:gd name="connsiteX5" fmla="*/ 772774 w 2548890"/>
                <a:gd name="connsiteY5" fmla="*/ 910011 h 910103"/>
                <a:gd name="connsiteX6" fmla="*/ 1220285 w 2548890"/>
                <a:gd name="connsiteY6" fmla="*/ 1 h 910103"/>
                <a:gd name="connsiteX7" fmla="*/ 1630175 w 2548890"/>
                <a:gd name="connsiteY7" fmla="*/ 907664 h 910103"/>
                <a:gd name="connsiteX8" fmla="*/ 1954530 w 2548890"/>
                <a:gd name="connsiteY8" fmla="*/ 95907 h 910103"/>
                <a:gd name="connsiteX9" fmla="*/ 2274570 w 2548890"/>
                <a:gd name="connsiteY9" fmla="*/ 575967 h 910103"/>
                <a:gd name="connsiteX10" fmla="*/ 2548890 w 2548890"/>
                <a:gd name="connsiteY10" fmla="*/ 164487 h 910103"/>
                <a:gd name="connsiteX0" fmla="*/ 0 w 2548890"/>
                <a:gd name="connsiteY0" fmla="*/ 427377 h 910419"/>
                <a:gd name="connsiteX1" fmla="*/ 91440 w 2548890"/>
                <a:gd name="connsiteY1" fmla="*/ 461667 h 910419"/>
                <a:gd name="connsiteX2" fmla="*/ 342900 w 2548890"/>
                <a:gd name="connsiteY2" fmla="*/ 278787 h 910419"/>
                <a:gd name="connsiteX3" fmla="*/ 548640 w 2548890"/>
                <a:gd name="connsiteY3" fmla="*/ 118767 h 910419"/>
                <a:gd name="connsiteX4" fmla="*/ 772774 w 2548890"/>
                <a:gd name="connsiteY4" fmla="*/ 910011 h 910419"/>
                <a:gd name="connsiteX5" fmla="*/ 1220285 w 2548890"/>
                <a:gd name="connsiteY5" fmla="*/ 1 h 910419"/>
                <a:gd name="connsiteX6" fmla="*/ 1630175 w 2548890"/>
                <a:gd name="connsiteY6" fmla="*/ 907664 h 910419"/>
                <a:gd name="connsiteX7" fmla="*/ 1954530 w 2548890"/>
                <a:gd name="connsiteY7" fmla="*/ 95907 h 910419"/>
                <a:gd name="connsiteX8" fmla="*/ 2274570 w 2548890"/>
                <a:gd name="connsiteY8" fmla="*/ 575967 h 910419"/>
                <a:gd name="connsiteX9" fmla="*/ 2548890 w 2548890"/>
                <a:gd name="connsiteY9" fmla="*/ 164487 h 910419"/>
                <a:gd name="connsiteX0" fmla="*/ 0 w 2548890"/>
                <a:gd name="connsiteY0" fmla="*/ 462893 h 945531"/>
                <a:gd name="connsiteX1" fmla="*/ 91440 w 2548890"/>
                <a:gd name="connsiteY1" fmla="*/ 497183 h 945531"/>
                <a:gd name="connsiteX2" fmla="*/ 342900 w 2548890"/>
                <a:gd name="connsiteY2" fmla="*/ 314303 h 945531"/>
                <a:gd name="connsiteX3" fmla="*/ 306414 w 2548890"/>
                <a:gd name="connsiteY3" fmla="*/ 21059 h 945531"/>
                <a:gd name="connsiteX4" fmla="*/ 772774 w 2548890"/>
                <a:gd name="connsiteY4" fmla="*/ 945527 h 945531"/>
                <a:gd name="connsiteX5" fmla="*/ 1220285 w 2548890"/>
                <a:gd name="connsiteY5" fmla="*/ 35517 h 945531"/>
                <a:gd name="connsiteX6" fmla="*/ 1630175 w 2548890"/>
                <a:gd name="connsiteY6" fmla="*/ 943180 h 945531"/>
                <a:gd name="connsiteX7" fmla="*/ 1954530 w 2548890"/>
                <a:gd name="connsiteY7" fmla="*/ 131423 h 945531"/>
                <a:gd name="connsiteX8" fmla="*/ 2274570 w 2548890"/>
                <a:gd name="connsiteY8" fmla="*/ 611483 h 945531"/>
                <a:gd name="connsiteX9" fmla="*/ 2548890 w 2548890"/>
                <a:gd name="connsiteY9" fmla="*/ 200003 h 945531"/>
                <a:gd name="connsiteX0" fmla="*/ 0 w 2548890"/>
                <a:gd name="connsiteY0" fmla="*/ 441852 h 924490"/>
                <a:gd name="connsiteX1" fmla="*/ 91440 w 2548890"/>
                <a:gd name="connsiteY1" fmla="*/ 476142 h 924490"/>
                <a:gd name="connsiteX2" fmla="*/ 342900 w 2548890"/>
                <a:gd name="connsiteY2" fmla="*/ 293262 h 924490"/>
                <a:gd name="connsiteX3" fmla="*/ 306414 w 2548890"/>
                <a:gd name="connsiteY3" fmla="*/ 18 h 924490"/>
                <a:gd name="connsiteX4" fmla="*/ 772774 w 2548890"/>
                <a:gd name="connsiteY4" fmla="*/ 924486 h 924490"/>
                <a:gd name="connsiteX5" fmla="*/ 1220285 w 2548890"/>
                <a:gd name="connsiteY5" fmla="*/ 14476 h 924490"/>
                <a:gd name="connsiteX6" fmla="*/ 1630175 w 2548890"/>
                <a:gd name="connsiteY6" fmla="*/ 922139 h 924490"/>
                <a:gd name="connsiteX7" fmla="*/ 1954530 w 2548890"/>
                <a:gd name="connsiteY7" fmla="*/ 110382 h 924490"/>
                <a:gd name="connsiteX8" fmla="*/ 2274570 w 2548890"/>
                <a:gd name="connsiteY8" fmla="*/ 590442 h 924490"/>
                <a:gd name="connsiteX9" fmla="*/ 2548890 w 2548890"/>
                <a:gd name="connsiteY9" fmla="*/ 178962 h 924490"/>
                <a:gd name="connsiteX0" fmla="*/ 0 w 2548890"/>
                <a:gd name="connsiteY0" fmla="*/ 438824 h 921460"/>
                <a:gd name="connsiteX1" fmla="*/ 91440 w 2548890"/>
                <a:gd name="connsiteY1" fmla="*/ 473114 h 921460"/>
                <a:gd name="connsiteX2" fmla="*/ 342900 w 2548890"/>
                <a:gd name="connsiteY2" fmla="*/ 290234 h 921460"/>
                <a:gd name="connsiteX3" fmla="*/ 300359 w 2548890"/>
                <a:gd name="connsiteY3" fmla="*/ 18 h 921460"/>
                <a:gd name="connsiteX4" fmla="*/ 772774 w 2548890"/>
                <a:gd name="connsiteY4" fmla="*/ 921458 h 921460"/>
                <a:gd name="connsiteX5" fmla="*/ 1220285 w 2548890"/>
                <a:gd name="connsiteY5" fmla="*/ 11448 h 921460"/>
                <a:gd name="connsiteX6" fmla="*/ 1630175 w 2548890"/>
                <a:gd name="connsiteY6" fmla="*/ 919111 h 921460"/>
                <a:gd name="connsiteX7" fmla="*/ 1954530 w 2548890"/>
                <a:gd name="connsiteY7" fmla="*/ 107354 h 921460"/>
                <a:gd name="connsiteX8" fmla="*/ 2274570 w 2548890"/>
                <a:gd name="connsiteY8" fmla="*/ 587414 h 921460"/>
                <a:gd name="connsiteX9" fmla="*/ 2548890 w 2548890"/>
                <a:gd name="connsiteY9" fmla="*/ 175934 h 921460"/>
                <a:gd name="connsiteX0" fmla="*/ 0 w 2548890"/>
                <a:gd name="connsiteY0" fmla="*/ 455683 h 938319"/>
                <a:gd name="connsiteX1" fmla="*/ 91440 w 2548890"/>
                <a:gd name="connsiteY1" fmla="*/ 489973 h 938319"/>
                <a:gd name="connsiteX2" fmla="*/ 127926 w 2548890"/>
                <a:gd name="connsiteY2" fmla="*/ 352510 h 938319"/>
                <a:gd name="connsiteX3" fmla="*/ 300359 w 2548890"/>
                <a:gd name="connsiteY3" fmla="*/ 16877 h 938319"/>
                <a:gd name="connsiteX4" fmla="*/ 772774 w 2548890"/>
                <a:gd name="connsiteY4" fmla="*/ 938317 h 938319"/>
                <a:gd name="connsiteX5" fmla="*/ 1220285 w 2548890"/>
                <a:gd name="connsiteY5" fmla="*/ 28307 h 938319"/>
                <a:gd name="connsiteX6" fmla="*/ 1630175 w 2548890"/>
                <a:gd name="connsiteY6" fmla="*/ 935970 h 938319"/>
                <a:gd name="connsiteX7" fmla="*/ 1954530 w 2548890"/>
                <a:gd name="connsiteY7" fmla="*/ 124213 h 938319"/>
                <a:gd name="connsiteX8" fmla="*/ 2274570 w 2548890"/>
                <a:gd name="connsiteY8" fmla="*/ 604273 h 938319"/>
                <a:gd name="connsiteX9" fmla="*/ 2548890 w 2548890"/>
                <a:gd name="connsiteY9" fmla="*/ 192793 h 938319"/>
                <a:gd name="connsiteX0" fmla="*/ 0 w 2548890"/>
                <a:gd name="connsiteY0" fmla="*/ 449094 h 931730"/>
                <a:gd name="connsiteX1" fmla="*/ 91440 w 2548890"/>
                <a:gd name="connsiteY1" fmla="*/ 483384 h 931730"/>
                <a:gd name="connsiteX2" fmla="*/ 149121 w 2548890"/>
                <a:gd name="connsiteY2" fmla="*/ 439783 h 931730"/>
                <a:gd name="connsiteX3" fmla="*/ 300359 w 2548890"/>
                <a:gd name="connsiteY3" fmla="*/ 10288 h 931730"/>
                <a:gd name="connsiteX4" fmla="*/ 772774 w 2548890"/>
                <a:gd name="connsiteY4" fmla="*/ 931728 h 931730"/>
                <a:gd name="connsiteX5" fmla="*/ 1220285 w 2548890"/>
                <a:gd name="connsiteY5" fmla="*/ 21718 h 931730"/>
                <a:gd name="connsiteX6" fmla="*/ 1630175 w 2548890"/>
                <a:gd name="connsiteY6" fmla="*/ 929381 h 931730"/>
                <a:gd name="connsiteX7" fmla="*/ 1954530 w 2548890"/>
                <a:gd name="connsiteY7" fmla="*/ 117624 h 931730"/>
                <a:gd name="connsiteX8" fmla="*/ 2274570 w 2548890"/>
                <a:gd name="connsiteY8" fmla="*/ 597684 h 931730"/>
                <a:gd name="connsiteX9" fmla="*/ 2548890 w 2548890"/>
                <a:gd name="connsiteY9" fmla="*/ 186204 h 931730"/>
                <a:gd name="connsiteX0" fmla="*/ 0 w 2548890"/>
                <a:gd name="connsiteY0" fmla="*/ 446758 h 929394"/>
                <a:gd name="connsiteX1" fmla="*/ 91440 w 2548890"/>
                <a:gd name="connsiteY1" fmla="*/ 481048 h 929394"/>
                <a:gd name="connsiteX2" fmla="*/ 300359 w 2548890"/>
                <a:gd name="connsiteY2" fmla="*/ 7952 h 929394"/>
                <a:gd name="connsiteX3" fmla="*/ 772774 w 2548890"/>
                <a:gd name="connsiteY3" fmla="*/ 929392 h 929394"/>
                <a:gd name="connsiteX4" fmla="*/ 1220285 w 2548890"/>
                <a:gd name="connsiteY4" fmla="*/ 19382 h 929394"/>
                <a:gd name="connsiteX5" fmla="*/ 1630175 w 2548890"/>
                <a:gd name="connsiteY5" fmla="*/ 927045 h 929394"/>
                <a:gd name="connsiteX6" fmla="*/ 1954530 w 2548890"/>
                <a:gd name="connsiteY6" fmla="*/ 115288 h 929394"/>
                <a:gd name="connsiteX7" fmla="*/ 2274570 w 2548890"/>
                <a:gd name="connsiteY7" fmla="*/ 595348 h 929394"/>
                <a:gd name="connsiteX8" fmla="*/ 2548890 w 2548890"/>
                <a:gd name="connsiteY8" fmla="*/ 183868 h 929394"/>
                <a:gd name="connsiteX0" fmla="*/ 0 w 2548890"/>
                <a:gd name="connsiteY0" fmla="*/ 478568 h 961204"/>
                <a:gd name="connsiteX1" fmla="*/ 185302 w 2548890"/>
                <a:gd name="connsiteY1" fmla="*/ 197965 h 961204"/>
                <a:gd name="connsiteX2" fmla="*/ 300359 w 2548890"/>
                <a:gd name="connsiteY2" fmla="*/ 39762 h 961204"/>
                <a:gd name="connsiteX3" fmla="*/ 772774 w 2548890"/>
                <a:gd name="connsiteY3" fmla="*/ 961202 h 961204"/>
                <a:gd name="connsiteX4" fmla="*/ 1220285 w 2548890"/>
                <a:gd name="connsiteY4" fmla="*/ 51192 h 961204"/>
                <a:gd name="connsiteX5" fmla="*/ 1630175 w 2548890"/>
                <a:gd name="connsiteY5" fmla="*/ 958855 h 961204"/>
                <a:gd name="connsiteX6" fmla="*/ 1954530 w 2548890"/>
                <a:gd name="connsiteY6" fmla="*/ 147098 h 961204"/>
                <a:gd name="connsiteX7" fmla="*/ 2274570 w 2548890"/>
                <a:gd name="connsiteY7" fmla="*/ 627158 h 961204"/>
                <a:gd name="connsiteX8" fmla="*/ 2548890 w 2548890"/>
                <a:gd name="connsiteY8" fmla="*/ 215678 h 961204"/>
                <a:gd name="connsiteX0" fmla="*/ 0 w 2363588"/>
                <a:gd name="connsiteY0" fmla="*/ 197965 h 961204"/>
                <a:gd name="connsiteX1" fmla="*/ 115057 w 2363588"/>
                <a:gd name="connsiteY1" fmla="*/ 39762 h 961204"/>
                <a:gd name="connsiteX2" fmla="*/ 587472 w 2363588"/>
                <a:gd name="connsiteY2" fmla="*/ 961202 h 961204"/>
                <a:gd name="connsiteX3" fmla="*/ 1034983 w 2363588"/>
                <a:gd name="connsiteY3" fmla="*/ 51192 h 961204"/>
                <a:gd name="connsiteX4" fmla="*/ 1444873 w 2363588"/>
                <a:gd name="connsiteY4" fmla="*/ 958855 h 961204"/>
                <a:gd name="connsiteX5" fmla="*/ 1769228 w 2363588"/>
                <a:gd name="connsiteY5" fmla="*/ 147098 h 961204"/>
                <a:gd name="connsiteX6" fmla="*/ 2089268 w 2363588"/>
                <a:gd name="connsiteY6" fmla="*/ 627158 h 961204"/>
                <a:gd name="connsiteX7" fmla="*/ 2363588 w 2363588"/>
                <a:gd name="connsiteY7" fmla="*/ 215678 h 961204"/>
                <a:gd name="connsiteX0" fmla="*/ 0 w 2363588"/>
                <a:gd name="connsiteY0" fmla="*/ 197965 h 961204"/>
                <a:gd name="connsiteX1" fmla="*/ 115057 w 2363588"/>
                <a:gd name="connsiteY1" fmla="*/ 39762 h 961204"/>
                <a:gd name="connsiteX2" fmla="*/ 587472 w 2363588"/>
                <a:gd name="connsiteY2" fmla="*/ 961202 h 961204"/>
                <a:gd name="connsiteX3" fmla="*/ 1034983 w 2363588"/>
                <a:gd name="connsiteY3" fmla="*/ 51192 h 961204"/>
                <a:gd name="connsiteX4" fmla="*/ 1444873 w 2363588"/>
                <a:gd name="connsiteY4" fmla="*/ 958855 h 961204"/>
                <a:gd name="connsiteX5" fmla="*/ 1769228 w 2363588"/>
                <a:gd name="connsiteY5" fmla="*/ 147098 h 961204"/>
                <a:gd name="connsiteX6" fmla="*/ 2089268 w 2363588"/>
                <a:gd name="connsiteY6" fmla="*/ 627158 h 961204"/>
                <a:gd name="connsiteX7" fmla="*/ 2363588 w 2363588"/>
                <a:gd name="connsiteY7" fmla="*/ 215678 h 961204"/>
                <a:gd name="connsiteX0" fmla="*/ 0 w 2363588"/>
                <a:gd name="connsiteY0" fmla="*/ 200154 h 963393"/>
                <a:gd name="connsiteX1" fmla="*/ 115057 w 2363588"/>
                <a:gd name="connsiteY1" fmla="*/ 41951 h 963393"/>
                <a:gd name="connsiteX2" fmla="*/ 587472 w 2363588"/>
                <a:gd name="connsiteY2" fmla="*/ 963391 h 963393"/>
                <a:gd name="connsiteX3" fmla="*/ 1034983 w 2363588"/>
                <a:gd name="connsiteY3" fmla="*/ 53381 h 963393"/>
                <a:gd name="connsiteX4" fmla="*/ 1444873 w 2363588"/>
                <a:gd name="connsiteY4" fmla="*/ 961044 h 963393"/>
                <a:gd name="connsiteX5" fmla="*/ 1769228 w 2363588"/>
                <a:gd name="connsiteY5" fmla="*/ 149287 h 963393"/>
                <a:gd name="connsiteX6" fmla="*/ 2089268 w 2363588"/>
                <a:gd name="connsiteY6" fmla="*/ 629347 h 963393"/>
                <a:gd name="connsiteX7" fmla="*/ 2363588 w 2363588"/>
                <a:gd name="connsiteY7" fmla="*/ 217867 h 963393"/>
                <a:gd name="connsiteX0" fmla="*/ 0 w 2363588"/>
                <a:gd name="connsiteY0" fmla="*/ 158301 h 921540"/>
                <a:gd name="connsiteX1" fmla="*/ 115057 w 2363588"/>
                <a:gd name="connsiteY1" fmla="*/ 98 h 921540"/>
                <a:gd name="connsiteX2" fmla="*/ 587472 w 2363588"/>
                <a:gd name="connsiteY2" fmla="*/ 921538 h 921540"/>
                <a:gd name="connsiteX3" fmla="*/ 1034983 w 2363588"/>
                <a:gd name="connsiteY3" fmla="*/ 11528 h 921540"/>
                <a:gd name="connsiteX4" fmla="*/ 1444873 w 2363588"/>
                <a:gd name="connsiteY4" fmla="*/ 919191 h 921540"/>
                <a:gd name="connsiteX5" fmla="*/ 1769228 w 2363588"/>
                <a:gd name="connsiteY5" fmla="*/ 107434 h 921540"/>
                <a:gd name="connsiteX6" fmla="*/ 2089268 w 2363588"/>
                <a:gd name="connsiteY6" fmla="*/ 587494 h 921540"/>
                <a:gd name="connsiteX7" fmla="*/ 2363588 w 2363588"/>
                <a:gd name="connsiteY7" fmla="*/ 176014 h 921540"/>
                <a:gd name="connsiteX0" fmla="*/ 0 w 2714814"/>
                <a:gd name="connsiteY0" fmla="*/ 930298 h 930298"/>
                <a:gd name="connsiteX1" fmla="*/ 466283 w 2714814"/>
                <a:gd name="connsiteY1" fmla="*/ 2 h 930298"/>
                <a:gd name="connsiteX2" fmla="*/ 938698 w 2714814"/>
                <a:gd name="connsiteY2" fmla="*/ 921442 h 930298"/>
                <a:gd name="connsiteX3" fmla="*/ 1386209 w 2714814"/>
                <a:gd name="connsiteY3" fmla="*/ 11432 h 930298"/>
                <a:gd name="connsiteX4" fmla="*/ 1796099 w 2714814"/>
                <a:gd name="connsiteY4" fmla="*/ 919095 h 930298"/>
                <a:gd name="connsiteX5" fmla="*/ 2120454 w 2714814"/>
                <a:gd name="connsiteY5" fmla="*/ 107338 h 930298"/>
                <a:gd name="connsiteX6" fmla="*/ 2440494 w 2714814"/>
                <a:gd name="connsiteY6" fmla="*/ 587398 h 930298"/>
                <a:gd name="connsiteX7" fmla="*/ 2714814 w 2714814"/>
                <a:gd name="connsiteY7" fmla="*/ 175918 h 930298"/>
                <a:gd name="connsiteX0" fmla="*/ 0 w 2639119"/>
                <a:gd name="connsiteY0" fmla="*/ 851702 h 921572"/>
                <a:gd name="connsiteX1" fmla="*/ 390588 w 2639119"/>
                <a:gd name="connsiteY1" fmla="*/ 130 h 921572"/>
                <a:gd name="connsiteX2" fmla="*/ 863003 w 2639119"/>
                <a:gd name="connsiteY2" fmla="*/ 921570 h 921572"/>
                <a:gd name="connsiteX3" fmla="*/ 1310514 w 2639119"/>
                <a:gd name="connsiteY3" fmla="*/ 11560 h 921572"/>
                <a:gd name="connsiteX4" fmla="*/ 1720404 w 2639119"/>
                <a:gd name="connsiteY4" fmla="*/ 919223 h 921572"/>
                <a:gd name="connsiteX5" fmla="*/ 2044759 w 2639119"/>
                <a:gd name="connsiteY5" fmla="*/ 107466 h 921572"/>
                <a:gd name="connsiteX6" fmla="*/ 2364799 w 2639119"/>
                <a:gd name="connsiteY6" fmla="*/ 587526 h 921572"/>
                <a:gd name="connsiteX7" fmla="*/ 2639119 w 2639119"/>
                <a:gd name="connsiteY7" fmla="*/ 176046 h 921572"/>
                <a:gd name="connsiteX0" fmla="*/ 0 w 2639119"/>
                <a:gd name="connsiteY0" fmla="*/ 851582 h 921452"/>
                <a:gd name="connsiteX1" fmla="*/ 390588 w 2639119"/>
                <a:gd name="connsiteY1" fmla="*/ 10 h 921452"/>
                <a:gd name="connsiteX2" fmla="*/ 863003 w 2639119"/>
                <a:gd name="connsiteY2" fmla="*/ 921450 h 921452"/>
                <a:gd name="connsiteX3" fmla="*/ 1310514 w 2639119"/>
                <a:gd name="connsiteY3" fmla="*/ 11440 h 921452"/>
                <a:gd name="connsiteX4" fmla="*/ 1720404 w 2639119"/>
                <a:gd name="connsiteY4" fmla="*/ 919103 h 921452"/>
                <a:gd name="connsiteX5" fmla="*/ 2044759 w 2639119"/>
                <a:gd name="connsiteY5" fmla="*/ 107346 h 921452"/>
                <a:gd name="connsiteX6" fmla="*/ 2364799 w 2639119"/>
                <a:gd name="connsiteY6" fmla="*/ 587406 h 921452"/>
                <a:gd name="connsiteX7" fmla="*/ 2639119 w 2639119"/>
                <a:gd name="connsiteY7" fmla="*/ 175926 h 921452"/>
                <a:gd name="connsiteX0" fmla="*/ 0 w 2639119"/>
                <a:gd name="connsiteY0" fmla="*/ 851582 h 925401"/>
                <a:gd name="connsiteX1" fmla="*/ 390588 w 2639119"/>
                <a:gd name="connsiteY1" fmla="*/ 10 h 925401"/>
                <a:gd name="connsiteX2" fmla="*/ 863003 w 2639119"/>
                <a:gd name="connsiteY2" fmla="*/ 921450 h 925401"/>
                <a:gd name="connsiteX3" fmla="*/ 1310514 w 2639119"/>
                <a:gd name="connsiteY3" fmla="*/ 11440 h 925401"/>
                <a:gd name="connsiteX4" fmla="*/ 1759766 w 2639119"/>
                <a:gd name="connsiteY4" fmla="*/ 925158 h 925401"/>
                <a:gd name="connsiteX5" fmla="*/ 2044759 w 2639119"/>
                <a:gd name="connsiteY5" fmla="*/ 107346 h 925401"/>
                <a:gd name="connsiteX6" fmla="*/ 2364799 w 2639119"/>
                <a:gd name="connsiteY6" fmla="*/ 587406 h 925401"/>
                <a:gd name="connsiteX7" fmla="*/ 2639119 w 2639119"/>
                <a:gd name="connsiteY7" fmla="*/ 175926 h 925401"/>
                <a:gd name="connsiteX0" fmla="*/ 0 w 2639119"/>
                <a:gd name="connsiteY0" fmla="*/ 851582 h 925161"/>
                <a:gd name="connsiteX1" fmla="*/ 390588 w 2639119"/>
                <a:gd name="connsiteY1" fmla="*/ 10 h 925161"/>
                <a:gd name="connsiteX2" fmla="*/ 863003 w 2639119"/>
                <a:gd name="connsiteY2" fmla="*/ 921450 h 925161"/>
                <a:gd name="connsiteX3" fmla="*/ 1310514 w 2639119"/>
                <a:gd name="connsiteY3" fmla="*/ 11440 h 925161"/>
                <a:gd name="connsiteX4" fmla="*/ 1759766 w 2639119"/>
                <a:gd name="connsiteY4" fmla="*/ 925158 h 925161"/>
                <a:gd name="connsiteX5" fmla="*/ 2044759 w 2639119"/>
                <a:gd name="connsiteY5" fmla="*/ 107346 h 925161"/>
                <a:gd name="connsiteX6" fmla="*/ 2364799 w 2639119"/>
                <a:gd name="connsiteY6" fmla="*/ 587406 h 925161"/>
                <a:gd name="connsiteX7" fmla="*/ 2639119 w 2639119"/>
                <a:gd name="connsiteY7" fmla="*/ 175926 h 925161"/>
                <a:gd name="connsiteX0" fmla="*/ 0 w 2639119"/>
                <a:gd name="connsiteY0" fmla="*/ 851582 h 925158"/>
                <a:gd name="connsiteX1" fmla="*/ 390588 w 2639119"/>
                <a:gd name="connsiteY1" fmla="*/ 10 h 925158"/>
                <a:gd name="connsiteX2" fmla="*/ 863003 w 2639119"/>
                <a:gd name="connsiteY2" fmla="*/ 921450 h 925158"/>
                <a:gd name="connsiteX3" fmla="*/ 1310514 w 2639119"/>
                <a:gd name="connsiteY3" fmla="*/ 11440 h 925158"/>
                <a:gd name="connsiteX4" fmla="*/ 1759766 w 2639119"/>
                <a:gd name="connsiteY4" fmla="*/ 925158 h 925158"/>
                <a:gd name="connsiteX5" fmla="*/ 2211289 w 2639119"/>
                <a:gd name="connsiteY5" fmla="*/ 10456 h 925158"/>
                <a:gd name="connsiteX6" fmla="*/ 2364799 w 2639119"/>
                <a:gd name="connsiteY6" fmla="*/ 587406 h 925158"/>
                <a:gd name="connsiteX7" fmla="*/ 2639119 w 2639119"/>
                <a:gd name="connsiteY7" fmla="*/ 175926 h 925158"/>
                <a:gd name="connsiteX0" fmla="*/ 0 w 2695410"/>
                <a:gd name="connsiteY0" fmla="*/ 851582 h 925158"/>
                <a:gd name="connsiteX1" fmla="*/ 390588 w 2695410"/>
                <a:gd name="connsiteY1" fmla="*/ 10 h 925158"/>
                <a:gd name="connsiteX2" fmla="*/ 863003 w 2695410"/>
                <a:gd name="connsiteY2" fmla="*/ 921450 h 925158"/>
                <a:gd name="connsiteX3" fmla="*/ 1310514 w 2695410"/>
                <a:gd name="connsiteY3" fmla="*/ 11440 h 925158"/>
                <a:gd name="connsiteX4" fmla="*/ 1759766 w 2695410"/>
                <a:gd name="connsiteY4" fmla="*/ 925158 h 925158"/>
                <a:gd name="connsiteX5" fmla="*/ 2211289 w 2695410"/>
                <a:gd name="connsiteY5" fmla="*/ 10456 h 925158"/>
                <a:gd name="connsiteX6" fmla="*/ 2679692 w 2695410"/>
                <a:gd name="connsiteY6" fmla="*/ 911382 h 925158"/>
                <a:gd name="connsiteX7" fmla="*/ 2639119 w 2695410"/>
                <a:gd name="connsiteY7" fmla="*/ 175926 h 925158"/>
                <a:gd name="connsiteX0" fmla="*/ 0 w 3123570"/>
                <a:gd name="connsiteY0" fmla="*/ 851582 h 925158"/>
                <a:gd name="connsiteX1" fmla="*/ 390588 w 3123570"/>
                <a:gd name="connsiteY1" fmla="*/ 10 h 925158"/>
                <a:gd name="connsiteX2" fmla="*/ 863003 w 3123570"/>
                <a:gd name="connsiteY2" fmla="*/ 921450 h 925158"/>
                <a:gd name="connsiteX3" fmla="*/ 1310514 w 3123570"/>
                <a:gd name="connsiteY3" fmla="*/ 11440 h 925158"/>
                <a:gd name="connsiteX4" fmla="*/ 1759766 w 3123570"/>
                <a:gd name="connsiteY4" fmla="*/ 925158 h 925158"/>
                <a:gd name="connsiteX5" fmla="*/ 2211289 w 3123570"/>
                <a:gd name="connsiteY5" fmla="*/ 10456 h 925158"/>
                <a:gd name="connsiteX6" fmla="*/ 2679692 w 3123570"/>
                <a:gd name="connsiteY6" fmla="*/ 911382 h 925158"/>
                <a:gd name="connsiteX7" fmla="*/ 3123570 w 3123570"/>
                <a:gd name="connsiteY7" fmla="*/ 9396 h 925158"/>
                <a:gd name="connsiteX0" fmla="*/ 0 w 3041819"/>
                <a:gd name="connsiteY0" fmla="*/ 851582 h 925158"/>
                <a:gd name="connsiteX1" fmla="*/ 390588 w 3041819"/>
                <a:gd name="connsiteY1" fmla="*/ 10 h 925158"/>
                <a:gd name="connsiteX2" fmla="*/ 863003 w 3041819"/>
                <a:gd name="connsiteY2" fmla="*/ 921450 h 925158"/>
                <a:gd name="connsiteX3" fmla="*/ 1310514 w 3041819"/>
                <a:gd name="connsiteY3" fmla="*/ 11440 h 925158"/>
                <a:gd name="connsiteX4" fmla="*/ 1759766 w 3041819"/>
                <a:gd name="connsiteY4" fmla="*/ 925158 h 925158"/>
                <a:gd name="connsiteX5" fmla="*/ 2211289 w 3041819"/>
                <a:gd name="connsiteY5" fmla="*/ 10456 h 925158"/>
                <a:gd name="connsiteX6" fmla="*/ 2679692 w 3041819"/>
                <a:gd name="connsiteY6" fmla="*/ 911382 h 925158"/>
                <a:gd name="connsiteX7" fmla="*/ 3041819 w 3041819"/>
                <a:gd name="connsiteY7" fmla="*/ 121425 h 925158"/>
                <a:gd name="connsiteX0" fmla="*/ 0 w 3041819"/>
                <a:gd name="connsiteY0" fmla="*/ 851582 h 925158"/>
                <a:gd name="connsiteX1" fmla="*/ 390588 w 3041819"/>
                <a:gd name="connsiteY1" fmla="*/ 10 h 925158"/>
                <a:gd name="connsiteX2" fmla="*/ 863003 w 3041819"/>
                <a:gd name="connsiteY2" fmla="*/ 921450 h 925158"/>
                <a:gd name="connsiteX3" fmla="*/ 1310514 w 3041819"/>
                <a:gd name="connsiteY3" fmla="*/ 11440 h 925158"/>
                <a:gd name="connsiteX4" fmla="*/ 1759766 w 3041819"/>
                <a:gd name="connsiteY4" fmla="*/ 925158 h 925158"/>
                <a:gd name="connsiteX5" fmla="*/ 2211289 w 3041819"/>
                <a:gd name="connsiteY5" fmla="*/ 10456 h 925158"/>
                <a:gd name="connsiteX6" fmla="*/ 2679692 w 3041819"/>
                <a:gd name="connsiteY6" fmla="*/ 911382 h 925158"/>
                <a:gd name="connsiteX7" fmla="*/ 3041819 w 3041819"/>
                <a:gd name="connsiteY7" fmla="*/ 121425 h 925158"/>
                <a:gd name="connsiteX0" fmla="*/ 0 w 3041819"/>
                <a:gd name="connsiteY0" fmla="*/ 851582 h 926521"/>
                <a:gd name="connsiteX1" fmla="*/ 390588 w 3041819"/>
                <a:gd name="connsiteY1" fmla="*/ 10 h 926521"/>
                <a:gd name="connsiteX2" fmla="*/ 863003 w 3041819"/>
                <a:gd name="connsiteY2" fmla="*/ 921450 h 926521"/>
                <a:gd name="connsiteX3" fmla="*/ 1310514 w 3041819"/>
                <a:gd name="connsiteY3" fmla="*/ 11440 h 926521"/>
                <a:gd name="connsiteX4" fmla="*/ 1759766 w 3041819"/>
                <a:gd name="connsiteY4" fmla="*/ 925158 h 926521"/>
                <a:gd name="connsiteX5" fmla="*/ 2211289 w 3041819"/>
                <a:gd name="connsiteY5" fmla="*/ 10456 h 926521"/>
                <a:gd name="connsiteX6" fmla="*/ 2679692 w 3041819"/>
                <a:gd name="connsiteY6" fmla="*/ 926521 h 926521"/>
                <a:gd name="connsiteX7" fmla="*/ 3041819 w 3041819"/>
                <a:gd name="connsiteY7" fmla="*/ 121425 h 92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1819" h="926521">
                  <a:moveTo>
                    <a:pt x="0" y="851582"/>
                  </a:moveTo>
                  <a:cubicBezTo>
                    <a:pt x="31894" y="760281"/>
                    <a:pt x="249782" y="3504"/>
                    <a:pt x="390588" y="10"/>
                  </a:cubicBezTo>
                  <a:cubicBezTo>
                    <a:pt x="531394" y="-3484"/>
                    <a:pt x="709682" y="919545"/>
                    <a:pt x="863003" y="921450"/>
                  </a:cubicBezTo>
                  <a:cubicBezTo>
                    <a:pt x="1016324" y="923355"/>
                    <a:pt x="1161054" y="10822"/>
                    <a:pt x="1310514" y="11440"/>
                  </a:cubicBezTo>
                  <a:cubicBezTo>
                    <a:pt x="1459974" y="12058"/>
                    <a:pt x="1609637" y="925322"/>
                    <a:pt x="1759766" y="925158"/>
                  </a:cubicBezTo>
                  <a:cubicBezTo>
                    <a:pt x="1909895" y="924994"/>
                    <a:pt x="2057968" y="10229"/>
                    <a:pt x="2211289" y="10456"/>
                  </a:cubicBezTo>
                  <a:cubicBezTo>
                    <a:pt x="2364610" y="10683"/>
                    <a:pt x="2535215" y="926193"/>
                    <a:pt x="2679692" y="926521"/>
                  </a:cubicBezTo>
                  <a:cubicBezTo>
                    <a:pt x="2824169" y="926849"/>
                    <a:pt x="2954189" y="332880"/>
                    <a:pt x="3041819" y="121425"/>
                  </a:cubicBezTo>
                </a:path>
              </a:pathLst>
            </a:cu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hteck 108"/>
            <p:cNvSpPr/>
            <p:nvPr/>
          </p:nvSpPr>
          <p:spPr>
            <a:xfrm>
              <a:off x="1155202" y="4855418"/>
              <a:ext cx="422367" cy="596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hteck 149"/>
            <p:cNvSpPr/>
            <p:nvPr/>
          </p:nvSpPr>
          <p:spPr>
            <a:xfrm>
              <a:off x="5893239" y="4605533"/>
              <a:ext cx="1079061" cy="115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progress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589651"/>
            <a:ext cx="8662834" cy="5737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Proposal to observe Schwinger effect in optical lattices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28650" y="6041925"/>
            <a:ext cx="83760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Many more works in groups </a:t>
            </a:r>
          </a:p>
          <a:p>
            <a:r>
              <a:rPr lang="en-US" sz="2000" dirty="0" smtClean="0"/>
              <a:t>Cirac</a:t>
            </a:r>
            <a:r>
              <a:rPr lang="en-US" sz="2000" dirty="0"/>
              <a:t>, </a:t>
            </a:r>
            <a:r>
              <a:rPr lang="en-US" sz="2000" dirty="0" smtClean="0"/>
              <a:t>Lewenstein, </a:t>
            </a:r>
            <a:r>
              <a:rPr lang="en-US" sz="2000" dirty="0" err="1" smtClean="0"/>
              <a:t>Reznik</a:t>
            </a:r>
            <a:r>
              <a:rPr lang="en-US" sz="2000" dirty="0" smtClean="0"/>
              <a:t>, Savage, Solano, Tagliacozzo, Wiese, </a:t>
            </a:r>
            <a:r>
              <a:rPr lang="en-US" sz="2000" dirty="0"/>
              <a:t>Zoller, </a:t>
            </a:r>
            <a:r>
              <a:rPr lang="en-US" sz="2000" dirty="0" smtClean="0"/>
              <a:t>Zohar, . . . </a:t>
            </a:r>
            <a:endParaRPr lang="en-US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628650" y="1950409"/>
            <a:ext cx="8637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Zache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Hebenstreit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Jendrzejewski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Oberthaler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Berges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Hauke,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Quantum Sci. Tech.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2018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2124199" y="2815129"/>
            <a:ext cx="3814103" cy="425056"/>
            <a:chOff x="7196640" y="275760"/>
            <a:chExt cx="3054104" cy="340360"/>
          </a:xfrm>
        </p:grpSpPr>
        <p:cxnSp>
          <p:nvCxnSpPr>
            <p:cNvPr id="15" name="Straight Connector 10"/>
            <p:cNvCxnSpPr/>
            <p:nvPr/>
          </p:nvCxnSpPr>
          <p:spPr>
            <a:xfrm>
              <a:off x="7449122" y="453479"/>
              <a:ext cx="2579838" cy="0"/>
            </a:xfrm>
            <a:prstGeom prst="line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6" name="Ellipse 15"/>
            <p:cNvSpPr>
              <a:spLocks noChangeAspect="1"/>
            </p:cNvSpPr>
            <p:nvPr/>
          </p:nvSpPr>
          <p:spPr>
            <a:xfrm>
              <a:off x="9938588" y="288584"/>
              <a:ext cx="312156" cy="312156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8" name="Ellipse 17"/>
            <p:cNvSpPr>
              <a:spLocks noChangeAspect="1"/>
            </p:cNvSpPr>
            <p:nvPr/>
          </p:nvSpPr>
          <p:spPr>
            <a:xfrm>
              <a:off x="7196640" y="275760"/>
              <a:ext cx="312156" cy="31215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0" name="Ellipse 19"/>
            <p:cNvSpPr>
              <a:spLocks noChangeAspect="1"/>
            </p:cNvSpPr>
            <p:nvPr/>
          </p:nvSpPr>
          <p:spPr>
            <a:xfrm>
              <a:off x="9007505" y="284402"/>
              <a:ext cx="312156" cy="31215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1" name="Ellipse 20"/>
            <p:cNvSpPr>
              <a:spLocks noChangeAspect="1"/>
            </p:cNvSpPr>
            <p:nvPr/>
          </p:nvSpPr>
          <p:spPr>
            <a:xfrm>
              <a:off x="8141300" y="303964"/>
              <a:ext cx="312156" cy="312156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5" name="Pfeil nach rechts 24"/>
            <p:cNvSpPr/>
            <p:nvPr/>
          </p:nvSpPr>
          <p:spPr>
            <a:xfrm>
              <a:off x="8573091" y="332756"/>
              <a:ext cx="374630" cy="217830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uppieren 55"/>
          <p:cNvGrpSpPr/>
          <p:nvPr/>
        </p:nvGrpSpPr>
        <p:grpSpPr>
          <a:xfrm>
            <a:off x="2669514" y="3524935"/>
            <a:ext cx="510324" cy="695196"/>
            <a:chOff x="5684371" y="4564004"/>
            <a:chExt cx="593725" cy="808810"/>
          </a:xfrm>
        </p:grpSpPr>
        <p:sp>
          <p:nvSpPr>
            <p:cNvPr id="87" name="Ellipse 86"/>
            <p:cNvSpPr>
              <a:spLocks noChangeAspect="1"/>
            </p:cNvSpPr>
            <p:nvPr/>
          </p:nvSpPr>
          <p:spPr>
            <a:xfrm>
              <a:off x="5822180" y="4612486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ihandform 87"/>
            <p:cNvSpPr/>
            <p:nvPr/>
          </p:nvSpPr>
          <p:spPr>
            <a:xfrm>
              <a:off x="5684371" y="4652022"/>
              <a:ext cx="593725" cy="720792"/>
            </a:xfrm>
            <a:custGeom>
              <a:avLst/>
              <a:gdLst>
                <a:gd name="connsiteX0" fmla="*/ 0 w 593725"/>
                <a:gd name="connsiteY0" fmla="*/ 0 h 705015"/>
                <a:gd name="connsiteX1" fmla="*/ 34925 w 593725"/>
                <a:gd name="connsiteY1" fmla="*/ 327025 h 705015"/>
                <a:gd name="connsiteX2" fmla="*/ 139700 w 593725"/>
                <a:gd name="connsiteY2" fmla="*/ 593725 h 705015"/>
                <a:gd name="connsiteX3" fmla="*/ 269875 w 593725"/>
                <a:gd name="connsiteY3" fmla="*/ 704850 h 705015"/>
                <a:gd name="connsiteX4" fmla="*/ 441325 w 593725"/>
                <a:gd name="connsiteY4" fmla="*/ 612775 h 705015"/>
                <a:gd name="connsiteX5" fmla="*/ 536575 w 593725"/>
                <a:gd name="connsiteY5" fmla="*/ 390525 h 705015"/>
                <a:gd name="connsiteX6" fmla="*/ 593725 w 593725"/>
                <a:gd name="connsiteY6" fmla="*/ 12700 h 705015"/>
                <a:gd name="connsiteX0" fmla="*/ 0 w 593725"/>
                <a:gd name="connsiteY0" fmla="*/ 0 h 705015"/>
                <a:gd name="connsiteX1" fmla="*/ 34925 w 593725"/>
                <a:gd name="connsiteY1" fmla="*/ 327025 h 705015"/>
                <a:gd name="connsiteX2" fmla="*/ 139700 w 593725"/>
                <a:gd name="connsiteY2" fmla="*/ 593725 h 705015"/>
                <a:gd name="connsiteX3" fmla="*/ 298450 w 593725"/>
                <a:gd name="connsiteY3" fmla="*/ 704850 h 705015"/>
                <a:gd name="connsiteX4" fmla="*/ 441325 w 593725"/>
                <a:gd name="connsiteY4" fmla="*/ 612775 h 705015"/>
                <a:gd name="connsiteX5" fmla="*/ 536575 w 593725"/>
                <a:gd name="connsiteY5" fmla="*/ 390525 h 705015"/>
                <a:gd name="connsiteX6" fmla="*/ 593725 w 593725"/>
                <a:gd name="connsiteY6" fmla="*/ 12700 h 705015"/>
                <a:gd name="connsiteX0" fmla="*/ 0 w 593725"/>
                <a:gd name="connsiteY0" fmla="*/ 0 h 704917"/>
                <a:gd name="connsiteX1" fmla="*/ 34925 w 593725"/>
                <a:gd name="connsiteY1" fmla="*/ 327025 h 704917"/>
                <a:gd name="connsiteX2" fmla="*/ 139700 w 593725"/>
                <a:gd name="connsiteY2" fmla="*/ 593725 h 704917"/>
                <a:gd name="connsiteX3" fmla="*/ 298450 w 593725"/>
                <a:gd name="connsiteY3" fmla="*/ 704850 h 704917"/>
                <a:gd name="connsiteX4" fmla="*/ 447675 w 593725"/>
                <a:gd name="connsiteY4" fmla="*/ 606425 h 704917"/>
                <a:gd name="connsiteX5" fmla="*/ 536575 w 593725"/>
                <a:gd name="connsiteY5" fmla="*/ 390525 h 704917"/>
                <a:gd name="connsiteX6" fmla="*/ 593725 w 593725"/>
                <a:gd name="connsiteY6" fmla="*/ 12700 h 704917"/>
                <a:gd name="connsiteX0" fmla="*/ 0 w 593725"/>
                <a:gd name="connsiteY0" fmla="*/ 15875 h 720792"/>
                <a:gd name="connsiteX1" fmla="*/ 34925 w 593725"/>
                <a:gd name="connsiteY1" fmla="*/ 342900 h 720792"/>
                <a:gd name="connsiteX2" fmla="*/ 139700 w 593725"/>
                <a:gd name="connsiteY2" fmla="*/ 609600 h 720792"/>
                <a:gd name="connsiteX3" fmla="*/ 298450 w 593725"/>
                <a:gd name="connsiteY3" fmla="*/ 720725 h 720792"/>
                <a:gd name="connsiteX4" fmla="*/ 447675 w 593725"/>
                <a:gd name="connsiteY4" fmla="*/ 622300 h 720792"/>
                <a:gd name="connsiteX5" fmla="*/ 536575 w 593725"/>
                <a:gd name="connsiteY5" fmla="*/ 406400 h 720792"/>
                <a:gd name="connsiteX6" fmla="*/ 593725 w 593725"/>
                <a:gd name="connsiteY6" fmla="*/ 0 h 72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3725" h="720792">
                  <a:moveTo>
                    <a:pt x="0" y="15875"/>
                  </a:moveTo>
                  <a:cubicBezTo>
                    <a:pt x="5821" y="129910"/>
                    <a:pt x="11642" y="243946"/>
                    <a:pt x="34925" y="342900"/>
                  </a:cubicBezTo>
                  <a:cubicBezTo>
                    <a:pt x="58208" y="441854"/>
                    <a:pt x="95779" y="546629"/>
                    <a:pt x="139700" y="609600"/>
                  </a:cubicBezTo>
                  <a:cubicBezTo>
                    <a:pt x="183621" y="672571"/>
                    <a:pt x="247121" y="718608"/>
                    <a:pt x="298450" y="720725"/>
                  </a:cubicBezTo>
                  <a:cubicBezTo>
                    <a:pt x="349779" y="722842"/>
                    <a:pt x="407988" y="674688"/>
                    <a:pt x="447675" y="622300"/>
                  </a:cubicBezTo>
                  <a:cubicBezTo>
                    <a:pt x="487363" y="569913"/>
                    <a:pt x="512233" y="510117"/>
                    <a:pt x="536575" y="406400"/>
                  </a:cubicBezTo>
                  <a:cubicBezTo>
                    <a:pt x="560917" y="302683"/>
                    <a:pt x="577850" y="138906"/>
                    <a:pt x="593725" y="0"/>
                  </a:cubicBezTo>
                </a:path>
              </a:pathLst>
            </a:custGeom>
            <a:noFill/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Gerader Verbinder 88"/>
            <p:cNvCxnSpPr/>
            <p:nvPr/>
          </p:nvCxnSpPr>
          <p:spPr>
            <a:xfrm flipV="1">
              <a:off x="5819307" y="4733046"/>
              <a:ext cx="340130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r Verbinder 89"/>
            <p:cNvCxnSpPr/>
            <p:nvPr/>
          </p:nvCxnSpPr>
          <p:spPr>
            <a:xfrm flipV="1">
              <a:off x="5819307" y="5117221"/>
              <a:ext cx="340130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Ellipse 90"/>
            <p:cNvSpPr>
              <a:spLocks noChangeAspect="1"/>
            </p:cNvSpPr>
            <p:nvPr/>
          </p:nvSpPr>
          <p:spPr>
            <a:xfrm>
              <a:off x="5904808" y="4701783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Ellipse 91"/>
            <p:cNvSpPr>
              <a:spLocks noChangeAspect="1"/>
            </p:cNvSpPr>
            <p:nvPr/>
          </p:nvSpPr>
          <p:spPr>
            <a:xfrm>
              <a:off x="6011661" y="4589485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Ellipse 92"/>
            <p:cNvSpPr>
              <a:spLocks noChangeAspect="1"/>
            </p:cNvSpPr>
            <p:nvPr/>
          </p:nvSpPr>
          <p:spPr>
            <a:xfrm>
              <a:off x="5775913" y="4735985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Ellipse 93"/>
            <p:cNvSpPr>
              <a:spLocks noChangeAspect="1"/>
            </p:cNvSpPr>
            <p:nvPr/>
          </p:nvSpPr>
          <p:spPr>
            <a:xfrm>
              <a:off x="6039107" y="4764310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Ellipse 94"/>
            <p:cNvSpPr>
              <a:spLocks noChangeAspect="1"/>
            </p:cNvSpPr>
            <p:nvPr/>
          </p:nvSpPr>
          <p:spPr>
            <a:xfrm>
              <a:off x="5900257" y="4564004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Ellipse 95"/>
            <p:cNvSpPr>
              <a:spLocks noChangeAspect="1"/>
            </p:cNvSpPr>
            <p:nvPr/>
          </p:nvSpPr>
          <p:spPr>
            <a:xfrm>
              <a:off x="6014902" y="4674930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Ellipse 96"/>
            <p:cNvSpPr>
              <a:spLocks noChangeAspect="1"/>
            </p:cNvSpPr>
            <p:nvPr/>
          </p:nvSpPr>
          <p:spPr>
            <a:xfrm>
              <a:off x="6099366" y="4622961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Ellipse 97"/>
            <p:cNvSpPr>
              <a:spLocks noChangeAspect="1"/>
            </p:cNvSpPr>
            <p:nvPr/>
          </p:nvSpPr>
          <p:spPr>
            <a:xfrm>
              <a:off x="5849155" y="5098121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Ellipse 98"/>
            <p:cNvSpPr>
              <a:spLocks noChangeAspect="1"/>
            </p:cNvSpPr>
            <p:nvPr/>
          </p:nvSpPr>
          <p:spPr>
            <a:xfrm>
              <a:off x="5957549" y="5035519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Ellipse 99"/>
            <p:cNvSpPr>
              <a:spLocks noChangeAspect="1"/>
            </p:cNvSpPr>
            <p:nvPr/>
          </p:nvSpPr>
          <p:spPr>
            <a:xfrm>
              <a:off x="6029982" y="5126726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Gruppieren 154"/>
          <p:cNvGrpSpPr/>
          <p:nvPr/>
        </p:nvGrpSpPr>
        <p:grpSpPr>
          <a:xfrm>
            <a:off x="2168665" y="3745675"/>
            <a:ext cx="3745543" cy="503937"/>
            <a:chOff x="2168665" y="3745675"/>
            <a:chExt cx="3745543" cy="503937"/>
          </a:xfrm>
        </p:grpSpPr>
        <p:grpSp>
          <p:nvGrpSpPr>
            <p:cNvPr id="101" name="Gruppieren 100"/>
            <p:cNvGrpSpPr/>
            <p:nvPr/>
          </p:nvGrpSpPr>
          <p:grpSpPr>
            <a:xfrm>
              <a:off x="2168665" y="3745675"/>
              <a:ext cx="3745543" cy="432675"/>
              <a:chOff x="2359786" y="3647138"/>
              <a:chExt cx="2952014" cy="572587"/>
            </a:xfrm>
          </p:grpSpPr>
          <p:cxnSp>
            <p:nvCxnSpPr>
              <p:cNvPr id="41" name="Gerader Verbinder 40"/>
              <p:cNvCxnSpPr/>
              <p:nvPr/>
            </p:nvCxnSpPr>
            <p:spPr>
              <a:xfrm>
                <a:off x="2359789" y="4219725"/>
                <a:ext cx="276036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r Verbinder 41"/>
              <p:cNvCxnSpPr/>
              <p:nvPr/>
            </p:nvCxnSpPr>
            <p:spPr>
              <a:xfrm>
                <a:off x="2359786" y="3654405"/>
                <a:ext cx="276036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r Verbinder 42"/>
              <p:cNvCxnSpPr/>
              <p:nvPr/>
            </p:nvCxnSpPr>
            <p:spPr>
              <a:xfrm>
                <a:off x="3260416" y="4212458"/>
                <a:ext cx="276036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3"/>
              <p:cNvCxnSpPr/>
              <p:nvPr/>
            </p:nvCxnSpPr>
            <p:spPr>
              <a:xfrm>
                <a:off x="3260416" y="3647138"/>
                <a:ext cx="276036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4"/>
              <p:cNvCxnSpPr/>
              <p:nvPr/>
            </p:nvCxnSpPr>
            <p:spPr>
              <a:xfrm>
                <a:off x="4128845" y="4219725"/>
                <a:ext cx="276036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/>
              <p:cNvCxnSpPr/>
              <p:nvPr/>
            </p:nvCxnSpPr>
            <p:spPr>
              <a:xfrm>
                <a:off x="4128845" y="3654405"/>
                <a:ext cx="276036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/>
              <p:cNvCxnSpPr/>
              <p:nvPr/>
            </p:nvCxnSpPr>
            <p:spPr>
              <a:xfrm>
                <a:off x="5035764" y="4219725"/>
                <a:ext cx="276036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r Verbinder 47"/>
              <p:cNvCxnSpPr/>
              <p:nvPr/>
            </p:nvCxnSpPr>
            <p:spPr>
              <a:xfrm>
                <a:off x="5035764" y="3654405"/>
                <a:ext cx="276036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Ellipse 101"/>
            <p:cNvSpPr>
              <a:spLocks noChangeAspect="1"/>
            </p:cNvSpPr>
            <p:nvPr/>
          </p:nvSpPr>
          <p:spPr>
            <a:xfrm>
              <a:off x="2274728" y="4099315"/>
              <a:ext cx="150297" cy="150297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  <p:grpSp>
        <p:nvGrpSpPr>
          <p:cNvPr id="120" name="Gruppieren 119"/>
          <p:cNvGrpSpPr/>
          <p:nvPr/>
        </p:nvGrpSpPr>
        <p:grpSpPr>
          <a:xfrm>
            <a:off x="3772135" y="3521074"/>
            <a:ext cx="510324" cy="695196"/>
            <a:chOff x="5684371" y="4564004"/>
            <a:chExt cx="593725" cy="808810"/>
          </a:xfrm>
        </p:grpSpPr>
        <p:sp>
          <p:nvSpPr>
            <p:cNvPr id="121" name="Ellipse 120"/>
            <p:cNvSpPr>
              <a:spLocks noChangeAspect="1"/>
            </p:cNvSpPr>
            <p:nvPr/>
          </p:nvSpPr>
          <p:spPr>
            <a:xfrm>
              <a:off x="5822180" y="4612486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ihandform 121"/>
            <p:cNvSpPr/>
            <p:nvPr/>
          </p:nvSpPr>
          <p:spPr>
            <a:xfrm>
              <a:off x="5684371" y="4652022"/>
              <a:ext cx="593725" cy="720792"/>
            </a:xfrm>
            <a:custGeom>
              <a:avLst/>
              <a:gdLst>
                <a:gd name="connsiteX0" fmla="*/ 0 w 593725"/>
                <a:gd name="connsiteY0" fmla="*/ 0 h 705015"/>
                <a:gd name="connsiteX1" fmla="*/ 34925 w 593725"/>
                <a:gd name="connsiteY1" fmla="*/ 327025 h 705015"/>
                <a:gd name="connsiteX2" fmla="*/ 139700 w 593725"/>
                <a:gd name="connsiteY2" fmla="*/ 593725 h 705015"/>
                <a:gd name="connsiteX3" fmla="*/ 269875 w 593725"/>
                <a:gd name="connsiteY3" fmla="*/ 704850 h 705015"/>
                <a:gd name="connsiteX4" fmla="*/ 441325 w 593725"/>
                <a:gd name="connsiteY4" fmla="*/ 612775 h 705015"/>
                <a:gd name="connsiteX5" fmla="*/ 536575 w 593725"/>
                <a:gd name="connsiteY5" fmla="*/ 390525 h 705015"/>
                <a:gd name="connsiteX6" fmla="*/ 593725 w 593725"/>
                <a:gd name="connsiteY6" fmla="*/ 12700 h 705015"/>
                <a:gd name="connsiteX0" fmla="*/ 0 w 593725"/>
                <a:gd name="connsiteY0" fmla="*/ 0 h 705015"/>
                <a:gd name="connsiteX1" fmla="*/ 34925 w 593725"/>
                <a:gd name="connsiteY1" fmla="*/ 327025 h 705015"/>
                <a:gd name="connsiteX2" fmla="*/ 139700 w 593725"/>
                <a:gd name="connsiteY2" fmla="*/ 593725 h 705015"/>
                <a:gd name="connsiteX3" fmla="*/ 298450 w 593725"/>
                <a:gd name="connsiteY3" fmla="*/ 704850 h 705015"/>
                <a:gd name="connsiteX4" fmla="*/ 441325 w 593725"/>
                <a:gd name="connsiteY4" fmla="*/ 612775 h 705015"/>
                <a:gd name="connsiteX5" fmla="*/ 536575 w 593725"/>
                <a:gd name="connsiteY5" fmla="*/ 390525 h 705015"/>
                <a:gd name="connsiteX6" fmla="*/ 593725 w 593725"/>
                <a:gd name="connsiteY6" fmla="*/ 12700 h 705015"/>
                <a:gd name="connsiteX0" fmla="*/ 0 w 593725"/>
                <a:gd name="connsiteY0" fmla="*/ 0 h 704917"/>
                <a:gd name="connsiteX1" fmla="*/ 34925 w 593725"/>
                <a:gd name="connsiteY1" fmla="*/ 327025 h 704917"/>
                <a:gd name="connsiteX2" fmla="*/ 139700 w 593725"/>
                <a:gd name="connsiteY2" fmla="*/ 593725 h 704917"/>
                <a:gd name="connsiteX3" fmla="*/ 298450 w 593725"/>
                <a:gd name="connsiteY3" fmla="*/ 704850 h 704917"/>
                <a:gd name="connsiteX4" fmla="*/ 447675 w 593725"/>
                <a:gd name="connsiteY4" fmla="*/ 606425 h 704917"/>
                <a:gd name="connsiteX5" fmla="*/ 536575 w 593725"/>
                <a:gd name="connsiteY5" fmla="*/ 390525 h 704917"/>
                <a:gd name="connsiteX6" fmla="*/ 593725 w 593725"/>
                <a:gd name="connsiteY6" fmla="*/ 12700 h 704917"/>
                <a:gd name="connsiteX0" fmla="*/ 0 w 593725"/>
                <a:gd name="connsiteY0" fmla="*/ 15875 h 720792"/>
                <a:gd name="connsiteX1" fmla="*/ 34925 w 593725"/>
                <a:gd name="connsiteY1" fmla="*/ 342900 h 720792"/>
                <a:gd name="connsiteX2" fmla="*/ 139700 w 593725"/>
                <a:gd name="connsiteY2" fmla="*/ 609600 h 720792"/>
                <a:gd name="connsiteX3" fmla="*/ 298450 w 593725"/>
                <a:gd name="connsiteY3" fmla="*/ 720725 h 720792"/>
                <a:gd name="connsiteX4" fmla="*/ 447675 w 593725"/>
                <a:gd name="connsiteY4" fmla="*/ 622300 h 720792"/>
                <a:gd name="connsiteX5" fmla="*/ 536575 w 593725"/>
                <a:gd name="connsiteY5" fmla="*/ 406400 h 720792"/>
                <a:gd name="connsiteX6" fmla="*/ 593725 w 593725"/>
                <a:gd name="connsiteY6" fmla="*/ 0 h 72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3725" h="720792">
                  <a:moveTo>
                    <a:pt x="0" y="15875"/>
                  </a:moveTo>
                  <a:cubicBezTo>
                    <a:pt x="5821" y="129910"/>
                    <a:pt x="11642" y="243946"/>
                    <a:pt x="34925" y="342900"/>
                  </a:cubicBezTo>
                  <a:cubicBezTo>
                    <a:pt x="58208" y="441854"/>
                    <a:pt x="95779" y="546629"/>
                    <a:pt x="139700" y="609600"/>
                  </a:cubicBezTo>
                  <a:cubicBezTo>
                    <a:pt x="183621" y="672571"/>
                    <a:pt x="247121" y="718608"/>
                    <a:pt x="298450" y="720725"/>
                  </a:cubicBezTo>
                  <a:cubicBezTo>
                    <a:pt x="349779" y="722842"/>
                    <a:pt x="407988" y="674688"/>
                    <a:pt x="447675" y="622300"/>
                  </a:cubicBezTo>
                  <a:cubicBezTo>
                    <a:pt x="487363" y="569913"/>
                    <a:pt x="512233" y="510117"/>
                    <a:pt x="536575" y="406400"/>
                  </a:cubicBezTo>
                  <a:cubicBezTo>
                    <a:pt x="560917" y="302683"/>
                    <a:pt x="577850" y="138906"/>
                    <a:pt x="593725" y="0"/>
                  </a:cubicBezTo>
                </a:path>
              </a:pathLst>
            </a:custGeom>
            <a:noFill/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Gerader Verbinder 122"/>
            <p:cNvCxnSpPr/>
            <p:nvPr/>
          </p:nvCxnSpPr>
          <p:spPr>
            <a:xfrm flipV="1">
              <a:off x="5819307" y="4733046"/>
              <a:ext cx="340130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r Verbinder 123"/>
            <p:cNvCxnSpPr/>
            <p:nvPr/>
          </p:nvCxnSpPr>
          <p:spPr>
            <a:xfrm flipV="1">
              <a:off x="5819307" y="5117221"/>
              <a:ext cx="340130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Ellipse 124"/>
            <p:cNvSpPr>
              <a:spLocks noChangeAspect="1"/>
            </p:cNvSpPr>
            <p:nvPr/>
          </p:nvSpPr>
          <p:spPr>
            <a:xfrm>
              <a:off x="5904808" y="4701783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Ellipse 125"/>
            <p:cNvSpPr>
              <a:spLocks noChangeAspect="1"/>
            </p:cNvSpPr>
            <p:nvPr/>
          </p:nvSpPr>
          <p:spPr>
            <a:xfrm>
              <a:off x="6011661" y="4589485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Ellipse 126"/>
            <p:cNvSpPr>
              <a:spLocks noChangeAspect="1"/>
            </p:cNvSpPr>
            <p:nvPr/>
          </p:nvSpPr>
          <p:spPr>
            <a:xfrm>
              <a:off x="5775913" y="4735985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Ellipse 127"/>
            <p:cNvSpPr>
              <a:spLocks noChangeAspect="1"/>
            </p:cNvSpPr>
            <p:nvPr/>
          </p:nvSpPr>
          <p:spPr>
            <a:xfrm>
              <a:off x="6039107" y="4764310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Ellipse 128"/>
            <p:cNvSpPr>
              <a:spLocks noChangeAspect="1"/>
            </p:cNvSpPr>
            <p:nvPr/>
          </p:nvSpPr>
          <p:spPr>
            <a:xfrm>
              <a:off x="5900257" y="4564004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Ellipse 129"/>
            <p:cNvSpPr>
              <a:spLocks noChangeAspect="1"/>
            </p:cNvSpPr>
            <p:nvPr/>
          </p:nvSpPr>
          <p:spPr>
            <a:xfrm>
              <a:off x="6014902" y="4674930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Ellipse 130"/>
            <p:cNvSpPr>
              <a:spLocks noChangeAspect="1"/>
            </p:cNvSpPr>
            <p:nvPr/>
          </p:nvSpPr>
          <p:spPr>
            <a:xfrm>
              <a:off x="6099366" y="4622961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Ellipse 131"/>
            <p:cNvSpPr>
              <a:spLocks noChangeAspect="1"/>
            </p:cNvSpPr>
            <p:nvPr/>
          </p:nvSpPr>
          <p:spPr>
            <a:xfrm>
              <a:off x="5849155" y="5098121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Ellipse 132"/>
            <p:cNvSpPr>
              <a:spLocks noChangeAspect="1"/>
            </p:cNvSpPr>
            <p:nvPr/>
          </p:nvSpPr>
          <p:spPr>
            <a:xfrm>
              <a:off x="5957549" y="5035519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Ellipse 133"/>
            <p:cNvSpPr>
              <a:spLocks noChangeAspect="1"/>
            </p:cNvSpPr>
            <p:nvPr/>
          </p:nvSpPr>
          <p:spPr>
            <a:xfrm>
              <a:off x="6029982" y="5126726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uppieren 134"/>
          <p:cNvGrpSpPr/>
          <p:nvPr/>
        </p:nvGrpSpPr>
        <p:grpSpPr>
          <a:xfrm>
            <a:off x="4880873" y="3521074"/>
            <a:ext cx="510324" cy="695196"/>
            <a:chOff x="5684371" y="4564004"/>
            <a:chExt cx="593725" cy="808810"/>
          </a:xfrm>
        </p:grpSpPr>
        <p:sp>
          <p:nvSpPr>
            <p:cNvPr id="136" name="Ellipse 135"/>
            <p:cNvSpPr>
              <a:spLocks noChangeAspect="1"/>
            </p:cNvSpPr>
            <p:nvPr/>
          </p:nvSpPr>
          <p:spPr>
            <a:xfrm>
              <a:off x="5822180" y="4612486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ihandform 136"/>
            <p:cNvSpPr/>
            <p:nvPr/>
          </p:nvSpPr>
          <p:spPr>
            <a:xfrm>
              <a:off x="5684371" y="4652022"/>
              <a:ext cx="593725" cy="720792"/>
            </a:xfrm>
            <a:custGeom>
              <a:avLst/>
              <a:gdLst>
                <a:gd name="connsiteX0" fmla="*/ 0 w 593725"/>
                <a:gd name="connsiteY0" fmla="*/ 0 h 705015"/>
                <a:gd name="connsiteX1" fmla="*/ 34925 w 593725"/>
                <a:gd name="connsiteY1" fmla="*/ 327025 h 705015"/>
                <a:gd name="connsiteX2" fmla="*/ 139700 w 593725"/>
                <a:gd name="connsiteY2" fmla="*/ 593725 h 705015"/>
                <a:gd name="connsiteX3" fmla="*/ 269875 w 593725"/>
                <a:gd name="connsiteY3" fmla="*/ 704850 h 705015"/>
                <a:gd name="connsiteX4" fmla="*/ 441325 w 593725"/>
                <a:gd name="connsiteY4" fmla="*/ 612775 h 705015"/>
                <a:gd name="connsiteX5" fmla="*/ 536575 w 593725"/>
                <a:gd name="connsiteY5" fmla="*/ 390525 h 705015"/>
                <a:gd name="connsiteX6" fmla="*/ 593725 w 593725"/>
                <a:gd name="connsiteY6" fmla="*/ 12700 h 705015"/>
                <a:gd name="connsiteX0" fmla="*/ 0 w 593725"/>
                <a:gd name="connsiteY0" fmla="*/ 0 h 705015"/>
                <a:gd name="connsiteX1" fmla="*/ 34925 w 593725"/>
                <a:gd name="connsiteY1" fmla="*/ 327025 h 705015"/>
                <a:gd name="connsiteX2" fmla="*/ 139700 w 593725"/>
                <a:gd name="connsiteY2" fmla="*/ 593725 h 705015"/>
                <a:gd name="connsiteX3" fmla="*/ 298450 w 593725"/>
                <a:gd name="connsiteY3" fmla="*/ 704850 h 705015"/>
                <a:gd name="connsiteX4" fmla="*/ 441325 w 593725"/>
                <a:gd name="connsiteY4" fmla="*/ 612775 h 705015"/>
                <a:gd name="connsiteX5" fmla="*/ 536575 w 593725"/>
                <a:gd name="connsiteY5" fmla="*/ 390525 h 705015"/>
                <a:gd name="connsiteX6" fmla="*/ 593725 w 593725"/>
                <a:gd name="connsiteY6" fmla="*/ 12700 h 705015"/>
                <a:gd name="connsiteX0" fmla="*/ 0 w 593725"/>
                <a:gd name="connsiteY0" fmla="*/ 0 h 704917"/>
                <a:gd name="connsiteX1" fmla="*/ 34925 w 593725"/>
                <a:gd name="connsiteY1" fmla="*/ 327025 h 704917"/>
                <a:gd name="connsiteX2" fmla="*/ 139700 w 593725"/>
                <a:gd name="connsiteY2" fmla="*/ 593725 h 704917"/>
                <a:gd name="connsiteX3" fmla="*/ 298450 w 593725"/>
                <a:gd name="connsiteY3" fmla="*/ 704850 h 704917"/>
                <a:gd name="connsiteX4" fmla="*/ 447675 w 593725"/>
                <a:gd name="connsiteY4" fmla="*/ 606425 h 704917"/>
                <a:gd name="connsiteX5" fmla="*/ 536575 w 593725"/>
                <a:gd name="connsiteY5" fmla="*/ 390525 h 704917"/>
                <a:gd name="connsiteX6" fmla="*/ 593725 w 593725"/>
                <a:gd name="connsiteY6" fmla="*/ 12700 h 704917"/>
                <a:gd name="connsiteX0" fmla="*/ 0 w 593725"/>
                <a:gd name="connsiteY0" fmla="*/ 15875 h 720792"/>
                <a:gd name="connsiteX1" fmla="*/ 34925 w 593725"/>
                <a:gd name="connsiteY1" fmla="*/ 342900 h 720792"/>
                <a:gd name="connsiteX2" fmla="*/ 139700 w 593725"/>
                <a:gd name="connsiteY2" fmla="*/ 609600 h 720792"/>
                <a:gd name="connsiteX3" fmla="*/ 298450 w 593725"/>
                <a:gd name="connsiteY3" fmla="*/ 720725 h 720792"/>
                <a:gd name="connsiteX4" fmla="*/ 447675 w 593725"/>
                <a:gd name="connsiteY4" fmla="*/ 622300 h 720792"/>
                <a:gd name="connsiteX5" fmla="*/ 536575 w 593725"/>
                <a:gd name="connsiteY5" fmla="*/ 406400 h 720792"/>
                <a:gd name="connsiteX6" fmla="*/ 593725 w 593725"/>
                <a:gd name="connsiteY6" fmla="*/ 0 h 72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3725" h="720792">
                  <a:moveTo>
                    <a:pt x="0" y="15875"/>
                  </a:moveTo>
                  <a:cubicBezTo>
                    <a:pt x="5821" y="129910"/>
                    <a:pt x="11642" y="243946"/>
                    <a:pt x="34925" y="342900"/>
                  </a:cubicBezTo>
                  <a:cubicBezTo>
                    <a:pt x="58208" y="441854"/>
                    <a:pt x="95779" y="546629"/>
                    <a:pt x="139700" y="609600"/>
                  </a:cubicBezTo>
                  <a:cubicBezTo>
                    <a:pt x="183621" y="672571"/>
                    <a:pt x="247121" y="718608"/>
                    <a:pt x="298450" y="720725"/>
                  </a:cubicBezTo>
                  <a:cubicBezTo>
                    <a:pt x="349779" y="722842"/>
                    <a:pt x="407988" y="674688"/>
                    <a:pt x="447675" y="622300"/>
                  </a:cubicBezTo>
                  <a:cubicBezTo>
                    <a:pt x="487363" y="569913"/>
                    <a:pt x="512233" y="510117"/>
                    <a:pt x="536575" y="406400"/>
                  </a:cubicBezTo>
                  <a:cubicBezTo>
                    <a:pt x="560917" y="302683"/>
                    <a:pt x="577850" y="138906"/>
                    <a:pt x="593725" y="0"/>
                  </a:cubicBezTo>
                </a:path>
              </a:pathLst>
            </a:custGeom>
            <a:noFill/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8" name="Gerader Verbinder 137"/>
            <p:cNvCxnSpPr/>
            <p:nvPr/>
          </p:nvCxnSpPr>
          <p:spPr>
            <a:xfrm flipV="1">
              <a:off x="5819307" y="4733046"/>
              <a:ext cx="340130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r Verbinder 138"/>
            <p:cNvCxnSpPr/>
            <p:nvPr/>
          </p:nvCxnSpPr>
          <p:spPr>
            <a:xfrm flipV="1">
              <a:off x="5819307" y="5117221"/>
              <a:ext cx="340130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Ellipse 139"/>
            <p:cNvSpPr>
              <a:spLocks noChangeAspect="1"/>
            </p:cNvSpPr>
            <p:nvPr/>
          </p:nvSpPr>
          <p:spPr>
            <a:xfrm>
              <a:off x="5904808" y="4701783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Ellipse 140"/>
            <p:cNvSpPr>
              <a:spLocks noChangeAspect="1"/>
            </p:cNvSpPr>
            <p:nvPr/>
          </p:nvSpPr>
          <p:spPr>
            <a:xfrm>
              <a:off x="6011661" y="4589485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Ellipse 141"/>
            <p:cNvSpPr>
              <a:spLocks noChangeAspect="1"/>
            </p:cNvSpPr>
            <p:nvPr/>
          </p:nvSpPr>
          <p:spPr>
            <a:xfrm>
              <a:off x="5775913" y="4735985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Ellipse 142"/>
            <p:cNvSpPr>
              <a:spLocks noChangeAspect="1"/>
            </p:cNvSpPr>
            <p:nvPr/>
          </p:nvSpPr>
          <p:spPr>
            <a:xfrm>
              <a:off x="6039107" y="4764310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Ellipse 143"/>
            <p:cNvSpPr>
              <a:spLocks noChangeAspect="1"/>
            </p:cNvSpPr>
            <p:nvPr/>
          </p:nvSpPr>
          <p:spPr>
            <a:xfrm>
              <a:off x="5900257" y="4564004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Ellipse 144"/>
            <p:cNvSpPr>
              <a:spLocks noChangeAspect="1"/>
            </p:cNvSpPr>
            <p:nvPr/>
          </p:nvSpPr>
          <p:spPr>
            <a:xfrm>
              <a:off x="6014902" y="4674930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Ellipse 145"/>
            <p:cNvSpPr>
              <a:spLocks noChangeAspect="1"/>
            </p:cNvSpPr>
            <p:nvPr/>
          </p:nvSpPr>
          <p:spPr>
            <a:xfrm>
              <a:off x="6099366" y="4622961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Ellipse 146"/>
            <p:cNvSpPr>
              <a:spLocks noChangeAspect="1"/>
            </p:cNvSpPr>
            <p:nvPr/>
          </p:nvSpPr>
          <p:spPr>
            <a:xfrm>
              <a:off x="5849155" y="5098121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Ellipse 147"/>
            <p:cNvSpPr>
              <a:spLocks noChangeAspect="1"/>
            </p:cNvSpPr>
            <p:nvPr/>
          </p:nvSpPr>
          <p:spPr>
            <a:xfrm>
              <a:off x="5957549" y="5035519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Ellipse 148"/>
            <p:cNvSpPr>
              <a:spLocks noChangeAspect="1"/>
            </p:cNvSpPr>
            <p:nvPr/>
          </p:nvSpPr>
          <p:spPr>
            <a:xfrm>
              <a:off x="6029982" y="5126726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3" name="Pfeil nach rechts 152"/>
          <p:cNvSpPr/>
          <p:nvPr/>
        </p:nvSpPr>
        <p:spPr>
          <a:xfrm>
            <a:off x="4921859" y="2890279"/>
            <a:ext cx="514644" cy="27203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Pfeil nach rechts 153"/>
          <p:cNvSpPr/>
          <p:nvPr/>
        </p:nvSpPr>
        <p:spPr>
          <a:xfrm>
            <a:off x="2695413" y="2888264"/>
            <a:ext cx="467858" cy="27203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5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uppieren 150"/>
          <p:cNvGrpSpPr/>
          <p:nvPr/>
        </p:nvGrpSpPr>
        <p:grpSpPr>
          <a:xfrm>
            <a:off x="1176544" y="3644515"/>
            <a:ext cx="6344396" cy="1155719"/>
            <a:chOff x="1155202" y="4605533"/>
            <a:chExt cx="5817098" cy="1155719"/>
          </a:xfrm>
        </p:grpSpPr>
        <p:sp>
          <p:nvSpPr>
            <p:cNvPr id="117" name="Rechteck 116"/>
            <p:cNvSpPr/>
            <p:nvPr/>
          </p:nvSpPr>
          <p:spPr>
            <a:xfrm>
              <a:off x="3220758" y="4813857"/>
              <a:ext cx="605064" cy="6726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ihandform 115"/>
            <p:cNvSpPr/>
            <p:nvPr/>
          </p:nvSpPr>
          <p:spPr>
            <a:xfrm>
              <a:off x="3322823" y="4862985"/>
              <a:ext cx="3448130" cy="589533"/>
            </a:xfrm>
            <a:custGeom>
              <a:avLst/>
              <a:gdLst>
                <a:gd name="connsiteX0" fmla="*/ 0 w 2548890"/>
                <a:gd name="connsiteY0" fmla="*/ 331492 h 514377"/>
                <a:gd name="connsiteX1" fmla="*/ 91440 w 2548890"/>
                <a:gd name="connsiteY1" fmla="*/ 365782 h 514377"/>
                <a:gd name="connsiteX2" fmla="*/ 342900 w 2548890"/>
                <a:gd name="connsiteY2" fmla="*/ 182902 h 514377"/>
                <a:gd name="connsiteX3" fmla="*/ 548640 w 2548890"/>
                <a:gd name="connsiteY3" fmla="*/ 22882 h 514377"/>
                <a:gd name="connsiteX4" fmla="*/ 902970 w 2548890"/>
                <a:gd name="connsiteY4" fmla="*/ 514372 h 514377"/>
                <a:gd name="connsiteX5" fmla="*/ 1268730 w 2548890"/>
                <a:gd name="connsiteY5" fmla="*/ 34312 h 514377"/>
                <a:gd name="connsiteX6" fmla="*/ 1554480 w 2548890"/>
                <a:gd name="connsiteY6" fmla="*/ 502942 h 514377"/>
                <a:gd name="connsiteX7" fmla="*/ 1954530 w 2548890"/>
                <a:gd name="connsiteY7" fmla="*/ 22 h 514377"/>
                <a:gd name="connsiteX8" fmla="*/ 2274570 w 2548890"/>
                <a:gd name="connsiteY8" fmla="*/ 480082 h 514377"/>
                <a:gd name="connsiteX9" fmla="*/ 2548890 w 2548890"/>
                <a:gd name="connsiteY9" fmla="*/ 68602 h 514377"/>
                <a:gd name="connsiteX0" fmla="*/ 0 w 2548890"/>
                <a:gd name="connsiteY0" fmla="*/ 331492 h 518627"/>
                <a:gd name="connsiteX1" fmla="*/ 91440 w 2548890"/>
                <a:gd name="connsiteY1" fmla="*/ 365782 h 518627"/>
                <a:gd name="connsiteX2" fmla="*/ 342900 w 2548890"/>
                <a:gd name="connsiteY2" fmla="*/ 182902 h 518627"/>
                <a:gd name="connsiteX3" fmla="*/ 548640 w 2548890"/>
                <a:gd name="connsiteY3" fmla="*/ 22882 h 518627"/>
                <a:gd name="connsiteX4" fmla="*/ 702680 w 2548890"/>
                <a:gd name="connsiteY4" fmla="*/ 255948 h 518627"/>
                <a:gd name="connsiteX5" fmla="*/ 902970 w 2548890"/>
                <a:gd name="connsiteY5" fmla="*/ 514372 h 518627"/>
                <a:gd name="connsiteX6" fmla="*/ 1268730 w 2548890"/>
                <a:gd name="connsiteY6" fmla="*/ 34312 h 518627"/>
                <a:gd name="connsiteX7" fmla="*/ 1554480 w 2548890"/>
                <a:gd name="connsiteY7" fmla="*/ 502942 h 518627"/>
                <a:gd name="connsiteX8" fmla="*/ 1954530 w 2548890"/>
                <a:gd name="connsiteY8" fmla="*/ 22 h 518627"/>
                <a:gd name="connsiteX9" fmla="*/ 2274570 w 2548890"/>
                <a:gd name="connsiteY9" fmla="*/ 480082 h 518627"/>
                <a:gd name="connsiteX10" fmla="*/ 2548890 w 2548890"/>
                <a:gd name="connsiteY10" fmla="*/ 68602 h 518627"/>
                <a:gd name="connsiteX0" fmla="*/ 0 w 2548890"/>
                <a:gd name="connsiteY0" fmla="*/ 331492 h 523868"/>
                <a:gd name="connsiteX1" fmla="*/ 91440 w 2548890"/>
                <a:gd name="connsiteY1" fmla="*/ 365782 h 523868"/>
                <a:gd name="connsiteX2" fmla="*/ 342900 w 2548890"/>
                <a:gd name="connsiteY2" fmla="*/ 182902 h 523868"/>
                <a:gd name="connsiteX3" fmla="*/ 548640 w 2548890"/>
                <a:gd name="connsiteY3" fmla="*/ 22882 h 523868"/>
                <a:gd name="connsiteX4" fmla="*/ 739014 w 2548890"/>
                <a:gd name="connsiteY4" fmla="*/ 328615 h 523868"/>
                <a:gd name="connsiteX5" fmla="*/ 902970 w 2548890"/>
                <a:gd name="connsiteY5" fmla="*/ 514372 h 523868"/>
                <a:gd name="connsiteX6" fmla="*/ 1268730 w 2548890"/>
                <a:gd name="connsiteY6" fmla="*/ 34312 h 523868"/>
                <a:gd name="connsiteX7" fmla="*/ 1554480 w 2548890"/>
                <a:gd name="connsiteY7" fmla="*/ 502942 h 523868"/>
                <a:gd name="connsiteX8" fmla="*/ 1954530 w 2548890"/>
                <a:gd name="connsiteY8" fmla="*/ 22 h 523868"/>
                <a:gd name="connsiteX9" fmla="*/ 2274570 w 2548890"/>
                <a:gd name="connsiteY9" fmla="*/ 480082 h 523868"/>
                <a:gd name="connsiteX10" fmla="*/ 2548890 w 2548890"/>
                <a:gd name="connsiteY10" fmla="*/ 68602 h 523868"/>
                <a:gd name="connsiteX0" fmla="*/ 0 w 2548890"/>
                <a:gd name="connsiteY0" fmla="*/ 331492 h 576285"/>
                <a:gd name="connsiteX1" fmla="*/ 91440 w 2548890"/>
                <a:gd name="connsiteY1" fmla="*/ 365782 h 576285"/>
                <a:gd name="connsiteX2" fmla="*/ 342900 w 2548890"/>
                <a:gd name="connsiteY2" fmla="*/ 182902 h 576285"/>
                <a:gd name="connsiteX3" fmla="*/ 548640 w 2548890"/>
                <a:gd name="connsiteY3" fmla="*/ 22882 h 576285"/>
                <a:gd name="connsiteX4" fmla="*/ 739014 w 2548890"/>
                <a:gd name="connsiteY4" fmla="*/ 328615 h 576285"/>
                <a:gd name="connsiteX5" fmla="*/ 933248 w 2548890"/>
                <a:gd name="connsiteY5" fmla="*/ 568873 h 576285"/>
                <a:gd name="connsiteX6" fmla="*/ 1268730 w 2548890"/>
                <a:gd name="connsiteY6" fmla="*/ 34312 h 576285"/>
                <a:gd name="connsiteX7" fmla="*/ 1554480 w 2548890"/>
                <a:gd name="connsiteY7" fmla="*/ 502942 h 576285"/>
                <a:gd name="connsiteX8" fmla="*/ 1954530 w 2548890"/>
                <a:gd name="connsiteY8" fmla="*/ 22 h 576285"/>
                <a:gd name="connsiteX9" fmla="*/ 2274570 w 2548890"/>
                <a:gd name="connsiteY9" fmla="*/ 480082 h 576285"/>
                <a:gd name="connsiteX10" fmla="*/ 2548890 w 2548890"/>
                <a:gd name="connsiteY10" fmla="*/ 68602 h 576285"/>
                <a:gd name="connsiteX0" fmla="*/ 0 w 2548890"/>
                <a:gd name="connsiteY0" fmla="*/ 331492 h 568881"/>
                <a:gd name="connsiteX1" fmla="*/ 91440 w 2548890"/>
                <a:gd name="connsiteY1" fmla="*/ 365782 h 568881"/>
                <a:gd name="connsiteX2" fmla="*/ 342900 w 2548890"/>
                <a:gd name="connsiteY2" fmla="*/ 182902 h 568881"/>
                <a:gd name="connsiteX3" fmla="*/ 548640 w 2548890"/>
                <a:gd name="connsiteY3" fmla="*/ 22882 h 568881"/>
                <a:gd name="connsiteX4" fmla="*/ 739014 w 2548890"/>
                <a:gd name="connsiteY4" fmla="*/ 328615 h 568881"/>
                <a:gd name="connsiteX5" fmla="*/ 933248 w 2548890"/>
                <a:gd name="connsiteY5" fmla="*/ 568873 h 568881"/>
                <a:gd name="connsiteX6" fmla="*/ 1268730 w 2548890"/>
                <a:gd name="connsiteY6" fmla="*/ 34312 h 568881"/>
                <a:gd name="connsiteX7" fmla="*/ 1554480 w 2548890"/>
                <a:gd name="connsiteY7" fmla="*/ 502942 h 568881"/>
                <a:gd name="connsiteX8" fmla="*/ 1954530 w 2548890"/>
                <a:gd name="connsiteY8" fmla="*/ 22 h 568881"/>
                <a:gd name="connsiteX9" fmla="*/ 2274570 w 2548890"/>
                <a:gd name="connsiteY9" fmla="*/ 480082 h 568881"/>
                <a:gd name="connsiteX10" fmla="*/ 2548890 w 2548890"/>
                <a:gd name="connsiteY10" fmla="*/ 68602 h 568881"/>
                <a:gd name="connsiteX0" fmla="*/ 0 w 2548890"/>
                <a:gd name="connsiteY0" fmla="*/ 331492 h 823214"/>
                <a:gd name="connsiteX1" fmla="*/ 91440 w 2548890"/>
                <a:gd name="connsiteY1" fmla="*/ 365782 h 823214"/>
                <a:gd name="connsiteX2" fmla="*/ 342900 w 2548890"/>
                <a:gd name="connsiteY2" fmla="*/ 182902 h 823214"/>
                <a:gd name="connsiteX3" fmla="*/ 548640 w 2548890"/>
                <a:gd name="connsiteY3" fmla="*/ 22882 h 823214"/>
                <a:gd name="connsiteX4" fmla="*/ 739014 w 2548890"/>
                <a:gd name="connsiteY4" fmla="*/ 328615 h 823214"/>
                <a:gd name="connsiteX5" fmla="*/ 945359 w 2548890"/>
                <a:gd name="connsiteY5" fmla="*/ 823209 h 823214"/>
                <a:gd name="connsiteX6" fmla="*/ 1268730 w 2548890"/>
                <a:gd name="connsiteY6" fmla="*/ 34312 h 823214"/>
                <a:gd name="connsiteX7" fmla="*/ 1554480 w 2548890"/>
                <a:gd name="connsiteY7" fmla="*/ 502942 h 823214"/>
                <a:gd name="connsiteX8" fmla="*/ 1954530 w 2548890"/>
                <a:gd name="connsiteY8" fmla="*/ 22 h 823214"/>
                <a:gd name="connsiteX9" fmla="*/ 2274570 w 2548890"/>
                <a:gd name="connsiteY9" fmla="*/ 480082 h 823214"/>
                <a:gd name="connsiteX10" fmla="*/ 2548890 w 2548890"/>
                <a:gd name="connsiteY10" fmla="*/ 68602 h 823214"/>
                <a:gd name="connsiteX0" fmla="*/ 0 w 2548890"/>
                <a:gd name="connsiteY0" fmla="*/ 427539 h 926212"/>
                <a:gd name="connsiteX1" fmla="*/ 91440 w 2548890"/>
                <a:gd name="connsiteY1" fmla="*/ 461829 h 926212"/>
                <a:gd name="connsiteX2" fmla="*/ 342900 w 2548890"/>
                <a:gd name="connsiteY2" fmla="*/ 278949 h 926212"/>
                <a:gd name="connsiteX3" fmla="*/ 548640 w 2548890"/>
                <a:gd name="connsiteY3" fmla="*/ 118929 h 926212"/>
                <a:gd name="connsiteX4" fmla="*/ 739014 w 2548890"/>
                <a:gd name="connsiteY4" fmla="*/ 424662 h 926212"/>
                <a:gd name="connsiteX5" fmla="*/ 945359 w 2548890"/>
                <a:gd name="connsiteY5" fmla="*/ 919256 h 926212"/>
                <a:gd name="connsiteX6" fmla="*/ 1286897 w 2548890"/>
                <a:gd name="connsiteY6" fmla="*/ 3191 h 926212"/>
                <a:gd name="connsiteX7" fmla="*/ 1554480 w 2548890"/>
                <a:gd name="connsiteY7" fmla="*/ 598989 h 926212"/>
                <a:gd name="connsiteX8" fmla="*/ 1954530 w 2548890"/>
                <a:gd name="connsiteY8" fmla="*/ 96069 h 926212"/>
                <a:gd name="connsiteX9" fmla="*/ 2274570 w 2548890"/>
                <a:gd name="connsiteY9" fmla="*/ 576129 h 926212"/>
                <a:gd name="connsiteX10" fmla="*/ 2548890 w 2548890"/>
                <a:gd name="connsiteY10" fmla="*/ 164649 h 926212"/>
                <a:gd name="connsiteX0" fmla="*/ 0 w 2548890"/>
                <a:gd name="connsiteY0" fmla="*/ 424350 h 923023"/>
                <a:gd name="connsiteX1" fmla="*/ 91440 w 2548890"/>
                <a:gd name="connsiteY1" fmla="*/ 458640 h 923023"/>
                <a:gd name="connsiteX2" fmla="*/ 342900 w 2548890"/>
                <a:gd name="connsiteY2" fmla="*/ 275760 h 923023"/>
                <a:gd name="connsiteX3" fmla="*/ 548640 w 2548890"/>
                <a:gd name="connsiteY3" fmla="*/ 115740 h 923023"/>
                <a:gd name="connsiteX4" fmla="*/ 739014 w 2548890"/>
                <a:gd name="connsiteY4" fmla="*/ 421473 h 923023"/>
                <a:gd name="connsiteX5" fmla="*/ 945359 w 2548890"/>
                <a:gd name="connsiteY5" fmla="*/ 916067 h 923023"/>
                <a:gd name="connsiteX6" fmla="*/ 1286897 w 2548890"/>
                <a:gd name="connsiteY6" fmla="*/ 2 h 923023"/>
                <a:gd name="connsiteX7" fmla="*/ 1554480 w 2548890"/>
                <a:gd name="connsiteY7" fmla="*/ 595800 h 923023"/>
                <a:gd name="connsiteX8" fmla="*/ 1954530 w 2548890"/>
                <a:gd name="connsiteY8" fmla="*/ 92880 h 923023"/>
                <a:gd name="connsiteX9" fmla="*/ 2274570 w 2548890"/>
                <a:gd name="connsiteY9" fmla="*/ 572940 h 923023"/>
                <a:gd name="connsiteX10" fmla="*/ 2548890 w 2548890"/>
                <a:gd name="connsiteY10" fmla="*/ 161460 h 923023"/>
                <a:gd name="connsiteX0" fmla="*/ 0 w 2548890"/>
                <a:gd name="connsiteY0" fmla="*/ 424351 h 923024"/>
                <a:gd name="connsiteX1" fmla="*/ 91440 w 2548890"/>
                <a:gd name="connsiteY1" fmla="*/ 458641 h 923024"/>
                <a:gd name="connsiteX2" fmla="*/ 342900 w 2548890"/>
                <a:gd name="connsiteY2" fmla="*/ 275761 h 923024"/>
                <a:gd name="connsiteX3" fmla="*/ 548640 w 2548890"/>
                <a:gd name="connsiteY3" fmla="*/ 115741 h 923024"/>
                <a:gd name="connsiteX4" fmla="*/ 739014 w 2548890"/>
                <a:gd name="connsiteY4" fmla="*/ 421474 h 923024"/>
                <a:gd name="connsiteX5" fmla="*/ 945359 w 2548890"/>
                <a:gd name="connsiteY5" fmla="*/ 916068 h 923024"/>
                <a:gd name="connsiteX6" fmla="*/ 1286897 w 2548890"/>
                <a:gd name="connsiteY6" fmla="*/ 3 h 923024"/>
                <a:gd name="connsiteX7" fmla="*/ 1630175 w 2548890"/>
                <a:gd name="connsiteY7" fmla="*/ 904638 h 923024"/>
                <a:gd name="connsiteX8" fmla="*/ 1954530 w 2548890"/>
                <a:gd name="connsiteY8" fmla="*/ 92881 h 923024"/>
                <a:gd name="connsiteX9" fmla="*/ 2274570 w 2548890"/>
                <a:gd name="connsiteY9" fmla="*/ 572941 h 923024"/>
                <a:gd name="connsiteX10" fmla="*/ 2548890 w 2548890"/>
                <a:gd name="connsiteY10" fmla="*/ 161461 h 923024"/>
                <a:gd name="connsiteX0" fmla="*/ 0 w 2548890"/>
                <a:gd name="connsiteY0" fmla="*/ 424351 h 923024"/>
                <a:gd name="connsiteX1" fmla="*/ 91440 w 2548890"/>
                <a:gd name="connsiteY1" fmla="*/ 458641 h 923024"/>
                <a:gd name="connsiteX2" fmla="*/ 342900 w 2548890"/>
                <a:gd name="connsiteY2" fmla="*/ 275761 h 923024"/>
                <a:gd name="connsiteX3" fmla="*/ 548640 w 2548890"/>
                <a:gd name="connsiteY3" fmla="*/ 115741 h 923024"/>
                <a:gd name="connsiteX4" fmla="*/ 739014 w 2548890"/>
                <a:gd name="connsiteY4" fmla="*/ 421474 h 923024"/>
                <a:gd name="connsiteX5" fmla="*/ 945359 w 2548890"/>
                <a:gd name="connsiteY5" fmla="*/ 916068 h 923024"/>
                <a:gd name="connsiteX6" fmla="*/ 1286897 w 2548890"/>
                <a:gd name="connsiteY6" fmla="*/ 3 h 923024"/>
                <a:gd name="connsiteX7" fmla="*/ 1630175 w 2548890"/>
                <a:gd name="connsiteY7" fmla="*/ 904638 h 923024"/>
                <a:gd name="connsiteX8" fmla="*/ 1954530 w 2548890"/>
                <a:gd name="connsiteY8" fmla="*/ 92881 h 923024"/>
                <a:gd name="connsiteX9" fmla="*/ 2274570 w 2548890"/>
                <a:gd name="connsiteY9" fmla="*/ 572941 h 923024"/>
                <a:gd name="connsiteX10" fmla="*/ 2548890 w 2548890"/>
                <a:gd name="connsiteY10" fmla="*/ 161461 h 923024"/>
                <a:gd name="connsiteX0" fmla="*/ 0 w 2548890"/>
                <a:gd name="connsiteY0" fmla="*/ 424351 h 923024"/>
                <a:gd name="connsiteX1" fmla="*/ 91440 w 2548890"/>
                <a:gd name="connsiteY1" fmla="*/ 458641 h 923024"/>
                <a:gd name="connsiteX2" fmla="*/ 342900 w 2548890"/>
                <a:gd name="connsiteY2" fmla="*/ 275761 h 923024"/>
                <a:gd name="connsiteX3" fmla="*/ 548640 w 2548890"/>
                <a:gd name="connsiteY3" fmla="*/ 115741 h 923024"/>
                <a:gd name="connsiteX4" fmla="*/ 739014 w 2548890"/>
                <a:gd name="connsiteY4" fmla="*/ 421474 h 923024"/>
                <a:gd name="connsiteX5" fmla="*/ 945359 w 2548890"/>
                <a:gd name="connsiteY5" fmla="*/ 916068 h 923024"/>
                <a:gd name="connsiteX6" fmla="*/ 1286897 w 2548890"/>
                <a:gd name="connsiteY6" fmla="*/ 3 h 923024"/>
                <a:gd name="connsiteX7" fmla="*/ 1630175 w 2548890"/>
                <a:gd name="connsiteY7" fmla="*/ 904638 h 923024"/>
                <a:gd name="connsiteX8" fmla="*/ 1954530 w 2548890"/>
                <a:gd name="connsiteY8" fmla="*/ 92881 h 923024"/>
                <a:gd name="connsiteX9" fmla="*/ 2274570 w 2548890"/>
                <a:gd name="connsiteY9" fmla="*/ 572941 h 923024"/>
                <a:gd name="connsiteX10" fmla="*/ 2548890 w 2548890"/>
                <a:gd name="connsiteY10" fmla="*/ 161461 h 923024"/>
                <a:gd name="connsiteX0" fmla="*/ 0 w 2548890"/>
                <a:gd name="connsiteY0" fmla="*/ 427379 h 926141"/>
                <a:gd name="connsiteX1" fmla="*/ 91440 w 2548890"/>
                <a:gd name="connsiteY1" fmla="*/ 461669 h 926141"/>
                <a:gd name="connsiteX2" fmla="*/ 342900 w 2548890"/>
                <a:gd name="connsiteY2" fmla="*/ 278789 h 926141"/>
                <a:gd name="connsiteX3" fmla="*/ 548640 w 2548890"/>
                <a:gd name="connsiteY3" fmla="*/ 118769 h 926141"/>
                <a:gd name="connsiteX4" fmla="*/ 739014 w 2548890"/>
                <a:gd name="connsiteY4" fmla="*/ 424502 h 926141"/>
                <a:gd name="connsiteX5" fmla="*/ 945359 w 2548890"/>
                <a:gd name="connsiteY5" fmla="*/ 919096 h 926141"/>
                <a:gd name="connsiteX6" fmla="*/ 1220285 w 2548890"/>
                <a:gd name="connsiteY6" fmla="*/ 3 h 926141"/>
                <a:gd name="connsiteX7" fmla="*/ 1630175 w 2548890"/>
                <a:gd name="connsiteY7" fmla="*/ 907666 h 926141"/>
                <a:gd name="connsiteX8" fmla="*/ 1954530 w 2548890"/>
                <a:gd name="connsiteY8" fmla="*/ 95909 h 926141"/>
                <a:gd name="connsiteX9" fmla="*/ 2274570 w 2548890"/>
                <a:gd name="connsiteY9" fmla="*/ 575969 h 926141"/>
                <a:gd name="connsiteX10" fmla="*/ 2548890 w 2548890"/>
                <a:gd name="connsiteY10" fmla="*/ 164489 h 926141"/>
                <a:gd name="connsiteX0" fmla="*/ 0 w 2548890"/>
                <a:gd name="connsiteY0" fmla="*/ 427377 h 917178"/>
                <a:gd name="connsiteX1" fmla="*/ 91440 w 2548890"/>
                <a:gd name="connsiteY1" fmla="*/ 461667 h 917178"/>
                <a:gd name="connsiteX2" fmla="*/ 342900 w 2548890"/>
                <a:gd name="connsiteY2" fmla="*/ 278787 h 917178"/>
                <a:gd name="connsiteX3" fmla="*/ 548640 w 2548890"/>
                <a:gd name="connsiteY3" fmla="*/ 118767 h 917178"/>
                <a:gd name="connsiteX4" fmla="*/ 739014 w 2548890"/>
                <a:gd name="connsiteY4" fmla="*/ 424500 h 917178"/>
                <a:gd name="connsiteX5" fmla="*/ 772774 w 2548890"/>
                <a:gd name="connsiteY5" fmla="*/ 910011 h 917178"/>
                <a:gd name="connsiteX6" fmla="*/ 1220285 w 2548890"/>
                <a:gd name="connsiteY6" fmla="*/ 1 h 917178"/>
                <a:gd name="connsiteX7" fmla="*/ 1630175 w 2548890"/>
                <a:gd name="connsiteY7" fmla="*/ 907664 h 917178"/>
                <a:gd name="connsiteX8" fmla="*/ 1954530 w 2548890"/>
                <a:gd name="connsiteY8" fmla="*/ 95907 h 917178"/>
                <a:gd name="connsiteX9" fmla="*/ 2274570 w 2548890"/>
                <a:gd name="connsiteY9" fmla="*/ 575967 h 917178"/>
                <a:gd name="connsiteX10" fmla="*/ 2548890 w 2548890"/>
                <a:gd name="connsiteY10" fmla="*/ 164487 h 917178"/>
                <a:gd name="connsiteX0" fmla="*/ 0 w 2548890"/>
                <a:gd name="connsiteY0" fmla="*/ 427377 h 910103"/>
                <a:gd name="connsiteX1" fmla="*/ 91440 w 2548890"/>
                <a:gd name="connsiteY1" fmla="*/ 461667 h 910103"/>
                <a:gd name="connsiteX2" fmla="*/ 342900 w 2548890"/>
                <a:gd name="connsiteY2" fmla="*/ 278787 h 910103"/>
                <a:gd name="connsiteX3" fmla="*/ 548640 w 2548890"/>
                <a:gd name="connsiteY3" fmla="*/ 118767 h 910103"/>
                <a:gd name="connsiteX4" fmla="*/ 739014 w 2548890"/>
                <a:gd name="connsiteY4" fmla="*/ 424500 h 910103"/>
                <a:gd name="connsiteX5" fmla="*/ 772774 w 2548890"/>
                <a:gd name="connsiteY5" fmla="*/ 910011 h 910103"/>
                <a:gd name="connsiteX6" fmla="*/ 1220285 w 2548890"/>
                <a:gd name="connsiteY6" fmla="*/ 1 h 910103"/>
                <a:gd name="connsiteX7" fmla="*/ 1630175 w 2548890"/>
                <a:gd name="connsiteY7" fmla="*/ 907664 h 910103"/>
                <a:gd name="connsiteX8" fmla="*/ 1954530 w 2548890"/>
                <a:gd name="connsiteY8" fmla="*/ 95907 h 910103"/>
                <a:gd name="connsiteX9" fmla="*/ 2274570 w 2548890"/>
                <a:gd name="connsiteY9" fmla="*/ 575967 h 910103"/>
                <a:gd name="connsiteX10" fmla="*/ 2548890 w 2548890"/>
                <a:gd name="connsiteY10" fmla="*/ 164487 h 910103"/>
                <a:gd name="connsiteX0" fmla="*/ 0 w 2548890"/>
                <a:gd name="connsiteY0" fmla="*/ 427377 h 910419"/>
                <a:gd name="connsiteX1" fmla="*/ 91440 w 2548890"/>
                <a:gd name="connsiteY1" fmla="*/ 461667 h 910419"/>
                <a:gd name="connsiteX2" fmla="*/ 342900 w 2548890"/>
                <a:gd name="connsiteY2" fmla="*/ 278787 h 910419"/>
                <a:gd name="connsiteX3" fmla="*/ 548640 w 2548890"/>
                <a:gd name="connsiteY3" fmla="*/ 118767 h 910419"/>
                <a:gd name="connsiteX4" fmla="*/ 772774 w 2548890"/>
                <a:gd name="connsiteY4" fmla="*/ 910011 h 910419"/>
                <a:gd name="connsiteX5" fmla="*/ 1220285 w 2548890"/>
                <a:gd name="connsiteY5" fmla="*/ 1 h 910419"/>
                <a:gd name="connsiteX6" fmla="*/ 1630175 w 2548890"/>
                <a:gd name="connsiteY6" fmla="*/ 907664 h 910419"/>
                <a:gd name="connsiteX7" fmla="*/ 1954530 w 2548890"/>
                <a:gd name="connsiteY7" fmla="*/ 95907 h 910419"/>
                <a:gd name="connsiteX8" fmla="*/ 2274570 w 2548890"/>
                <a:gd name="connsiteY8" fmla="*/ 575967 h 910419"/>
                <a:gd name="connsiteX9" fmla="*/ 2548890 w 2548890"/>
                <a:gd name="connsiteY9" fmla="*/ 164487 h 910419"/>
                <a:gd name="connsiteX0" fmla="*/ 0 w 2548890"/>
                <a:gd name="connsiteY0" fmla="*/ 462893 h 945531"/>
                <a:gd name="connsiteX1" fmla="*/ 91440 w 2548890"/>
                <a:gd name="connsiteY1" fmla="*/ 497183 h 945531"/>
                <a:gd name="connsiteX2" fmla="*/ 342900 w 2548890"/>
                <a:gd name="connsiteY2" fmla="*/ 314303 h 945531"/>
                <a:gd name="connsiteX3" fmla="*/ 306414 w 2548890"/>
                <a:gd name="connsiteY3" fmla="*/ 21059 h 945531"/>
                <a:gd name="connsiteX4" fmla="*/ 772774 w 2548890"/>
                <a:gd name="connsiteY4" fmla="*/ 945527 h 945531"/>
                <a:gd name="connsiteX5" fmla="*/ 1220285 w 2548890"/>
                <a:gd name="connsiteY5" fmla="*/ 35517 h 945531"/>
                <a:gd name="connsiteX6" fmla="*/ 1630175 w 2548890"/>
                <a:gd name="connsiteY6" fmla="*/ 943180 h 945531"/>
                <a:gd name="connsiteX7" fmla="*/ 1954530 w 2548890"/>
                <a:gd name="connsiteY7" fmla="*/ 131423 h 945531"/>
                <a:gd name="connsiteX8" fmla="*/ 2274570 w 2548890"/>
                <a:gd name="connsiteY8" fmla="*/ 611483 h 945531"/>
                <a:gd name="connsiteX9" fmla="*/ 2548890 w 2548890"/>
                <a:gd name="connsiteY9" fmla="*/ 200003 h 945531"/>
                <a:gd name="connsiteX0" fmla="*/ 0 w 2548890"/>
                <a:gd name="connsiteY0" fmla="*/ 441852 h 924490"/>
                <a:gd name="connsiteX1" fmla="*/ 91440 w 2548890"/>
                <a:gd name="connsiteY1" fmla="*/ 476142 h 924490"/>
                <a:gd name="connsiteX2" fmla="*/ 342900 w 2548890"/>
                <a:gd name="connsiteY2" fmla="*/ 293262 h 924490"/>
                <a:gd name="connsiteX3" fmla="*/ 306414 w 2548890"/>
                <a:gd name="connsiteY3" fmla="*/ 18 h 924490"/>
                <a:gd name="connsiteX4" fmla="*/ 772774 w 2548890"/>
                <a:gd name="connsiteY4" fmla="*/ 924486 h 924490"/>
                <a:gd name="connsiteX5" fmla="*/ 1220285 w 2548890"/>
                <a:gd name="connsiteY5" fmla="*/ 14476 h 924490"/>
                <a:gd name="connsiteX6" fmla="*/ 1630175 w 2548890"/>
                <a:gd name="connsiteY6" fmla="*/ 922139 h 924490"/>
                <a:gd name="connsiteX7" fmla="*/ 1954530 w 2548890"/>
                <a:gd name="connsiteY7" fmla="*/ 110382 h 924490"/>
                <a:gd name="connsiteX8" fmla="*/ 2274570 w 2548890"/>
                <a:gd name="connsiteY8" fmla="*/ 590442 h 924490"/>
                <a:gd name="connsiteX9" fmla="*/ 2548890 w 2548890"/>
                <a:gd name="connsiteY9" fmla="*/ 178962 h 924490"/>
                <a:gd name="connsiteX0" fmla="*/ 0 w 2548890"/>
                <a:gd name="connsiteY0" fmla="*/ 438824 h 921460"/>
                <a:gd name="connsiteX1" fmla="*/ 91440 w 2548890"/>
                <a:gd name="connsiteY1" fmla="*/ 473114 h 921460"/>
                <a:gd name="connsiteX2" fmla="*/ 342900 w 2548890"/>
                <a:gd name="connsiteY2" fmla="*/ 290234 h 921460"/>
                <a:gd name="connsiteX3" fmla="*/ 300359 w 2548890"/>
                <a:gd name="connsiteY3" fmla="*/ 18 h 921460"/>
                <a:gd name="connsiteX4" fmla="*/ 772774 w 2548890"/>
                <a:gd name="connsiteY4" fmla="*/ 921458 h 921460"/>
                <a:gd name="connsiteX5" fmla="*/ 1220285 w 2548890"/>
                <a:gd name="connsiteY5" fmla="*/ 11448 h 921460"/>
                <a:gd name="connsiteX6" fmla="*/ 1630175 w 2548890"/>
                <a:gd name="connsiteY6" fmla="*/ 919111 h 921460"/>
                <a:gd name="connsiteX7" fmla="*/ 1954530 w 2548890"/>
                <a:gd name="connsiteY7" fmla="*/ 107354 h 921460"/>
                <a:gd name="connsiteX8" fmla="*/ 2274570 w 2548890"/>
                <a:gd name="connsiteY8" fmla="*/ 587414 h 921460"/>
                <a:gd name="connsiteX9" fmla="*/ 2548890 w 2548890"/>
                <a:gd name="connsiteY9" fmla="*/ 175934 h 921460"/>
                <a:gd name="connsiteX0" fmla="*/ 0 w 2548890"/>
                <a:gd name="connsiteY0" fmla="*/ 455683 h 938319"/>
                <a:gd name="connsiteX1" fmla="*/ 91440 w 2548890"/>
                <a:gd name="connsiteY1" fmla="*/ 489973 h 938319"/>
                <a:gd name="connsiteX2" fmla="*/ 127926 w 2548890"/>
                <a:gd name="connsiteY2" fmla="*/ 352510 h 938319"/>
                <a:gd name="connsiteX3" fmla="*/ 300359 w 2548890"/>
                <a:gd name="connsiteY3" fmla="*/ 16877 h 938319"/>
                <a:gd name="connsiteX4" fmla="*/ 772774 w 2548890"/>
                <a:gd name="connsiteY4" fmla="*/ 938317 h 938319"/>
                <a:gd name="connsiteX5" fmla="*/ 1220285 w 2548890"/>
                <a:gd name="connsiteY5" fmla="*/ 28307 h 938319"/>
                <a:gd name="connsiteX6" fmla="*/ 1630175 w 2548890"/>
                <a:gd name="connsiteY6" fmla="*/ 935970 h 938319"/>
                <a:gd name="connsiteX7" fmla="*/ 1954530 w 2548890"/>
                <a:gd name="connsiteY7" fmla="*/ 124213 h 938319"/>
                <a:gd name="connsiteX8" fmla="*/ 2274570 w 2548890"/>
                <a:gd name="connsiteY8" fmla="*/ 604273 h 938319"/>
                <a:gd name="connsiteX9" fmla="*/ 2548890 w 2548890"/>
                <a:gd name="connsiteY9" fmla="*/ 192793 h 938319"/>
                <a:gd name="connsiteX0" fmla="*/ 0 w 2548890"/>
                <a:gd name="connsiteY0" fmla="*/ 449094 h 931730"/>
                <a:gd name="connsiteX1" fmla="*/ 91440 w 2548890"/>
                <a:gd name="connsiteY1" fmla="*/ 483384 h 931730"/>
                <a:gd name="connsiteX2" fmla="*/ 149121 w 2548890"/>
                <a:gd name="connsiteY2" fmla="*/ 439783 h 931730"/>
                <a:gd name="connsiteX3" fmla="*/ 300359 w 2548890"/>
                <a:gd name="connsiteY3" fmla="*/ 10288 h 931730"/>
                <a:gd name="connsiteX4" fmla="*/ 772774 w 2548890"/>
                <a:gd name="connsiteY4" fmla="*/ 931728 h 931730"/>
                <a:gd name="connsiteX5" fmla="*/ 1220285 w 2548890"/>
                <a:gd name="connsiteY5" fmla="*/ 21718 h 931730"/>
                <a:gd name="connsiteX6" fmla="*/ 1630175 w 2548890"/>
                <a:gd name="connsiteY6" fmla="*/ 929381 h 931730"/>
                <a:gd name="connsiteX7" fmla="*/ 1954530 w 2548890"/>
                <a:gd name="connsiteY7" fmla="*/ 117624 h 931730"/>
                <a:gd name="connsiteX8" fmla="*/ 2274570 w 2548890"/>
                <a:gd name="connsiteY8" fmla="*/ 597684 h 931730"/>
                <a:gd name="connsiteX9" fmla="*/ 2548890 w 2548890"/>
                <a:gd name="connsiteY9" fmla="*/ 186204 h 931730"/>
                <a:gd name="connsiteX0" fmla="*/ 0 w 2548890"/>
                <a:gd name="connsiteY0" fmla="*/ 446758 h 929394"/>
                <a:gd name="connsiteX1" fmla="*/ 91440 w 2548890"/>
                <a:gd name="connsiteY1" fmla="*/ 481048 h 929394"/>
                <a:gd name="connsiteX2" fmla="*/ 300359 w 2548890"/>
                <a:gd name="connsiteY2" fmla="*/ 7952 h 929394"/>
                <a:gd name="connsiteX3" fmla="*/ 772774 w 2548890"/>
                <a:gd name="connsiteY3" fmla="*/ 929392 h 929394"/>
                <a:gd name="connsiteX4" fmla="*/ 1220285 w 2548890"/>
                <a:gd name="connsiteY4" fmla="*/ 19382 h 929394"/>
                <a:gd name="connsiteX5" fmla="*/ 1630175 w 2548890"/>
                <a:gd name="connsiteY5" fmla="*/ 927045 h 929394"/>
                <a:gd name="connsiteX6" fmla="*/ 1954530 w 2548890"/>
                <a:gd name="connsiteY6" fmla="*/ 115288 h 929394"/>
                <a:gd name="connsiteX7" fmla="*/ 2274570 w 2548890"/>
                <a:gd name="connsiteY7" fmla="*/ 595348 h 929394"/>
                <a:gd name="connsiteX8" fmla="*/ 2548890 w 2548890"/>
                <a:gd name="connsiteY8" fmla="*/ 183868 h 929394"/>
                <a:gd name="connsiteX0" fmla="*/ 0 w 2548890"/>
                <a:gd name="connsiteY0" fmla="*/ 478568 h 961204"/>
                <a:gd name="connsiteX1" fmla="*/ 185302 w 2548890"/>
                <a:gd name="connsiteY1" fmla="*/ 197965 h 961204"/>
                <a:gd name="connsiteX2" fmla="*/ 300359 w 2548890"/>
                <a:gd name="connsiteY2" fmla="*/ 39762 h 961204"/>
                <a:gd name="connsiteX3" fmla="*/ 772774 w 2548890"/>
                <a:gd name="connsiteY3" fmla="*/ 961202 h 961204"/>
                <a:gd name="connsiteX4" fmla="*/ 1220285 w 2548890"/>
                <a:gd name="connsiteY4" fmla="*/ 51192 h 961204"/>
                <a:gd name="connsiteX5" fmla="*/ 1630175 w 2548890"/>
                <a:gd name="connsiteY5" fmla="*/ 958855 h 961204"/>
                <a:gd name="connsiteX6" fmla="*/ 1954530 w 2548890"/>
                <a:gd name="connsiteY6" fmla="*/ 147098 h 961204"/>
                <a:gd name="connsiteX7" fmla="*/ 2274570 w 2548890"/>
                <a:gd name="connsiteY7" fmla="*/ 627158 h 961204"/>
                <a:gd name="connsiteX8" fmla="*/ 2548890 w 2548890"/>
                <a:gd name="connsiteY8" fmla="*/ 215678 h 961204"/>
                <a:gd name="connsiteX0" fmla="*/ 0 w 2363588"/>
                <a:gd name="connsiteY0" fmla="*/ 197965 h 961204"/>
                <a:gd name="connsiteX1" fmla="*/ 115057 w 2363588"/>
                <a:gd name="connsiteY1" fmla="*/ 39762 h 961204"/>
                <a:gd name="connsiteX2" fmla="*/ 587472 w 2363588"/>
                <a:gd name="connsiteY2" fmla="*/ 961202 h 961204"/>
                <a:gd name="connsiteX3" fmla="*/ 1034983 w 2363588"/>
                <a:gd name="connsiteY3" fmla="*/ 51192 h 961204"/>
                <a:gd name="connsiteX4" fmla="*/ 1444873 w 2363588"/>
                <a:gd name="connsiteY4" fmla="*/ 958855 h 961204"/>
                <a:gd name="connsiteX5" fmla="*/ 1769228 w 2363588"/>
                <a:gd name="connsiteY5" fmla="*/ 147098 h 961204"/>
                <a:gd name="connsiteX6" fmla="*/ 2089268 w 2363588"/>
                <a:gd name="connsiteY6" fmla="*/ 627158 h 961204"/>
                <a:gd name="connsiteX7" fmla="*/ 2363588 w 2363588"/>
                <a:gd name="connsiteY7" fmla="*/ 215678 h 961204"/>
                <a:gd name="connsiteX0" fmla="*/ 0 w 2363588"/>
                <a:gd name="connsiteY0" fmla="*/ 197965 h 961204"/>
                <a:gd name="connsiteX1" fmla="*/ 115057 w 2363588"/>
                <a:gd name="connsiteY1" fmla="*/ 39762 h 961204"/>
                <a:gd name="connsiteX2" fmla="*/ 587472 w 2363588"/>
                <a:gd name="connsiteY2" fmla="*/ 961202 h 961204"/>
                <a:gd name="connsiteX3" fmla="*/ 1034983 w 2363588"/>
                <a:gd name="connsiteY3" fmla="*/ 51192 h 961204"/>
                <a:gd name="connsiteX4" fmla="*/ 1444873 w 2363588"/>
                <a:gd name="connsiteY4" fmla="*/ 958855 h 961204"/>
                <a:gd name="connsiteX5" fmla="*/ 1769228 w 2363588"/>
                <a:gd name="connsiteY5" fmla="*/ 147098 h 961204"/>
                <a:gd name="connsiteX6" fmla="*/ 2089268 w 2363588"/>
                <a:gd name="connsiteY6" fmla="*/ 627158 h 961204"/>
                <a:gd name="connsiteX7" fmla="*/ 2363588 w 2363588"/>
                <a:gd name="connsiteY7" fmla="*/ 215678 h 961204"/>
                <a:gd name="connsiteX0" fmla="*/ 0 w 2363588"/>
                <a:gd name="connsiteY0" fmla="*/ 200154 h 963393"/>
                <a:gd name="connsiteX1" fmla="*/ 115057 w 2363588"/>
                <a:gd name="connsiteY1" fmla="*/ 41951 h 963393"/>
                <a:gd name="connsiteX2" fmla="*/ 587472 w 2363588"/>
                <a:gd name="connsiteY2" fmla="*/ 963391 h 963393"/>
                <a:gd name="connsiteX3" fmla="*/ 1034983 w 2363588"/>
                <a:gd name="connsiteY3" fmla="*/ 53381 h 963393"/>
                <a:gd name="connsiteX4" fmla="*/ 1444873 w 2363588"/>
                <a:gd name="connsiteY4" fmla="*/ 961044 h 963393"/>
                <a:gd name="connsiteX5" fmla="*/ 1769228 w 2363588"/>
                <a:gd name="connsiteY5" fmla="*/ 149287 h 963393"/>
                <a:gd name="connsiteX6" fmla="*/ 2089268 w 2363588"/>
                <a:gd name="connsiteY6" fmla="*/ 629347 h 963393"/>
                <a:gd name="connsiteX7" fmla="*/ 2363588 w 2363588"/>
                <a:gd name="connsiteY7" fmla="*/ 217867 h 963393"/>
                <a:gd name="connsiteX0" fmla="*/ 0 w 2363588"/>
                <a:gd name="connsiteY0" fmla="*/ 158301 h 921540"/>
                <a:gd name="connsiteX1" fmla="*/ 115057 w 2363588"/>
                <a:gd name="connsiteY1" fmla="*/ 98 h 921540"/>
                <a:gd name="connsiteX2" fmla="*/ 587472 w 2363588"/>
                <a:gd name="connsiteY2" fmla="*/ 921538 h 921540"/>
                <a:gd name="connsiteX3" fmla="*/ 1034983 w 2363588"/>
                <a:gd name="connsiteY3" fmla="*/ 11528 h 921540"/>
                <a:gd name="connsiteX4" fmla="*/ 1444873 w 2363588"/>
                <a:gd name="connsiteY4" fmla="*/ 919191 h 921540"/>
                <a:gd name="connsiteX5" fmla="*/ 1769228 w 2363588"/>
                <a:gd name="connsiteY5" fmla="*/ 107434 h 921540"/>
                <a:gd name="connsiteX6" fmla="*/ 2089268 w 2363588"/>
                <a:gd name="connsiteY6" fmla="*/ 587494 h 921540"/>
                <a:gd name="connsiteX7" fmla="*/ 2363588 w 2363588"/>
                <a:gd name="connsiteY7" fmla="*/ 176014 h 921540"/>
                <a:gd name="connsiteX0" fmla="*/ 0 w 2714814"/>
                <a:gd name="connsiteY0" fmla="*/ 930298 h 930298"/>
                <a:gd name="connsiteX1" fmla="*/ 466283 w 2714814"/>
                <a:gd name="connsiteY1" fmla="*/ 2 h 930298"/>
                <a:gd name="connsiteX2" fmla="*/ 938698 w 2714814"/>
                <a:gd name="connsiteY2" fmla="*/ 921442 h 930298"/>
                <a:gd name="connsiteX3" fmla="*/ 1386209 w 2714814"/>
                <a:gd name="connsiteY3" fmla="*/ 11432 h 930298"/>
                <a:gd name="connsiteX4" fmla="*/ 1796099 w 2714814"/>
                <a:gd name="connsiteY4" fmla="*/ 919095 h 930298"/>
                <a:gd name="connsiteX5" fmla="*/ 2120454 w 2714814"/>
                <a:gd name="connsiteY5" fmla="*/ 107338 h 930298"/>
                <a:gd name="connsiteX6" fmla="*/ 2440494 w 2714814"/>
                <a:gd name="connsiteY6" fmla="*/ 587398 h 930298"/>
                <a:gd name="connsiteX7" fmla="*/ 2714814 w 2714814"/>
                <a:gd name="connsiteY7" fmla="*/ 175918 h 930298"/>
                <a:gd name="connsiteX0" fmla="*/ 0 w 2639119"/>
                <a:gd name="connsiteY0" fmla="*/ 851702 h 921572"/>
                <a:gd name="connsiteX1" fmla="*/ 390588 w 2639119"/>
                <a:gd name="connsiteY1" fmla="*/ 130 h 921572"/>
                <a:gd name="connsiteX2" fmla="*/ 863003 w 2639119"/>
                <a:gd name="connsiteY2" fmla="*/ 921570 h 921572"/>
                <a:gd name="connsiteX3" fmla="*/ 1310514 w 2639119"/>
                <a:gd name="connsiteY3" fmla="*/ 11560 h 921572"/>
                <a:gd name="connsiteX4" fmla="*/ 1720404 w 2639119"/>
                <a:gd name="connsiteY4" fmla="*/ 919223 h 921572"/>
                <a:gd name="connsiteX5" fmla="*/ 2044759 w 2639119"/>
                <a:gd name="connsiteY5" fmla="*/ 107466 h 921572"/>
                <a:gd name="connsiteX6" fmla="*/ 2364799 w 2639119"/>
                <a:gd name="connsiteY6" fmla="*/ 587526 h 921572"/>
                <a:gd name="connsiteX7" fmla="*/ 2639119 w 2639119"/>
                <a:gd name="connsiteY7" fmla="*/ 176046 h 921572"/>
                <a:gd name="connsiteX0" fmla="*/ 0 w 2639119"/>
                <a:gd name="connsiteY0" fmla="*/ 851582 h 921452"/>
                <a:gd name="connsiteX1" fmla="*/ 390588 w 2639119"/>
                <a:gd name="connsiteY1" fmla="*/ 10 h 921452"/>
                <a:gd name="connsiteX2" fmla="*/ 863003 w 2639119"/>
                <a:gd name="connsiteY2" fmla="*/ 921450 h 921452"/>
                <a:gd name="connsiteX3" fmla="*/ 1310514 w 2639119"/>
                <a:gd name="connsiteY3" fmla="*/ 11440 h 921452"/>
                <a:gd name="connsiteX4" fmla="*/ 1720404 w 2639119"/>
                <a:gd name="connsiteY4" fmla="*/ 919103 h 921452"/>
                <a:gd name="connsiteX5" fmla="*/ 2044759 w 2639119"/>
                <a:gd name="connsiteY5" fmla="*/ 107346 h 921452"/>
                <a:gd name="connsiteX6" fmla="*/ 2364799 w 2639119"/>
                <a:gd name="connsiteY6" fmla="*/ 587406 h 921452"/>
                <a:gd name="connsiteX7" fmla="*/ 2639119 w 2639119"/>
                <a:gd name="connsiteY7" fmla="*/ 175926 h 921452"/>
                <a:gd name="connsiteX0" fmla="*/ 0 w 2639119"/>
                <a:gd name="connsiteY0" fmla="*/ 851582 h 925401"/>
                <a:gd name="connsiteX1" fmla="*/ 390588 w 2639119"/>
                <a:gd name="connsiteY1" fmla="*/ 10 h 925401"/>
                <a:gd name="connsiteX2" fmla="*/ 863003 w 2639119"/>
                <a:gd name="connsiteY2" fmla="*/ 921450 h 925401"/>
                <a:gd name="connsiteX3" fmla="*/ 1310514 w 2639119"/>
                <a:gd name="connsiteY3" fmla="*/ 11440 h 925401"/>
                <a:gd name="connsiteX4" fmla="*/ 1759766 w 2639119"/>
                <a:gd name="connsiteY4" fmla="*/ 925158 h 925401"/>
                <a:gd name="connsiteX5" fmla="*/ 2044759 w 2639119"/>
                <a:gd name="connsiteY5" fmla="*/ 107346 h 925401"/>
                <a:gd name="connsiteX6" fmla="*/ 2364799 w 2639119"/>
                <a:gd name="connsiteY6" fmla="*/ 587406 h 925401"/>
                <a:gd name="connsiteX7" fmla="*/ 2639119 w 2639119"/>
                <a:gd name="connsiteY7" fmla="*/ 175926 h 925401"/>
                <a:gd name="connsiteX0" fmla="*/ 0 w 2639119"/>
                <a:gd name="connsiteY0" fmla="*/ 851582 h 925161"/>
                <a:gd name="connsiteX1" fmla="*/ 390588 w 2639119"/>
                <a:gd name="connsiteY1" fmla="*/ 10 h 925161"/>
                <a:gd name="connsiteX2" fmla="*/ 863003 w 2639119"/>
                <a:gd name="connsiteY2" fmla="*/ 921450 h 925161"/>
                <a:gd name="connsiteX3" fmla="*/ 1310514 w 2639119"/>
                <a:gd name="connsiteY3" fmla="*/ 11440 h 925161"/>
                <a:gd name="connsiteX4" fmla="*/ 1759766 w 2639119"/>
                <a:gd name="connsiteY4" fmla="*/ 925158 h 925161"/>
                <a:gd name="connsiteX5" fmla="*/ 2044759 w 2639119"/>
                <a:gd name="connsiteY5" fmla="*/ 107346 h 925161"/>
                <a:gd name="connsiteX6" fmla="*/ 2364799 w 2639119"/>
                <a:gd name="connsiteY6" fmla="*/ 587406 h 925161"/>
                <a:gd name="connsiteX7" fmla="*/ 2639119 w 2639119"/>
                <a:gd name="connsiteY7" fmla="*/ 175926 h 925161"/>
                <a:gd name="connsiteX0" fmla="*/ 0 w 2639119"/>
                <a:gd name="connsiteY0" fmla="*/ 851582 h 925158"/>
                <a:gd name="connsiteX1" fmla="*/ 390588 w 2639119"/>
                <a:gd name="connsiteY1" fmla="*/ 10 h 925158"/>
                <a:gd name="connsiteX2" fmla="*/ 863003 w 2639119"/>
                <a:gd name="connsiteY2" fmla="*/ 921450 h 925158"/>
                <a:gd name="connsiteX3" fmla="*/ 1310514 w 2639119"/>
                <a:gd name="connsiteY3" fmla="*/ 11440 h 925158"/>
                <a:gd name="connsiteX4" fmla="*/ 1759766 w 2639119"/>
                <a:gd name="connsiteY4" fmla="*/ 925158 h 925158"/>
                <a:gd name="connsiteX5" fmla="*/ 2211289 w 2639119"/>
                <a:gd name="connsiteY5" fmla="*/ 10456 h 925158"/>
                <a:gd name="connsiteX6" fmla="*/ 2364799 w 2639119"/>
                <a:gd name="connsiteY6" fmla="*/ 587406 h 925158"/>
                <a:gd name="connsiteX7" fmla="*/ 2639119 w 2639119"/>
                <a:gd name="connsiteY7" fmla="*/ 175926 h 925158"/>
                <a:gd name="connsiteX0" fmla="*/ 0 w 2695410"/>
                <a:gd name="connsiteY0" fmla="*/ 851582 h 925158"/>
                <a:gd name="connsiteX1" fmla="*/ 390588 w 2695410"/>
                <a:gd name="connsiteY1" fmla="*/ 10 h 925158"/>
                <a:gd name="connsiteX2" fmla="*/ 863003 w 2695410"/>
                <a:gd name="connsiteY2" fmla="*/ 921450 h 925158"/>
                <a:gd name="connsiteX3" fmla="*/ 1310514 w 2695410"/>
                <a:gd name="connsiteY3" fmla="*/ 11440 h 925158"/>
                <a:gd name="connsiteX4" fmla="*/ 1759766 w 2695410"/>
                <a:gd name="connsiteY4" fmla="*/ 925158 h 925158"/>
                <a:gd name="connsiteX5" fmla="*/ 2211289 w 2695410"/>
                <a:gd name="connsiteY5" fmla="*/ 10456 h 925158"/>
                <a:gd name="connsiteX6" fmla="*/ 2679692 w 2695410"/>
                <a:gd name="connsiteY6" fmla="*/ 911382 h 925158"/>
                <a:gd name="connsiteX7" fmla="*/ 2639119 w 2695410"/>
                <a:gd name="connsiteY7" fmla="*/ 175926 h 925158"/>
                <a:gd name="connsiteX0" fmla="*/ 0 w 3123570"/>
                <a:gd name="connsiteY0" fmla="*/ 851582 h 925158"/>
                <a:gd name="connsiteX1" fmla="*/ 390588 w 3123570"/>
                <a:gd name="connsiteY1" fmla="*/ 10 h 925158"/>
                <a:gd name="connsiteX2" fmla="*/ 863003 w 3123570"/>
                <a:gd name="connsiteY2" fmla="*/ 921450 h 925158"/>
                <a:gd name="connsiteX3" fmla="*/ 1310514 w 3123570"/>
                <a:gd name="connsiteY3" fmla="*/ 11440 h 925158"/>
                <a:gd name="connsiteX4" fmla="*/ 1759766 w 3123570"/>
                <a:gd name="connsiteY4" fmla="*/ 925158 h 925158"/>
                <a:gd name="connsiteX5" fmla="*/ 2211289 w 3123570"/>
                <a:gd name="connsiteY5" fmla="*/ 10456 h 925158"/>
                <a:gd name="connsiteX6" fmla="*/ 2679692 w 3123570"/>
                <a:gd name="connsiteY6" fmla="*/ 911382 h 925158"/>
                <a:gd name="connsiteX7" fmla="*/ 3123570 w 3123570"/>
                <a:gd name="connsiteY7" fmla="*/ 9396 h 925158"/>
                <a:gd name="connsiteX0" fmla="*/ 0 w 3041819"/>
                <a:gd name="connsiteY0" fmla="*/ 851582 h 925158"/>
                <a:gd name="connsiteX1" fmla="*/ 390588 w 3041819"/>
                <a:gd name="connsiteY1" fmla="*/ 10 h 925158"/>
                <a:gd name="connsiteX2" fmla="*/ 863003 w 3041819"/>
                <a:gd name="connsiteY2" fmla="*/ 921450 h 925158"/>
                <a:gd name="connsiteX3" fmla="*/ 1310514 w 3041819"/>
                <a:gd name="connsiteY3" fmla="*/ 11440 h 925158"/>
                <a:gd name="connsiteX4" fmla="*/ 1759766 w 3041819"/>
                <a:gd name="connsiteY4" fmla="*/ 925158 h 925158"/>
                <a:gd name="connsiteX5" fmla="*/ 2211289 w 3041819"/>
                <a:gd name="connsiteY5" fmla="*/ 10456 h 925158"/>
                <a:gd name="connsiteX6" fmla="*/ 2679692 w 3041819"/>
                <a:gd name="connsiteY6" fmla="*/ 911382 h 925158"/>
                <a:gd name="connsiteX7" fmla="*/ 3041819 w 3041819"/>
                <a:gd name="connsiteY7" fmla="*/ 121425 h 925158"/>
                <a:gd name="connsiteX0" fmla="*/ 0 w 3041819"/>
                <a:gd name="connsiteY0" fmla="*/ 851582 h 925158"/>
                <a:gd name="connsiteX1" fmla="*/ 390588 w 3041819"/>
                <a:gd name="connsiteY1" fmla="*/ 10 h 925158"/>
                <a:gd name="connsiteX2" fmla="*/ 863003 w 3041819"/>
                <a:gd name="connsiteY2" fmla="*/ 921450 h 925158"/>
                <a:gd name="connsiteX3" fmla="*/ 1310514 w 3041819"/>
                <a:gd name="connsiteY3" fmla="*/ 11440 h 925158"/>
                <a:gd name="connsiteX4" fmla="*/ 1759766 w 3041819"/>
                <a:gd name="connsiteY4" fmla="*/ 925158 h 925158"/>
                <a:gd name="connsiteX5" fmla="*/ 2211289 w 3041819"/>
                <a:gd name="connsiteY5" fmla="*/ 10456 h 925158"/>
                <a:gd name="connsiteX6" fmla="*/ 2679692 w 3041819"/>
                <a:gd name="connsiteY6" fmla="*/ 911382 h 925158"/>
                <a:gd name="connsiteX7" fmla="*/ 3041819 w 3041819"/>
                <a:gd name="connsiteY7" fmla="*/ 121425 h 925158"/>
                <a:gd name="connsiteX0" fmla="*/ 0 w 3041819"/>
                <a:gd name="connsiteY0" fmla="*/ 851582 h 926521"/>
                <a:gd name="connsiteX1" fmla="*/ 390588 w 3041819"/>
                <a:gd name="connsiteY1" fmla="*/ 10 h 926521"/>
                <a:gd name="connsiteX2" fmla="*/ 863003 w 3041819"/>
                <a:gd name="connsiteY2" fmla="*/ 921450 h 926521"/>
                <a:gd name="connsiteX3" fmla="*/ 1310514 w 3041819"/>
                <a:gd name="connsiteY3" fmla="*/ 11440 h 926521"/>
                <a:gd name="connsiteX4" fmla="*/ 1759766 w 3041819"/>
                <a:gd name="connsiteY4" fmla="*/ 925158 h 926521"/>
                <a:gd name="connsiteX5" fmla="*/ 2211289 w 3041819"/>
                <a:gd name="connsiteY5" fmla="*/ 10456 h 926521"/>
                <a:gd name="connsiteX6" fmla="*/ 2679692 w 3041819"/>
                <a:gd name="connsiteY6" fmla="*/ 926521 h 926521"/>
                <a:gd name="connsiteX7" fmla="*/ 3041819 w 3041819"/>
                <a:gd name="connsiteY7" fmla="*/ 121425 h 92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1819" h="926521">
                  <a:moveTo>
                    <a:pt x="0" y="851582"/>
                  </a:moveTo>
                  <a:cubicBezTo>
                    <a:pt x="31894" y="760281"/>
                    <a:pt x="249782" y="3504"/>
                    <a:pt x="390588" y="10"/>
                  </a:cubicBezTo>
                  <a:cubicBezTo>
                    <a:pt x="531394" y="-3484"/>
                    <a:pt x="709682" y="919545"/>
                    <a:pt x="863003" y="921450"/>
                  </a:cubicBezTo>
                  <a:cubicBezTo>
                    <a:pt x="1016324" y="923355"/>
                    <a:pt x="1161054" y="10822"/>
                    <a:pt x="1310514" y="11440"/>
                  </a:cubicBezTo>
                  <a:cubicBezTo>
                    <a:pt x="1459974" y="12058"/>
                    <a:pt x="1609637" y="925322"/>
                    <a:pt x="1759766" y="925158"/>
                  </a:cubicBezTo>
                  <a:cubicBezTo>
                    <a:pt x="1909895" y="924994"/>
                    <a:pt x="2057968" y="10229"/>
                    <a:pt x="2211289" y="10456"/>
                  </a:cubicBezTo>
                  <a:cubicBezTo>
                    <a:pt x="2364610" y="10683"/>
                    <a:pt x="2535215" y="926193"/>
                    <a:pt x="2679692" y="926521"/>
                  </a:cubicBezTo>
                  <a:cubicBezTo>
                    <a:pt x="2824169" y="926849"/>
                    <a:pt x="2954189" y="332880"/>
                    <a:pt x="3041819" y="121425"/>
                  </a:cubicBezTo>
                </a:path>
              </a:pathLst>
            </a:cu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hteck 114"/>
            <p:cNvSpPr/>
            <p:nvPr/>
          </p:nvSpPr>
          <p:spPr>
            <a:xfrm>
              <a:off x="2518902" y="4798491"/>
              <a:ext cx="1162607" cy="7755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ihandform 107"/>
            <p:cNvSpPr/>
            <p:nvPr/>
          </p:nvSpPr>
          <p:spPr>
            <a:xfrm>
              <a:off x="1247281" y="4862986"/>
              <a:ext cx="3448130" cy="589533"/>
            </a:xfrm>
            <a:custGeom>
              <a:avLst/>
              <a:gdLst>
                <a:gd name="connsiteX0" fmla="*/ 0 w 2548890"/>
                <a:gd name="connsiteY0" fmla="*/ 331492 h 514377"/>
                <a:gd name="connsiteX1" fmla="*/ 91440 w 2548890"/>
                <a:gd name="connsiteY1" fmla="*/ 365782 h 514377"/>
                <a:gd name="connsiteX2" fmla="*/ 342900 w 2548890"/>
                <a:gd name="connsiteY2" fmla="*/ 182902 h 514377"/>
                <a:gd name="connsiteX3" fmla="*/ 548640 w 2548890"/>
                <a:gd name="connsiteY3" fmla="*/ 22882 h 514377"/>
                <a:gd name="connsiteX4" fmla="*/ 902970 w 2548890"/>
                <a:gd name="connsiteY4" fmla="*/ 514372 h 514377"/>
                <a:gd name="connsiteX5" fmla="*/ 1268730 w 2548890"/>
                <a:gd name="connsiteY5" fmla="*/ 34312 h 514377"/>
                <a:gd name="connsiteX6" fmla="*/ 1554480 w 2548890"/>
                <a:gd name="connsiteY6" fmla="*/ 502942 h 514377"/>
                <a:gd name="connsiteX7" fmla="*/ 1954530 w 2548890"/>
                <a:gd name="connsiteY7" fmla="*/ 22 h 514377"/>
                <a:gd name="connsiteX8" fmla="*/ 2274570 w 2548890"/>
                <a:gd name="connsiteY8" fmla="*/ 480082 h 514377"/>
                <a:gd name="connsiteX9" fmla="*/ 2548890 w 2548890"/>
                <a:gd name="connsiteY9" fmla="*/ 68602 h 514377"/>
                <a:gd name="connsiteX0" fmla="*/ 0 w 2548890"/>
                <a:gd name="connsiteY0" fmla="*/ 331492 h 518627"/>
                <a:gd name="connsiteX1" fmla="*/ 91440 w 2548890"/>
                <a:gd name="connsiteY1" fmla="*/ 365782 h 518627"/>
                <a:gd name="connsiteX2" fmla="*/ 342900 w 2548890"/>
                <a:gd name="connsiteY2" fmla="*/ 182902 h 518627"/>
                <a:gd name="connsiteX3" fmla="*/ 548640 w 2548890"/>
                <a:gd name="connsiteY3" fmla="*/ 22882 h 518627"/>
                <a:gd name="connsiteX4" fmla="*/ 702680 w 2548890"/>
                <a:gd name="connsiteY4" fmla="*/ 255948 h 518627"/>
                <a:gd name="connsiteX5" fmla="*/ 902970 w 2548890"/>
                <a:gd name="connsiteY5" fmla="*/ 514372 h 518627"/>
                <a:gd name="connsiteX6" fmla="*/ 1268730 w 2548890"/>
                <a:gd name="connsiteY6" fmla="*/ 34312 h 518627"/>
                <a:gd name="connsiteX7" fmla="*/ 1554480 w 2548890"/>
                <a:gd name="connsiteY7" fmla="*/ 502942 h 518627"/>
                <a:gd name="connsiteX8" fmla="*/ 1954530 w 2548890"/>
                <a:gd name="connsiteY8" fmla="*/ 22 h 518627"/>
                <a:gd name="connsiteX9" fmla="*/ 2274570 w 2548890"/>
                <a:gd name="connsiteY9" fmla="*/ 480082 h 518627"/>
                <a:gd name="connsiteX10" fmla="*/ 2548890 w 2548890"/>
                <a:gd name="connsiteY10" fmla="*/ 68602 h 518627"/>
                <a:gd name="connsiteX0" fmla="*/ 0 w 2548890"/>
                <a:gd name="connsiteY0" fmla="*/ 331492 h 523868"/>
                <a:gd name="connsiteX1" fmla="*/ 91440 w 2548890"/>
                <a:gd name="connsiteY1" fmla="*/ 365782 h 523868"/>
                <a:gd name="connsiteX2" fmla="*/ 342900 w 2548890"/>
                <a:gd name="connsiteY2" fmla="*/ 182902 h 523868"/>
                <a:gd name="connsiteX3" fmla="*/ 548640 w 2548890"/>
                <a:gd name="connsiteY3" fmla="*/ 22882 h 523868"/>
                <a:gd name="connsiteX4" fmla="*/ 739014 w 2548890"/>
                <a:gd name="connsiteY4" fmla="*/ 328615 h 523868"/>
                <a:gd name="connsiteX5" fmla="*/ 902970 w 2548890"/>
                <a:gd name="connsiteY5" fmla="*/ 514372 h 523868"/>
                <a:gd name="connsiteX6" fmla="*/ 1268730 w 2548890"/>
                <a:gd name="connsiteY6" fmla="*/ 34312 h 523868"/>
                <a:gd name="connsiteX7" fmla="*/ 1554480 w 2548890"/>
                <a:gd name="connsiteY7" fmla="*/ 502942 h 523868"/>
                <a:gd name="connsiteX8" fmla="*/ 1954530 w 2548890"/>
                <a:gd name="connsiteY8" fmla="*/ 22 h 523868"/>
                <a:gd name="connsiteX9" fmla="*/ 2274570 w 2548890"/>
                <a:gd name="connsiteY9" fmla="*/ 480082 h 523868"/>
                <a:gd name="connsiteX10" fmla="*/ 2548890 w 2548890"/>
                <a:gd name="connsiteY10" fmla="*/ 68602 h 523868"/>
                <a:gd name="connsiteX0" fmla="*/ 0 w 2548890"/>
                <a:gd name="connsiteY0" fmla="*/ 331492 h 576285"/>
                <a:gd name="connsiteX1" fmla="*/ 91440 w 2548890"/>
                <a:gd name="connsiteY1" fmla="*/ 365782 h 576285"/>
                <a:gd name="connsiteX2" fmla="*/ 342900 w 2548890"/>
                <a:gd name="connsiteY2" fmla="*/ 182902 h 576285"/>
                <a:gd name="connsiteX3" fmla="*/ 548640 w 2548890"/>
                <a:gd name="connsiteY3" fmla="*/ 22882 h 576285"/>
                <a:gd name="connsiteX4" fmla="*/ 739014 w 2548890"/>
                <a:gd name="connsiteY4" fmla="*/ 328615 h 576285"/>
                <a:gd name="connsiteX5" fmla="*/ 933248 w 2548890"/>
                <a:gd name="connsiteY5" fmla="*/ 568873 h 576285"/>
                <a:gd name="connsiteX6" fmla="*/ 1268730 w 2548890"/>
                <a:gd name="connsiteY6" fmla="*/ 34312 h 576285"/>
                <a:gd name="connsiteX7" fmla="*/ 1554480 w 2548890"/>
                <a:gd name="connsiteY7" fmla="*/ 502942 h 576285"/>
                <a:gd name="connsiteX8" fmla="*/ 1954530 w 2548890"/>
                <a:gd name="connsiteY8" fmla="*/ 22 h 576285"/>
                <a:gd name="connsiteX9" fmla="*/ 2274570 w 2548890"/>
                <a:gd name="connsiteY9" fmla="*/ 480082 h 576285"/>
                <a:gd name="connsiteX10" fmla="*/ 2548890 w 2548890"/>
                <a:gd name="connsiteY10" fmla="*/ 68602 h 576285"/>
                <a:gd name="connsiteX0" fmla="*/ 0 w 2548890"/>
                <a:gd name="connsiteY0" fmla="*/ 331492 h 568881"/>
                <a:gd name="connsiteX1" fmla="*/ 91440 w 2548890"/>
                <a:gd name="connsiteY1" fmla="*/ 365782 h 568881"/>
                <a:gd name="connsiteX2" fmla="*/ 342900 w 2548890"/>
                <a:gd name="connsiteY2" fmla="*/ 182902 h 568881"/>
                <a:gd name="connsiteX3" fmla="*/ 548640 w 2548890"/>
                <a:gd name="connsiteY3" fmla="*/ 22882 h 568881"/>
                <a:gd name="connsiteX4" fmla="*/ 739014 w 2548890"/>
                <a:gd name="connsiteY4" fmla="*/ 328615 h 568881"/>
                <a:gd name="connsiteX5" fmla="*/ 933248 w 2548890"/>
                <a:gd name="connsiteY5" fmla="*/ 568873 h 568881"/>
                <a:gd name="connsiteX6" fmla="*/ 1268730 w 2548890"/>
                <a:gd name="connsiteY6" fmla="*/ 34312 h 568881"/>
                <a:gd name="connsiteX7" fmla="*/ 1554480 w 2548890"/>
                <a:gd name="connsiteY7" fmla="*/ 502942 h 568881"/>
                <a:gd name="connsiteX8" fmla="*/ 1954530 w 2548890"/>
                <a:gd name="connsiteY8" fmla="*/ 22 h 568881"/>
                <a:gd name="connsiteX9" fmla="*/ 2274570 w 2548890"/>
                <a:gd name="connsiteY9" fmla="*/ 480082 h 568881"/>
                <a:gd name="connsiteX10" fmla="*/ 2548890 w 2548890"/>
                <a:gd name="connsiteY10" fmla="*/ 68602 h 568881"/>
                <a:gd name="connsiteX0" fmla="*/ 0 w 2548890"/>
                <a:gd name="connsiteY0" fmla="*/ 331492 h 823214"/>
                <a:gd name="connsiteX1" fmla="*/ 91440 w 2548890"/>
                <a:gd name="connsiteY1" fmla="*/ 365782 h 823214"/>
                <a:gd name="connsiteX2" fmla="*/ 342900 w 2548890"/>
                <a:gd name="connsiteY2" fmla="*/ 182902 h 823214"/>
                <a:gd name="connsiteX3" fmla="*/ 548640 w 2548890"/>
                <a:gd name="connsiteY3" fmla="*/ 22882 h 823214"/>
                <a:gd name="connsiteX4" fmla="*/ 739014 w 2548890"/>
                <a:gd name="connsiteY4" fmla="*/ 328615 h 823214"/>
                <a:gd name="connsiteX5" fmla="*/ 945359 w 2548890"/>
                <a:gd name="connsiteY5" fmla="*/ 823209 h 823214"/>
                <a:gd name="connsiteX6" fmla="*/ 1268730 w 2548890"/>
                <a:gd name="connsiteY6" fmla="*/ 34312 h 823214"/>
                <a:gd name="connsiteX7" fmla="*/ 1554480 w 2548890"/>
                <a:gd name="connsiteY7" fmla="*/ 502942 h 823214"/>
                <a:gd name="connsiteX8" fmla="*/ 1954530 w 2548890"/>
                <a:gd name="connsiteY8" fmla="*/ 22 h 823214"/>
                <a:gd name="connsiteX9" fmla="*/ 2274570 w 2548890"/>
                <a:gd name="connsiteY9" fmla="*/ 480082 h 823214"/>
                <a:gd name="connsiteX10" fmla="*/ 2548890 w 2548890"/>
                <a:gd name="connsiteY10" fmla="*/ 68602 h 823214"/>
                <a:gd name="connsiteX0" fmla="*/ 0 w 2548890"/>
                <a:gd name="connsiteY0" fmla="*/ 427539 h 926212"/>
                <a:gd name="connsiteX1" fmla="*/ 91440 w 2548890"/>
                <a:gd name="connsiteY1" fmla="*/ 461829 h 926212"/>
                <a:gd name="connsiteX2" fmla="*/ 342900 w 2548890"/>
                <a:gd name="connsiteY2" fmla="*/ 278949 h 926212"/>
                <a:gd name="connsiteX3" fmla="*/ 548640 w 2548890"/>
                <a:gd name="connsiteY3" fmla="*/ 118929 h 926212"/>
                <a:gd name="connsiteX4" fmla="*/ 739014 w 2548890"/>
                <a:gd name="connsiteY4" fmla="*/ 424662 h 926212"/>
                <a:gd name="connsiteX5" fmla="*/ 945359 w 2548890"/>
                <a:gd name="connsiteY5" fmla="*/ 919256 h 926212"/>
                <a:gd name="connsiteX6" fmla="*/ 1286897 w 2548890"/>
                <a:gd name="connsiteY6" fmla="*/ 3191 h 926212"/>
                <a:gd name="connsiteX7" fmla="*/ 1554480 w 2548890"/>
                <a:gd name="connsiteY7" fmla="*/ 598989 h 926212"/>
                <a:gd name="connsiteX8" fmla="*/ 1954530 w 2548890"/>
                <a:gd name="connsiteY8" fmla="*/ 96069 h 926212"/>
                <a:gd name="connsiteX9" fmla="*/ 2274570 w 2548890"/>
                <a:gd name="connsiteY9" fmla="*/ 576129 h 926212"/>
                <a:gd name="connsiteX10" fmla="*/ 2548890 w 2548890"/>
                <a:gd name="connsiteY10" fmla="*/ 164649 h 926212"/>
                <a:gd name="connsiteX0" fmla="*/ 0 w 2548890"/>
                <a:gd name="connsiteY0" fmla="*/ 424350 h 923023"/>
                <a:gd name="connsiteX1" fmla="*/ 91440 w 2548890"/>
                <a:gd name="connsiteY1" fmla="*/ 458640 h 923023"/>
                <a:gd name="connsiteX2" fmla="*/ 342900 w 2548890"/>
                <a:gd name="connsiteY2" fmla="*/ 275760 h 923023"/>
                <a:gd name="connsiteX3" fmla="*/ 548640 w 2548890"/>
                <a:gd name="connsiteY3" fmla="*/ 115740 h 923023"/>
                <a:gd name="connsiteX4" fmla="*/ 739014 w 2548890"/>
                <a:gd name="connsiteY4" fmla="*/ 421473 h 923023"/>
                <a:gd name="connsiteX5" fmla="*/ 945359 w 2548890"/>
                <a:gd name="connsiteY5" fmla="*/ 916067 h 923023"/>
                <a:gd name="connsiteX6" fmla="*/ 1286897 w 2548890"/>
                <a:gd name="connsiteY6" fmla="*/ 2 h 923023"/>
                <a:gd name="connsiteX7" fmla="*/ 1554480 w 2548890"/>
                <a:gd name="connsiteY7" fmla="*/ 595800 h 923023"/>
                <a:gd name="connsiteX8" fmla="*/ 1954530 w 2548890"/>
                <a:gd name="connsiteY8" fmla="*/ 92880 h 923023"/>
                <a:gd name="connsiteX9" fmla="*/ 2274570 w 2548890"/>
                <a:gd name="connsiteY9" fmla="*/ 572940 h 923023"/>
                <a:gd name="connsiteX10" fmla="*/ 2548890 w 2548890"/>
                <a:gd name="connsiteY10" fmla="*/ 161460 h 923023"/>
                <a:gd name="connsiteX0" fmla="*/ 0 w 2548890"/>
                <a:gd name="connsiteY0" fmla="*/ 424351 h 923024"/>
                <a:gd name="connsiteX1" fmla="*/ 91440 w 2548890"/>
                <a:gd name="connsiteY1" fmla="*/ 458641 h 923024"/>
                <a:gd name="connsiteX2" fmla="*/ 342900 w 2548890"/>
                <a:gd name="connsiteY2" fmla="*/ 275761 h 923024"/>
                <a:gd name="connsiteX3" fmla="*/ 548640 w 2548890"/>
                <a:gd name="connsiteY3" fmla="*/ 115741 h 923024"/>
                <a:gd name="connsiteX4" fmla="*/ 739014 w 2548890"/>
                <a:gd name="connsiteY4" fmla="*/ 421474 h 923024"/>
                <a:gd name="connsiteX5" fmla="*/ 945359 w 2548890"/>
                <a:gd name="connsiteY5" fmla="*/ 916068 h 923024"/>
                <a:gd name="connsiteX6" fmla="*/ 1286897 w 2548890"/>
                <a:gd name="connsiteY6" fmla="*/ 3 h 923024"/>
                <a:gd name="connsiteX7" fmla="*/ 1630175 w 2548890"/>
                <a:gd name="connsiteY7" fmla="*/ 904638 h 923024"/>
                <a:gd name="connsiteX8" fmla="*/ 1954530 w 2548890"/>
                <a:gd name="connsiteY8" fmla="*/ 92881 h 923024"/>
                <a:gd name="connsiteX9" fmla="*/ 2274570 w 2548890"/>
                <a:gd name="connsiteY9" fmla="*/ 572941 h 923024"/>
                <a:gd name="connsiteX10" fmla="*/ 2548890 w 2548890"/>
                <a:gd name="connsiteY10" fmla="*/ 161461 h 923024"/>
                <a:gd name="connsiteX0" fmla="*/ 0 w 2548890"/>
                <a:gd name="connsiteY0" fmla="*/ 424351 h 923024"/>
                <a:gd name="connsiteX1" fmla="*/ 91440 w 2548890"/>
                <a:gd name="connsiteY1" fmla="*/ 458641 h 923024"/>
                <a:gd name="connsiteX2" fmla="*/ 342900 w 2548890"/>
                <a:gd name="connsiteY2" fmla="*/ 275761 h 923024"/>
                <a:gd name="connsiteX3" fmla="*/ 548640 w 2548890"/>
                <a:gd name="connsiteY3" fmla="*/ 115741 h 923024"/>
                <a:gd name="connsiteX4" fmla="*/ 739014 w 2548890"/>
                <a:gd name="connsiteY4" fmla="*/ 421474 h 923024"/>
                <a:gd name="connsiteX5" fmla="*/ 945359 w 2548890"/>
                <a:gd name="connsiteY5" fmla="*/ 916068 h 923024"/>
                <a:gd name="connsiteX6" fmla="*/ 1286897 w 2548890"/>
                <a:gd name="connsiteY6" fmla="*/ 3 h 923024"/>
                <a:gd name="connsiteX7" fmla="*/ 1630175 w 2548890"/>
                <a:gd name="connsiteY7" fmla="*/ 904638 h 923024"/>
                <a:gd name="connsiteX8" fmla="*/ 1954530 w 2548890"/>
                <a:gd name="connsiteY8" fmla="*/ 92881 h 923024"/>
                <a:gd name="connsiteX9" fmla="*/ 2274570 w 2548890"/>
                <a:gd name="connsiteY9" fmla="*/ 572941 h 923024"/>
                <a:gd name="connsiteX10" fmla="*/ 2548890 w 2548890"/>
                <a:gd name="connsiteY10" fmla="*/ 161461 h 923024"/>
                <a:gd name="connsiteX0" fmla="*/ 0 w 2548890"/>
                <a:gd name="connsiteY0" fmla="*/ 424351 h 923024"/>
                <a:gd name="connsiteX1" fmla="*/ 91440 w 2548890"/>
                <a:gd name="connsiteY1" fmla="*/ 458641 h 923024"/>
                <a:gd name="connsiteX2" fmla="*/ 342900 w 2548890"/>
                <a:gd name="connsiteY2" fmla="*/ 275761 h 923024"/>
                <a:gd name="connsiteX3" fmla="*/ 548640 w 2548890"/>
                <a:gd name="connsiteY3" fmla="*/ 115741 h 923024"/>
                <a:gd name="connsiteX4" fmla="*/ 739014 w 2548890"/>
                <a:gd name="connsiteY4" fmla="*/ 421474 h 923024"/>
                <a:gd name="connsiteX5" fmla="*/ 945359 w 2548890"/>
                <a:gd name="connsiteY5" fmla="*/ 916068 h 923024"/>
                <a:gd name="connsiteX6" fmla="*/ 1286897 w 2548890"/>
                <a:gd name="connsiteY6" fmla="*/ 3 h 923024"/>
                <a:gd name="connsiteX7" fmla="*/ 1630175 w 2548890"/>
                <a:gd name="connsiteY7" fmla="*/ 904638 h 923024"/>
                <a:gd name="connsiteX8" fmla="*/ 1954530 w 2548890"/>
                <a:gd name="connsiteY8" fmla="*/ 92881 h 923024"/>
                <a:gd name="connsiteX9" fmla="*/ 2274570 w 2548890"/>
                <a:gd name="connsiteY9" fmla="*/ 572941 h 923024"/>
                <a:gd name="connsiteX10" fmla="*/ 2548890 w 2548890"/>
                <a:gd name="connsiteY10" fmla="*/ 161461 h 923024"/>
                <a:gd name="connsiteX0" fmla="*/ 0 w 2548890"/>
                <a:gd name="connsiteY0" fmla="*/ 427379 h 926141"/>
                <a:gd name="connsiteX1" fmla="*/ 91440 w 2548890"/>
                <a:gd name="connsiteY1" fmla="*/ 461669 h 926141"/>
                <a:gd name="connsiteX2" fmla="*/ 342900 w 2548890"/>
                <a:gd name="connsiteY2" fmla="*/ 278789 h 926141"/>
                <a:gd name="connsiteX3" fmla="*/ 548640 w 2548890"/>
                <a:gd name="connsiteY3" fmla="*/ 118769 h 926141"/>
                <a:gd name="connsiteX4" fmla="*/ 739014 w 2548890"/>
                <a:gd name="connsiteY4" fmla="*/ 424502 h 926141"/>
                <a:gd name="connsiteX5" fmla="*/ 945359 w 2548890"/>
                <a:gd name="connsiteY5" fmla="*/ 919096 h 926141"/>
                <a:gd name="connsiteX6" fmla="*/ 1220285 w 2548890"/>
                <a:gd name="connsiteY6" fmla="*/ 3 h 926141"/>
                <a:gd name="connsiteX7" fmla="*/ 1630175 w 2548890"/>
                <a:gd name="connsiteY7" fmla="*/ 907666 h 926141"/>
                <a:gd name="connsiteX8" fmla="*/ 1954530 w 2548890"/>
                <a:gd name="connsiteY8" fmla="*/ 95909 h 926141"/>
                <a:gd name="connsiteX9" fmla="*/ 2274570 w 2548890"/>
                <a:gd name="connsiteY9" fmla="*/ 575969 h 926141"/>
                <a:gd name="connsiteX10" fmla="*/ 2548890 w 2548890"/>
                <a:gd name="connsiteY10" fmla="*/ 164489 h 926141"/>
                <a:gd name="connsiteX0" fmla="*/ 0 w 2548890"/>
                <a:gd name="connsiteY0" fmla="*/ 427377 h 917178"/>
                <a:gd name="connsiteX1" fmla="*/ 91440 w 2548890"/>
                <a:gd name="connsiteY1" fmla="*/ 461667 h 917178"/>
                <a:gd name="connsiteX2" fmla="*/ 342900 w 2548890"/>
                <a:gd name="connsiteY2" fmla="*/ 278787 h 917178"/>
                <a:gd name="connsiteX3" fmla="*/ 548640 w 2548890"/>
                <a:gd name="connsiteY3" fmla="*/ 118767 h 917178"/>
                <a:gd name="connsiteX4" fmla="*/ 739014 w 2548890"/>
                <a:gd name="connsiteY4" fmla="*/ 424500 h 917178"/>
                <a:gd name="connsiteX5" fmla="*/ 772774 w 2548890"/>
                <a:gd name="connsiteY5" fmla="*/ 910011 h 917178"/>
                <a:gd name="connsiteX6" fmla="*/ 1220285 w 2548890"/>
                <a:gd name="connsiteY6" fmla="*/ 1 h 917178"/>
                <a:gd name="connsiteX7" fmla="*/ 1630175 w 2548890"/>
                <a:gd name="connsiteY7" fmla="*/ 907664 h 917178"/>
                <a:gd name="connsiteX8" fmla="*/ 1954530 w 2548890"/>
                <a:gd name="connsiteY8" fmla="*/ 95907 h 917178"/>
                <a:gd name="connsiteX9" fmla="*/ 2274570 w 2548890"/>
                <a:gd name="connsiteY9" fmla="*/ 575967 h 917178"/>
                <a:gd name="connsiteX10" fmla="*/ 2548890 w 2548890"/>
                <a:gd name="connsiteY10" fmla="*/ 164487 h 917178"/>
                <a:gd name="connsiteX0" fmla="*/ 0 w 2548890"/>
                <a:gd name="connsiteY0" fmla="*/ 427377 h 910103"/>
                <a:gd name="connsiteX1" fmla="*/ 91440 w 2548890"/>
                <a:gd name="connsiteY1" fmla="*/ 461667 h 910103"/>
                <a:gd name="connsiteX2" fmla="*/ 342900 w 2548890"/>
                <a:gd name="connsiteY2" fmla="*/ 278787 h 910103"/>
                <a:gd name="connsiteX3" fmla="*/ 548640 w 2548890"/>
                <a:gd name="connsiteY3" fmla="*/ 118767 h 910103"/>
                <a:gd name="connsiteX4" fmla="*/ 739014 w 2548890"/>
                <a:gd name="connsiteY4" fmla="*/ 424500 h 910103"/>
                <a:gd name="connsiteX5" fmla="*/ 772774 w 2548890"/>
                <a:gd name="connsiteY5" fmla="*/ 910011 h 910103"/>
                <a:gd name="connsiteX6" fmla="*/ 1220285 w 2548890"/>
                <a:gd name="connsiteY6" fmla="*/ 1 h 910103"/>
                <a:gd name="connsiteX7" fmla="*/ 1630175 w 2548890"/>
                <a:gd name="connsiteY7" fmla="*/ 907664 h 910103"/>
                <a:gd name="connsiteX8" fmla="*/ 1954530 w 2548890"/>
                <a:gd name="connsiteY8" fmla="*/ 95907 h 910103"/>
                <a:gd name="connsiteX9" fmla="*/ 2274570 w 2548890"/>
                <a:gd name="connsiteY9" fmla="*/ 575967 h 910103"/>
                <a:gd name="connsiteX10" fmla="*/ 2548890 w 2548890"/>
                <a:gd name="connsiteY10" fmla="*/ 164487 h 910103"/>
                <a:gd name="connsiteX0" fmla="*/ 0 w 2548890"/>
                <a:gd name="connsiteY0" fmla="*/ 427377 h 910419"/>
                <a:gd name="connsiteX1" fmla="*/ 91440 w 2548890"/>
                <a:gd name="connsiteY1" fmla="*/ 461667 h 910419"/>
                <a:gd name="connsiteX2" fmla="*/ 342900 w 2548890"/>
                <a:gd name="connsiteY2" fmla="*/ 278787 h 910419"/>
                <a:gd name="connsiteX3" fmla="*/ 548640 w 2548890"/>
                <a:gd name="connsiteY3" fmla="*/ 118767 h 910419"/>
                <a:gd name="connsiteX4" fmla="*/ 772774 w 2548890"/>
                <a:gd name="connsiteY4" fmla="*/ 910011 h 910419"/>
                <a:gd name="connsiteX5" fmla="*/ 1220285 w 2548890"/>
                <a:gd name="connsiteY5" fmla="*/ 1 h 910419"/>
                <a:gd name="connsiteX6" fmla="*/ 1630175 w 2548890"/>
                <a:gd name="connsiteY6" fmla="*/ 907664 h 910419"/>
                <a:gd name="connsiteX7" fmla="*/ 1954530 w 2548890"/>
                <a:gd name="connsiteY7" fmla="*/ 95907 h 910419"/>
                <a:gd name="connsiteX8" fmla="*/ 2274570 w 2548890"/>
                <a:gd name="connsiteY8" fmla="*/ 575967 h 910419"/>
                <a:gd name="connsiteX9" fmla="*/ 2548890 w 2548890"/>
                <a:gd name="connsiteY9" fmla="*/ 164487 h 910419"/>
                <a:gd name="connsiteX0" fmla="*/ 0 w 2548890"/>
                <a:gd name="connsiteY0" fmla="*/ 462893 h 945531"/>
                <a:gd name="connsiteX1" fmla="*/ 91440 w 2548890"/>
                <a:gd name="connsiteY1" fmla="*/ 497183 h 945531"/>
                <a:gd name="connsiteX2" fmla="*/ 342900 w 2548890"/>
                <a:gd name="connsiteY2" fmla="*/ 314303 h 945531"/>
                <a:gd name="connsiteX3" fmla="*/ 306414 w 2548890"/>
                <a:gd name="connsiteY3" fmla="*/ 21059 h 945531"/>
                <a:gd name="connsiteX4" fmla="*/ 772774 w 2548890"/>
                <a:gd name="connsiteY4" fmla="*/ 945527 h 945531"/>
                <a:gd name="connsiteX5" fmla="*/ 1220285 w 2548890"/>
                <a:gd name="connsiteY5" fmla="*/ 35517 h 945531"/>
                <a:gd name="connsiteX6" fmla="*/ 1630175 w 2548890"/>
                <a:gd name="connsiteY6" fmla="*/ 943180 h 945531"/>
                <a:gd name="connsiteX7" fmla="*/ 1954530 w 2548890"/>
                <a:gd name="connsiteY7" fmla="*/ 131423 h 945531"/>
                <a:gd name="connsiteX8" fmla="*/ 2274570 w 2548890"/>
                <a:gd name="connsiteY8" fmla="*/ 611483 h 945531"/>
                <a:gd name="connsiteX9" fmla="*/ 2548890 w 2548890"/>
                <a:gd name="connsiteY9" fmla="*/ 200003 h 945531"/>
                <a:gd name="connsiteX0" fmla="*/ 0 w 2548890"/>
                <a:gd name="connsiteY0" fmla="*/ 441852 h 924490"/>
                <a:gd name="connsiteX1" fmla="*/ 91440 w 2548890"/>
                <a:gd name="connsiteY1" fmla="*/ 476142 h 924490"/>
                <a:gd name="connsiteX2" fmla="*/ 342900 w 2548890"/>
                <a:gd name="connsiteY2" fmla="*/ 293262 h 924490"/>
                <a:gd name="connsiteX3" fmla="*/ 306414 w 2548890"/>
                <a:gd name="connsiteY3" fmla="*/ 18 h 924490"/>
                <a:gd name="connsiteX4" fmla="*/ 772774 w 2548890"/>
                <a:gd name="connsiteY4" fmla="*/ 924486 h 924490"/>
                <a:gd name="connsiteX5" fmla="*/ 1220285 w 2548890"/>
                <a:gd name="connsiteY5" fmla="*/ 14476 h 924490"/>
                <a:gd name="connsiteX6" fmla="*/ 1630175 w 2548890"/>
                <a:gd name="connsiteY6" fmla="*/ 922139 h 924490"/>
                <a:gd name="connsiteX7" fmla="*/ 1954530 w 2548890"/>
                <a:gd name="connsiteY7" fmla="*/ 110382 h 924490"/>
                <a:gd name="connsiteX8" fmla="*/ 2274570 w 2548890"/>
                <a:gd name="connsiteY8" fmla="*/ 590442 h 924490"/>
                <a:gd name="connsiteX9" fmla="*/ 2548890 w 2548890"/>
                <a:gd name="connsiteY9" fmla="*/ 178962 h 924490"/>
                <a:gd name="connsiteX0" fmla="*/ 0 w 2548890"/>
                <a:gd name="connsiteY0" fmla="*/ 438824 h 921460"/>
                <a:gd name="connsiteX1" fmla="*/ 91440 w 2548890"/>
                <a:gd name="connsiteY1" fmla="*/ 473114 h 921460"/>
                <a:gd name="connsiteX2" fmla="*/ 342900 w 2548890"/>
                <a:gd name="connsiteY2" fmla="*/ 290234 h 921460"/>
                <a:gd name="connsiteX3" fmla="*/ 300359 w 2548890"/>
                <a:gd name="connsiteY3" fmla="*/ 18 h 921460"/>
                <a:gd name="connsiteX4" fmla="*/ 772774 w 2548890"/>
                <a:gd name="connsiteY4" fmla="*/ 921458 h 921460"/>
                <a:gd name="connsiteX5" fmla="*/ 1220285 w 2548890"/>
                <a:gd name="connsiteY5" fmla="*/ 11448 h 921460"/>
                <a:gd name="connsiteX6" fmla="*/ 1630175 w 2548890"/>
                <a:gd name="connsiteY6" fmla="*/ 919111 h 921460"/>
                <a:gd name="connsiteX7" fmla="*/ 1954530 w 2548890"/>
                <a:gd name="connsiteY7" fmla="*/ 107354 h 921460"/>
                <a:gd name="connsiteX8" fmla="*/ 2274570 w 2548890"/>
                <a:gd name="connsiteY8" fmla="*/ 587414 h 921460"/>
                <a:gd name="connsiteX9" fmla="*/ 2548890 w 2548890"/>
                <a:gd name="connsiteY9" fmla="*/ 175934 h 921460"/>
                <a:gd name="connsiteX0" fmla="*/ 0 w 2548890"/>
                <a:gd name="connsiteY0" fmla="*/ 455683 h 938319"/>
                <a:gd name="connsiteX1" fmla="*/ 91440 w 2548890"/>
                <a:gd name="connsiteY1" fmla="*/ 489973 h 938319"/>
                <a:gd name="connsiteX2" fmla="*/ 127926 w 2548890"/>
                <a:gd name="connsiteY2" fmla="*/ 352510 h 938319"/>
                <a:gd name="connsiteX3" fmla="*/ 300359 w 2548890"/>
                <a:gd name="connsiteY3" fmla="*/ 16877 h 938319"/>
                <a:gd name="connsiteX4" fmla="*/ 772774 w 2548890"/>
                <a:gd name="connsiteY4" fmla="*/ 938317 h 938319"/>
                <a:gd name="connsiteX5" fmla="*/ 1220285 w 2548890"/>
                <a:gd name="connsiteY5" fmla="*/ 28307 h 938319"/>
                <a:gd name="connsiteX6" fmla="*/ 1630175 w 2548890"/>
                <a:gd name="connsiteY6" fmla="*/ 935970 h 938319"/>
                <a:gd name="connsiteX7" fmla="*/ 1954530 w 2548890"/>
                <a:gd name="connsiteY7" fmla="*/ 124213 h 938319"/>
                <a:gd name="connsiteX8" fmla="*/ 2274570 w 2548890"/>
                <a:gd name="connsiteY8" fmla="*/ 604273 h 938319"/>
                <a:gd name="connsiteX9" fmla="*/ 2548890 w 2548890"/>
                <a:gd name="connsiteY9" fmla="*/ 192793 h 938319"/>
                <a:gd name="connsiteX0" fmla="*/ 0 w 2548890"/>
                <a:gd name="connsiteY0" fmla="*/ 449094 h 931730"/>
                <a:gd name="connsiteX1" fmla="*/ 91440 w 2548890"/>
                <a:gd name="connsiteY1" fmla="*/ 483384 h 931730"/>
                <a:gd name="connsiteX2" fmla="*/ 149121 w 2548890"/>
                <a:gd name="connsiteY2" fmla="*/ 439783 h 931730"/>
                <a:gd name="connsiteX3" fmla="*/ 300359 w 2548890"/>
                <a:gd name="connsiteY3" fmla="*/ 10288 h 931730"/>
                <a:gd name="connsiteX4" fmla="*/ 772774 w 2548890"/>
                <a:gd name="connsiteY4" fmla="*/ 931728 h 931730"/>
                <a:gd name="connsiteX5" fmla="*/ 1220285 w 2548890"/>
                <a:gd name="connsiteY5" fmla="*/ 21718 h 931730"/>
                <a:gd name="connsiteX6" fmla="*/ 1630175 w 2548890"/>
                <a:gd name="connsiteY6" fmla="*/ 929381 h 931730"/>
                <a:gd name="connsiteX7" fmla="*/ 1954530 w 2548890"/>
                <a:gd name="connsiteY7" fmla="*/ 117624 h 931730"/>
                <a:gd name="connsiteX8" fmla="*/ 2274570 w 2548890"/>
                <a:gd name="connsiteY8" fmla="*/ 597684 h 931730"/>
                <a:gd name="connsiteX9" fmla="*/ 2548890 w 2548890"/>
                <a:gd name="connsiteY9" fmla="*/ 186204 h 931730"/>
                <a:gd name="connsiteX0" fmla="*/ 0 w 2548890"/>
                <a:gd name="connsiteY0" fmla="*/ 446758 h 929394"/>
                <a:gd name="connsiteX1" fmla="*/ 91440 w 2548890"/>
                <a:gd name="connsiteY1" fmla="*/ 481048 h 929394"/>
                <a:gd name="connsiteX2" fmla="*/ 300359 w 2548890"/>
                <a:gd name="connsiteY2" fmla="*/ 7952 h 929394"/>
                <a:gd name="connsiteX3" fmla="*/ 772774 w 2548890"/>
                <a:gd name="connsiteY3" fmla="*/ 929392 h 929394"/>
                <a:gd name="connsiteX4" fmla="*/ 1220285 w 2548890"/>
                <a:gd name="connsiteY4" fmla="*/ 19382 h 929394"/>
                <a:gd name="connsiteX5" fmla="*/ 1630175 w 2548890"/>
                <a:gd name="connsiteY5" fmla="*/ 927045 h 929394"/>
                <a:gd name="connsiteX6" fmla="*/ 1954530 w 2548890"/>
                <a:gd name="connsiteY6" fmla="*/ 115288 h 929394"/>
                <a:gd name="connsiteX7" fmla="*/ 2274570 w 2548890"/>
                <a:gd name="connsiteY7" fmla="*/ 595348 h 929394"/>
                <a:gd name="connsiteX8" fmla="*/ 2548890 w 2548890"/>
                <a:gd name="connsiteY8" fmla="*/ 183868 h 929394"/>
                <a:gd name="connsiteX0" fmla="*/ 0 w 2548890"/>
                <a:gd name="connsiteY0" fmla="*/ 478568 h 961204"/>
                <a:gd name="connsiteX1" fmla="*/ 185302 w 2548890"/>
                <a:gd name="connsiteY1" fmla="*/ 197965 h 961204"/>
                <a:gd name="connsiteX2" fmla="*/ 300359 w 2548890"/>
                <a:gd name="connsiteY2" fmla="*/ 39762 h 961204"/>
                <a:gd name="connsiteX3" fmla="*/ 772774 w 2548890"/>
                <a:gd name="connsiteY3" fmla="*/ 961202 h 961204"/>
                <a:gd name="connsiteX4" fmla="*/ 1220285 w 2548890"/>
                <a:gd name="connsiteY4" fmla="*/ 51192 h 961204"/>
                <a:gd name="connsiteX5" fmla="*/ 1630175 w 2548890"/>
                <a:gd name="connsiteY5" fmla="*/ 958855 h 961204"/>
                <a:gd name="connsiteX6" fmla="*/ 1954530 w 2548890"/>
                <a:gd name="connsiteY6" fmla="*/ 147098 h 961204"/>
                <a:gd name="connsiteX7" fmla="*/ 2274570 w 2548890"/>
                <a:gd name="connsiteY7" fmla="*/ 627158 h 961204"/>
                <a:gd name="connsiteX8" fmla="*/ 2548890 w 2548890"/>
                <a:gd name="connsiteY8" fmla="*/ 215678 h 961204"/>
                <a:gd name="connsiteX0" fmla="*/ 0 w 2363588"/>
                <a:gd name="connsiteY0" fmla="*/ 197965 h 961204"/>
                <a:gd name="connsiteX1" fmla="*/ 115057 w 2363588"/>
                <a:gd name="connsiteY1" fmla="*/ 39762 h 961204"/>
                <a:gd name="connsiteX2" fmla="*/ 587472 w 2363588"/>
                <a:gd name="connsiteY2" fmla="*/ 961202 h 961204"/>
                <a:gd name="connsiteX3" fmla="*/ 1034983 w 2363588"/>
                <a:gd name="connsiteY3" fmla="*/ 51192 h 961204"/>
                <a:gd name="connsiteX4" fmla="*/ 1444873 w 2363588"/>
                <a:gd name="connsiteY4" fmla="*/ 958855 h 961204"/>
                <a:gd name="connsiteX5" fmla="*/ 1769228 w 2363588"/>
                <a:gd name="connsiteY5" fmla="*/ 147098 h 961204"/>
                <a:gd name="connsiteX6" fmla="*/ 2089268 w 2363588"/>
                <a:gd name="connsiteY6" fmla="*/ 627158 h 961204"/>
                <a:gd name="connsiteX7" fmla="*/ 2363588 w 2363588"/>
                <a:gd name="connsiteY7" fmla="*/ 215678 h 961204"/>
                <a:gd name="connsiteX0" fmla="*/ 0 w 2363588"/>
                <a:gd name="connsiteY0" fmla="*/ 197965 h 961204"/>
                <a:gd name="connsiteX1" fmla="*/ 115057 w 2363588"/>
                <a:gd name="connsiteY1" fmla="*/ 39762 h 961204"/>
                <a:gd name="connsiteX2" fmla="*/ 587472 w 2363588"/>
                <a:gd name="connsiteY2" fmla="*/ 961202 h 961204"/>
                <a:gd name="connsiteX3" fmla="*/ 1034983 w 2363588"/>
                <a:gd name="connsiteY3" fmla="*/ 51192 h 961204"/>
                <a:gd name="connsiteX4" fmla="*/ 1444873 w 2363588"/>
                <a:gd name="connsiteY4" fmla="*/ 958855 h 961204"/>
                <a:gd name="connsiteX5" fmla="*/ 1769228 w 2363588"/>
                <a:gd name="connsiteY5" fmla="*/ 147098 h 961204"/>
                <a:gd name="connsiteX6" fmla="*/ 2089268 w 2363588"/>
                <a:gd name="connsiteY6" fmla="*/ 627158 h 961204"/>
                <a:gd name="connsiteX7" fmla="*/ 2363588 w 2363588"/>
                <a:gd name="connsiteY7" fmla="*/ 215678 h 961204"/>
                <a:gd name="connsiteX0" fmla="*/ 0 w 2363588"/>
                <a:gd name="connsiteY0" fmla="*/ 200154 h 963393"/>
                <a:gd name="connsiteX1" fmla="*/ 115057 w 2363588"/>
                <a:gd name="connsiteY1" fmla="*/ 41951 h 963393"/>
                <a:gd name="connsiteX2" fmla="*/ 587472 w 2363588"/>
                <a:gd name="connsiteY2" fmla="*/ 963391 h 963393"/>
                <a:gd name="connsiteX3" fmla="*/ 1034983 w 2363588"/>
                <a:gd name="connsiteY3" fmla="*/ 53381 h 963393"/>
                <a:gd name="connsiteX4" fmla="*/ 1444873 w 2363588"/>
                <a:gd name="connsiteY4" fmla="*/ 961044 h 963393"/>
                <a:gd name="connsiteX5" fmla="*/ 1769228 w 2363588"/>
                <a:gd name="connsiteY5" fmla="*/ 149287 h 963393"/>
                <a:gd name="connsiteX6" fmla="*/ 2089268 w 2363588"/>
                <a:gd name="connsiteY6" fmla="*/ 629347 h 963393"/>
                <a:gd name="connsiteX7" fmla="*/ 2363588 w 2363588"/>
                <a:gd name="connsiteY7" fmla="*/ 217867 h 963393"/>
                <a:gd name="connsiteX0" fmla="*/ 0 w 2363588"/>
                <a:gd name="connsiteY0" fmla="*/ 158301 h 921540"/>
                <a:gd name="connsiteX1" fmla="*/ 115057 w 2363588"/>
                <a:gd name="connsiteY1" fmla="*/ 98 h 921540"/>
                <a:gd name="connsiteX2" fmla="*/ 587472 w 2363588"/>
                <a:gd name="connsiteY2" fmla="*/ 921538 h 921540"/>
                <a:gd name="connsiteX3" fmla="*/ 1034983 w 2363588"/>
                <a:gd name="connsiteY3" fmla="*/ 11528 h 921540"/>
                <a:gd name="connsiteX4" fmla="*/ 1444873 w 2363588"/>
                <a:gd name="connsiteY4" fmla="*/ 919191 h 921540"/>
                <a:gd name="connsiteX5" fmla="*/ 1769228 w 2363588"/>
                <a:gd name="connsiteY5" fmla="*/ 107434 h 921540"/>
                <a:gd name="connsiteX6" fmla="*/ 2089268 w 2363588"/>
                <a:gd name="connsiteY6" fmla="*/ 587494 h 921540"/>
                <a:gd name="connsiteX7" fmla="*/ 2363588 w 2363588"/>
                <a:gd name="connsiteY7" fmla="*/ 176014 h 921540"/>
                <a:gd name="connsiteX0" fmla="*/ 0 w 2714814"/>
                <a:gd name="connsiteY0" fmla="*/ 930298 h 930298"/>
                <a:gd name="connsiteX1" fmla="*/ 466283 w 2714814"/>
                <a:gd name="connsiteY1" fmla="*/ 2 h 930298"/>
                <a:gd name="connsiteX2" fmla="*/ 938698 w 2714814"/>
                <a:gd name="connsiteY2" fmla="*/ 921442 h 930298"/>
                <a:gd name="connsiteX3" fmla="*/ 1386209 w 2714814"/>
                <a:gd name="connsiteY3" fmla="*/ 11432 h 930298"/>
                <a:gd name="connsiteX4" fmla="*/ 1796099 w 2714814"/>
                <a:gd name="connsiteY4" fmla="*/ 919095 h 930298"/>
                <a:gd name="connsiteX5" fmla="*/ 2120454 w 2714814"/>
                <a:gd name="connsiteY5" fmla="*/ 107338 h 930298"/>
                <a:gd name="connsiteX6" fmla="*/ 2440494 w 2714814"/>
                <a:gd name="connsiteY6" fmla="*/ 587398 h 930298"/>
                <a:gd name="connsiteX7" fmla="*/ 2714814 w 2714814"/>
                <a:gd name="connsiteY7" fmla="*/ 175918 h 930298"/>
                <a:gd name="connsiteX0" fmla="*/ 0 w 2639119"/>
                <a:gd name="connsiteY0" fmla="*/ 851702 h 921572"/>
                <a:gd name="connsiteX1" fmla="*/ 390588 w 2639119"/>
                <a:gd name="connsiteY1" fmla="*/ 130 h 921572"/>
                <a:gd name="connsiteX2" fmla="*/ 863003 w 2639119"/>
                <a:gd name="connsiteY2" fmla="*/ 921570 h 921572"/>
                <a:gd name="connsiteX3" fmla="*/ 1310514 w 2639119"/>
                <a:gd name="connsiteY3" fmla="*/ 11560 h 921572"/>
                <a:gd name="connsiteX4" fmla="*/ 1720404 w 2639119"/>
                <a:gd name="connsiteY4" fmla="*/ 919223 h 921572"/>
                <a:gd name="connsiteX5" fmla="*/ 2044759 w 2639119"/>
                <a:gd name="connsiteY5" fmla="*/ 107466 h 921572"/>
                <a:gd name="connsiteX6" fmla="*/ 2364799 w 2639119"/>
                <a:gd name="connsiteY6" fmla="*/ 587526 h 921572"/>
                <a:gd name="connsiteX7" fmla="*/ 2639119 w 2639119"/>
                <a:gd name="connsiteY7" fmla="*/ 176046 h 921572"/>
                <a:gd name="connsiteX0" fmla="*/ 0 w 2639119"/>
                <a:gd name="connsiteY0" fmla="*/ 851582 h 921452"/>
                <a:gd name="connsiteX1" fmla="*/ 390588 w 2639119"/>
                <a:gd name="connsiteY1" fmla="*/ 10 h 921452"/>
                <a:gd name="connsiteX2" fmla="*/ 863003 w 2639119"/>
                <a:gd name="connsiteY2" fmla="*/ 921450 h 921452"/>
                <a:gd name="connsiteX3" fmla="*/ 1310514 w 2639119"/>
                <a:gd name="connsiteY3" fmla="*/ 11440 h 921452"/>
                <a:gd name="connsiteX4" fmla="*/ 1720404 w 2639119"/>
                <a:gd name="connsiteY4" fmla="*/ 919103 h 921452"/>
                <a:gd name="connsiteX5" fmla="*/ 2044759 w 2639119"/>
                <a:gd name="connsiteY5" fmla="*/ 107346 h 921452"/>
                <a:gd name="connsiteX6" fmla="*/ 2364799 w 2639119"/>
                <a:gd name="connsiteY6" fmla="*/ 587406 h 921452"/>
                <a:gd name="connsiteX7" fmla="*/ 2639119 w 2639119"/>
                <a:gd name="connsiteY7" fmla="*/ 175926 h 921452"/>
                <a:gd name="connsiteX0" fmla="*/ 0 w 2639119"/>
                <a:gd name="connsiteY0" fmla="*/ 851582 h 925401"/>
                <a:gd name="connsiteX1" fmla="*/ 390588 w 2639119"/>
                <a:gd name="connsiteY1" fmla="*/ 10 h 925401"/>
                <a:gd name="connsiteX2" fmla="*/ 863003 w 2639119"/>
                <a:gd name="connsiteY2" fmla="*/ 921450 h 925401"/>
                <a:gd name="connsiteX3" fmla="*/ 1310514 w 2639119"/>
                <a:gd name="connsiteY3" fmla="*/ 11440 h 925401"/>
                <a:gd name="connsiteX4" fmla="*/ 1759766 w 2639119"/>
                <a:gd name="connsiteY4" fmla="*/ 925158 h 925401"/>
                <a:gd name="connsiteX5" fmla="*/ 2044759 w 2639119"/>
                <a:gd name="connsiteY5" fmla="*/ 107346 h 925401"/>
                <a:gd name="connsiteX6" fmla="*/ 2364799 w 2639119"/>
                <a:gd name="connsiteY6" fmla="*/ 587406 h 925401"/>
                <a:gd name="connsiteX7" fmla="*/ 2639119 w 2639119"/>
                <a:gd name="connsiteY7" fmla="*/ 175926 h 925401"/>
                <a:gd name="connsiteX0" fmla="*/ 0 w 2639119"/>
                <a:gd name="connsiteY0" fmla="*/ 851582 h 925161"/>
                <a:gd name="connsiteX1" fmla="*/ 390588 w 2639119"/>
                <a:gd name="connsiteY1" fmla="*/ 10 h 925161"/>
                <a:gd name="connsiteX2" fmla="*/ 863003 w 2639119"/>
                <a:gd name="connsiteY2" fmla="*/ 921450 h 925161"/>
                <a:gd name="connsiteX3" fmla="*/ 1310514 w 2639119"/>
                <a:gd name="connsiteY3" fmla="*/ 11440 h 925161"/>
                <a:gd name="connsiteX4" fmla="*/ 1759766 w 2639119"/>
                <a:gd name="connsiteY4" fmla="*/ 925158 h 925161"/>
                <a:gd name="connsiteX5" fmla="*/ 2044759 w 2639119"/>
                <a:gd name="connsiteY5" fmla="*/ 107346 h 925161"/>
                <a:gd name="connsiteX6" fmla="*/ 2364799 w 2639119"/>
                <a:gd name="connsiteY6" fmla="*/ 587406 h 925161"/>
                <a:gd name="connsiteX7" fmla="*/ 2639119 w 2639119"/>
                <a:gd name="connsiteY7" fmla="*/ 175926 h 925161"/>
                <a:gd name="connsiteX0" fmla="*/ 0 w 2639119"/>
                <a:gd name="connsiteY0" fmla="*/ 851582 h 925158"/>
                <a:gd name="connsiteX1" fmla="*/ 390588 w 2639119"/>
                <a:gd name="connsiteY1" fmla="*/ 10 h 925158"/>
                <a:gd name="connsiteX2" fmla="*/ 863003 w 2639119"/>
                <a:gd name="connsiteY2" fmla="*/ 921450 h 925158"/>
                <a:gd name="connsiteX3" fmla="*/ 1310514 w 2639119"/>
                <a:gd name="connsiteY3" fmla="*/ 11440 h 925158"/>
                <a:gd name="connsiteX4" fmla="*/ 1759766 w 2639119"/>
                <a:gd name="connsiteY4" fmla="*/ 925158 h 925158"/>
                <a:gd name="connsiteX5" fmla="*/ 2211289 w 2639119"/>
                <a:gd name="connsiteY5" fmla="*/ 10456 h 925158"/>
                <a:gd name="connsiteX6" fmla="*/ 2364799 w 2639119"/>
                <a:gd name="connsiteY6" fmla="*/ 587406 h 925158"/>
                <a:gd name="connsiteX7" fmla="*/ 2639119 w 2639119"/>
                <a:gd name="connsiteY7" fmla="*/ 175926 h 925158"/>
                <a:gd name="connsiteX0" fmla="*/ 0 w 2695410"/>
                <a:gd name="connsiteY0" fmla="*/ 851582 h 925158"/>
                <a:gd name="connsiteX1" fmla="*/ 390588 w 2695410"/>
                <a:gd name="connsiteY1" fmla="*/ 10 h 925158"/>
                <a:gd name="connsiteX2" fmla="*/ 863003 w 2695410"/>
                <a:gd name="connsiteY2" fmla="*/ 921450 h 925158"/>
                <a:gd name="connsiteX3" fmla="*/ 1310514 w 2695410"/>
                <a:gd name="connsiteY3" fmla="*/ 11440 h 925158"/>
                <a:gd name="connsiteX4" fmla="*/ 1759766 w 2695410"/>
                <a:gd name="connsiteY4" fmla="*/ 925158 h 925158"/>
                <a:gd name="connsiteX5" fmla="*/ 2211289 w 2695410"/>
                <a:gd name="connsiteY5" fmla="*/ 10456 h 925158"/>
                <a:gd name="connsiteX6" fmla="*/ 2679692 w 2695410"/>
                <a:gd name="connsiteY6" fmla="*/ 911382 h 925158"/>
                <a:gd name="connsiteX7" fmla="*/ 2639119 w 2695410"/>
                <a:gd name="connsiteY7" fmla="*/ 175926 h 925158"/>
                <a:gd name="connsiteX0" fmla="*/ 0 w 3123570"/>
                <a:gd name="connsiteY0" fmla="*/ 851582 h 925158"/>
                <a:gd name="connsiteX1" fmla="*/ 390588 w 3123570"/>
                <a:gd name="connsiteY1" fmla="*/ 10 h 925158"/>
                <a:gd name="connsiteX2" fmla="*/ 863003 w 3123570"/>
                <a:gd name="connsiteY2" fmla="*/ 921450 h 925158"/>
                <a:gd name="connsiteX3" fmla="*/ 1310514 w 3123570"/>
                <a:gd name="connsiteY3" fmla="*/ 11440 h 925158"/>
                <a:gd name="connsiteX4" fmla="*/ 1759766 w 3123570"/>
                <a:gd name="connsiteY4" fmla="*/ 925158 h 925158"/>
                <a:gd name="connsiteX5" fmla="*/ 2211289 w 3123570"/>
                <a:gd name="connsiteY5" fmla="*/ 10456 h 925158"/>
                <a:gd name="connsiteX6" fmla="*/ 2679692 w 3123570"/>
                <a:gd name="connsiteY6" fmla="*/ 911382 h 925158"/>
                <a:gd name="connsiteX7" fmla="*/ 3123570 w 3123570"/>
                <a:gd name="connsiteY7" fmla="*/ 9396 h 925158"/>
                <a:gd name="connsiteX0" fmla="*/ 0 w 3041819"/>
                <a:gd name="connsiteY0" fmla="*/ 851582 h 925158"/>
                <a:gd name="connsiteX1" fmla="*/ 390588 w 3041819"/>
                <a:gd name="connsiteY1" fmla="*/ 10 h 925158"/>
                <a:gd name="connsiteX2" fmla="*/ 863003 w 3041819"/>
                <a:gd name="connsiteY2" fmla="*/ 921450 h 925158"/>
                <a:gd name="connsiteX3" fmla="*/ 1310514 w 3041819"/>
                <a:gd name="connsiteY3" fmla="*/ 11440 h 925158"/>
                <a:gd name="connsiteX4" fmla="*/ 1759766 w 3041819"/>
                <a:gd name="connsiteY4" fmla="*/ 925158 h 925158"/>
                <a:gd name="connsiteX5" fmla="*/ 2211289 w 3041819"/>
                <a:gd name="connsiteY5" fmla="*/ 10456 h 925158"/>
                <a:gd name="connsiteX6" fmla="*/ 2679692 w 3041819"/>
                <a:gd name="connsiteY6" fmla="*/ 911382 h 925158"/>
                <a:gd name="connsiteX7" fmla="*/ 3041819 w 3041819"/>
                <a:gd name="connsiteY7" fmla="*/ 121425 h 925158"/>
                <a:gd name="connsiteX0" fmla="*/ 0 w 3041819"/>
                <a:gd name="connsiteY0" fmla="*/ 851582 h 925158"/>
                <a:gd name="connsiteX1" fmla="*/ 390588 w 3041819"/>
                <a:gd name="connsiteY1" fmla="*/ 10 h 925158"/>
                <a:gd name="connsiteX2" fmla="*/ 863003 w 3041819"/>
                <a:gd name="connsiteY2" fmla="*/ 921450 h 925158"/>
                <a:gd name="connsiteX3" fmla="*/ 1310514 w 3041819"/>
                <a:gd name="connsiteY3" fmla="*/ 11440 h 925158"/>
                <a:gd name="connsiteX4" fmla="*/ 1759766 w 3041819"/>
                <a:gd name="connsiteY4" fmla="*/ 925158 h 925158"/>
                <a:gd name="connsiteX5" fmla="*/ 2211289 w 3041819"/>
                <a:gd name="connsiteY5" fmla="*/ 10456 h 925158"/>
                <a:gd name="connsiteX6" fmla="*/ 2679692 w 3041819"/>
                <a:gd name="connsiteY6" fmla="*/ 911382 h 925158"/>
                <a:gd name="connsiteX7" fmla="*/ 3041819 w 3041819"/>
                <a:gd name="connsiteY7" fmla="*/ 121425 h 925158"/>
                <a:gd name="connsiteX0" fmla="*/ 0 w 3041819"/>
                <a:gd name="connsiteY0" fmla="*/ 851582 h 926521"/>
                <a:gd name="connsiteX1" fmla="*/ 390588 w 3041819"/>
                <a:gd name="connsiteY1" fmla="*/ 10 h 926521"/>
                <a:gd name="connsiteX2" fmla="*/ 863003 w 3041819"/>
                <a:gd name="connsiteY2" fmla="*/ 921450 h 926521"/>
                <a:gd name="connsiteX3" fmla="*/ 1310514 w 3041819"/>
                <a:gd name="connsiteY3" fmla="*/ 11440 h 926521"/>
                <a:gd name="connsiteX4" fmla="*/ 1759766 w 3041819"/>
                <a:gd name="connsiteY4" fmla="*/ 925158 h 926521"/>
                <a:gd name="connsiteX5" fmla="*/ 2211289 w 3041819"/>
                <a:gd name="connsiteY5" fmla="*/ 10456 h 926521"/>
                <a:gd name="connsiteX6" fmla="*/ 2679692 w 3041819"/>
                <a:gd name="connsiteY6" fmla="*/ 926521 h 926521"/>
                <a:gd name="connsiteX7" fmla="*/ 3041819 w 3041819"/>
                <a:gd name="connsiteY7" fmla="*/ 121425 h 92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1819" h="926521">
                  <a:moveTo>
                    <a:pt x="0" y="851582"/>
                  </a:moveTo>
                  <a:cubicBezTo>
                    <a:pt x="31894" y="760281"/>
                    <a:pt x="249782" y="3504"/>
                    <a:pt x="390588" y="10"/>
                  </a:cubicBezTo>
                  <a:cubicBezTo>
                    <a:pt x="531394" y="-3484"/>
                    <a:pt x="709682" y="919545"/>
                    <a:pt x="863003" y="921450"/>
                  </a:cubicBezTo>
                  <a:cubicBezTo>
                    <a:pt x="1016324" y="923355"/>
                    <a:pt x="1161054" y="10822"/>
                    <a:pt x="1310514" y="11440"/>
                  </a:cubicBezTo>
                  <a:cubicBezTo>
                    <a:pt x="1459974" y="12058"/>
                    <a:pt x="1609637" y="925322"/>
                    <a:pt x="1759766" y="925158"/>
                  </a:cubicBezTo>
                  <a:cubicBezTo>
                    <a:pt x="1909895" y="924994"/>
                    <a:pt x="2057968" y="10229"/>
                    <a:pt x="2211289" y="10456"/>
                  </a:cubicBezTo>
                  <a:cubicBezTo>
                    <a:pt x="2364610" y="10683"/>
                    <a:pt x="2535215" y="926193"/>
                    <a:pt x="2679692" y="926521"/>
                  </a:cubicBezTo>
                  <a:cubicBezTo>
                    <a:pt x="2824169" y="926849"/>
                    <a:pt x="2954189" y="332880"/>
                    <a:pt x="3041819" y="121425"/>
                  </a:cubicBezTo>
                </a:path>
              </a:pathLst>
            </a:cu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hteck 108"/>
            <p:cNvSpPr/>
            <p:nvPr/>
          </p:nvSpPr>
          <p:spPr>
            <a:xfrm>
              <a:off x="1155202" y="4855418"/>
              <a:ext cx="422367" cy="596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hteck 149"/>
            <p:cNvSpPr/>
            <p:nvPr/>
          </p:nvSpPr>
          <p:spPr>
            <a:xfrm>
              <a:off x="5893239" y="4605533"/>
              <a:ext cx="1079061" cy="115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progress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589651"/>
            <a:ext cx="8662834" cy="5737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Proposal to observe Schwinger effect in optical lattices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28650" y="6041925"/>
            <a:ext cx="83760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Many more works in groups </a:t>
            </a:r>
          </a:p>
          <a:p>
            <a:r>
              <a:rPr lang="en-US" sz="2000" dirty="0" smtClean="0"/>
              <a:t>Cirac</a:t>
            </a:r>
            <a:r>
              <a:rPr lang="en-US" sz="2000" dirty="0"/>
              <a:t>, </a:t>
            </a:r>
            <a:r>
              <a:rPr lang="en-US" sz="2000" dirty="0" smtClean="0"/>
              <a:t>Lewenstein, </a:t>
            </a:r>
            <a:r>
              <a:rPr lang="en-US" sz="2000" dirty="0" err="1" smtClean="0"/>
              <a:t>Reznik</a:t>
            </a:r>
            <a:r>
              <a:rPr lang="en-US" sz="2000" dirty="0" smtClean="0"/>
              <a:t>, Savage, Solano, Tagliacozzo, Wiese, </a:t>
            </a:r>
            <a:r>
              <a:rPr lang="en-US" sz="2000" dirty="0"/>
              <a:t>Zoller, </a:t>
            </a:r>
            <a:r>
              <a:rPr lang="en-US" sz="2000" dirty="0" smtClean="0"/>
              <a:t>Zohar, . . . </a:t>
            </a:r>
            <a:endParaRPr lang="en-US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628650" y="1950409"/>
            <a:ext cx="8637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Zache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Hebenstreit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Jendrzejewski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Oberthaler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Berges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Hauke,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Quantum Sci. Tech.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2018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2124199" y="2815129"/>
            <a:ext cx="3814103" cy="425056"/>
            <a:chOff x="7196640" y="275760"/>
            <a:chExt cx="3054104" cy="340360"/>
          </a:xfrm>
        </p:grpSpPr>
        <p:cxnSp>
          <p:nvCxnSpPr>
            <p:cNvPr id="15" name="Straight Connector 10"/>
            <p:cNvCxnSpPr/>
            <p:nvPr/>
          </p:nvCxnSpPr>
          <p:spPr>
            <a:xfrm>
              <a:off x="7449122" y="453479"/>
              <a:ext cx="2579838" cy="0"/>
            </a:xfrm>
            <a:prstGeom prst="line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6" name="Ellipse 15"/>
            <p:cNvSpPr>
              <a:spLocks noChangeAspect="1"/>
            </p:cNvSpPr>
            <p:nvPr/>
          </p:nvSpPr>
          <p:spPr>
            <a:xfrm>
              <a:off x="9938588" y="288584"/>
              <a:ext cx="312156" cy="312156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8" name="Ellipse 17"/>
            <p:cNvSpPr>
              <a:spLocks noChangeAspect="1"/>
            </p:cNvSpPr>
            <p:nvPr/>
          </p:nvSpPr>
          <p:spPr>
            <a:xfrm>
              <a:off x="7196640" y="275760"/>
              <a:ext cx="312156" cy="31215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0" name="Ellipse 19"/>
            <p:cNvSpPr>
              <a:spLocks noChangeAspect="1"/>
            </p:cNvSpPr>
            <p:nvPr/>
          </p:nvSpPr>
          <p:spPr>
            <a:xfrm>
              <a:off x="9007505" y="284402"/>
              <a:ext cx="312156" cy="31215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1" name="Ellipse 20"/>
            <p:cNvSpPr>
              <a:spLocks noChangeAspect="1"/>
            </p:cNvSpPr>
            <p:nvPr/>
          </p:nvSpPr>
          <p:spPr>
            <a:xfrm>
              <a:off x="8141300" y="303964"/>
              <a:ext cx="312156" cy="312156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5" name="Pfeil nach rechts 24"/>
            <p:cNvSpPr/>
            <p:nvPr/>
          </p:nvSpPr>
          <p:spPr>
            <a:xfrm>
              <a:off x="8573091" y="332756"/>
              <a:ext cx="374630" cy="217830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Ellipse 86"/>
          <p:cNvSpPr>
            <a:spLocks noChangeAspect="1"/>
          </p:cNvSpPr>
          <p:nvPr/>
        </p:nvSpPr>
        <p:spPr>
          <a:xfrm>
            <a:off x="2787965" y="3566607"/>
            <a:ext cx="88825" cy="88825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</a:gradFill>
          <a:ln w="19050"/>
          <a:scene3d>
            <a:camera prst="orthographicFront"/>
            <a:lightRig rig="threePt" dir="t"/>
          </a:scene3d>
          <a:sp3d>
            <a:bevelT w="1333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ihandform 87"/>
          <p:cNvSpPr/>
          <p:nvPr/>
        </p:nvSpPr>
        <p:spPr>
          <a:xfrm>
            <a:off x="2669514" y="3600589"/>
            <a:ext cx="510324" cy="619542"/>
          </a:xfrm>
          <a:custGeom>
            <a:avLst/>
            <a:gdLst>
              <a:gd name="connsiteX0" fmla="*/ 0 w 593725"/>
              <a:gd name="connsiteY0" fmla="*/ 0 h 705015"/>
              <a:gd name="connsiteX1" fmla="*/ 34925 w 593725"/>
              <a:gd name="connsiteY1" fmla="*/ 327025 h 705015"/>
              <a:gd name="connsiteX2" fmla="*/ 139700 w 593725"/>
              <a:gd name="connsiteY2" fmla="*/ 593725 h 705015"/>
              <a:gd name="connsiteX3" fmla="*/ 269875 w 593725"/>
              <a:gd name="connsiteY3" fmla="*/ 704850 h 705015"/>
              <a:gd name="connsiteX4" fmla="*/ 441325 w 593725"/>
              <a:gd name="connsiteY4" fmla="*/ 612775 h 705015"/>
              <a:gd name="connsiteX5" fmla="*/ 536575 w 593725"/>
              <a:gd name="connsiteY5" fmla="*/ 390525 h 705015"/>
              <a:gd name="connsiteX6" fmla="*/ 593725 w 593725"/>
              <a:gd name="connsiteY6" fmla="*/ 12700 h 705015"/>
              <a:gd name="connsiteX0" fmla="*/ 0 w 593725"/>
              <a:gd name="connsiteY0" fmla="*/ 0 h 705015"/>
              <a:gd name="connsiteX1" fmla="*/ 34925 w 593725"/>
              <a:gd name="connsiteY1" fmla="*/ 327025 h 705015"/>
              <a:gd name="connsiteX2" fmla="*/ 139700 w 593725"/>
              <a:gd name="connsiteY2" fmla="*/ 593725 h 705015"/>
              <a:gd name="connsiteX3" fmla="*/ 298450 w 593725"/>
              <a:gd name="connsiteY3" fmla="*/ 704850 h 705015"/>
              <a:gd name="connsiteX4" fmla="*/ 441325 w 593725"/>
              <a:gd name="connsiteY4" fmla="*/ 612775 h 705015"/>
              <a:gd name="connsiteX5" fmla="*/ 536575 w 593725"/>
              <a:gd name="connsiteY5" fmla="*/ 390525 h 705015"/>
              <a:gd name="connsiteX6" fmla="*/ 593725 w 593725"/>
              <a:gd name="connsiteY6" fmla="*/ 12700 h 705015"/>
              <a:gd name="connsiteX0" fmla="*/ 0 w 593725"/>
              <a:gd name="connsiteY0" fmla="*/ 0 h 704917"/>
              <a:gd name="connsiteX1" fmla="*/ 34925 w 593725"/>
              <a:gd name="connsiteY1" fmla="*/ 327025 h 704917"/>
              <a:gd name="connsiteX2" fmla="*/ 139700 w 593725"/>
              <a:gd name="connsiteY2" fmla="*/ 593725 h 704917"/>
              <a:gd name="connsiteX3" fmla="*/ 298450 w 593725"/>
              <a:gd name="connsiteY3" fmla="*/ 704850 h 704917"/>
              <a:gd name="connsiteX4" fmla="*/ 447675 w 593725"/>
              <a:gd name="connsiteY4" fmla="*/ 606425 h 704917"/>
              <a:gd name="connsiteX5" fmla="*/ 536575 w 593725"/>
              <a:gd name="connsiteY5" fmla="*/ 390525 h 704917"/>
              <a:gd name="connsiteX6" fmla="*/ 593725 w 593725"/>
              <a:gd name="connsiteY6" fmla="*/ 12700 h 704917"/>
              <a:gd name="connsiteX0" fmla="*/ 0 w 593725"/>
              <a:gd name="connsiteY0" fmla="*/ 15875 h 720792"/>
              <a:gd name="connsiteX1" fmla="*/ 34925 w 593725"/>
              <a:gd name="connsiteY1" fmla="*/ 342900 h 720792"/>
              <a:gd name="connsiteX2" fmla="*/ 139700 w 593725"/>
              <a:gd name="connsiteY2" fmla="*/ 609600 h 720792"/>
              <a:gd name="connsiteX3" fmla="*/ 298450 w 593725"/>
              <a:gd name="connsiteY3" fmla="*/ 720725 h 720792"/>
              <a:gd name="connsiteX4" fmla="*/ 447675 w 593725"/>
              <a:gd name="connsiteY4" fmla="*/ 622300 h 720792"/>
              <a:gd name="connsiteX5" fmla="*/ 536575 w 593725"/>
              <a:gd name="connsiteY5" fmla="*/ 406400 h 720792"/>
              <a:gd name="connsiteX6" fmla="*/ 593725 w 593725"/>
              <a:gd name="connsiteY6" fmla="*/ 0 h 72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725" h="720792">
                <a:moveTo>
                  <a:pt x="0" y="15875"/>
                </a:moveTo>
                <a:cubicBezTo>
                  <a:pt x="5821" y="129910"/>
                  <a:pt x="11642" y="243946"/>
                  <a:pt x="34925" y="342900"/>
                </a:cubicBezTo>
                <a:cubicBezTo>
                  <a:pt x="58208" y="441854"/>
                  <a:pt x="95779" y="546629"/>
                  <a:pt x="139700" y="609600"/>
                </a:cubicBezTo>
                <a:cubicBezTo>
                  <a:pt x="183621" y="672571"/>
                  <a:pt x="247121" y="718608"/>
                  <a:pt x="298450" y="720725"/>
                </a:cubicBezTo>
                <a:cubicBezTo>
                  <a:pt x="349779" y="722842"/>
                  <a:pt x="407988" y="674688"/>
                  <a:pt x="447675" y="622300"/>
                </a:cubicBezTo>
                <a:cubicBezTo>
                  <a:pt x="487363" y="569913"/>
                  <a:pt x="512233" y="510117"/>
                  <a:pt x="536575" y="406400"/>
                </a:cubicBezTo>
                <a:cubicBezTo>
                  <a:pt x="560917" y="302683"/>
                  <a:pt x="577850" y="138906"/>
                  <a:pt x="593725" y="0"/>
                </a:cubicBezTo>
              </a:path>
            </a:pathLst>
          </a:cu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Gerader Verbinder 88"/>
          <p:cNvCxnSpPr/>
          <p:nvPr/>
        </p:nvCxnSpPr>
        <p:spPr>
          <a:xfrm flipV="1">
            <a:off x="2785495" y="3670232"/>
            <a:ext cx="292352" cy="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r Verbinder 89"/>
          <p:cNvCxnSpPr/>
          <p:nvPr/>
        </p:nvCxnSpPr>
        <p:spPr>
          <a:xfrm flipV="1">
            <a:off x="2785495" y="4000441"/>
            <a:ext cx="292352" cy="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Ellipse 90"/>
          <p:cNvSpPr>
            <a:spLocks noChangeAspect="1"/>
          </p:cNvSpPr>
          <p:nvPr/>
        </p:nvSpPr>
        <p:spPr>
          <a:xfrm>
            <a:off x="2858986" y="3643360"/>
            <a:ext cx="88825" cy="88825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</a:gradFill>
          <a:ln w="19050"/>
          <a:scene3d>
            <a:camera prst="orthographicFront"/>
            <a:lightRig rig="threePt" dir="t"/>
          </a:scene3d>
          <a:sp3d>
            <a:bevelT w="1333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Ellipse 91"/>
          <p:cNvSpPr>
            <a:spLocks noChangeAspect="1"/>
          </p:cNvSpPr>
          <p:nvPr/>
        </p:nvSpPr>
        <p:spPr>
          <a:xfrm>
            <a:off x="2950829" y="3546837"/>
            <a:ext cx="88825" cy="88825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</a:gradFill>
          <a:ln w="19050"/>
          <a:scene3d>
            <a:camera prst="orthographicFront"/>
            <a:lightRig rig="threePt" dir="t"/>
          </a:scene3d>
          <a:sp3d>
            <a:bevelT w="1333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Ellipse 92"/>
          <p:cNvSpPr>
            <a:spLocks noChangeAspect="1"/>
          </p:cNvSpPr>
          <p:nvPr/>
        </p:nvSpPr>
        <p:spPr>
          <a:xfrm>
            <a:off x="2748197" y="3672758"/>
            <a:ext cx="88825" cy="88825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</a:gradFill>
          <a:ln w="19050"/>
          <a:scene3d>
            <a:camera prst="orthographicFront"/>
            <a:lightRig rig="threePt" dir="t"/>
          </a:scene3d>
          <a:sp3d>
            <a:bevelT w="1333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Ellipse 93"/>
          <p:cNvSpPr>
            <a:spLocks noChangeAspect="1"/>
          </p:cNvSpPr>
          <p:nvPr/>
        </p:nvSpPr>
        <p:spPr>
          <a:xfrm>
            <a:off x="2974420" y="3697104"/>
            <a:ext cx="88825" cy="88825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</a:gradFill>
          <a:ln w="19050"/>
          <a:scene3d>
            <a:camera prst="orthographicFront"/>
            <a:lightRig rig="threePt" dir="t"/>
          </a:scene3d>
          <a:sp3d>
            <a:bevelT w="1333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Ellipse 94"/>
          <p:cNvSpPr>
            <a:spLocks noChangeAspect="1"/>
          </p:cNvSpPr>
          <p:nvPr/>
        </p:nvSpPr>
        <p:spPr>
          <a:xfrm>
            <a:off x="2855074" y="3524935"/>
            <a:ext cx="88825" cy="88825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</a:gradFill>
          <a:ln w="19050"/>
          <a:scene3d>
            <a:camera prst="orthographicFront"/>
            <a:lightRig rig="threePt" dir="t"/>
          </a:scene3d>
          <a:sp3d>
            <a:bevelT w="1333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Ellipse 95"/>
          <p:cNvSpPr>
            <a:spLocks noChangeAspect="1"/>
          </p:cNvSpPr>
          <p:nvPr/>
        </p:nvSpPr>
        <p:spPr>
          <a:xfrm>
            <a:off x="2953615" y="3620279"/>
            <a:ext cx="88825" cy="88825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</a:gradFill>
          <a:ln w="19050"/>
          <a:scene3d>
            <a:camera prst="orthographicFront"/>
            <a:lightRig rig="threePt" dir="t"/>
          </a:scene3d>
          <a:sp3d>
            <a:bevelT w="1333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Ellipse 96"/>
          <p:cNvSpPr>
            <a:spLocks noChangeAspect="1"/>
          </p:cNvSpPr>
          <p:nvPr/>
        </p:nvSpPr>
        <p:spPr>
          <a:xfrm>
            <a:off x="3026214" y="3575610"/>
            <a:ext cx="88825" cy="88825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</a:gradFill>
          <a:ln w="19050"/>
          <a:scene3d>
            <a:camera prst="orthographicFront"/>
            <a:lightRig rig="threePt" dir="t"/>
          </a:scene3d>
          <a:sp3d>
            <a:bevelT w="1333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Ellipse 97"/>
          <p:cNvSpPr>
            <a:spLocks noChangeAspect="1"/>
          </p:cNvSpPr>
          <p:nvPr/>
        </p:nvSpPr>
        <p:spPr>
          <a:xfrm>
            <a:off x="2811151" y="3984024"/>
            <a:ext cx="88825" cy="88825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</a:gradFill>
          <a:ln w="19050"/>
          <a:scene3d>
            <a:camera prst="orthographicFront"/>
            <a:lightRig rig="threePt" dir="t"/>
          </a:scene3d>
          <a:sp3d>
            <a:bevelT w="1333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Ellipse 98"/>
          <p:cNvSpPr>
            <a:spLocks noChangeAspect="1"/>
          </p:cNvSpPr>
          <p:nvPr/>
        </p:nvSpPr>
        <p:spPr>
          <a:xfrm>
            <a:off x="2904318" y="3930216"/>
            <a:ext cx="88825" cy="88825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</a:gradFill>
          <a:ln w="19050"/>
          <a:scene3d>
            <a:camera prst="orthographicFront"/>
            <a:lightRig rig="threePt" dir="t"/>
          </a:scene3d>
          <a:sp3d>
            <a:bevelT w="1333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Ellipse 99"/>
          <p:cNvSpPr>
            <a:spLocks noChangeAspect="1"/>
          </p:cNvSpPr>
          <p:nvPr/>
        </p:nvSpPr>
        <p:spPr>
          <a:xfrm>
            <a:off x="2966577" y="4008611"/>
            <a:ext cx="88825" cy="88825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</a:gradFill>
          <a:ln w="19050"/>
          <a:scene3d>
            <a:camera prst="orthographicFront"/>
            <a:lightRig rig="threePt" dir="t"/>
          </a:scene3d>
          <a:sp3d>
            <a:bevelT w="1333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Gruppieren 119"/>
          <p:cNvGrpSpPr/>
          <p:nvPr/>
        </p:nvGrpSpPr>
        <p:grpSpPr>
          <a:xfrm>
            <a:off x="3772135" y="3521074"/>
            <a:ext cx="510324" cy="695196"/>
            <a:chOff x="5684371" y="4564004"/>
            <a:chExt cx="593725" cy="808810"/>
          </a:xfrm>
        </p:grpSpPr>
        <p:sp>
          <p:nvSpPr>
            <p:cNvPr id="121" name="Ellipse 120"/>
            <p:cNvSpPr>
              <a:spLocks noChangeAspect="1"/>
            </p:cNvSpPr>
            <p:nvPr/>
          </p:nvSpPr>
          <p:spPr>
            <a:xfrm>
              <a:off x="5822180" y="4612486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ihandform 121"/>
            <p:cNvSpPr/>
            <p:nvPr/>
          </p:nvSpPr>
          <p:spPr>
            <a:xfrm>
              <a:off x="5684371" y="4652022"/>
              <a:ext cx="593725" cy="720792"/>
            </a:xfrm>
            <a:custGeom>
              <a:avLst/>
              <a:gdLst>
                <a:gd name="connsiteX0" fmla="*/ 0 w 593725"/>
                <a:gd name="connsiteY0" fmla="*/ 0 h 705015"/>
                <a:gd name="connsiteX1" fmla="*/ 34925 w 593725"/>
                <a:gd name="connsiteY1" fmla="*/ 327025 h 705015"/>
                <a:gd name="connsiteX2" fmla="*/ 139700 w 593725"/>
                <a:gd name="connsiteY2" fmla="*/ 593725 h 705015"/>
                <a:gd name="connsiteX3" fmla="*/ 269875 w 593725"/>
                <a:gd name="connsiteY3" fmla="*/ 704850 h 705015"/>
                <a:gd name="connsiteX4" fmla="*/ 441325 w 593725"/>
                <a:gd name="connsiteY4" fmla="*/ 612775 h 705015"/>
                <a:gd name="connsiteX5" fmla="*/ 536575 w 593725"/>
                <a:gd name="connsiteY5" fmla="*/ 390525 h 705015"/>
                <a:gd name="connsiteX6" fmla="*/ 593725 w 593725"/>
                <a:gd name="connsiteY6" fmla="*/ 12700 h 705015"/>
                <a:gd name="connsiteX0" fmla="*/ 0 w 593725"/>
                <a:gd name="connsiteY0" fmla="*/ 0 h 705015"/>
                <a:gd name="connsiteX1" fmla="*/ 34925 w 593725"/>
                <a:gd name="connsiteY1" fmla="*/ 327025 h 705015"/>
                <a:gd name="connsiteX2" fmla="*/ 139700 w 593725"/>
                <a:gd name="connsiteY2" fmla="*/ 593725 h 705015"/>
                <a:gd name="connsiteX3" fmla="*/ 298450 w 593725"/>
                <a:gd name="connsiteY3" fmla="*/ 704850 h 705015"/>
                <a:gd name="connsiteX4" fmla="*/ 441325 w 593725"/>
                <a:gd name="connsiteY4" fmla="*/ 612775 h 705015"/>
                <a:gd name="connsiteX5" fmla="*/ 536575 w 593725"/>
                <a:gd name="connsiteY5" fmla="*/ 390525 h 705015"/>
                <a:gd name="connsiteX6" fmla="*/ 593725 w 593725"/>
                <a:gd name="connsiteY6" fmla="*/ 12700 h 705015"/>
                <a:gd name="connsiteX0" fmla="*/ 0 w 593725"/>
                <a:gd name="connsiteY0" fmla="*/ 0 h 704917"/>
                <a:gd name="connsiteX1" fmla="*/ 34925 w 593725"/>
                <a:gd name="connsiteY1" fmla="*/ 327025 h 704917"/>
                <a:gd name="connsiteX2" fmla="*/ 139700 w 593725"/>
                <a:gd name="connsiteY2" fmla="*/ 593725 h 704917"/>
                <a:gd name="connsiteX3" fmla="*/ 298450 w 593725"/>
                <a:gd name="connsiteY3" fmla="*/ 704850 h 704917"/>
                <a:gd name="connsiteX4" fmla="*/ 447675 w 593725"/>
                <a:gd name="connsiteY4" fmla="*/ 606425 h 704917"/>
                <a:gd name="connsiteX5" fmla="*/ 536575 w 593725"/>
                <a:gd name="connsiteY5" fmla="*/ 390525 h 704917"/>
                <a:gd name="connsiteX6" fmla="*/ 593725 w 593725"/>
                <a:gd name="connsiteY6" fmla="*/ 12700 h 704917"/>
                <a:gd name="connsiteX0" fmla="*/ 0 w 593725"/>
                <a:gd name="connsiteY0" fmla="*/ 15875 h 720792"/>
                <a:gd name="connsiteX1" fmla="*/ 34925 w 593725"/>
                <a:gd name="connsiteY1" fmla="*/ 342900 h 720792"/>
                <a:gd name="connsiteX2" fmla="*/ 139700 w 593725"/>
                <a:gd name="connsiteY2" fmla="*/ 609600 h 720792"/>
                <a:gd name="connsiteX3" fmla="*/ 298450 w 593725"/>
                <a:gd name="connsiteY3" fmla="*/ 720725 h 720792"/>
                <a:gd name="connsiteX4" fmla="*/ 447675 w 593725"/>
                <a:gd name="connsiteY4" fmla="*/ 622300 h 720792"/>
                <a:gd name="connsiteX5" fmla="*/ 536575 w 593725"/>
                <a:gd name="connsiteY5" fmla="*/ 406400 h 720792"/>
                <a:gd name="connsiteX6" fmla="*/ 593725 w 593725"/>
                <a:gd name="connsiteY6" fmla="*/ 0 h 72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3725" h="720792">
                  <a:moveTo>
                    <a:pt x="0" y="15875"/>
                  </a:moveTo>
                  <a:cubicBezTo>
                    <a:pt x="5821" y="129910"/>
                    <a:pt x="11642" y="243946"/>
                    <a:pt x="34925" y="342900"/>
                  </a:cubicBezTo>
                  <a:cubicBezTo>
                    <a:pt x="58208" y="441854"/>
                    <a:pt x="95779" y="546629"/>
                    <a:pt x="139700" y="609600"/>
                  </a:cubicBezTo>
                  <a:cubicBezTo>
                    <a:pt x="183621" y="672571"/>
                    <a:pt x="247121" y="718608"/>
                    <a:pt x="298450" y="720725"/>
                  </a:cubicBezTo>
                  <a:cubicBezTo>
                    <a:pt x="349779" y="722842"/>
                    <a:pt x="407988" y="674688"/>
                    <a:pt x="447675" y="622300"/>
                  </a:cubicBezTo>
                  <a:cubicBezTo>
                    <a:pt x="487363" y="569913"/>
                    <a:pt x="512233" y="510117"/>
                    <a:pt x="536575" y="406400"/>
                  </a:cubicBezTo>
                  <a:cubicBezTo>
                    <a:pt x="560917" y="302683"/>
                    <a:pt x="577850" y="138906"/>
                    <a:pt x="593725" y="0"/>
                  </a:cubicBezTo>
                </a:path>
              </a:pathLst>
            </a:custGeom>
            <a:noFill/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Gerader Verbinder 122"/>
            <p:cNvCxnSpPr/>
            <p:nvPr/>
          </p:nvCxnSpPr>
          <p:spPr>
            <a:xfrm flipV="1">
              <a:off x="5819307" y="4733046"/>
              <a:ext cx="340130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r Verbinder 123"/>
            <p:cNvCxnSpPr/>
            <p:nvPr/>
          </p:nvCxnSpPr>
          <p:spPr>
            <a:xfrm flipV="1">
              <a:off x="5819307" y="5117221"/>
              <a:ext cx="340130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Ellipse 124"/>
            <p:cNvSpPr>
              <a:spLocks noChangeAspect="1"/>
            </p:cNvSpPr>
            <p:nvPr/>
          </p:nvSpPr>
          <p:spPr>
            <a:xfrm>
              <a:off x="5904808" y="4701783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Ellipse 125"/>
            <p:cNvSpPr>
              <a:spLocks noChangeAspect="1"/>
            </p:cNvSpPr>
            <p:nvPr/>
          </p:nvSpPr>
          <p:spPr>
            <a:xfrm>
              <a:off x="6011661" y="4589485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Ellipse 126"/>
            <p:cNvSpPr>
              <a:spLocks noChangeAspect="1"/>
            </p:cNvSpPr>
            <p:nvPr/>
          </p:nvSpPr>
          <p:spPr>
            <a:xfrm>
              <a:off x="5775913" y="4735985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Ellipse 127"/>
            <p:cNvSpPr>
              <a:spLocks noChangeAspect="1"/>
            </p:cNvSpPr>
            <p:nvPr/>
          </p:nvSpPr>
          <p:spPr>
            <a:xfrm>
              <a:off x="6039107" y="4764310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Ellipse 128"/>
            <p:cNvSpPr>
              <a:spLocks noChangeAspect="1"/>
            </p:cNvSpPr>
            <p:nvPr/>
          </p:nvSpPr>
          <p:spPr>
            <a:xfrm>
              <a:off x="5900257" y="4564004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Ellipse 129"/>
            <p:cNvSpPr>
              <a:spLocks noChangeAspect="1"/>
            </p:cNvSpPr>
            <p:nvPr/>
          </p:nvSpPr>
          <p:spPr>
            <a:xfrm>
              <a:off x="6014902" y="4674930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Ellipse 130"/>
            <p:cNvSpPr>
              <a:spLocks noChangeAspect="1"/>
            </p:cNvSpPr>
            <p:nvPr/>
          </p:nvSpPr>
          <p:spPr>
            <a:xfrm>
              <a:off x="6099366" y="4622961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Ellipse 131"/>
            <p:cNvSpPr>
              <a:spLocks noChangeAspect="1"/>
            </p:cNvSpPr>
            <p:nvPr/>
          </p:nvSpPr>
          <p:spPr>
            <a:xfrm>
              <a:off x="5849155" y="5098121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Ellipse 132"/>
            <p:cNvSpPr>
              <a:spLocks noChangeAspect="1"/>
            </p:cNvSpPr>
            <p:nvPr/>
          </p:nvSpPr>
          <p:spPr>
            <a:xfrm>
              <a:off x="5957549" y="5035519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Ellipse 133"/>
            <p:cNvSpPr>
              <a:spLocks noChangeAspect="1"/>
            </p:cNvSpPr>
            <p:nvPr/>
          </p:nvSpPr>
          <p:spPr>
            <a:xfrm>
              <a:off x="6029982" y="5126726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uppieren 134"/>
          <p:cNvGrpSpPr/>
          <p:nvPr/>
        </p:nvGrpSpPr>
        <p:grpSpPr>
          <a:xfrm>
            <a:off x="4880873" y="3521074"/>
            <a:ext cx="510324" cy="695196"/>
            <a:chOff x="5684371" y="4564004"/>
            <a:chExt cx="593725" cy="808810"/>
          </a:xfrm>
        </p:grpSpPr>
        <p:sp>
          <p:nvSpPr>
            <p:cNvPr id="136" name="Ellipse 135"/>
            <p:cNvSpPr>
              <a:spLocks noChangeAspect="1"/>
            </p:cNvSpPr>
            <p:nvPr/>
          </p:nvSpPr>
          <p:spPr>
            <a:xfrm>
              <a:off x="5822180" y="4612486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ihandform 136"/>
            <p:cNvSpPr/>
            <p:nvPr/>
          </p:nvSpPr>
          <p:spPr>
            <a:xfrm>
              <a:off x="5684371" y="4652022"/>
              <a:ext cx="593725" cy="720792"/>
            </a:xfrm>
            <a:custGeom>
              <a:avLst/>
              <a:gdLst>
                <a:gd name="connsiteX0" fmla="*/ 0 w 593725"/>
                <a:gd name="connsiteY0" fmla="*/ 0 h 705015"/>
                <a:gd name="connsiteX1" fmla="*/ 34925 w 593725"/>
                <a:gd name="connsiteY1" fmla="*/ 327025 h 705015"/>
                <a:gd name="connsiteX2" fmla="*/ 139700 w 593725"/>
                <a:gd name="connsiteY2" fmla="*/ 593725 h 705015"/>
                <a:gd name="connsiteX3" fmla="*/ 269875 w 593725"/>
                <a:gd name="connsiteY3" fmla="*/ 704850 h 705015"/>
                <a:gd name="connsiteX4" fmla="*/ 441325 w 593725"/>
                <a:gd name="connsiteY4" fmla="*/ 612775 h 705015"/>
                <a:gd name="connsiteX5" fmla="*/ 536575 w 593725"/>
                <a:gd name="connsiteY5" fmla="*/ 390525 h 705015"/>
                <a:gd name="connsiteX6" fmla="*/ 593725 w 593725"/>
                <a:gd name="connsiteY6" fmla="*/ 12700 h 705015"/>
                <a:gd name="connsiteX0" fmla="*/ 0 w 593725"/>
                <a:gd name="connsiteY0" fmla="*/ 0 h 705015"/>
                <a:gd name="connsiteX1" fmla="*/ 34925 w 593725"/>
                <a:gd name="connsiteY1" fmla="*/ 327025 h 705015"/>
                <a:gd name="connsiteX2" fmla="*/ 139700 w 593725"/>
                <a:gd name="connsiteY2" fmla="*/ 593725 h 705015"/>
                <a:gd name="connsiteX3" fmla="*/ 298450 w 593725"/>
                <a:gd name="connsiteY3" fmla="*/ 704850 h 705015"/>
                <a:gd name="connsiteX4" fmla="*/ 441325 w 593725"/>
                <a:gd name="connsiteY4" fmla="*/ 612775 h 705015"/>
                <a:gd name="connsiteX5" fmla="*/ 536575 w 593725"/>
                <a:gd name="connsiteY5" fmla="*/ 390525 h 705015"/>
                <a:gd name="connsiteX6" fmla="*/ 593725 w 593725"/>
                <a:gd name="connsiteY6" fmla="*/ 12700 h 705015"/>
                <a:gd name="connsiteX0" fmla="*/ 0 w 593725"/>
                <a:gd name="connsiteY0" fmla="*/ 0 h 704917"/>
                <a:gd name="connsiteX1" fmla="*/ 34925 w 593725"/>
                <a:gd name="connsiteY1" fmla="*/ 327025 h 704917"/>
                <a:gd name="connsiteX2" fmla="*/ 139700 w 593725"/>
                <a:gd name="connsiteY2" fmla="*/ 593725 h 704917"/>
                <a:gd name="connsiteX3" fmla="*/ 298450 w 593725"/>
                <a:gd name="connsiteY3" fmla="*/ 704850 h 704917"/>
                <a:gd name="connsiteX4" fmla="*/ 447675 w 593725"/>
                <a:gd name="connsiteY4" fmla="*/ 606425 h 704917"/>
                <a:gd name="connsiteX5" fmla="*/ 536575 w 593725"/>
                <a:gd name="connsiteY5" fmla="*/ 390525 h 704917"/>
                <a:gd name="connsiteX6" fmla="*/ 593725 w 593725"/>
                <a:gd name="connsiteY6" fmla="*/ 12700 h 704917"/>
                <a:gd name="connsiteX0" fmla="*/ 0 w 593725"/>
                <a:gd name="connsiteY0" fmla="*/ 15875 h 720792"/>
                <a:gd name="connsiteX1" fmla="*/ 34925 w 593725"/>
                <a:gd name="connsiteY1" fmla="*/ 342900 h 720792"/>
                <a:gd name="connsiteX2" fmla="*/ 139700 w 593725"/>
                <a:gd name="connsiteY2" fmla="*/ 609600 h 720792"/>
                <a:gd name="connsiteX3" fmla="*/ 298450 w 593725"/>
                <a:gd name="connsiteY3" fmla="*/ 720725 h 720792"/>
                <a:gd name="connsiteX4" fmla="*/ 447675 w 593725"/>
                <a:gd name="connsiteY4" fmla="*/ 622300 h 720792"/>
                <a:gd name="connsiteX5" fmla="*/ 536575 w 593725"/>
                <a:gd name="connsiteY5" fmla="*/ 406400 h 720792"/>
                <a:gd name="connsiteX6" fmla="*/ 593725 w 593725"/>
                <a:gd name="connsiteY6" fmla="*/ 0 h 72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3725" h="720792">
                  <a:moveTo>
                    <a:pt x="0" y="15875"/>
                  </a:moveTo>
                  <a:cubicBezTo>
                    <a:pt x="5821" y="129910"/>
                    <a:pt x="11642" y="243946"/>
                    <a:pt x="34925" y="342900"/>
                  </a:cubicBezTo>
                  <a:cubicBezTo>
                    <a:pt x="58208" y="441854"/>
                    <a:pt x="95779" y="546629"/>
                    <a:pt x="139700" y="609600"/>
                  </a:cubicBezTo>
                  <a:cubicBezTo>
                    <a:pt x="183621" y="672571"/>
                    <a:pt x="247121" y="718608"/>
                    <a:pt x="298450" y="720725"/>
                  </a:cubicBezTo>
                  <a:cubicBezTo>
                    <a:pt x="349779" y="722842"/>
                    <a:pt x="407988" y="674688"/>
                    <a:pt x="447675" y="622300"/>
                  </a:cubicBezTo>
                  <a:cubicBezTo>
                    <a:pt x="487363" y="569913"/>
                    <a:pt x="512233" y="510117"/>
                    <a:pt x="536575" y="406400"/>
                  </a:cubicBezTo>
                  <a:cubicBezTo>
                    <a:pt x="560917" y="302683"/>
                    <a:pt x="577850" y="138906"/>
                    <a:pt x="593725" y="0"/>
                  </a:cubicBezTo>
                </a:path>
              </a:pathLst>
            </a:custGeom>
            <a:noFill/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8" name="Gerader Verbinder 137"/>
            <p:cNvCxnSpPr/>
            <p:nvPr/>
          </p:nvCxnSpPr>
          <p:spPr>
            <a:xfrm flipV="1">
              <a:off x="5819307" y="4733046"/>
              <a:ext cx="340130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r Verbinder 138"/>
            <p:cNvCxnSpPr/>
            <p:nvPr/>
          </p:nvCxnSpPr>
          <p:spPr>
            <a:xfrm flipV="1">
              <a:off x="5819307" y="5117221"/>
              <a:ext cx="340130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Ellipse 139"/>
            <p:cNvSpPr>
              <a:spLocks noChangeAspect="1"/>
            </p:cNvSpPr>
            <p:nvPr/>
          </p:nvSpPr>
          <p:spPr>
            <a:xfrm>
              <a:off x="5904808" y="4701783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Ellipse 140"/>
            <p:cNvSpPr>
              <a:spLocks noChangeAspect="1"/>
            </p:cNvSpPr>
            <p:nvPr/>
          </p:nvSpPr>
          <p:spPr>
            <a:xfrm>
              <a:off x="6011661" y="4589485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Ellipse 141"/>
            <p:cNvSpPr>
              <a:spLocks noChangeAspect="1"/>
            </p:cNvSpPr>
            <p:nvPr/>
          </p:nvSpPr>
          <p:spPr>
            <a:xfrm>
              <a:off x="5775913" y="4735985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Ellipse 142"/>
            <p:cNvSpPr>
              <a:spLocks noChangeAspect="1"/>
            </p:cNvSpPr>
            <p:nvPr/>
          </p:nvSpPr>
          <p:spPr>
            <a:xfrm>
              <a:off x="6039107" y="4764310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Ellipse 143"/>
            <p:cNvSpPr>
              <a:spLocks noChangeAspect="1"/>
            </p:cNvSpPr>
            <p:nvPr/>
          </p:nvSpPr>
          <p:spPr>
            <a:xfrm>
              <a:off x="5900257" y="4564004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Ellipse 144"/>
            <p:cNvSpPr>
              <a:spLocks noChangeAspect="1"/>
            </p:cNvSpPr>
            <p:nvPr/>
          </p:nvSpPr>
          <p:spPr>
            <a:xfrm>
              <a:off x="6014902" y="4674930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Ellipse 145"/>
            <p:cNvSpPr>
              <a:spLocks noChangeAspect="1"/>
            </p:cNvSpPr>
            <p:nvPr/>
          </p:nvSpPr>
          <p:spPr>
            <a:xfrm>
              <a:off x="6099366" y="4622961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Ellipse 146"/>
            <p:cNvSpPr>
              <a:spLocks noChangeAspect="1"/>
            </p:cNvSpPr>
            <p:nvPr/>
          </p:nvSpPr>
          <p:spPr>
            <a:xfrm>
              <a:off x="5849155" y="5098121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Ellipse 147"/>
            <p:cNvSpPr>
              <a:spLocks noChangeAspect="1"/>
            </p:cNvSpPr>
            <p:nvPr/>
          </p:nvSpPr>
          <p:spPr>
            <a:xfrm>
              <a:off x="5957549" y="5035519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Ellipse 148"/>
            <p:cNvSpPr>
              <a:spLocks noChangeAspect="1"/>
            </p:cNvSpPr>
            <p:nvPr/>
          </p:nvSpPr>
          <p:spPr>
            <a:xfrm>
              <a:off x="6029982" y="5126726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3" name="Pfeil nach rechts 152"/>
          <p:cNvSpPr/>
          <p:nvPr/>
        </p:nvSpPr>
        <p:spPr>
          <a:xfrm>
            <a:off x="4921859" y="2890279"/>
            <a:ext cx="514644" cy="27203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Pfeil nach rechts 153"/>
          <p:cNvSpPr/>
          <p:nvPr/>
        </p:nvSpPr>
        <p:spPr>
          <a:xfrm>
            <a:off x="2695413" y="2888264"/>
            <a:ext cx="467858" cy="27203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uppieren 82"/>
          <p:cNvGrpSpPr/>
          <p:nvPr/>
        </p:nvGrpSpPr>
        <p:grpSpPr>
          <a:xfrm>
            <a:off x="2168665" y="3675570"/>
            <a:ext cx="3745543" cy="502780"/>
            <a:chOff x="2168665" y="3675570"/>
            <a:chExt cx="3745543" cy="502780"/>
          </a:xfrm>
        </p:grpSpPr>
        <p:grpSp>
          <p:nvGrpSpPr>
            <p:cNvPr id="84" name="Gruppieren 83"/>
            <p:cNvGrpSpPr/>
            <p:nvPr/>
          </p:nvGrpSpPr>
          <p:grpSpPr>
            <a:xfrm>
              <a:off x="2168665" y="3745675"/>
              <a:ext cx="3745543" cy="432675"/>
              <a:chOff x="2359786" y="3647138"/>
              <a:chExt cx="2952014" cy="572587"/>
            </a:xfrm>
          </p:grpSpPr>
          <p:cxnSp>
            <p:nvCxnSpPr>
              <p:cNvPr id="86" name="Gerader Verbinder 85"/>
              <p:cNvCxnSpPr/>
              <p:nvPr/>
            </p:nvCxnSpPr>
            <p:spPr>
              <a:xfrm>
                <a:off x="2359789" y="4219725"/>
                <a:ext cx="276036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r Verbinder 102"/>
              <p:cNvCxnSpPr/>
              <p:nvPr/>
            </p:nvCxnSpPr>
            <p:spPr>
              <a:xfrm>
                <a:off x="2359786" y="3654405"/>
                <a:ext cx="276036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r Verbinder 103"/>
              <p:cNvCxnSpPr/>
              <p:nvPr/>
            </p:nvCxnSpPr>
            <p:spPr>
              <a:xfrm>
                <a:off x="3260416" y="4212458"/>
                <a:ext cx="276036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r Verbinder 104"/>
              <p:cNvCxnSpPr/>
              <p:nvPr/>
            </p:nvCxnSpPr>
            <p:spPr>
              <a:xfrm>
                <a:off x="3260416" y="3647138"/>
                <a:ext cx="276036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Gerader Verbinder 105"/>
              <p:cNvCxnSpPr/>
              <p:nvPr/>
            </p:nvCxnSpPr>
            <p:spPr>
              <a:xfrm>
                <a:off x="4128845" y="4219725"/>
                <a:ext cx="276036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r Verbinder 106"/>
              <p:cNvCxnSpPr/>
              <p:nvPr/>
            </p:nvCxnSpPr>
            <p:spPr>
              <a:xfrm>
                <a:off x="4128845" y="3654405"/>
                <a:ext cx="276036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r Verbinder 109"/>
              <p:cNvCxnSpPr/>
              <p:nvPr/>
            </p:nvCxnSpPr>
            <p:spPr>
              <a:xfrm>
                <a:off x="5035764" y="4219725"/>
                <a:ext cx="276036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r Verbinder 110"/>
              <p:cNvCxnSpPr/>
              <p:nvPr/>
            </p:nvCxnSpPr>
            <p:spPr>
              <a:xfrm>
                <a:off x="5035764" y="3654405"/>
                <a:ext cx="276036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Ellipse 84"/>
            <p:cNvSpPr>
              <a:spLocks noChangeAspect="1"/>
            </p:cNvSpPr>
            <p:nvPr/>
          </p:nvSpPr>
          <p:spPr>
            <a:xfrm>
              <a:off x="3417728" y="3675570"/>
              <a:ext cx="150297" cy="150297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214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-0.00104 0.05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uppieren 150"/>
          <p:cNvGrpSpPr/>
          <p:nvPr/>
        </p:nvGrpSpPr>
        <p:grpSpPr>
          <a:xfrm>
            <a:off x="1176544" y="3644515"/>
            <a:ext cx="6344396" cy="1155719"/>
            <a:chOff x="1155202" y="4605533"/>
            <a:chExt cx="5817098" cy="1155719"/>
          </a:xfrm>
        </p:grpSpPr>
        <p:sp>
          <p:nvSpPr>
            <p:cNvPr id="117" name="Rechteck 116"/>
            <p:cNvSpPr/>
            <p:nvPr/>
          </p:nvSpPr>
          <p:spPr>
            <a:xfrm>
              <a:off x="3220758" y="4813857"/>
              <a:ext cx="605064" cy="6726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ihandform 115"/>
            <p:cNvSpPr/>
            <p:nvPr/>
          </p:nvSpPr>
          <p:spPr>
            <a:xfrm>
              <a:off x="3322823" y="4862985"/>
              <a:ext cx="3448130" cy="589533"/>
            </a:xfrm>
            <a:custGeom>
              <a:avLst/>
              <a:gdLst>
                <a:gd name="connsiteX0" fmla="*/ 0 w 2548890"/>
                <a:gd name="connsiteY0" fmla="*/ 331492 h 514377"/>
                <a:gd name="connsiteX1" fmla="*/ 91440 w 2548890"/>
                <a:gd name="connsiteY1" fmla="*/ 365782 h 514377"/>
                <a:gd name="connsiteX2" fmla="*/ 342900 w 2548890"/>
                <a:gd name="connsiteY2" fmla="*/ 182902 h 514377"/>
                <a:gd name="connsiteX3" fmla="*/ 548640 w 2548890"/>
                <a:gd name="connsiteY3" fmla="*/ 22882 h 514377"/>
                <a:gd name="connsiteX4" fmla="*/ 902970 w 2548890"/>
                <a:gd name="connsiteY4" fmla="*/ 514372 h 514377"/>
                <a:gd name="connsiteX5" fmla="*/ 1268730 w 2548890"/>
                <a:gd name="connsiteY5" fmla="*/ 34312 h 514377"/>
                <a:gd name="connsiteX6" fmla="*/ 1554480 w 2548890"/>
                <a:gd name="connsiteY6" fmla="*/ 502942 h 514377"/>
                <a:gd name="connsiteX7" fmla="*/ 1954530 w 2548890"/>
                <a:gd name="connsiteY7" fmla="*/ 22 h 514377"/>
                <a:gd name="connsiteX8" fmla="*/ 2274570 w 2548890"/>
                <a:gd name="connsiteY8" fmla="*/ 480082 h 514377"/>
                <a:gd name="connsiteX9" fmla="*/ 2548890 w 2548890"/>
                <a:gd name="connsiteY9" fmla="*/ 68602 h 514377"/>
                <a:gd name="connsiteX0" fmla="*/ 0 w 2548890"/>
                <a:gd name="connsiteY0" fmla="*/ 331492 h 518627"/>
                <a:gd name="connsiteX1" fmla="*/ 91440 w 2548890"/>
                <a:gd name="connsiteY1" fmla="*/ 365782 h 518627"/>
                <a:gd name="connsiteX2" fmla="*/ 342900 w 2548890"/>
                <a:gd name="connsiteY2" fmla="*/ 182902 h 518627"/>
                <a:gd name="connsiteX3" fmla="*/ 548640 w 2548890"/>
                <a:gd name="connsiteY3" fmla="*/ 22882 h 518627"/>
                <a:gd name="connsiteX4" fmla="*/ 702680 w 2548890"/>
                <a:gd name="connsiteY4" fmla="*/ 255948 h 518627"/>
                <a:gd name="connsiteX5" fmla="*/ 902970 w 2548890"/>
                <a:gd name="connsiteY5" fmla="*/ 514372 h 518627"/>
                <a:gd name="connsiteX6" fmla="*/ 1268730 w 2548890"/>
                <a:gd name="connsiteY6" fmla="*/ 34312 h 518627"/>
                <a:gd name="connsiteX7" fmla="*/ 1554480 w 2548890"/>
                <a:gd name="connsiteY7" fmla="*/ 502942 h 518627"/>
                <a:gd name="connsiteX8" fmla="*/ 1954530 w 2548890"/>
                <a:gd name="connsiteY8" fmla="*/ 22 h 518627"/>
                <a:gd name="connsiteX9" fmla="*/ 2274570 w 2548890"/>
                <a:gd name="connsiteY9" fmla="*/ 480082 h 518627"/>
                <a:gd name="connsiteX10" fmla="*/ 2548890 w 2548890"/>
                <a:gd name="connsiteY10" fmla="*/ 68602 h 518627"/>
                <a:gd name="connsiteX0" fmla="*/ 0 w 2548890"/>
                <a:gd name="connsiteY0" fmla="*/ 331492 h 523868"/>
                <a:gd name="connsiteX1" fmla="*/ 91440 w 2548890"/>
                <a:gd name="connsiteY1" fmla="*/ 365782 h 523868"/>
                <a:gd name="connsiteX2" fmla="*/ 342900 w 2548890"/>
                <a:gd name="connsiteY2" fmla="*/ 182902 h 523868"/>
                <a:gd name="connsiteX3" fmla="*/ 548640 w 2548890"/>
                <a:gd name="connsiteY3" fmla="*/ 22882 h 523868"/>
                <a:gd name="connsiteX4" fmla="*/ 739014 w 2548890"/>
                <a:gd name="connsiteY4" fmla="*/ 328615 h 523868"/>
                <a:gd name="connsiteX5" fmla="*/ 902970 w 2548890"/>
                <a:gd name="connsiteY5" fmla="*/ 514372 h 523868"/>
                <a:gd name="connsiteX6" fmla="*/ 1268730 w 2548890"/>
                <a:gd name="connsiteY6" fmla="*/ 34312 h 523868"/>
                <a:gd name="connsiteX7" fmla="*/ 1554480 w 2548890"/>
                <a:gd name="connsiteY7" fmla="*/ 502942 h 523868"/>
                <a:gd name="connsiteX8" fmla="*/ 1954530 w 2548890"/>
                <a:gd name="connsiteY8" fmla="*/ 22 h 523868"/>
                <a:gd name="connsiteX9" fmla="*/ 2274570 w 2548890"/>
                <a:gd name="connsiteY9" fmla="*/ 480082 h 523868"/>
                <a:gd name="connsiteX10" fmla="*/ 2548890 w 2548890"/>
                <a:gd name="connsiteY10" fmla="*/ 68602 h 523868"/>
                <a:gd name="connsiteX0" fmla="*/ 0 w 2548890"/>
                <a:gd name="connsiteY0" fmla="*/ 331492 h 576285"/>
                <a:gd name="connsiteX1" fmla="*/ 91440 w 2548890"/>
                <a:gd name="connsiteY1" fmla="*/ 365782 h 576285"/>
                <a:gd name="connsiteX2" fmla="*/ 342900 w 2548890"/>
                <a:gd name="connsiteY2" fmla="*/ 182902 h 576285"/>
                <a:gd name="connsiteX3" fmla="*/ 548640 w 2548890"/>
                <a:gd name="connsiteY3" fmla="*/ 22882 h 576285"/>
                <a:gd name="connsiteX4" fmla="*/ 739014 w 2548890"/>
                <a:gd name="connsiteY4" fmla="*/ 328615 h 576285"/>
                <a:gd name="connsiteX5" fmla="*/ 933248 w 2548890"/>
                <a:gd name="connsiteY5" fmla="*/ 568873 h 576285"/>
                <a:gd name="connsiteX6" fmla="*/ 1268730 w 2548890"/>
                <a:gd name="connsiteY6" fmla="*/ 34312 h 576285"/>
                <a:gd name="connsiteX7" fmla="*/ 1554480 w 2548890"/>
                <a:gd name="connsiteY7" fmla="*/ 502942 h 576285"/>
                <a:gd name="connsiteX8" fmla="*/ 1954530 w 2548890"/>
                <a:gd name="connsiteY8" fmla="*/ 22 h 576285"/>
                <a:gd name="connsiteX9" fmla="*/ 2274570 w 2548890"/>
                <a:gd name="connsiteY9" fmla="*/ 480082 h 576285"/>
                <a:gd name="connsiteX10" fmla="*/ 2548890 w 2548890"/>
                <a:gd name="connsiteY10" fmla="*/ 68602 h 576285"/>
                <a:gd name="connsiteX0" fmla="*/ 0 w 2548890"/>
                <a:gd name="connsiteY0" fmla="*/ 331492 h 568881"/>
                <a:gd name="connsiteX1" fmla="*/ 91440 w 2548890"/>
                <a:gd name="connsiteY1" fmla="*/ 365782 h 568881"/>
                <a:gd name="connsiteX2" fmla="*/ 342900 w 2548890"/>
                <a:gd name="connsiteY2" fmla="*/ 182902 h 568881"/>
                <a:gd name="connsiteX3" fmla="*/ 548640 w 2548890"/>
                <a:gd name="connsiteY3" fmla="*/ 22882 h 568881"/>
                <a:gd name="connsiteX4" fmla="*/ 739014 w 2548890"/>
                <a:gd name="connsiteY4" fmla="*/ 328615 h 568881"/>
                <a:gd name="connsiteX5" fmla="*/ 933248 w 2548890"/>
                <a:gd name="connsiteY5" fmla="*/ 568873 h 568881"/>
                <a:gd name="connsiteX6" fmla="*/ 1268730 w 2548890"/>
                <a:gd name="connsiteY6" fmla="*/ 34312 h 568881"/>
                <a:gd name="connsiteX7" fmla="*/ 1554480 w 2548890"/>
                <a:gd name="connsiteY7" fmla="*/ 502942 h 568881"/>
                <a:gd name="connsiteX8" fmla="*/ 1954530 w 2548890"/>
                <a:gd name="connsiteY8" fmla="*/ 22 h 568881"/>
                <a:gd name="connsiteX9" fmla="*/ 2274570 w 2548890"/>
                <a:gd name="connsiteY9" fmla="*/ 480082 h 568881"/>
                <a:gd name="connsiteX10" fmla="*/ 2548890 w 2548890"/>
                <a:gd name="connsiteY10" fmla="*/ 68602 h 568881"/>
                <a:gd name="connsiteX0" fmla="*/ 0 w 2548890"/>
                <a:gd name="connsiteY0" fmla="*/ 331492 h 823214"/>
                <a:gd name="connsiteX1" fmla="*/ 91440 w 2548890"/>
                <a:gd name="connsiteY1" fmla="*/ 365782 h 823214"/>
                <a:gd name="connsiteX2" fmla="*/ 342900 w 2548890"/>
                <a:gd name="connsiteY2" fmla="*/ 182902 h 823214"/>
                <a:gd name="connsiteX3" fmla="*/ 548640 w 2548890"/>
                <a:gd name="connsiteY3" fmla="*/ 22882 h 823214"/>
                <a:gd name="connsiteX4" fmla="*/ 739014 w 2548890"/>
                <a:gd name="connsiteY4" fmla="*/ 328615 h 823214"/>
                <a:gd name="connsiteX5" fmla="*/ 945359 w 2548890"/>
                <a:gd name="connsiteY5" fmla="*/ 823209 h 823214"/>
                <a:gd name="connsiteX6" fmla="*/ 1268730 w 2548890"/>
                <a:gd name="connsiteY6" fmla="*/ 34312 h 823214"/>
                <a:gd name="connsiteX7" fmla="*/ 1554480 w 2548890"/>
                <a:gd name="connsiteY7" fmla="*/ 502942 h 823214"/>
                <a:gd name="connsiteX8" fmla="*/ 1954530 w 2548890"/>
                <a:gd name="connsiteY8" fmla="*/ 22 h 823214"/>
                <a:gd name="connsiteX9" fmla="*/ 2274570 w 2548890"/>
                <a:gd name="connsiteY9" fmla="*/ 480082 h 823214"/>
                <a:gd name="connsiteX10" fmla="*/ 2548890 w 2548890"/>
                <a:gd name="connsiteY10" fmla="*/ 68602 h 823214"/>
                <a:gd name="connsiteX0" fmla="*/ 0 w 2548890"/>
                <a:gd name="connsiteY0" fmla="*/ 427539 h 926212"/>
                <a:gd name="connsiteX1" fmla="*/ 91440 w 2548890"/>
                <a:gd name="connsiteY1" fmla="*/ 461829 h 926212"/>
                <a:gd name="connsiteX2" fmla="*/ 342900 w 2548890"/>
                <a:gd name="connsiteY2" fmla="*/ 278949 h 926212"/>
                <a:gd name="connsiteX3" fmla="*/ 548640 w 2548890"/>
                <a:gd name="connsiteY3" fmla="*/ 118929 h 926212"/>
                <a:gd name="connsiteX4" fmla="*/ 739014 w 2548890"/>
                <a:gd name="connsiteY4" fmla="*/ 424662 h 926212"/>
                <a:gd name="connsiteX5" fmla="*/ 945359 w 2548890"/>
                <a:gd name="connsiteY5" fmla="*/ 919256 h 926212"/>
                <a:gd name="connsiteX6" fmla="*/ 1286897 w 2548890"/>
                <a:gd name="connsiteY6" fmla="*/ 3191 h 926212"/>
                <a:gd name="connsiteX7" fmla="*/ 1554480 w 2548890"/>
                <a:gd name="connsiteY7" fmla="*/ 598989 h 926212"/>
                <a:gd name="connsiteX8" fmla="*/ 1954530 w 2548890"/>
                <a:gd name="connsiteY8" fmla="*/ 96069 h 926212"/>
                <a:gd name="connsiteX9" fmla="*/ 2274570 w 2548890"/>
                <a:gd name="connsiteY9" fmla="*/ 576129 h 926212"/>
                <a:gd name="connsiteX10" fmla="*/ 2548890 w 2548890"/>
                <a:gd name="connsiteY10" fmla="*/ 164649 h 926212"/>
                <a:gd name="connsiteX0" fmla="*/ 0 w 2548890"/>
                <a:gd name="connsiteY0" fmla="*/ 424350 h 923023"/>
                <a:gd name="connsiteX1" fmla="*/ 91440 w 2548890"/>
                <a:gd name="connsiteY1" fmla="*/ 458640 h 923023"/>
                <a:gd name="connsiteX2" fmla="*/ 342900 w 2548890"/>
                <a:gd name="connsiteY2" fmla="*/ 275760 h 923023"/>
                <a:gd name="connsiteX3" fmla="*/ 548640 w 2548890"/>
                <a:gd name="connsiteY3" fmla="*/ 115740 h 923023"/>
                <a:gd name="connsiteX4" fmla="*/ 739014 w 2548890"/>
                <a:gd name="connsiteY4" fmla="*/ 421473 h 923023"/>
                <a:gd name="connsiteX5" fmla="*/ 945359 w 2548890"/>
                <a:gd name="connsiteY5" fmla="*/ 916067 h 923023"/>
                <a:gd name="connsiteX6" fmla="*/ 1286897 w 2548890"/>
                <a:gd name="connsiteY6" fmla="*/ 2 h 923023"/>
                <a:gd name="connsiteX7" fmla="*/ 1554480 w 2548890"/>
                <a:gd name="connsiteY7" fmla="*/ 595800 h 923023"/>
                <a:gd name="connsiteX8" fmla="*/ 1954530 w 2548890"/>
                <a:gd name="connsiteY8" fmla="*/ 92880 h 923023"/>
                <a:gd name="connsiteX9" fmla="*/ 2274570 w 2548890"/>
                <a:gd name="connsiteY9" fmla="*/ 572940 h 923023"/>
                <a:gd name="connsiteX10" fmla="*/ 2548890 w 2548890"/>
                <a:gd name="connsiteY10" fmla="*/ 161460 h 923023"/>
                <a:gd name="connsiteX0" fmla="*/ 0 w 2548890"/>
                <a:gd name="connsiteY0" fmla="*/ 424351 h 923024"/>
                <a:gd name="connsiteX1" fmla="*/ 91440 w 2548890"/>
                <a:gd name="connsiteY1" fmla="*/ 458641 h 923024"/>
                <a:gd name="connsiteX2" fmla="*/ 342900 w 2548890"/>
                <a:gd name="connsiteY2" fmla="*/ 275761 h 923024"/>
                <a:gd name="connsiteX3" fmla="*/ 548640 w 2548890"/>
                <a:gd name="connsiteY3" fmla="*/ 115741 h 923024"/>
                <a:gd name="connsiteX4" fmla="*/ 739014 w 2548890"/>
                <a:gd name="connsiteY4" fmla="*/ 421474 h 923024"/>
                <a:gd name="connsiteX5" fmla="*/ 945359 w 2548890"/>
                <a:gd name="connsiteY5" fmla="*/ 916068 h 923024"/>
                <a:gd name="connsiteX6" fmla="*/ 1286897 w 2548890"/>
                <a:gd name="connsiteY6" fmla="*/ 3 h 923024"/>
                <a:gd name="connsiteX7" fmla="*/ 1630175 w 2548890"/>
                <a:gd name="connsiteY7" fmla="*/ 904638 h 923024"/>
                <a:gd name="connsiteX8" fmla="*/ 1954530 w 2548890"/>
                <a:gd name="connsiteY8" fmla="*/ 92881 h 923024"/>
                <a:gd name="connsiteX9" fmla="*/ 2274570 w 2548890"/>
                <a:gd name="connsiteY9" fmla="*/ 572941 h 923024"/>
                <a:gd name="connsiteX10" fmla="*/ 2548890 w 2548890"/>
                <a:gd name="connsiteY10" fmla="*/ 161461 h 923024"/>
                <a:gd name="connsiteX0" fmla="*/ 0 w 2548890"/>
                <a:gd name="connsiteY0" fmla="*/ 424351 h 923024"/>
                <a:gd name="connsiteX1" fmla="*/ 91440 w 2548890"/>
                <a:gd name="connsiteY1" fmla="*/ 458641 h 923024"/>
                <a:gd name="connsiteX2" fmla="*/ 342900 w 2548890"/>
                <a:gd name="connsiteY2" fmla="*/ 275761 h 923024"/>
                <a:gd name="connsiteX3" fmla="*/ 548640 w 2548890"/>
                <a:gd name="connsiteY3" fmla="*/ 115741 h 923024"/>
                <a:gd name="connsiteX4" fmla="*/ 739014 w 2548890"/>
                <a:gd name="connsiteY4" fmla="*/ 421474 h 923024"/>
                <a:gd name="connsiteX5" fmla="*/ 945359 w 2548890"/>
                <a:gd name="connsiteY5" fmla="*/ 916068 h 923024"/>
                <a:gd name="connsiteX6" fmla="*/ 1286897 w 2548890"/>
                <a:gd name="connsiteY6" fmla="*/ 3 h 923024"/>
                <a:gd name="connsiteX7" fmla="*/ 1630175 w 2548890"/>
                <a:gd name="connsiteY7" fmla="*/ 904638 h 923024"/>
                <a:gd name="connsiteX8" fmla="*/ 1954530 w 2548890"/>
                <a:gd name="connsiteY8" fmla="*/ 92881 h 923024"/>
                <a:gd name="connsiteX9" fmla="*/ 2274570 w 2548890"/>
                <a:gd name="connsiteY9" fmla="*/ 572941 h 923024"/>
                <a:gd name="connsiteX10" fmla="*/ 2548890 w 2548890"/>
                <a:gd name="connsiteY10" fmla="*/ 161461 h 923024"/>
                <a:gd name="connsiteX0" fmla="*/ 0 w 2548890"/>
                <a:gd name="connsiteY0" fmla="*/ 424351 h 923024"/>
                <a:gd name="connsiteX1" fmla="*/ 91440 w 2548890"/>
                <a:gd name="connsiteY1" fmla="*/ 458641 h 923024"/>
                <a:gd name="connsiteX2" fmla="*/ 342900 w 2548890"/>
                <a:gd name="connsiteY2" fmla="*/ 275761 h 923024"/>
                <a:gd name="connsiteX3" fmla="*/ 548640 w 2548890"/>
                <a:gd name="connsiteY3" fmla="*/ 115741 h 923024"/>
                <a:gd name="connsiteX4" fmla="*/ 739014 w 2548890"/>
                <a:gd name="connsiteY4" fmla="*/ 421474 h 923024"/>
                <a:gd name="connsiteX5" fmla="*/ 945359 w 2548890"/>
                <a:gd name="connsiteY5" fmla="*/ 916068 h 923024"/>
                <a:gd name="connsiteX6" fmla="*/ 1286897 w 2548890"/>
                <a:gd name="connsiteY6" fmla="*/ 3 h 923024"/>
                <a:gd name="connsiteX7" fmla="*/ 1630175 w 2548890"/>
                <a:gd name="connsiteY7" fmla="*/ 904638 h 923024"/>
                <a:gd name="connsiteX8" fmla="*/ 1954530 w 2548890"/>
                <a:gd name="connsiteY8" fmla="*/ 92881 h 923024"/>
                <a:gd name="connsiteX9" fmla="*/ 2274570 w 2548890"/>
                <a:gd name="connsiteY9" fmla="*/ 572941 h 923024"/>
                <a:gd name="connsiteX10" fmla="*/ 2548890 w 2548890"/>
                <a:gd name="connsiteY10" fmla="*/ 161461 h 923024"/>
                <a:gd name="connsiteX0" fmla="*/ 0 w 2548890"/>
                <a:gd name="connsiteY0" fmla="*/ 427379 h 926141"/>
                <a:gd name="connsiteX1" fmla="*/ 91440 w 2548890"/>
                <a:gd name="connsiteY1" fmla="*/ 461669 h 926141"/>
                <a:gd name="connsiteX2" fmla="*/ 342900 w 2548890"/>
                <a:gd name="connsiteY2" fmla="*/ 278789 h 926141"/>
                <a:gd name="connsiteX3" fmla="*/ 548640 w 2548890"/>
                <a:gd name="connsiteY3" fmla="*/ 118769 h 926141"/>
                <a:gd name="connsiteX4" fmla="*/ 739014 w 2548890"/>
                <a:gd name="connsiteY4" fmla="*/ 424502 h 926141"/>
                <a:gd name="connsiteX5" fmla="*/ 945359 w 2548890"/>
                <a:gd name="connsiteY5" fmla="*/ 919096 h 926141"/>
                <a:gd name="connsiteX6" fmla="*/ 1220285 w 2548890"/>
                <a:gd name="connsiteY6" fmla="*/ 3 h 926141"/>
                <a:gd name="connsiteX7" fmla="*/ 1630175 w 2548890"/>
                <a:gd name="connsiteY7" fmla="*/ 907666 h 926141"/>
                <a:gd name="connsiteX8" fmla="*/ 1954530 w 2548890"/>
                <a:gd name="connsiteY8" fmla="*/ 95909 h 926141"/>
                <a:gd name="connsiteX9" fmla="*/ 2274570 w 2548890"/>
                <a:gd name="connsiteY9" fmla="*/ 575969 h 926141"/>
                <a:gd name="connsiteX10" fmla="*/ 2548890 w 2548890"/>
                <a:gd name="connsiteY10" fmla="*/ 164489 h 926141"/>
                <a:gd name="connsiteX0" fmla="*/ 0 w 2548890"/>
                <a:gd name="connsiteY0" fmla="*/ 427377 h 917178"/>
                <a:gd name="connsiteX1" fmla="*/ 91440 w 2548890"/>
                <a:gd name="connsiteY1" fmla="*/ 461667 h 917178"/>
                <a:gd name="connsiteX2" fmla="*/ 342900 w 2548890"/>
                <a:gd name="connsiteY2" fmla="*/ 278787 h 917178"/>
                <a:gd name="connsiteX3" fmla="*/ 548640 w 2548890"/>
                <a:gd name="connsiteY3" fmla="*/ 118767 h 917178"/>
                <a:gd name="connsiteX4" fmla="*/ 739014 w 2548890"/>
                <a:gd name="connsiteY4" fmla="*/ 424500 h 917178"/>
                <a:gd name="connsiteX5" fmla="*/ 772774 w 2548890"/>
                <a:gd name="connsiteY5" fmla="*/ 910011 h 917178"/>
                <a:gd name="connsiteX6" fmla="*/ 1220285 w 2548890"/>
                <a:gd name="connsiteY6" fmla="*/ 1 h 917178"/>
                <a:gd name="connsiteX7" fmla="*/ 1630175 w 2548890"/>
                <a:gd name="connsiteY7" fmla="*/ 907664 h 917178"/>
                <a:gd name="connsiteX8" fmla="*/ 1954530 w 2548890"/>
                <a:gd name="connsiteY8" fmla="*/ 95907 h 917178"/>
                <a:gd name="connsiteX9" fmla="*/ 2274570 w 2548890"/>
                <a:gd name="connsiteY9" fmla="*/ 575967 h 917178"/>
                <a:gd name="connsiteX10" fmla="*/ 2548890 w 2548890"/>
                <a:gd name="connsiteY10" fmla="*/ 164487 h 917178"/>
                <a:gd name="connsiteX0" fmla="*/ 0 w 2548890"/>
                <a:gd name="connsiteY0" fmla="*/ 427377 h 910103"/>
                <a:gd name="connsiteX1" fmla="*/ 91440 w 2548890"/>
                <a:gd name="connsiteY1" fmla="*/ 461667 h 910103"/>
                <a:gd name="connsiteX2" fmla="*/ 342900 w 2548890"/>
                <a:gd name="connsiteY2" fmla="*/ 278787 h 910103"/>
                <a:gd name="connsiteX3" fmla="*/ 548640 w 2548890"/>
                <a:gd name="connsiteY3" fmla="*/ 118767 h 910103"/>
                <a:gd name="connsiteX4" fmla="*/ 739014 w 2548890"/>
                <a:gd name="connsiteY4" fmla="*/ 424500 h 910103"/>
                <a:gd name="connsiteX5" fmla="*/ 772774 w 2548890"/>
                <a:gd name="connsiteY5" fmla="*/ 910011 h 910103"/>
                <a:gd name="connsiteX6" fmla="*/ 1220285 w 2548890"/>
                <a:gd name="connsiteY6" fmla="*/ 1 h 910103"/>
                <a:gd name="connsiteX7" fmla="*/ 1630175 w 2548890"/>
                <a:gd name="connsiteY7" fmla="*/ 907664 h 910103"/>
                <a:gd name="connsiteX8" fmla="*/ 1954530 w 2548890"/>
                <a:gd name="connsiteY8" fmla="*/ 95907 h 910103"/>
                <a:gd name="connsiteX9" fmla="*/ 2274570 w 2548890"/>
                <a:gd name="connsiteY9" fmla="*/ 575967 h 910103"/>
                <a:gd name="connsiteX10" fmla="*/ 2548890 w 2548890"/>
                <a:gd name="connsiteY10" fmla="*/ 164487 h 910103"/>
                <a:gd name="connsiteX0" fmla="*/ 0 w 2548890"/>
                <a:gd name="connsiteY0" fmla="*/ 427377 h 910419"/>
                <a:gd name="connsiteX1" fmla="*/ 91440 w 2548890"/>
                <a:gd name="connsiteY1" fmla="*/ 461667 h 910419"/>
                <a:gd name="connsiteX2" fmla="*/ 342900 w 2548890"/>
                <a:gd name="connsiteY2" fmla="*/ 278787 h 910419"/>
                <a:gd name="connsiteX3" fmla="*/ 548640 w 2548890"/>
                <a:gd name="connsiteY3" fmla="*/ 118767 h 910419"/>
                <a:gd name="connsiteX4" fmla="*/ 772774 w 2548890"/>
                <a:gd name="connsiteY4" fmla="*/ 910011 h 910419"/>
                <a:gd name="connsiteX5" fmla="*/ 1220285 w 2548890"/>
                <a:gd name="connsiteY5" fmla="*/ 1 h 910419"/>
                <a:gd name="connsiteX6" fmla="*/ 1630175 w 2548890"/>
                <a:gd name="connsiteY6" fmla="*/ 907664 h 910419"/>
                <a:gd name="connsiteX7" fmla="*/ 1954530 w 2548890"/>
                <a:gd name="connsiteY7" fmla="*/ 95907 h 910419"/>
                <a:gd name="connsiteX8" fmla="*/ 2274570 w 2548890"/>
                <a:gd name="connsiteY8" fmla="*/ 575967 h 910419"/>
                <a:gd name="connsiteX9" fmla="*/ 2548890 w 2548890"/>
                <a:gd name="connsiteY9" fmla="*/ 164487 h 910419"/>
                <a:gd name="connsiteX0" fmla="*/ 0 w 2548890"/>
                <a:gd name="connsiteY0" fmla="*/ 462893 h 945531"/>
                <a:gd name="connsiteX1" fmla="*/ 91440 w 2548890"/>
                <a:gd name="connsiteY1" fmla="*/ 497183 h 945531"/>
                <a:gd name="connsiteX2" fmla="*/ 342900 w 2548890"/>
                <a:gd name="connsiteY2" fmla="*/ 314303 h 945531"/>
                <a:gd name="connsiteX3" fmla="*/ 306414 w 2548890"/>
                <a:gd name="connsiteY3" fmla="*/ 21059 h 945531"/>
                <a:gd name="connsiteX4" fmla="*/ 772774 w 2548890"/>
                <a:gd name="connsiteY4" fmla="*/ 945527 h 945531"/>
                <a:gd name="connsiteX5" fmla="*/ 1220285 w 2548890"/>
                <a:gd name="connsiteY5" fmla="*/ 35517 h 945531"/>
                <a:gd name="connsiteX6" fmla="*/ 1630175 w 2548890"/>
                <a:gd name="connsiteY6" fmla="*/ 943180 h 945531"/>
                <a:gd name="connsiteX7" fmla="*/ 1954530 w 2548890"/>
                <a:gd name="connsiteY7" fmla="*/ 131423 h 945531"/>
                <a:gd name="connsiteX8" fmla="*/ 2274570 w 2548890"/>
                <a:gd name="connsiteY8" fmla="*/ 611483 h 945531"/>
                <a:gd name="connsiteX9" fmla="*/ 2548890 w 2548890"/>
                <a:gd name="connsiteY9" fmla="*/ 200003 h 945531"/>
                <a:gd name="connsiteX0" fmla="*/ 0 w 2548890"/>
                <a:gd name="connsiteY0" fmla="*/ 441852 h 924490"/>
                <a:gd name="connsiteX1" fmla="*/ 91440 w 2548890"/>
                <a:gd name="connsiteY1" fmla="*/ 476142 h 924490"/>
                <a:gd name="connsiteX2" fmla="*/ 342900 w 2548890"/>
                <a:gd name="connsiteY2" fmla="*/ 293262 h 924490"/>
                <a:gd name="connsiteX3" fmla="*/ 306414 w 2548890"/>
                <a:gd name="connsiteY3" fmla="*/ 18 h 924490"/>
                <a:gd name="connsiteX4" fmla="*/ 772774 w 2548890"/>
                <a:gd name="connsiteY4" fmla="*/ 924486 h 924490"/>
                <a:gd name="connsiteX5" fmla="*/ 1220285 w 2548890"/>
                <a:gd name="connsiteY5" fmla="*/ 14476 h 924490"/>
                <a:gd name="connsiteX6" fmla="*/ 1630175 w 2548890"/>
                <a:gd name="connsiteY6" fmla="*/ 922139 h 924490"/>
                <a:gd name="connsiteX7" fmla="*/ 1954530 w 2548890"/>
                <a:gd name="connsiteY7" fmla="*/ 110382 h 924490"/>
                <a:gd name="connsiteX8" fmla="*/ 2274570 w 2548890"/>
                <a:gd name="connsiteY8" fmla="*/ 590442 h 924490"/>
                <a:gd name="connsiteX9" fmla="*/ 2548890 w 2548890"/>
                <a:gd name="connsiteY9" fmla="*/ 178962 h 924490"/>
                <a:gd name="connsiteX0" fmla="*/ 0 w 2548890"/>
                <a:gd name="connsiteY0" fmla="*/ 438824 h 921460"/>
                <a:gd name="connsiteX1" fmla="*/ 91440 w 2548890"/>
                <a:gd name="connsiteY1" fmla="*/ 473114 h 921460"/>
                <a:gd name="connsiteX2" fmla="*/ 342900 w 2548890"/>
                <a:gd name="connsiteY2" fmla="*/ 290234 h 921460"/>
                <a:gd name="connsiteX3" fmla="*/ 300359 w 2548890"/>
                <a:gd name="connsiteY3" fmla="*/ 18 h 921460"/>
                <a:gd name="connsiteX4" fmla="*/ 772774 w 2548890"/>
                <a:gd name="connsiteY4" fmla="*/ 921458 h 921460"/>
                <a:gd name="connsiteX5" fmla="*/ 1220285 w 2548890"/>
                <a:gd name="connsiteY5" fmla="*/ 11448 h 921460"/>
                <a:gd name="connsiteX6" fmla="*/ 1630175 w 2548890"/>
                <a:gd name="connsiteY6" fmla="*/ 919111 h 921460"/>
                <a:gd name="connsiteX7" fmla="*/ 1954530 w 2548890"/>
                <a:gd name="connsiteY7" fmla="*/ 107354 h 921460"/>
                <a:gd name="connsiteX8" fmla="*/ 2274570 w 2548890"/>
                <a:gd name="connsiteY8" fmla="*/ 587414 h 921460"/>
                <a:gd name="connsiteX9" fmla="*/ 2548890 w 2548890"/>
                <a:gd name="connsiteY9" fmla="*/ 175934 h 921460"/>
                <a:gd name="connsiteX0" fmla="*/ 0 w 2548890"/>
                <a:gd name="connsiteY0" fmla="*/ 455683 h 938319"/>
                <a:gd name="connsiteX1" fmla="*/ 91440 w 2548890"/>
                <a:gd name="connsiteY1" fmla="*/ 489973 h 938319"/>
                <a:gd name="connsiteX2" fmla="*/ 127926 w 2548890"/>
                <a:gd name="connsiteY2" fmla="*/ 352510 h 938319"/>
                <a:gd name="connsiteX3" fmla="*/ 300359 w 2548890"/>
                <a:gd name="connsiteY3" fmla="*/ 16877 h 938319"/>
                <a:gd name="connsiteX4" fmla="*/ 772774 w 2548890"/>
                <a:gd name="connsiteY4" fmla="*/ 938317 h 938319"/>
                <a:gd name="connsiteX5" fmla="*/ 1220285 w 2548890"/>
                <a:gd name="connsiteY5" fmla="*/ 28307 h 938319"/>
                <a:gd name="connsiteX6" fmla="*/ 1630175 w 2548890"/>
                <a:gd name="connsiteY6" fmla="*/ 935970 h 938319"/>
                <a:gd name="connsiteX7" fmla="*/ 1954530 w 2548890"/>
                <a:gd name="connsiteY7" fmla="*/ 124213 h 938319"/>
                <a:gd name="connsiteX8" fmla="*/ 2274570 w 2548890"/>
                <a:gd name="connsiteY8" fmla="*/ 604273 h 938319"/>
                <a:gd name="connsiteX9" fmla="*/ 2548890 w 2548890"/>
                <a:gd name="connsiteY9" fmla="*/ 192793 h 938319"/>
                <a:gd name="connsiteX0" fmla="*/ 0 w 2548890"/>
                <a:gd name="connsiteY0" fmla="*/ 449094 h 931730"/>
                <a:gd name="connsiteX1" fmla="*/ 91440 w 2548890"/>
                <a:gd name="connsiteY1" fmla="*/ 483384 h 931730"/>
                <a:gd name="connsiteX2" fmla="*/ 149121 w 2548890"/>
                <a:gd name="connsiteY2" fmla="*/ 439783 h 931730"/>
                <a:gd name="connsiteX3" fmla="*/ 300359 w 2548890"/>
                <a:gd name="connsiteY3" fmla="*/ 10288 h 931730"/>
                <a:gd name="connsiteX4" fmla="*/ 772774 w 2548890"/>
                <a:gd name="connsiteY4" fmla="*/ 931728 h 931730"/>
                <a:gd name="connsiteX5" fmla="*/ 1220285 w 2548890"/>
                <a:gd name="connsiteY5" fmla="*/ 21718 h 931730"/>
                <a:gd name="connsiteX6" fmla="*/ 1630175 w 2548890"/>
                <a:gd name="connsiteY6" fmla="*/ 929381 h 931730"/>
                <a:gd name="connsiteX7" fmla="*/ 1954530 w 2548890"/>
                <a:gd name="connsiteY7" fmla="*/ 117624 h 931730"/>
                <a:gd name="connsiteX8" fmla="*/ 2274570 w 2548890"/>
                <a:gd name="connsiteY8" fmla="*/ 597684 h 931730"/>
                <a:gd name="connsiteX9" fmla="*/ 2548890 w 2548890"/>
                <a:gd name="connsiteY9" fmla="*/ 186204 h 931730"/>
                <a:gd name="connsiteX0" fmla="*/ 0 w 2548890"/>
                <a:gd name="connsiteY0" fmla="*/ 446758 h 929394"/>
                <a:gd name="connsiteX1" fmla="*/ 91440 w 2548890"/>
                <a:gd name="connsiteY1" fmla="*/ 481048 h 929394"/>
                <a:gd name="connsiteX2" fmla="*/ 300359 w 2548890"/>
                <a:gd name="connsiteY2" fmla="*/ 7952 h 929394"/>
                <a:gd name="connsiteX3" fmla="*/ 772774 w 2548890"/>
                <a:gd name="connsiteY3" fmla="*/ 929392 h 929394"/>
                <a:gd name="connsiteX4" fmla="*/ 1220285 w 2548890"/>
                <a:gd name="connsiteY4" fmla="*/ 19382 h 929394"/>
                <a:gd name="connsiteX5" fmla="*/ 1630175 w 2548890"/>
                <a:gd name="connsiteY5" fmla="*/ 927045 h 929394"/>
                <a:gd name="connsiteX6" fmla="*/ 1954530 w 2548890"/>
                <a:gd name="connsiteY6" fmla="*/ 115288 h 929394"/>
                <a:gd name="connsiteX7" fmla="*/ 2274570 w 2548890"/>
                <a:gd name="connsiteY7" fmla="*/ 595348 h 929394"/>
                <a:gd name="connsiteX8" fmla="*/ 2548890 w 2548890"/>
                <a:gd name="connsiteY8" fmla="*/ 183868 h 929394"/>
                <a:gd name="connsiteX0" fmla="*/ 0 w 2548890"/>
                <a:gd name="connsiteY0" fmla="*/ 478568 h 961204"/>
                <a:gd name="connsiteX1" fmla="*/ 185302 w 2548890"/>
                <a:gd name="connsiteY1" fmla="*/ 197965 h 961204"/>
                <a:gd name="connsiteX2" fmla="*/ 300359 w 2548890"/>
                <a:gd name="connsiteY2" fmla="*/ 39762 h 961204"/>
                <a:gd name="connsiteX3" fmla="*/ 772774 w 2548890"/>
                <a:gd name="connsiteY3" fmla="*/ 961202 h 961204"/>
                <a:gd name="connsiteX4" fmla="*/ 1220285 w 2548890"/>
                <a:gd name="connsiteY4" fmla="*/ 51192 h 961204"/>
                <a:gd name="connsiteX5" fmla="*/ 1630175 w 2548890"/>
                <a:gd name="connsiteY5" fmla="*/ 958855 h 961204"/>
                <a:gd name="connsiteX6" fmla="*/ 1954530 w 2548890"/>
                <a:gd name="connsiteY6" fmla="*/ 147098 h 961204"/>
                <a:gd name="connsiteX7" fmla="*/ 2274570 w 2548890"/>
                <a:gd name="connsiteY7" fmla="*/ 627158 h 961204"/>
                <a:gd name="connsiteX8" fmla="*/ 2548890 w 2548890"/>
                <a:gd name="connsiteY8" fmla="*/ 215678 h 961204"/>
                <a:gd name="connsiteX0" fmla="*/ 0 w 2363588"/>
                <a:gd name="connsiteY0" fmla="*/ 197965 h 961204"/>
                <a:gd name="connsiteX1" fmla="*/ 115057 w 2363588"/>
                <a:gd name="connsiteY1" fmla="*/ 39762 h 961204"/>
                <a:gd name="connsiteX2" fmla="*/ 587472 w 2363588"/>
                <a:gd name="connsiteY2" fmla="*/ 961202 h 961204"/>
                <a:gd name="connsiteX3" fmla="*/ 1034983 w 2363588"/>
                <a:gd name="connsiteY3" fmla="*/ 51192 h 961204"/>
                <a:gd name="connsiteX4" fmla="*/ 1444873 w 2363588"/>
                <a:gd name="connsiteY4" fmla="*/ 958855 h 961204"/>
                <a:gd name="connsiteX5" fmla="*/ 1769228 w 2363588"/>
                <a:gd name="connsiteY5" fmla="*/ 147098 h 961204"/>
                <a:gd name="connsiteX6" fmla="*/ 2089268 w 2363588"/>
                <a:gd name="connsiteY6" fmla="*/ 627158 h 961204"/>
                <a:gd name="connsiteX7" fmla="*/ 2363588 w 2363588"/>
                <a:gd name="connsiteY7" fmla="*/ 215678 h 961204"/>
                <a:gd name="connsiteX0" fmla="*/ 0 w 2363588"/>
                <a:gd name="connsiteY0" fmla="*/ 197965 h 961204"/>
                <a:gd name="connsiteX1" fmla="*/ 115057 w 2363588"/>
                <a:gd name="connsiteY1" fmla="*/ 39762 h 961204"/>
                <a:gd name="connsiteX2" fmla="*/ 587472 w 2363588"/>
                <a:gd name="connsiteY2" fmla="*/ 961202 h 961204"/>
                <a:gd name="connsiteX3" fmla="*/ 1034983 w 2363588"/>
                <a:gd name="connsiteY3" fmla="*/ 51192 h 961204"/>
                <a:gd name="connsiteX4" fmla="*/ 1444873 w 2363588"/>
                <a:gd name="connsiteY4" fmla="*/ 958855 h 961204"/>
                <a:gd name="connsiteX5" fmla="*/ 1769228 w 2363588"/>
                <a:gd name="connsiteY5" fmla="*/ 147098 h 961204"/>
                <a:gd name="connsiteX6" fmla="*/ 2089268 w 2363588"/>
                <a:gd name="connsiteY6" fmla="*/ 627158 h 961204"/>
                <a:gd name="connsiteX7" fmla="*/ 2363588 w 2363588"/>
                <a:gd name="connsiteY7" fmla="*/ 215678 h 961204"/>
                <a:gd name="connsiteX0" fmla="*/ 0 w 2363588"/>
                <a:gd name="connsiteY0" fmla="*/ 200154 h 963393"/>
                <a:gd name="connsiteX1" fmla="*/ 115057 w 2363588"/>
                <a:gd name="connsiteY1" fmla="*/ 41951 h 963393"/>
                <a:gd name="connsiteX2" fmla="*/ 587472 w 2363588"/>
                <a:gd name="connsiteY2" fmla="*/ 963391 h 963393"/>
                <a:gd name="connsiteX3" fmla="*/ 1034983 w 2363588"/>
                <a:gd name="connsiteY3" fmla="*/ 53381 h 963393"/>
                <a:gd name="connsiteX4" fmla="*/ 1444873 w 2363588"/>
                <a:gd name="connsiteY4" fmla="*/ 961044 h 963393"/>
                <a:gd name="connsiteX5" fmla="*/ 1769228 w 2363588"/>
                <a:gd name="connsiteY5" fmla="*/ 149287 h 963393"/>
                <a:gd name="connsiteX6" fmla="*/ 2089268 w 2363588"/>
                <a:gd name="connsiteY6" fmla="*/ 629347 h 963393"/>
                <a:gd name="connsiteX7" fmla="*/ 2363588 w 2363588"/>
                <a:gd name="connsiteY7" fmla="*/ 217867 h 963393"/>
                <a:gd name="connsiteX0" fmla="*/ 0 w 2363588"/>
                <a:gd name="connsiteY0" fmla="*/ 158301 h 921540"/>
                <a:gd name="connsiteX1" fmla="*/ 115057 w 2363588"/>
                <a:gd name="connsiteY1" fmla="*/ 98 h 921540"/>
                <a:gd name="connsiteX2" fmla="*/ 587472 w 2363588"/>
                <a:gd name="connsiteY2" fmla="*/ 921538 h 921540"/>
                <a:gd name="connsiteX3" fmla="*/ 1034983 w 2363588"/>
                <a:gd name="connsiteY3" fmla="*/ 11528 h 921540"/>
                <a:gd name="connsiteX4" fmla="*/ 1444873 w 2363588"/>
                <a:gd name="connsiteY4" fmla="*/ 919191 h 921540"/>
                <a:gd name="connsiteX5" fmla="*/ 1769228 w 2363588"/>
                <a:gd name="connsiteY5" fmla="*/ 107434 h 921540"/>
                <a:gd name="connsiteX6" fmla="*/ 2089268 w 2363588"/>
                <a:gd name="connsiteY6" fmla="*/ 587494 h 921540"/>
                <a:gd name="connsiteX7" fmla="*/ 2363588 w 2363588"/>
                <a:gd name="connsiteY7" fmla="*/ 176014 h 921540"/>
                <a:gd name="connsiteX0" fmla="*/ 0 w 2714814"/>
                <a:gd name="connsiteY0" fmla="*/ 930298 h 930298"/>
                <a:gd name="connsiteX1" fmla="*/ 466283 w 2714814"/>
                <a:gd name="connsiteY1" fmla="*/ 2 h 930298"/>
                <a:gd name="connsiteX2" fmla="*/ 938698 w 2714814"/>
                <a:gd name="connsiteY2" fmla="*/ 921442 h 930298"/>
                <a:gd name="connsiteX3" fmla="*/ 1386209 w 2714814"/>
                <a:gd name="connsiteY3" fmla="*/ 11432 h 930298"/>
                <a:gd name="connsiteX4" fmla="*/ 1796099 w 2714814"/>
                <a:gd name="connsiteY4" fmla="*/ 919095 h 930298"/>
                <a:gd name="connsiteX5" fmla="*/ 2120454 w 2714814"/>
                <a:gd name="connsiteY5" fmla="*/ 107338 h 930298"/>
                <a:gd name="connsiteX6" fmla="*/ 2440494 w 2714814"/>
                <a:gd name="connsiteY6" fmla="*/ 587398 h 930298"/>
                <a:gd name="connsiteX7" fmla="*/ 2714814 w 2714814"/>
                <a:gd name="connsiteY7" fmla="*/ 175918 h 930298"/>
                <a:gd name="connsiteX0" fmla="*/ 0 w 2639119"/>
                <a:gd name="connsiteY0" fmla="*/ 851702 h 921572"/>
                <a:gd name="connsiteX1" fmla="*/ 390588 w 2639119"/>
                <a:gd name="connsiteY1" fmla="*/ 130 h 921572"/>
                <a:gd name="connsiteX2" fmla="*/ 863003 w 2639119"/>
                <a:gd name="connsiteY2" fmla="*/ 921570 h 921572"/>
                <a:gd name="connsiteX3" fmla="*/ 1310514 w 2639119"/>
                <a:gd name="connsiteY3" fmla="*/ 11560 h 921572"/>
                <a:gd name="connsiteX4" fmla="*/ 1720404 w 2639119"/>
                <a:gd name="connsiteY4" fmla="*/ 919223 h 921572"/>
                <a:gd name="connsiteX5" fmla="*/ 2044759 w 2639119"/>
                <a:gd name="connsiteY5" fmla="*/ 107466 h 921572"/>
                <a:gd name="connsiteX6" fmla="*/ 2364799 w 2639119"/>
                <a:gd name="connsiteY6" fmla="*/ 587526 h 921572"/>
                <a:gd name="connsiteX7" fmla="*/ 2639119 w 2639119"/>
                <a:gd name="connsiteY7" fmla="*/ 176046 h 921572"/>
                <a:gd name="connsiteX0" fmla="*/ 0 w 2639119"/>
                <a:gd name="connsiteY0" fmla="*/ 851582 h 921452"/>
                <a:gd name="connsiteX1" fmla="*/ 390588 w 2639119"/>
                <a:gd name="connsiteY1" fmla="*/ 10 h 921452"/>
                <a:gd name="connsiteX2" fmla="*/ 863003 w 2639119"/>
                <a:gd name="connsiteY2" fmla="*/ 921450 h 921452"/>
                <a:gd name="connsiteX3" fmla="*/ 1310514 w 2639119"/>
                <a:gd name="connsiteY3" fmla="*/ 11440 h 921452"/>
                <a:gd name="connsiteX4" fmla="*/ 1720404 w 2639119"/>
                <a:gd name="connsiteY4" fmla="*/ 919103 h 921452"/>
                <a:gd name="connsiteX5" fmla="*/ 2044759 w 2639119"/>
                <a:gd name="connsiteY5" fmla="*/ 107346 h 921452"/>
                <a:gd name="connsiteX6" fmla="*/ 2364799 w 2639119"/>
                <a:gd name="connsiteY6" fmla="*/ 587406 h 921452"/>
                <a:gd name="connsiteX7" fmla="*/ 2639119 w 2639119"/>
                <a:gd name="connsiteY7" fmla="*/ 175926 h 921452"/>
                <a:gd name="connsiteX0" fmla="*/ 0 w 2639119"/>
                <a:gd name="connsiteY0" fmla="*/ 851582 h 925401"/>
                <a:gd name="connsiteX1" fmla="*/ 390588 w 2639119"/>
                <a:gd name="connsiteY1" fmla="*/ 10 h 925401"/>
                <a:gd name="connsiteX2" fmla="*/ 863003 w 2639119"/>
                <a:gd name="connsiteY2" fmla="*/ 921450 h 925401"/>
                <a:gd name="connsiteX3" fmla="*/ 1310514 w 2639119"/>
                <a:gd name="connsiteY3" fmla="*/ 11440 h 925401"/>
                <a:gd name="connsiteX4" fmla="*/ 1759766 w 2639119"/>
                <a:gd name="connsiteY4" fmla="*/ 925158 h 925401"/>
                <a:gd name="connsiteX5" fmla="*/ 2044759 w 2639119"/>
                <a:gd name="connsiteY5" fmla="*/ 107346 h 925401"/>
                <a:gd name="connsiteX6" fmla="*/ 2364799 w 2639119"/>
                <a:gd name="connsiteY6" fmla="*/ 587406 h 925401"/>
                <a:gd name="connsiteX7" fmla="*/ 2639119 w 2639119"/>
                <a:gd name="connsiteY7" fmla="*/ 175926 h 925401"/>
                <a:gd name="connsiteX0" fmla="*/ 0 w 2639119"/>
                <a:gd name="connsiteY0" fmla="*/ 851582 h 925161"/>
                <a:gd name="connsiteX1" fmla="*/ 390588 w 2639119"/>
                <a:gd name="connsiteY1" fmla="*/ 10 h 925161"/>
                <a:gd name="connsiteX2" fmla="*/ 863003 w 2639119"/>
                <a:gd name="connsiteY2" fmla="*/ 921450 h 925161"/>
                <a:gd name="connsiteX3" fmla="*/ 1310514 w 2639119"/>
                <a:gd name="connsiteY3" fmla="*/ 11440 h 925161"/>
                <a:gd name="connsiteX4" fmla="*/ 1759766 w 2639119"/>
                <a:gd name="connsiteY4" fmla="*/ 925158 h 925161"/>
                <a:gd name="connsiteX5" fmla="*/ 2044759 w 2639119"/>
                <a:gd name="connsiteY5" fmla="*/ 107346 h 925161"/>
                <a:gd name="connsiteX6" fmla="*/ 2364799 w 2639119"/>
                <a:gd name="connsiteY6" fmla="*/ 587406 h 925161"/>
                <a:gd name="connsiteX7" fmla="*/ 2639119 w 2639119"/>
                <a:gd name="connsiteY7" fmla="*/ 175926 h 925161"/>
                <a:gd name="connsiteX0" fmla="*/ 0 w 2639119"/>
                <a:gd name="connsiteY0" fmla="*/ 851582 h 925158"/>
                <a:gd name="connsiteX1" fmla="*/ 390588 w 2639119"/>
                <a:gd name="connsiteY1" fmla="*/ 10 h 925158"/>
                <a:gd name="connsiteX2" fmla="*/ 863003 w 2639119"/>
                <a:gd name="connsiteY2" fmla="*/ 921450 h 925158"/>
                <a:gd name="connsiteX3" fmla="*/ 1310514 w 2639119"/>
                <a:gd name="connsiteY3" fmla="*/ 11440 h 925158"/>
                <a:gd name="connsiteX4" fmla="*/ 1759766 w 2639119"/>
                <a:gd name="connsiteY4" fmla="*/ 925158 h 925158"/>
                <a:gd name="connsiteX5" fmla="*/ 2211289 w 2639119"/>
                <a:gd name="connsiteY5" fmla="*/ 10456 h 925158"/>
                <a:gd name="connsiteX6" fmla="*/ 2364799 w 2639119"/>
                <a:gd name="connsiteY6" fmla="*/ 587406 h 925158"/>
                <a:gd name="connsiteX7" fmla="*/ 2639119 w 2639119"/>
                <a:gd name="connsiteY7" fmla="*/ 175926 h 925158"/>
                <a:gd name="connsiteX0" fmla="*/ 0 w 2695410"/>
                <a:gd name="connsiteY0" fmla="*/ 851582 h 925158"/>
                <a:gd name="connsiteX1" fmla="*/ 390588 w 2695410"/>
                <a:gd name="connsiteY1" fmla="*/ 10 h 925158"/>
                <a:gd name="connsiteX2" fmla="*/ 863003 w 2695410"/>
                <a:gd name="connsiteY2" fmla="*/ 921450 h 925158"/>
                <a:gd name="connsiteX3" fmla="*/ 1310514 w 2695410"/>
                <a:gd name="connsiteY3" fmla="*/ 11440 h 925158"/>
                <a:gd name="connsiteX4" fmla="*/ 1759766 w 2695410"/>
                <a:gd name="connsiteY4" fmla="*/ 925158 h 925158"/>
                <a:gd name="connsiteX5" fmla="*/ 2211289 w 2695410"/>
                <a:gd name="connsiteY5" fmla="*/ 10456 h 925158"/>
                <a:gd name="connsiteX6" fmla="*/ 2679692 w 2695410"/>
                <a:gd name="connsiteY6" fmla="*/ 911382 h 925158"/>
                <a:gd name="connsiteX7" fmla="*/ 2639119 w 2695410"/>
                <a:gd name="connsiteY7" fmla="*/ 175926 h 925158"/>
                <a:gd name="connsiteX0" fmla="*/ 0 w 3123570"/>
                <a:gd name="connsiteY0" fmla="*/ 851582 h 925158"/>
                <a:gd name="connsiteX1" fmla="*/ 390588 w 3123570"/>
                <a:gd name="connsiteY1" fmla="*/ 10 h 925158"/>
                <a:gd name="connsiteX2" fmla="*/ 863003 w 3123570"/>
                <a:gd name="connsiteY2" fmla="*/ 921450 h 925158"/>
                <a:gd name="connsiteX3" fmla="*/ 1310514 w 3123570"/>
                <a:gd name="connsiteY3" fmla="*/ 11440 h 925158"/>
                <a:gd name="connsiteX4" fmla="*/ 1759766 w 3123570"/>
                <a:gd name="connsiteY4" fmla="*/ 925158 h 925158"/>
                <a:gd name="connsiteX5" fmla="*/ 2211289 w 3123570"/>
                <a:gd name="connsiteY5" fmla="*/ 10456 h 925158"/>
                <a:gd name="connsiteX6" fmla="*/ 2679692 w 3123570"/>
                <a:gd name="connsiteY6" fmla="*/ 911382 h 925158"/>
                <a:gd name="connsiteX7" fmla="*/ 3123570 w 3123570"/>
                <a:gd name="connsiteY7" fmla="*/ 9396 h 925158"/>
                <a:gd name="connsiteX0" fmla="*/ 0 w 3041819"/>
                <a:gd name="connsiteY0" fmla="*/ 851582 h 925158"/>
                <a:gd name="connsiteX1" fmla="*/ 390588 w 3041819"/>
                <a:gd name="connsiteY1" fmla="*/ 10 h 925158"/>
                <a:gd name="connsiteX2" fmla="*/ 863003 w 3041819"/>
                <a:gd name="connsiteY2" fmla="*/ 921450 h 925158"/>
                <a:gd name="connsiteX3" fmla="*/ 1310514 w 3041819"/>
                <a:gd name="connsiteY3" fmla="*/ 11440 h 925158"/>
                <a:gd name="connsiteX4" fmla="*/ 1759766 w 3041819"/>
                <a:gd name="connsiteY4" fmla="*/ 925158 h 925158"/>
                <a:gd name="connsiteX5" fmla="*/ 2211289 w 3041819"/>
                <a:gd name="connsiteY5" fmla="*/ 10456 h 925158"/>
                <a:gd name="connsiteX6" fmla="*/ 2679692 w 3041819"/>
                <a:gd name="connsiteY6" fmla="*/ 911382 h 925158"/>
                <a:gd name="connsiteX7" fmla="*/ 3041819 w 3041819"/>
                <a:gd name="connsiteY7" fmla="*/ 121425 h 925158"/>
                <a:gd name="connsiteX0" fmla="*/ 0 w 3041819"/>
                <a:gd name="connsiteY0" fmla="*/ 851582 h 925158"/>
                <a:gd name="connsiteX1" fmla="*/ 390588 w 3041819"/>
                <a:gd name="connsiteY1" fmla="*/ 10 h 925158"/>
                <a:gd name="connsiteX2" fmla="*/ 863003 w 3041819"/>
                <a:gd name="connsiteY2" fmla="*/ 921450 h 925158"/>
                <a:gd name="connsiteX3" fmla="*/ 1310514 w 3041819"/>
                <a:gd name="connsiteY3" fmla="*/ 11440 h 925158"/>
                <a:gd name="connsiteX4" fmla="*/ 1759766 w 3041819"/>
                <a:gd name="connsiteY4" fmla="*/ 925158 h 925158"/>
                <a:gd name="connsiteX5" fmla="*/ 2211289 w 3041819"/>
                <a:gd name="connsiteY5" fmla="*/ 10456 h 925158"/>
                <a:gd name="connsiteX6" fmla="*/ 2679692 w 3041819"/>
                <a:gd name="connsiteY6" fmla="*/ 911382 h 925158"/>
                <a:gd name="connsiteX7" fmla="*/ 3041819 w 3041819"/>
                <a:gd name="connsiteY7" fmla="*/ 121425 h 925158"/>
                <a:gd name="connsiteX0" fmla="*/ 0 w 3041819"/>
                <a:gd name="connsiteY0" fmla="*/ 851582 h 926521"/>
                <a:gd name="connsiteX1" fmla="*/ 390588 w 3041819"/>
                <a:gd name="connsiteY1" fmla="*/ 10 h 926521"/>
                <a:gd name="connsiteX2" fmla="*/ 863003 w 3041819"/>
                <a:gd name="connsiteY2" fmla="*/ 921450 h 926521"/>
                <a:gd name="connsiteX3" fmla="*/ 1310514 w 3041819"/>
                <a:gd name="connsiteY3" fmla="*/ 11440 h 926521"/>
                <a:gd name="connsiteX4" fmla="*/ 1759766 w 3041819"/>
                <a:gd name="connsiteY4" fmla="*/ 925158 h 926521"/>
                <a:gd name="connsiteX5" fmla="*/ 2211289 w 3041819"/>
                <a:gd name="connsiteY5" fmla="*/ 10456 h 926521"/>
                <a:gd name="connsiteX6" fmla="*/ 2679692 w 3041819"/>
                <a:gd name="connsiteY6" fmla="*/ 926521 h 926521"/>
                <a:gd name="connsiteX7" fmla="*/ 3041819 w 3041819"/>
                <a:gd name="connsiteY7" fmla="*/ 121425 h 92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1819" h="926521">
                  <a:moveTo>
                    <a:pt x="0" y="851582"/>
                  </a:moveTo>
                  <a:cubicBezTo>
                    <a:pt x="31894" y="760281"/>
                    <a:pt x="249782" y="3504"/>
                    <a:pt x="390588" y="10"/>
                  </a:cubicBezTo>
                  <a:cubicBezTo>
                    <a:pt x="531394" y="-3484"/>
                    <a:pt x="709682" y="919545"/>
                    <a:pt x="863003" y="921450"/>
                  </a:cubicBezTo>
                  <a:cubicBezTo>
                    <a:pt x="1016324" y="923355"/>
                    <a:pt x="1161054" y="10822"/>
                    <a:pt x="1310514" y="11440"/>
                  </a:cubicBezTo>
                  <a:cubicBezTo>
                    <a:pt x="1459974" y="12058"/>
                    <a:pt x="1609637" y="925322"/>
                    <a:pt x="1759766" y="925158"/>
                  </a:cubicBezTo>
                  <a:cubicBezTo>
                    <a:pt x="1909895" y="924994"/>
                    <a:pt x="2057968" y="10229"/>
                    <a:pt x="2211289" y="10456"/>
                  </a:cubicBezTo>
                  <a:cubicBezTo>
                    <a:pt x="2364610" y="10683"/>
                    <a:pt x="2535215" y="926193"/>
                    <a:pt x="2679692" y="926521"/>
                  </a:cubicBezTo>
                  <a:cubicBezTo>
                    <a:pt x="2824169" y="926849"/>
                    <a:pt x="2954189" y="332880"/>
                    <a:pt x="3041819" y="121425"/>
                  </a:cubicBezTo>
                </a:path>
              </a:pathLst>
            </a:cu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hteck 114"/>
            <p:cNvSpPr/>
            <p:nvPr/>
          </p:nvSpPr>
          <p:spPr>
            <a:xfrm>
              <a:off x="2518902" y="4798491"/>
              <a:ext cx="1162607" cy="7755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ihandform 107"/>
            <p:cNvSpPr/>
            <p:nvPr/>
          </p:nvSpPr>
          <p:spPr>
            <a:xfrm>
              <a:off x="1247281" y="4862986"/>
              <a:ext cx="3448130" cy="589533"/>
            </a:xfrm>
            <a:custGeom>
              <a:avLst/>
              <a:gdLst>
                <a:gd name="connsiteX0" fmla="*/ 0 w 2548890"/>
                <a:gd name="connsiteY0" fmla="*/ 331492 h 514377"/>
                <a:gd name="connsiteX1" fmla="*/ 91440 w 2548890"/>
                <a:gd name="connsiteY1" fmla="*/ 365782 h 514377"/>
                <a:gd name="connsiteX2" fmla="*/ 342900 w 2548890"/>
                <a:gd name="connsiteY2" fmla="*/ 182902 h 514377"/>
                <a:gd name="connsiteX3" fmla="*/ 548640 w 2548890"/>
                <a:gd name="connsiteY3" fmla="*/ 22882 h 514377"/>
                <a:gd name="connsiteX4" fmla="*/ 902970 w 2548890"/>
                <a:gd name="connsiteY4" fmla="*/ 514372 h 514377"/>
                <a:gd name="connsiteX5" fmla="*/ 1268730 w 2548890"/>
                <a:gd name="connsiteY5" fmla="*/ 34312 h 514377"/>
                <a:gd name="connsiteX6" fmla="*/ 1554480 w 2548890"/>
                <a:gd name="connsiteY6" fmla="*/ 502942 h 514377"/>
                <a:gd name="connsiteX7" fmla="*/ 1954530 w 2548890"/>
                <a:gd name="connsiteY7" fmla="*/ 22 h 514377"/>
                <a:gd name="connsiteX8" fmla="*/ 2274570 w 2548890"/>
                <a:gd name="connsiteY8" fmla="*/ 480082 h 514377"/>
                <a:gd name="connsiteX9" fmla="*/ 2548890 w 2548890"/>
                <a:gd name="connsiteY9" fmla="*/ 68602 h 514377"/>
                <a:gd name="connsiteX0" fmla="*/ 0 w 2548890"/>
                <a:gd name="connsiteY0" fmla="*/ 331492 h 518627"/>
                <a:gd name="connsiteX1" fmla="*/ 91440 w 2548890"/>
                <a:gd name="connsiteY1" fmla="*/ 365782 h 518627"/>
                <a:gd name="connsiteX2" fmla="*/ 342900 w 2548890"/>
                <a:gd name="connsiteY2" fmla="*/ 182902 h 518627"/>
                <a:gd name="connsiteX3" fmla="*/ 548640 w 2548890"/>
                <a:gd name="connsiteY3" fmla="*/ 22882 h 518627"/>
                <a:gd name="connsiteX4" fmla="*/ 702680 w 2548890"/>
                <a:gd name="connsiteY4" fmla="*/ 255948 h 518627"/>
                <a:gd name="connsiteX5" fmla="*/ 902970 w 2548890"/>
                <a:gd name="connsiteY5" fmla="*/ 514372 h 518627"/>
                <a:gd name="connsiteX6" fmla="*/ 1268730 w 2548890"/>
                <a:gd name="connsiteY6" fmla="*/ 34312 h 518627"/>
                <a:gd name="connsiteX7" fmla="*/ 1554480 w 2548890"/>
                <a:gd name="connsiteY7" fmla="*/ 502942 h 518627"/>
                <a:gd name="connsiteX8" fmla="*/ 1954530 w 2548890"/>
                <a:gd name="connsiteY8" fmla="*/ 22 h 518627"/>
                <a:gd name="connsiteX9" fmla="*/ 2274570 w 2548890"/>
                <a:gd name="connsiteY9" fmla="*/ 480082 h 518627"/>
                <a:gd name="connsiteX10" fmla="*/ 2548890 w 2548890"/>
                <a:gd name="connsiteY10" fmla="*/ 68602 h 518627"/>
                <a:gd name="connsiteX0" fmla="*/ 0 w 2548890"/>
                <a:gd name="connsiteY0" fmla="*/ 331492 h 523868"/>
                <a:gd name="connsiteX1" fmla="*/ 91440 w 2548890"/>
                <a:gd name="connsiteY1" fmla="*/ 365782 h 523868"/>
                <a:gd name="connsiteX2" fmla="*/ 342900 w 2548890"/>
                <a:gd name="connsiteY2" fmla="*/ 182902 h 523868"/>
                <a:gd name="connsiteX3" fmla="*/ 548640 w 2548890"/>
                <a:gd name="connsiteY3" fmla="*/ 22882 h 523868"/>
                <a:gd name="connsiteX4" fmla="*/ 739014 w 2548890"/>
                <a:gd name="connsiteY4" fmla="*/ 328615 h 523868"/>
                <a:gd name="connsiteX5" fmla="*/ 902970 w 2548890"/>
                <a:gd name="connsiteY5" fmla="*/ 514372 h 523868"/>
                <a:gd name="connsiteX6" fmla="*/ 1268730 w 2548890"/>
                <a:gd name="connsiteY6" fmla="*/ 34312 h 523868"/>
                <a:gd name="connsiteX7" fmla="*/ 1554480 w 2548890"/>
                <a:gd name="connsiteY7" fmla="*/ 502942 h 523868"/>
                <a:gd name="connsiteX8" fmla="*/ 1954530 w 2548890"/>
                <a:gd name="connsiteY8" fmla="*/ 22 h 523868"/>
                <a:gd name="connsiteX9" fmla="*/ 2274570 w 2548890"/>
                <a:gd name="connsiteY9" fmla="*/ 480082 h 523868"/>
                <a:gd name="connsiteX10" fmla="*/ 2548890 w 2548890"/>
                <a:gd name="connsiteY10" fmla="*/ 68602 h 523868"/>
                <a:gd name="connsiteX0" fmla="*/ 0 w 2548890"/>
                <a:gd name="connsiteY0" fmla="*/ 331492 h 576285"/>
                <a:gd name="connsiteX1" fmla="*/ 91440 w 2548890"/>
                <a:gd name="connsiteY1" fmla="*/ 365782 h 576285"/>
                <a:gd name="connsiteX2" fmla="*/ 342900 w 2548890"/>
                <a:gd name="connsiteY2" fmla="*/ 182902 h 576285"/>
                <a:gd name="connsiteX3" fmla="*/ 548640 w 2548890"/>
                <a:gd name="connsiteY3" fmla="*/ 22882 h 576285"/>
                <a:gd name="connsiteX4" fmla="*/ 739014 w 2548890"/>
                <a:gd name="connsiteY4" fmla="*/ 328615 h 576285"/>
                <a:gd name="connsiteX5" fmla="*/ 933248 w 2548890"/>
                <a:gd name="connsiteY5" fmla="*/ 568873 h 576285"/>
                <a:gd name="connsiteX6" fmla="*/ 1268730 w 2548890"/>
                <a:gd name="connsiteY6" fmla="*/ 34312 h 576285"/>
                <a:gd name="connsiteX7" fmla="*/ 1554480 w 2548890"/>
                <a:gd name="connsiteY7" fmla="*/ 502942 h 576285"/>
                <a:gd name="connsiteX8" fmla="*/ 1954530 w 2548890"/>
                <a:gd name="connsiteY8" fmla="*/ 22 h 576285"/>
                <a:gd name="connsiteX9" fmla="*/ 2274570 w 2548890"/>
                <a:gd name="connsiteY9" fmla="*/ 480082 h 576285"/>
                <a:gd name="connsiteX10" fmla="*/ 2548890 w 2548890"/>
                <a:gd name="connsiteY10" fmla="*/ 68602 h 576285"/>
                <a:gd name="connsiteX0" fmla="*/ 0 w 2548890"/>
                <a:gd name="connsiteY0" fmla="*/ 331492 h 568881"/>
                <a:gd name="connsiteX1" fmla="*/ 91440 w 2548890"/>
                <a:gd name="connsiteY1" fmla="*/ 365782 h 568881"/>
                <a:gd name="connsiteX2" fmla="*/ 342900 w 2548890"/>
                <a:gd name="connsiteY2" fmla="*/ 182902 h 568881"/>
                <a:gd name="connsiteX3" fmla="*/ 548640 w 2548890"/>
                <a:gd name="connsiteY3" fmla="*/ 22882 h 568881"/>
                <a:gd name="connsiteX4" fmla="*/ 739014 w 2548890"/>
                <a:gd name="connsiteY4" fmla="*/ 328615 h 568881"/>
                <a:gd name="connsiteX5" fmla="*/ 933248 w 2548890"/>
                <a:gd name="connsiteY5" fmla="*/ 568873 h 568881"/>
                <a:gd name="connsiteX6" fmla="*/ 1268730 w 2548890"/>
                <a:gd name="connsiteY6" fmla="*/ 34312 h 568881"/>
                <a:gd name="connsiteX7" fmla="*/ 1554480 w 2548890"/>
                <a:gd name="connsiteY7" fmla="*/ 502942 h 568881"/>
                <a:gd name="connsiteX8" fmla="*/ 1954530 w 2548890"/>
                <a:gd name="connsiteY8" fmla="*/ 22 h 568881"/>
                <a:gd name="connsiteX9" fmla="*/ 2274570 w 2548890"/>
                <a:gd name="connsiteY9" fmla="*/ 480082 h 568881"/>
                <a:gd name="connsiteX10" fmla="*/ 2548890 w 2548890"/>
                <a:gd name="connsiteY10" fmla="*/ 68602 h 568881"/>
                <a:gd name="connsiteX0" fmla="*/ 0 w 2548890"/>
                <a:gd name="connsiteY0" fmla="*/ 331492 h 823214"/>
                <a:gd name="connsiteX1" fmla="*/ 91440 w 2548890"/>
                <a:gd name="connsiteY1" fmla="*/ 365782 h 823214"/>
                <a:gd name="connsiteX2" fmla="*/ 342900 w 2548890"/>
                <a:gd name="connsiteY2" fmla="*/ 182902 h 823214"/>
                <a:gd name="connsiteX3" fmla="*/ 548640 w 2548890"/>
                <a:gd name="connsiteY3" fmla="*/ 22882 h 823214"/>
                <a:gd name="connsiteX4" fmla="*/ 739014 w 2548890"/>
                <a:gd name="connsiteY4" fmla="*/ 328615 h 823214"/>
                <a:gd name="connsiteX5" fmla="*/ 945359 w 2548890"/>
                <a:gd name="connsiteY5" fmla="*/ 823209 h 823214"/>
                <a:gd name="connsiteX6" fmla="*/ 1268730 w 2548890"/>
                <a:gd name="connsiteY6" fmla="*/ 34312 h 823214"/>
                <a:gd name="connsiteX7" fmla="*/ 1554480 w 2548890"/>
                <a:gd name="connsiteY7" fmla="*/ 502942 h 823214"/>
                <a:gd name="connsiteX8" fmla="*/ 1954530 w 2548890"/>
                <a:gd name="connsiteY8" fmla="*/ 22 h 823214"/>
                <a:gd name="connsiteX9" fmla="*/ 2274570 w 2548890"/>
                <a:gd name="connsiteY9" fmla="*/ 480082 h 823214"/>
                <a:gd name="connsiteX10" fmla="*/ 2548890 w 2548890"/>
                <a:gd name="connsiteY10" fmla="*/ 68602 h 823214"/>
                <a:gd name="connsiteX0" fmla="*/ 0 w 2548890"/>
                <a:gd name="connsiteY0" fmla="*/ 427539 h 926212"/>
                <a:gd name="connsiteX1" fmla="*/ 91440 w 2548890"/>
                <a:gd name="connsiteY1" fmla="*/ 461829 h 926212"/>
                <a:gd name="connsiteX2" fmla="*/ 342900 w 2548890"/>
                <a:gd name="connsiteY2" fmla="*/ 278949 h 926212"/>
                <a:gd name="connsiteX3" fmla="*/ 548640 w 2548890"/>
                <a:gd name="connsiteY3" fmla="*/ 118929 h 926212"/>
                <a:gd name="connsiteX4" fmla="*/ 739014 w 2548890"/>
                <a:gd name="connsiteY4" fmla="*/ 424662 h 926212"/>
                <a:gd name="connsiteX5" fmla="*/ 945359 w 2548890"/>
                <a:gd name="connsiteY5" fmla="*/ 919256 h 926212"/>
                <a:gd name="connsiteX6" fmla="*/ 1286897 w 2548890"/>
                <a:gd name="connsiteY6" fmla="*/ 3191 h 926212"/>
                <a:gd name="connsiteX7" fmla="*/ 1554480 w 2548890"/>
                <a:gd name="connsiteY7" fmla="*/ 598989 h 926212"/>
                <a:gd name="connsiteX8" fmla="*/ 1954530 w 2548890"/>
                <a:gd name="connsiteY8" fmla="*/ 96069 h 926212"/>
                <a:gd name="connsiteX9" fmla="*/ 2274570 w 2548890"/>
                <a:gd name="connsiteY9" fmla="*/ 576129 h 926212"/>
                <a:gd name="connsiteX10" fmla="*/ 2548890 w 2548890"/>
                <a:gd name="connsiteY10" fmla="*/ 164649 h 926212"/>
                <a:gd name="connsiteX0" fmla="*/ 0 w 2548890"/>
                <a:gd name="connsiteY0" fmla="*/ 424350 h 923023"/>
                <a:gd name="connsiteX1" fmla="*/ 91440 w 2548890"/>
                <a:gd name="connsiteY1" fmla="*/ 458640 h 923023"/>
                <a:gd name="connsiteX2" fmla="*/ 342900 w 2548890"/>
                <a:gd name="connsiteY2" fmla="*/ 275760 h 923023"/>
                <a:gd name="connsiteX3" fmla="*/ 548640 w 2548890"/>
                <a:gd name="connsiteY3" fmla="*/ 115740 h 923023"/>
                <a:gd name="connsiteX4" fmla="*/ 739014 w 2548890"/>
                <a:gd name="connsiteY4" fmla="*/ 421473 h 923023"/>
                <a:gd name="connsiteX5" fmla="*/ 945359 w 2548890"/>
                <a:gd name="connsiteY5" fmla="*/ 916067 h 923023"/>
                <a:gd name="connsiteX6" fmla="*/ 1286897 w 2548890"/>
                <a:gd name="connsiteY6" fmla="*/ 2 h 923023"/>
                <a:gd name="connsiteX7" fmla="*/ 1554480 w 2548890"/>
                <a:gd name="connsiteY7" fmla="*/ 595800 h 923023"/>
                <a:gd name="connsiteX8" fmla="*/ 1954530 w 2548890"/>
                <a:gd name="connsiteY8" fmla="*/ 92880 h 923023"/>
                <a:gd name="connsiteX9" fmla="*/ 2274570 w 2548890"/>
                <a:gd name="connsiteY9" fmla="*/ 572940 h 923023"/>
                <a:gd name="connsiteX10" fmla="*/ 2548890 w 2548890"/>
                <a:gd name="connsiteY10" fmla="*/ 161460 h 923023"/>
                <a:gd name="connsiteX0" fmla="*/ 0 w 2548890"/>
                <a:gd name="connsiteY0" fmla="*/ 424351 h 923024"/>
                <a:gd name="connsiteX1" fmla="*/ 91440 w 2548890"/>
                <a:gd name="connsiteY1" fmla="*/ 458641 h 923024"/>
                <a:gd name="connsiteX2" fmla="*/ 342900 w 2548890"/>
                <a:gd name="connsiteY2" fmla="*/ 275761 h 923024"/>
                <a:gd name="connsiteX3" fmla="*/ 548640 w 2548890"/>
                <a:gd name="connsiteY3" fmla="*/ 115741 h 923024"/>
                <a:gd name="connsiteX4" fmla="*/ 739014 w 2548890"/>
                <a:gd name="connsiteY4" fmla="*/ 421474 h 923024"/>
                <a:gd name="connsiteX5" fmla="*/ 945359 w 2548890"/>
                <a:gd name="connsiteY5" fmla="*/ 916068 h 923024"/>
                <a:gd name="connsiteX6" fmla="*/ 1286897 w 2548890"/>
                <a:gd name="connsiteY6" fmla="*/ 3 h 923024"/>
                <a:gd name="connsiteX7" fmla="*/ 1630175 w 2548890"/>
                <a:gd name="connsiteY7" fmla="*/ 904638 h 923024"/>
                <a:gd name="connsiteX8" fmla="*/ 1954530 w 2548890"/>
                <a:gd name="connsiteY8" fmla="*/ 92881 h 923024"/>
                <a:gd name="connsiteX9" fmla="*/ 2274570 w 2548890"/>
                <a:gd name="connsiteY9" fmla="*/ 572941 h 923024"/>
                <a:gd name="connsiteX10" fmla="*/ 2548890 w 2548890"/>
                <a:gd name="connsiteY10" fmla="*/ 161461 h 923024"/>
                <a:gd name="connsiteX0" fmla="*/ 0 w 2548890"/>
                <a:gd name="connsiteY0" fmla="*/ 424351 h 923024"/>
                <a:gd name="connsiteX1" fmla="*/ 91440 w 2548890"/>
                <a:gd name="connsiteY1" fmla="*/ 458641 h 923024"/>
                <a:gd name="connsiteX2" fmla="*/ 342900 w 2548890"/>
                <a:gd name="connsiteY2" fmla="*/ 275761 h 923024"/>
                <a:gd name="connsiteX3" fmla="*/ 548640 w 2548890"/>
                <a:gd name="connsiteY3" fmla="*/ 115741 h 923024"/>
                <a:gd name="connsiteX4" fmla="*/ 739014 w 2548890"/>
                <a:gd name="connsiteY4" fmla="*/ 421474 h 923024"/>
                <a:gd name="connsiteX5" fmla="*/ 945359 w 2548890"/>
                <a:gd name="connsiteY5" fmla="*/ 916068 h 923024"/>
                <a:gd name="connsiteX6" fmla="*/ 1286897 w 2548890"/>
                <a:gd name="connsiteY6" fmla="*/ 3 h 923024"/>
                <a:gd name="connsiteX7" fmla="*/ 1630175 w 2548890"/>
                <a:gd name="connsiteY7" fmla="*/ 904638 h 923024"/>
                <a:gd name="connsiteX8" fmla="*/ 1954530 w 2548890"/>
                <a:gd name="connsiteY8" fmla="*/ 92881 h 923024"/>
                <a:gd name="connsiteX9" fmla="*/ 2274570 w 2548890"/>
                <a:gd name="connsiteY9" fmla="*/ 572941 h 923024"/>
                <a:gd name="connsiteX10" fmla="*/ 2548890 w 2548890"/>
                <a:gd name="connsiteY10" fmla="*/ 161461 h 923024"/>
                <a:gd name="connsiteX0" fmla="*/ 0 w 2548890"/>
                <a:gd name="connsiteY0" fmla="*/ 424351 h 923024"/>
                <a:gd name="connsiteX1" fmla="*/ 91440 w 2548890"/>
                <a:gd name="connsiteY1" fmla="*/ 458641 h 923024"/>
                <a:gd name="connsiteX2" fmla="*/ 342900 w 2548890"/>
                <a:gd name="connsiteY2" fmla="*/ 275761 h 923024"/>
                <a:gd name="connsiteX3" fmla="*/ 548640 w 2548890"/>
                <a:gd name="connsiteY3" fmla="*/ 115741 h 923024"/>
                <a:gd name="connsiteX4" fmla="*/ 739014 w 2548890"/>
                <a:gd name="connsiteY4" fmla="*/ 421474 h 923024"/>
                <a:gd name="connsiteX5" fmla="*/ 945359 w 2548890"/>
                <a:gd name="connsiteY5" fmla="*/ 916068 h 923024"/>
                <a:gd name="connsiteX6" fmla="*/ 1286897 w 2548890"/>
                <a:gd name="connsiteY6" fmla="*/ 3 h 923024"/>
                <a:gd name="connsiteX7" fmla="*/ 1630175 w 2548890"/>
                <a:gd name="connsiteY7" fmla="*/ 904638 h 923024"/>
                <a:gd name="connsiteX8" fmla="*/ 1954530 w 2548890"/>
                <a:gd name="connsiteY8" fmla="*/ 92881 h 923024"/>
                <a:gd name="connsiteX9" fmla="*/ 2274570 w 2548890"/>
                <a:gd name="connsiteY9" fmla="*/ 572941 h 923024"/>
                <a:gd name="connsiteX10" fmla="*/ 2548890 w 2548890"/>
                <a:gd name="connsiteY10" fmla="*/ 161461 h 923024"/>
                <a:gd name="connsiteX0" fmla="*/ 0 w 2548890"/>
                <a:gd name="connsiteY0" fmla="*/ 427379 h 926141"/>
                <a:gd name="connsiteX1" fmla="*/ 91440 w 2548890"/>
                <a:gd name="connsiteY1" fmla="*/ 461669 h 926141"/>
                <a:gd name="connsiteX2" fmla="*/ 342900 w 2548890"/>
                <a:gd name="connsiteY2" fmla="*/ 278789 h 926141"/>
                <a:gd name="connsiteX3" fmla="*/ 548640 w 2548890"/>
                <a:gd name="connsiteY3" fmla="*/ 118769 h 926141"/>
                <a:gd name="connsiteX4" fmla="*/ 739014 w 2548890"/>
                <a:gd name="connsiteY4" fmla="*/ 424502 h 926141"/>
                <a:gd name="connsiteX5" fmla="*/ 945359 w 2548890"/>
                <a:gd name="connsiteY5" fmla="*/ 919096 h 926141"/>
                <a:gd name="connsiteX6" fmla="*/ 1220285 w 2548890"/>
                <a:gd name="connsiteY6" fmla="*/ 3 h 926141"/>
                <a:gd name="connsiteX7" fmla="*/ 1630175 w 2548890"/>
                <a:gd name="connsiteY7" fmla="*/ 907666 h 926141"/>
                <a:gd name="connsiteX8" fmla="*/ 1954530 w 2548890"/>
                <a:gd name="connsiteY8" fmla="*/ 95909 h 926141"/>
                <a:gd name="connsiteX9" fmla="*/ 2274570 w 2548890"/>
                <a:gd name="connsiteY9" fmla="*/ 575969 h 926141"/>
                <a:gd name="connsiteX10" fmla="*/ 2548890 w 2548890"/>
                <a:gd name="connsiteY10" fmla="*/ 164489 h 926141"/>
                <a:gd name="connsiteX0" fmla="*/ 0 w 2548890"/>
                <a:gd name="connsiteY0" fmla="*/ 427377 h 917178"/>
                <a:gd name="connsiteX1" fmla="*/ 91440 w 2548890"/>
                <a:gd name="connsiteY1" fmla="*/ 461667 h 917178"/>
                <a:gd name="connsiteX2" fmla="*/ 342900 w 2548890"/>
                <a:gd name="connsiteY2" fmla="*/ 278787 h 917178"/>
                <a:gd name="connsiteX3" fmla="*/ 548640 w 2548890"/>
                <a:gd name="connsiteY3" fmla="*/ 118767 h 917178"/>
                <a:gd name="connsiteX4" fmla="*/ 739014 w 2548890"/>
                <a:gd name="connsiteY4" fmla="*/ 424500 h 917178"/>
                <a:gd name="connsiteX5" fmla="*/ 772774 w 2548890"/>
                <a:gd name="connsiteY5" fmla="*/ 910011 h 917178"/>
                <a:gd name="connsiteX6" fmla="*/ 1220285 w 2548890"/>
                <a:gd name="connsiteY6" fmla="*/ 1 h 917178"/>
                <a:gd name="connsiteX7" fmla="*/ 1630175 w 2548890"/>
                <a:gd name="connsiteY7" fmla="*/ 907664 h 917178"/>
                <a:gd name="connsiteX8" fmla="*/ 1954530 w 2548890"/>
                <a:gd name="connsiteY8" fmla="*/ 95907 h 917178"/>
                <a:gd name="connsiteX9" fmla="*/ 2274570 w 2548890"/>
                <a:gd name="connsiteY9" fmla="*/ 575967 h 917178"/>
                <a:gd name="connsiteX10" fmla="*/ 2548890 w 2548890"/>
                <a:gd name="connsiteY10" fmla="*/ 164487 h 917178"/>
                <a:gd name="connsiteX0" fmla="*/ 0 w 2548890"/>
                <a:gd name="connsiteY0" fmla="*/ 427377 h 910103"/>
                <a:gd name="connsiteX1" fmla="*/ 91440 w 2548890"/>
                <a:gd name="connsiteY1" fmla="*/ 461667 h 910103"/>
                <a:gd name="connsiteX2" fmla="*/ 342900 w 2548890"/>
                <a:gd name="connsiteY2" fmla="*/ 278787 h 910103"/>
                <a:gd name="connsiteX3" fmla="*/ 548640 w 2548890"/>
                <a:gd name="connsiteY3" fmla="*/ 118767 h 910103"/>
                <a:gd name="connsiteX4" fmla="*/ 739014 w 2548890"/>
                <a:gd name="connsiteY4" fmla="*/ 424500 h 910103"/>
                <a:gd name="connsiteX5" fmla="*/ 772774 w 2548890"/>
                <a:gd name="connsiteY5" fmla="*/ 910011 h 910103"/>
                <a:gd name="connsiteX6" fmla="*/ 1220285 w 2548890"/>
                <a:gd name="connsiteY6" fmla="*/ 1 h 910103"/>
                <a:gd name="connsiteX7" fmla="*/ 1630175 w 2548890"/>
                <a:gd name="connsiteY7" fmla="*/ 907664 h 910103"/>
                <a:gd name="connsiteX8" fmla="*/ 1954530 w 2548890"/>
                <a:gd name="connsiteY8" fmla="*/ 95907 h 910103"/>
                <a:gd name="connsiteX9" fmla="*/ 2274570 w 2548890"/>
                <a:gd name="connsiteY9" fmla="*/ 575967 h 910103"/>
                <a:gd name="connsiteX10" fmla="*/ 2548890 w 2548890"/>
                <a:gd name="connsiteY10" fmla="*/ 164487 h 910103"/>
                <a:gd name="connsiteX0" fmla="*/ 0 w 2548890"/>
                <a:gd name="connsiteY0" fmla="*/ 427377 h 910419"/>
                <a:gd name="connsiteX1" fmla="*/ 91440 w 2548890"/>
                <a:gd name="connsiteY1" fmla="*/ 461667 h 910419"/>
                <a:gd name="connsiteX2" fmla="*/ 342900 w 2548890"/>
                <a:gd name="connsiteY2" fmla="*/ 278787 h 910419"/>
                <a:gd name="connsiteX3" fmla="*/ 548640 w 2548890"/>
                <a:gd name="connsiteY3" fmla="*/ 118767 h 910419"/>
                <a:gd name="connsiteX4" fmla="*/ 772774 w 2548890"/>
                <a:gd name="connsiteY4" fmla="*/ 910011 h 910419"/>
                <a:gd name="connsiteX5" fmla="*/ 1220285 w 2548890"/>
                <a:gd name="connsiteY5" fmla="*/ 1 h 910419"/>
                <a:gd name="connsiteX6" fmla="*/ 1630175 w 2548890"/>
                <a:gd name="connsiteY6" fmla="*/ 907664 h 910419"/>
                <a:gd name="connsiteX7" fmla="*/ 1954530 w 2548890"/>
                <a:gd name="connsiteY7" fmla="*/ 95907 h 910419"/>
                <a:gd name="connsiteX8" fmla="*/ 2274570 w 2548890"/>
                <a:gd name="connsiteY8" fmla="*/ 575967 h 910419"/>
                <a:gd name="connsiteX9" fmla="*/ 2548890 w 2548890"/>
                <a:gd name="connsiteY9" fmla="*/ 164487 h 910419"/>
                <a:gd name="connsiteX0" fmla="*/ 0 w 2548890"/>
                <a:gd name="connsiteY0" fmla="*/ 462893 h 945531"/>
                <a:gd name="connsiteX1" fmla="*/ 91440 w 2548890"/>
                <a:gd name="connsiteY1" fmla="*/ 497183 h 945531"/>
                <a:gd name="connsiteX2" fmla="*/ 342900 w 2548890"/>
                <a:gd name="connsiteY2" fmla="*/ 314303 h 945531"/>
                <a:gd name="connsiteX3" fmla="*/ 306414 w 2548890"/>
                <a:gd name="connsiteY3" fmla="*/ 21059 h 945531"/>
                <a:gd name="connsiteX4" fmla="*/ 772774 w 2548890"/>
                <a:gd name="connsiteY4" fmla="*/ 945527 h 945531"/>
                <a:gd name="connsiteX5" fmla="*/ 1220285 w 2548890"/>
                <a:gd name="connsiteY5" fmla="*/ 35517 h 945531"/>
                <a:gd name="connsiteX6" fmla="*/ 1630175 w 2548890"/>
                <a:gd name="connsiteY6" fmla="*/ 943180 h 945531"/>
                <a:gd name="connsiteX7" fmla="*/ 1954530 w 2548890"/>
                <a:gd name="connsiteY7" fmla="*/ 131423 h 945531"/>
                <a:gd name="connsiteX8" fmla="*/ 2274570 w 2548890"/>
                <a:gd name="connsiteY8" fmla="*/ 611483 h 945531"/>
                <a:gd name="connsiteX9" fmla="*/ 2548890 w 2548890"/>
                <a:gd name="connsiteY9" fmla="*/ 200003 h 945531"/>
                <a:gd name="connsiteX0" fmla="*/ 0 w 2548890"/>
                <a:gd name="connsiteY0" fmla="*/ 441852 h 924490"/>
                <a:gd name="connsiteX1" fmla="*/ 91440 w 2548890"/>
                <a:gd name="connsiteY1" fmla="*/ 476142 h 924490"/>
                <a:gd name="connsiteX2" fmla="*/ 342900 w 2548890"/>
                <a:gd name="connsiteY2" fmla="*/ 293262 h 924490"/>
                <a:gd name="connsiteX3" fmla="*/ 306414 w 2548890"/>
                <a:gd name="connsiteY3" fmla="*/ 18 h 924490"/>
                <a:gd name="connsiteX4" fmla="*/ 772774 w 2548890"/>
                <a:gd name="connsiteY4" fmla="*/ 924486 h 924490"/>
                <a:gd name="connsiteX5" fmla="*/ 1220285 w 2548890"/>
                <a:gd name="connsiteY5" fmla="*/ 14476 h 924490"/>
                <a:gd name="connsiteX6" fmla="*/ 1630175 w 2548890"/>
                <a:gd name="connsiteY6" fmla="*/ 922139 h 924490"/>
                <a:gd name="connsiteX7" fmla="*/ 1954530 w 2548890"/>
                <a:gd name="connsiteY7" fmla="*/ 110382 h 924490"/>
                <a:gd name="connsiteX8" fmla="*/ 2274570 w 2548890"/>
                <a:gd name="connsiteY8" fmla="*/ 590442 h 924490"/>
                <a:gd name="connsiteX9" fmla="*/ 2548890 w 2548890"/>
                <a:gd name="connsiteY9" fmla="*/ 178962 h 924490"/>
                <a:gd name="connsiteX0" fmla="*/ 0 w 2548890"/>
                <a:gd name="connsiteY0" fmla="*/ 438824 h 921460"/>
                <a:gd name="connsiteX1" fmla="*/ 91440 w 2548890"/>
                <a:gd name="connsiteY1" fmla="*/ 473114 h 921460"/>
                <a:gd name="connsiteX2" fmla="*/ 342900 w 2548890"/>
                <a:gd name="connsiteY2" fmla="*/ 290234 h 921460"/>
                <a:gd name="connsiteX3" fmla="*/ 300359 w 2548890"/>
                <a:gd name="connsiteY3" fmla="*/ 18 h 921460"/>
                <a:gd name="connsiteX4" fmla="*/ 772774 w 2548890"/>
                <a:gd name="connsiteY4" fmla="*/ 921458 h 921460"/>
                <a:gd name="connsiteX5" fmla="*/ 1220285 w 2548890"/>
                <a:gd name="connsiteY5" fmla="*/ 11448 h 921460"/>
                <a:gd name="connsiteX6" fmla="*/ 1630175 w 2548890"/>
                <a:gd name="connsiteY6" fmla="*/ 919111 h 921460"/>
                <a:gd name="connsiteX7" fmla="*/ 1954530 w 2548890"/>
                <a:gd name="connsiteY7" fmla="*/ 107354 h 921460"/>
                <a:gd name="connsiteX8" fmla="*/ 2274570 w 2548890"/>
                <a:gd name="connsiteY8" fmla="*/ 587414 h 921460"/>
                <a:gd name="connsiteX9" fmla="*/ 2548890 w 2548890"/>
                <a:gd name="connsiteY9" fmla="*/ 175934 h 921460"/>
                <a:gd name="connsiteX0" fmla="*/ 0 w 2548890"/>
                <a:gd name="connsiteY0" fmla="*/ 455683 h 938319"/>
                <a:gd name="connsiteX1" fmla="*/ 91440 w 2548890"/>
                <a:gd name="connsiteY1" fmla="*/ 489973 h 938319"/>
                <a:gd name="connsiteX2" fmla="*/ 127926 w 2548890"/>
                <a:gd name="connsiteY2" fmla="*/ 352510 h 938319"/>
                <a:gd name="connsiteX3" fmla="*/ 300359 w 2548890"/>
                <a:gd name="connsiteY3" fmla="*/ 16877 h 938319"/>
                <a:gd name="connsiteX4" fmla="*/ 772774 w 2548890"/>
                <a:gd name="connsiteY4" fmla="*/ 938317 h 938319"/>
                <a:gd name="connsiteX5" fmla="*/ 1220285 w 2548890"/>
                <a:gd name="connsiteY5" fmla="*/ 28307 h 938319"/>
                <a:gd name="connsiteX6" fmla="*/ 1630175 w 2548890"/>
                <a:gd name="connsiteY6" fmla="*/ 935970 h 938319"/>
                <a:gd name="connsiteX7" fmla="*/ 1954530 w 2548890"/>
                <a:gd name="connsiteY7" fmla="*/ 124213 h 938319"/>
                <a:gd name="connsiteX8" fmla="*/ 2274570 w 2548890"/>
                <a:gd name="connsiteY8" fmla="*/ 604273 h 938319"/>
                <a:gd name="connsiteX9" fmla="*/ 2548890 w 2548890"/>
                <a:gd name="connsiteY9" fmla="*/ 192793 h 938319"/>
                <a:gd name="connsiteX0" fmla="*/ 0 w 2548890"/>
                <a:gd name="connsiteY0" fmla="*/ 449094 h 931730"/>
                <a:gd name="connsiteX1" fmla="*/ 91440 w 2548890"/>
                <a:gd name="connsiteY1" fmla="*/ 483384 h 931730"/>
                <a:gd name="connsiteX2" fmla="*/ 149121 w 2548890"/>
                <a:gd name="connsiteY2" fmla="*/ 439783 h 931730"/>
                <a:gd name="connsiteX3" fmla="*/ 300359 w 2548890"/>
                <a:gd name="connsiteY3" fmla="*/ 10288 h 931730"/>
                <a:gd name="connsiteX4" fmla="*/ 772774 w 2548890"/>
                <a:gd name="connsiteY4" fmla="*/ 931728 h 931730"/>
                <a:gd name="connsiteX5" fmla="*/ 1220285 w 2548890"/>
                <a:gd name="connsiteY5" fmla="*/ 21718 h 931730"/>
                <a:gd name="connsiteX6" fmla="*/ 1630175 w 2548890"/>
                <a:gd name="connsiteY6" fmla="*/ 929381 h 931730"/>
                <a:gd name="connsiteX7" fmla="*/ 1954530 w 2548890"/>
                <a:gd name="connsiteY7" fmla="*/ 117624 h 931730"/>
                <a:gd name="connsiteX8" fmla="*/ 2274570 w 2548890"/>
                <a:gd name="connsiteY8" fmla="*/ 597684 h 931730"/>
                <a:gd name="connsiteX9" fmla="*/ 2548890 w 2548890"/>
                <a:gd name="connsiteY9" fmla="*/ 186204 h 931730"/>
                <a:gd name="connsiteX0" fmla="*/ 0 w 2548890"/>
                <a:gd name="connsiteY0" fmla="*/ 446758 h 929394"/>
                <a:gd name="connsiteX1" fmla="*/ 91440 w 2548890"/>
                <a:gd name="connsiteY1" fmla="*/ 481048 h 929394"/>
                <a:gd name="connsiteX2" fmla="*/ 300359 w 2548890"/>
                <a:gd name="connsiteY2" fmla="*/ 7952 h 929394"/>
                <a:gd name="connsiteX3" fmla="*/ 772774 w 2548890"/>
                <a:gd name="connsiteY3" fmla="*/ 929392 h 929394"/>
                <a:gd name="connsiteX4" fmla="*/ 1220285 w 2548890"/>
                <a:gd name="connsiteY4" fmla="*/ 19382 h 929394"/>
                <a:gd name="connsiteX5" fmla="*/ 1630175 w 2548890"/>
                <a:gd name="connsiteY5" fmla="*/ 927045 h 929394"/>
                <a:gd name="connsiteX6" fmla="*/ 1954530 w 2548890"/>
                <a:gd name="connsiteY6" fmla="*/ 115288 h 929394"/>
                <a:gd name="connsiteX7" fmla="*/ 2274570 w 2548890"/>
                <a:gd name="connsiteY7" fmla="*/ 595348 h 929394"/>
                <a:gd name="connsiteX8" fmla="*/ 2548890 w 2548890"/>
                <a:gd name="connsiteY8" fmla="*/ 183868 h 929394"/>
                <a:gd name="connsiteX0" fmla="*/ 0 w 2548890"/>
                <a:gd name="connsiteY0" fmla="*/ 478568 h 961204"/>
                <a:gd name="connsiteX1" fmla="*/ 185302 w 2548890"/>
                <a:gd name="connsiteY1" fmla="*/ 197965 h 961204"/>
                <a:gd name="connsiteX2" fmla="*/ 300359 w 2548890"/>
                <a:gd name="connsiteY2" fmla="*/ 39762 h 961204"/>
                <a:gd name="connsiteX3" fmla="*/ 772774 w 2548890"/>
                <a:gd name="connsiteY3" fmla="*/ 961202 h 961204"/>
                <a:gd name="connsiteX4" fmla="*/ 1220285 w 2548890"/>
                <a:gd name="connsiteY4" fmla="*/ 51192 h 961204"/>
                <a:gd name="connsiteX5" fmla="*/ 1630175 w 2548890"/>
                <a:gd name="connsiteY5" fmla="*/ 958855 h 961204"/>
                <a:gd name="connsiteX6" fmla="*/ 1954530 w 2548890"/>
                <a:gd name="connsiteY6" fmla="*/ 147098 h 961204"/>
                <a:gd name="connsiteX7" fmla="*/ 2274570 w 2548890"/>
                <a:gd name="connsiteY7" fmla="*/ 627158 h 961204"/>
                <a:gd name="connsiteX8" fmla="*/ 2548890 w 2548890"/>
                <a:gd name="connsiteY8" fmla="*/ 215678 h 961204"/>
                <a:gd name="connsiteX0" fmla="*/ 0 w 2363588"/>
                <a:gd name="connsiteY0" fmla="*/ 197965 h 961204"/>
                <a:gd name="connsiteX1" fmla="*/ 115057 w 2363588"/>
                <a:gd name="connsiteY1" fmla="*/ 39762 h 961204"/>
                <a:gd name="connsiteX2" fmla="*/ 587472 w 2363588"/>
                <a:gd name="connsiteY2" fmla="*/ 961202 h 961204"/>
                <a:gd name="connsiteX3" fmla="*/ 1034983 w 2363588"/>
                <a:gd name="connsiteY3" fmla="*/ 51192 h 961204"/>
                <a:gd name="connsiteX4" fmla="*/ 1444873 w 2363588"/>
                <a:gd name="connsiteY4" fmla="*/ 958855 h 961204"/>
                <a:gd name="connsiteX5" fmla="*/ 1769228 w 2363588"/>
                <a:gd name="connsiteY5" fmla="*/ 147098 h 961204"/>
                <a:gd name="connsiteX6" fmla="*/ 2089268 w 2363588"/>
                <a:gd name="connsiteY6" fmla="*/ 627158 h 961204"/>
                <a:gd name="connsiteX7" fmla="*/ 2363588 w 2363588"/>
                <a:gd name="connsiteY7" fmla="*/ 215678 h 961204"/>
                <a:gd name="connsiteX0" fmla="*/ 0 w 2363588"/>
                <a:gd name="connsiteY0" fmla="*/ 197965 h 961204"/>
                <a:gd name="connsiteX1" fmla="*/ 115057 w 2363588"/>
                <a:gd name="connsiteY1" fmla="*/ 39762 h 961204"/>
                <a:gd name="connsiteX2" fmla="*/ 587472 w 2363588"/>
                <a:gd name="connsiteY2" fmla="*/ 961202 h 961204"/>
                <a:gd name="connsiteX3" fmla="*/ 1034983 w 2363588"/>
                <a:gd name="connsiteY3" fmla="*/ 51192 h 961204"/>
                <a:gd name="connsiteX4" fmla="*/ 1444873 w 2363588"/>
                <a:gd name="connsiteY4" fmla="*/ 958855 h 961204"/>
                <a:gd name="connsiteX5" fmla="*/ 1769228 w 2363588"/>
                <a:gd name="connsiteY5" fmla="*/ 147098 h 961204"/>
                <a:gd name="connsiteX6" fmla="*/ 2089268 w 2363588"/>
                <a:gd name="connsiteY6" fmla="*/ 627158 h 961204"/>
                <a:gd name="connsiteX7" fmla="*/ 2363588 w 2363588"/>
                <a:gd name="connsiteY7" fmla="*/ 215678 h 961204"/>
                <a:gd name="connsiteX0" fmla="*/ 0 w 2363588"/>
                <a:gd name="connsiteY0" fmla="*/ 200154 h 963393"/>
                <a:gd name="connsiteX1" fmla="*/ 115057 w 2363588"/>
                <a:gd name="connsiteY1" fmla="*/ 41951 h 963393"/>
                <a:gd name="connsiteX2" fmla="*/ 587472 w 2363588"/>
                <a:gd name="connsiteY2" fmla="*/ 963391 h 963393"/>
                <a:gd name="connsiteX3" fmla="*/ 1034983 w 2363588"/>
                <a:gd name="connsiteY3" fmla="*/ 53381 h 963393"/>
                <a:gd name="connsiteX4" fmla="*/ 1444873 w 2363588"/>
                <a:gd name="connsiteY4" fmla="*/ 961044 h 963393"/>
                <a:gd name="connsiteX5" fmla="*/ 1769228 w 2363588"/>
                <a:gd name="connsiteY5" fmla="*/ 149287 h 963393"/>
                <a:gd name="connsiteX6" fmla="*/ 2089268 w 2363588"/>
                <a:gd name="connsiteY6" fmla="*/ 629347 h 963393"/>
                <a:gd name="connsiteX7" fmla="*/ 2363588 w 2363588"/>
                <a:gd name="connsiteY7" fmla="*/ 217867 h 963393"/>
                <a:gd name="connsiteX0" fmla="*/ 0 w 2363588"/>
                <a:gd name="connsiteY0" fmla="*/ 158301 h 921540"/>
                <a:gd name="connsiteX1" fmla="*/ 115057 w 2363588"/>
                <a:gd name="connsiteY1" fmla="*/ 98 h 921540"/>
                <a:gd name="connsiteX2" fmla="*/ 587472 w 2363588"/>
                <a:gd name="connsiteY2" fmla="*/ 921538 h 921540"/>
                <a:gd name="connsiteX3" fmla="*/ 1034983 w 2363588"/>
                <a:gd name="connsiteY3" fmla="*/ 11528 h 921540"/>
                <a:gd name="connsiteX4" fmla="*/ 1444873 w 2363588"/>
                <a:gd name="connsiteY4" fmla="*/ 919191 h 921540"/>
                <a:gd name="connsiteX5" fmla="*/ 1769228 w 2363588"/>
                <a:gd name="connsiteY5" fmla="*/ 107434 h 921540"/>
                <a:gd name="connsiteX6" fmla="*/ 2089268 w 2363588"/>
                <a:gd name="connsiteY6" fmla="*/ 587494 h 921540"/>
                <a:gd name="connsiteX7" fmla="*/ 2363588 w 2363588"/>
                <a:gd name="connsiteY7" fmla="*/ 176014 h 921540"/>
                <a:gd name="connsiteX0" fmla="*/ 0 w 2714814"/>
                <a:gd name="connsiteY0" fmla="*/ 930298 h 930298"/>
                <a:gd name="connsiteX1" fmla="*/ 466283 w 2714814"/>
                <a:gd name="connsiteY1" fmla="*/ 2 h 930298"/>
                <a:gd name="connsiteX2" fmla="*/ 938698 w 2714814"/>
                <a:gd name="connsiteY2" fmla="*/ 921442 h 930298"/>
                <a:gd name="connsiteX3" fmla="*/ 1386209 w 2714814"/>
                <a:gd name="connsiteY3" fmla="*/ 11432 h 930298"/>
                <a:gd name="connsiteX4" fmla="*/ 1796099 w 2714814"/>
                <a:gd name="connsiteY4" fmla="*/ 919095 h 930298"/>
                <a:gd name="connsiteX5" fmla="*/ 2120454 w 2714814"/>
                <a:gd name="connsiteY5" fmla="*/ 107338 h 930298"/>
                <a:gd name="connsiteX6" fmla="*/ 2440494 w 2714814"/>
                <a:gd name="connsiteY6" fmla="*/ 587398 h 930298"/>
                <a:gd name="connsiteX7" fmla="*/ 2714814 w 2714814"/>
                <a:gd name="connsiteY7" fmla="*/ 175918 h 930298"/>
                <a:gd name="connsiteX0" fmla="*/ 0 w 2639119"/>
                <a:gd name="connsiteY0" fmla="*/ 851702 h 921572"/>
                <a:gd name="connsiteX1" fmla="*/ 390588 w 2639119"/>
                <a:gd name="connsiteY1" fmla="*/ 130 h 921572"/>
                <a:gd name="connsiteX2" fmla="*/ 863003 w 2639119"/>
                <a:gd name="connsiteY2" fmla="*/ 921570 h 921572"/>
                <a:gd name="connsiteX3" fmla="*/ 1310514 w 2639119"/>
                <a:gd name="connsiteY3" fmla="*/ 11560 h 921572"/>
                <a:gd name="connsiteX4" fmla="*/ 1720404 w 2639119"/>
                <a:gd name="connsiteY4" fmla="*/ 919223 h 921572"/>
                <a:gd name="connsiteX5" fmla="*/ 2044759 w 2639119"/>
                <a:gd name="connsiteY5" fmla="*/ 107466 h 921572"/>
                <a:gd name="connsiteX6" fmla="*/ 2364799 w 2639119"/>
                <a:gd name="connsiteY6" fmla="*/ 587526 h 921572"/>
                <a:gd name="connsiteX7" fmla="*/ 2639119 w 2639119"/>
                <a:gd name="connsiteY7" fmla="*/ 176046 h 921572"/>
                <a:gd name="connsiteX0" fmla="*/ 0 w 2639119"/>
                <a:gd name="connsiteY0" fmla="*/ 851582 h 921452"/>
                <a:gd name="connsiteX1" fmla="*/ 390588 w 2639119"/>
                <a:gd name="connsiteY1" fmla="*/ 10 h 921452"/>
                <a:gd name="connsiteX2" fmla="*/ 863003 w 2639119"/>
                <a:gd name="connsiteY2" fmla="*/ 921450 h 921452"/>
                <a:gd name="connsiteX3" fmla="*/ 1310514 w 2639119"/>
                <a:gd name="connsiteY3" fmla="*/ 11440 h 921452"/>
                <a:gd name="connsiteX4" fmla="*/ 1720404 w 2639119"/>
                <a:gd name="connsiteY4" fmla="*/ 919103 h 921452"/>
                <a:gd name="connsiteX5" fmla="*/ 2044759 w 2639119"/>
                <a:gd name="connsiteY5" fmla="*/ 107346 h 921452"/>
                <a:gd name="connsiteX6" fmla="*/ 2364799 w 2639119"/>
                <a:gd name="connsiteY6" fmla="*/ 587406 h 921452"/>
                <a:gd name="connsiteX7" fmla="*/ 2639119 w 2639119"/>
                <a:gd name="connsiteY7" fmla="*/ 175926 h 921452"/>
                <a:gd name="connsiteX0" fmla="*/ 0 w 2639119"/>
                <a:gd name="connsiteY0" fmla="*/ 851582 h 925401"/>
                <a:gd name="connsiteX1" fmla="*/ 390588 w 2639119"/>
                <a:gd name="connsiteY1" fmla="*/ 10 h 925401"/>
                <a:gd name="connsiteX2" fmla="*/ 863003 w 2639119"/>
                <a:gd name="connsiteY2" fmla="*/ 921450 h 925401"/>
                <a:gd name="connsiteX3" fmla="*/ 1310514 w 2639119"/>
                <a:gd name="connsiteY3" fmla="*/ 11440 h 925401"/>
                <a:gd name="connsiteX4" fmla="*/ 1759766 w 2639119"/>
                <a:gd name="connsiteY4" fmla="*/ 925158 h 925401"/>
                <a:gd name="connsiteX5" fmla="*/ 2044759 w 2639119"/>
                <a:gd name="connsiteY5" fmla="*/ 107346 h 925401"/>
                <a:gd name="connsiteX6" fmla="*/ 2364799 w 2639119"/>
                <a:gd name="connsiteY6" fmla="*/ 587406 h 925401"/>
                <a:gd name="connsiteX7" fmla="*/ 2639119 w 2639119"/>
                <a:gd name="connsiteY7" fmla="*/ 175926 h 925401"/>
                <a:gd name="connsiteX0" fmla="*/ 0 w 2639119"/>
                <a:gd name="connsiteY0" fmla="*/ 851582 h 925161"/>
                <a:gd name="connsiteX1" fmla="*/ 390588 w 2639119"/>
                <a:gd name="connsiteY1" fmla="*/ 10 h 925161"/>
                <a:gd name="connsiteX2" fmla="*/ 863003 w 2639119"/>
                <a:gd name="connsiteY2" fmla="*/ 921450 h 925161"/>
                <a:gd name="connsiteX3" fmla="*/ 1310514 w 2639119"/>
                <a:gd name="connsiteY3" fmla="*/ 11440 h 925161"/>
                <a:gd name="connsiteX4" fmla="*/ 1759766 w 2639119"/>
                <a:gd name="connsiteY4" fmla="*/ 925158 h 925161"/>
                <a:gd name="connsiteX5" fmla="*/ 2044759 w 2639119"/>
                <a:gd name="connsiteY5" fmla="*/ 107346 h 925161"/>
                <a:gd name="connsiteX6" fmla="*/ 2364799 w 2639119"/>
                <a:gd name="connsiteY6" fmla="*/ 587406 h 925161"/>
                <a:gd name="connsiteX7" fmla="*/ 2639119 w 2639119"/>
                <a:gd name="connsiteY7" fmla="*/ 175926 h 925161"/>
                <a:gd name="connsiteX0" fmla="*/ 0 w 2639119"/>
                <a:gd name="connsiteY0" fmla="*/ 851582 h 925158"/>
                <a:gd name="connsiteX1" fmla="*/ 390588 w 2639119"/>
                <a:gd name="connsiteY1" fmla="*/ 10 h 925158"/>
                <a:gd name="connsiteX2" fmla="*/ 863003 w 2639119"/>
                <a:gd name="connsiteY2" fmla="*/ 921450 h 925158"/>
                <a:gd name="connsiteX3" fmla="*/ 1310514 w 2639119"/>
                <a:gd name="connsiteY3" fmla="*/ 11440 h 925158"/>
                <a:gd name="connsiteX4" fmla="*/ 1759766 w 2639119"/>
                <a:gd name="connsiteY4" fmla="*/ 925158 h 925158"/>
                <a:gd name="connsiteX5" fmla="*/ 2211289 w 2639119"/>
                <a:gd name="connsiteY5" fmla="*/ 10456 h 925158"/>
                <a:gd name="connsiteX6" fmla="*/ 2364799 w 2639119"/>
                <a:gd name="connsiteY6" fmla="*/ 587406 h 925158"/>
                <a:gd name="connsiteX7" fmla="*/ 2639119 w 2639119"/>
                <a:gd name="connsiteY7" fmla="*/ 175926 h 925158"/>
                <a:gd name="connsiteX0" fmla="*/ 0 w 2695410"/>
                <a:gd name="connsiteY0" fmla="*/ 851582 h 925158"/>
                <a:gd name="connsiteX1" fmla="*/ 390588 w 2695410"/>
                <a:gd name="connsiteY1" fmla="*/ 10 h 925158"/>
                <a:gd name="connsiteX2" fmla="*/ 863003 w 2695410"/>
                <a:gd name="connsiteY2" fmla="*/ 921450 h 925158"/>
                <a:gd name="connsiteX3" fmla="*/ 1310514 w 2695410"/>
                <a:gd name="connsiteY3" fmla="*/ 11440 h 925158"/>
                <a:gd name="connsiteX4" fmla="*/ 1759766 w 2695410"/>
                <a:gd name="connsiteY4" fmla="*/ 925158 h 925158"/>
                <a:gd name="connsiteX5" fmla="*/ 2211289 w 2695410"/>
                <a:gd name="connsiteY5" fmla="*/ 10456 h 925158"/>
                <a:gd name="connsiteX6" fmla="*/ 2679692 w 2695410"/>
                <a:gd name="connsiteY6" fmla="*/ 911382 h 925158"/>
                <a:gd name="connsiteX7" fmla="*/ 2639119 w 2695410"/>
                <a:gd name="connsiteY7" fmla="*/ 175926 h 925158"/>
                <a:gd name="connsiteX0" fmla="*/ 0 w 3123570"/>
                <a:gd name="connsiteY0" fmla="*/ 851582 h 925158"/>
                <a:gd name="connsiteX1" fmla="*/ 390588 w 3123570"/>
                <a:gd name="connsiteY1" fmla="*/ 10 h 925158"/>
                <a:gd name="connsiteX2" fmla="*/ 863003 w 3123570"/>
                <a:gd name="connsiteY2" fmla="*/ 921450 h 925158"/>
                <a:gd name="connsiteX3" fmla="*/ 1310514 w 3123570"/>
                <a:gd name="connsiteY3" fmla="*/ 11440 h 925158"/>
                <a:gd name="connsiteX4" fmla="*/ 1759766 w 3123570"/>
                <a:gd name="connsiteY4" fmla="*/ 925158 h 925158"/>
                <a:gd name="connsiteX5" fmla="*/ 2211289 w 3123570"/>
                <a:gd name="connsiteY5" fmla="*/ 10456 h 925158"/>
                <a:gd name="connsiteX6" fmla="*/ 2679692 w 3123570"/>
                <a:gd name="connsiteY6" fmla="*/ 911382 h 925158"/>
                <a:gd name="connsiteX7" fmla="*/ 3123570 w 3123570"/>
                <a:gd name="connsiteY7" fmla="*/ 9396 h 925158"/>
                <a:gd name="connsiteX0" fmla="*/ 0 w 3041819"/>
                <a:gd name="connsiteY0" fmla="*/ 851582 h 925158"/>
                <a:gd name="connsiteX1" fmla="*/ 390588 w 3041819"/>
                <a:gd name="connsiteY1" fmla="*/ 10 h 925158"/>
                <a:gd name="connsiteX2" fmla="*/ 863003 w 3041819"/>
                <a:gd name="connsiteY2" fmla="*/ 921450 h 925158"/>
                <a:gd name="connsiteX3" fmla="*/ 1310514 w 3041819"/>
                <a:gd name="connsiteY3" fmla="*/ 11440 h 925158"/>
                <a:gd name="connsiteX4" fmla="*/ 1759766 w 3041819"/>
                <a:gd name="connsiteY4" fmla="*/ 925158 h 925158"/>
                <a:gd name="connsiteX5" fmla="*/ 2211289 w 3041819"/>
                <a:gd name="connsiteY5" fmla="*/ 10456 h 925158"/>
                <a:gd name="connsiteX6" fmla="*/ 2679692 w 3041819"/>
                <a:gd name="connsiteY6" fmla="*/ 911382 h 925158"/>
                <a:gd name="connsiteX7" fmla="*/ 3041819 w 3041819"/>
                <a:gd name="connsiteY7" fmla="*/ 121425 h 925158"/>
                <a:gd name="connsiteX0" fmla="*/ 0 w 3041819"/>
                <a:gd name="connsiteY0" fmla="*/ 851582 h 925158"/>
                <a:gd name="connsiteX1" fmla="*/ 390588 w 3041819"/>
                <a:gd name="connsiteY1" fmla="*/ 10 h 925158"/>
                <a:gd name="connsiteX2" fmla="*/ 863003 w 3041819"/>
                <a:gd name="connsiteY2" fmla="*/ 921450 h 925158"/>
                <a:gd name="connsiteX3" fmla="*/ 1310514 w 3041819"/>
                <a:gd name="connsiteY3" fmla="*/ 11440 h 925158"/>
                <a:gd name="connsiteX4" fmla="*/ 1759766 w 3041819"/>
                <a:gd name="connsiteY4" fmla="*/ 925158 h 925158"/>
                <a:gd name="connsiteX5" fmla="*/ 2211289 w 3041819"/>
                <a:gd name="connsiteY5" fmla="*/ 10456 h 925158"/>
                <a:gd name="connsiteX6" fmla="*/ 2679692 w 3041819"/>
                <a:gd name="connsiteY6" fmla="*/ 911382 h 925158"/>
                <a:gd name="connsiteX7" fmla="*/ 3041819 w 3041819"/>
                <a:gd name="connsiteY7" fmla="*/ 121425 h 925158"/>
                <a:gd name="connsiteX0" fmla="*/ 0 w 3041819"/>
                <a:gd name="connsiteY0" fmla="*/ 851582 h 926521"/>
                <a:gd name="connsiteX1" fmla="*/ 390588 w 3041819"/>
                <a:gd name="connsiteY1" fmla="*/ 10 h 926521"/>
                <a:gd name="connsiteX2" fmla="*/ 863003 w 3041819"/>
                <a:gd name="connsiteY2" fmla="*/ 921450 h 926521"/>
                <a:gd name="connsiteX3" fmla="*/ 1310514 w 3041819"/>
                <a:gd name="connsiteY3" fmla="*/ 11440 h 926521"/>
                <a:gd name="connsiteX4" fmla="*/ 1759766 w 3041819"/>
                <a:gd name="connsiteY4" fmla="*/ 925158 h 926521"/>
                <a:gd name="connsiteX5" fmla="*/ 2211289 w 3041819"/>
                <a:gd name="connsiteY5" fmla="*/ 10456 h 926521"/>
                <a:gd name="connsiteX6" fmla="*/ 2679692 w 3041819"/>
                <a:gd name="connsiteY6" fmla="*/ 926521 h 926521"/>
                <a:gd name="connsiteX7" fmla="*/ 3041819 w 3041819"/>
                <a:gd name="connsiteY7" fmla="*/ 121425 h 92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1819" h="926521">
                  <a:moveTo>
                    <a:pt x="0" y="851582"/>
                  </a:moveTo>
                  <a:cubicBezTo>
                    <a:pt x="31894" y="760281"/>
                    <a:pt x="249782" y="3504"/>
                    <a:pt x="390588" y="10"/>
                  </a:cubicBezTo>
                  <a:cubicBezTo>
                    <a:pt x="531394" y="-3484"/>
                    <a:pt x="709682" y="919545"/>
                    <a:pt x="863003" y="921450"/>
                  </a:cubicBezTo>
                  <a:cubicBezTo>
                    <a:pt x="1016324" y="923355"/>
                    <a:pt x="1161054" y="10822"/>
                    <a:pt x="1310514" y="11440"/>
                  </a:cubicBezTo>
                  <a:cubicBezTo>
                    <a:pt x="1459974" y="12058"/>
                    <a:pt x="1609637" y="925322"/>
                    <a:pt x="1759766" y="925158"/>
                  </a:cubicBezTo>
                  <a:cubicBezTo>
                    <a:pt x="1909895" y="924994"/>
                    <a:pt x="2057968" y="10229"/>
                    <a:pt x="2211289" y="10456"/>
                  </a:cubicBezTo>
                  <a:cubicBezTo>
                    <a:pt x="2364610" y="10683"/>
                    <a:pt x="2535215" y="926193"/>
                    <a:pt x="2679692" y="926521"/>
                  </a:cubicBezTo>
                  <a:cubicBezTo>
                    <a:pt x="2824169" y="926849"/>
                    <a:pt x="2954189" y="332880"/>
                    <a:pt x="3041819" y="121425"/>
                  </a:cubicBezTo>
                </a:path>
              </a:pathLst>
            </a:cu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hteck 108"/>
            <p:cNvSpPr/>
            <p:nvPr/>
          </p:nvSpPr>
          <p:spPr>
            <a:xfrm>
              <a:off x="1155202" y="4855418"/>
              <a:ext cx="422367" cy="596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hteck 149"/>
            <p:cNvSpPr/>
            <p:nvPr/>
          </p:nvSpPr>
          <p:spPr>
            <a:xfrm>
              <a:off x="5893239" y="4605533"/>
              <a:ext cx="1079061" cy="115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progress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589651"/>
            <a:ext cx="8662834" cy="5737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Proposal to observe Schwinger effect in optical lattices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28650" y="6041925"/>
            <a:ext cx="83760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Many more works in groups </a:t>
            </a:r>
          </a:p>
          <a:p>
            <a:r>
              <a:rPr lang="en-US" sz="2000" dirty="0" smtClean="0"/>
              <a:t>Cirac</a:t>
            </a:r>
            <a:r>
              <a:rPr lang="en-US" sz="2000" dirty="0"/>
              <a:t>, </a:t>
            </a:r>
            <a:r>
              <a:rPr lang="en-US" sz="2000" dirty="0" smtClean="0"/>
              <a:t>Lewenstein, </a:t>
            </a:r>
            <a:r>
              <a:rPr lang="en-US" sz="2000" dirty="0" err="1" smtClean="0"/>
              <a:t>Reznik</a:t>
            </a:r>
            <a:r>
              <a:rPr lang="en-US" sz="2000" dirty="0" smtClean="0"/>
              <a:t>, Savage, Solano, Tagliacozzo, Wiese, </a:t>
            </a:r>
            <a:r>
              <a:rPr lang="en-US" sz="2000" dirty="0"/>
              <a:t>Zoller, </a:t>
            </a:r>
            <a:r>
              <a:rPr lang="en-US" sz="2000" dirty="0" smtClean="0"/>
              <a:t>Zohar, . . . </a:t>
            </a:r>
            <a:endParaRPr lang="en-US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628650" y="1950409"/>
            <a:ext cx="8637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Zache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Hebenstreit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Jendrzejewski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Oberthaler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Berges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Hauke,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Quantum Sci. Tech.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2018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5" descr="smile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50" y="4827931"/>
            <a:ext cx="343502" cy="343502"/>
          </a:xfrm>
          <a:prstGeom prst="rect">
            <a:avLst/>
          </a:prstGeom>
        </p:spPr>
      </p:pic>
      <p:pic>
        <p:nvPicPr>
          <p:cNvPr id="9" name="Picture 6" descr="sad_smil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199" y="5282053"/>
            <a:ext cx="343502" cy="34350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478984" y="4811281"/>
            <a:ext cx="324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fermionic lattice sites realistic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feld 10"/>
              <p:cNvSpPr txBox="1"/>
              <p:nvPr/>
            </p:nvSpPr>
            <p:spPr>
              <a:xfrm>
                <a:off x="2478984" y="5255667"/>
                <a:ext cx="43314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Coherence times just sufficient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~2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984" y="5255667"/>
                <a:ext cx="4331422" cy="369332"/>
              </a:xfrm>
              <a:prstGeom prst="rect">
                <a:avLst/>
              </a:prstGeom>
              <a:blipFill>
                <a:blip r:embed="rId4"/>
                <a:stretch>
                  <a:fillRect l="-126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uppieren 13"/>
          <p:cNvGrpSpPr/>
          <p:nvPr/>
        </p:nvGrpSpPr>
        <p:grpSpPr>
          <a:xfrm>
            <a:off x="2124199" y="2815129"/>
            <a:ext cx="3814103" cy="425056"/>
            <a:chOff x="7196640" y="275760"/>
            <a:chExt cx="3054104" cy="340360"/>
          </a:xfrm>
        </p:grpSpPr>
        <p:cxnSp>
          <p:nvCxnSpPr>
            <p:cNvPr id="15" name="Straight Connector 10"/>
            <p:cNvCxnSpPr/>
            <p:nvPr/>
          </p:nvCxnSpPr>
          <p:spPr>
            <a:xfrm>
              <a:off x="7449122" y="453479"/>
              <a:ext cx="2579838" cy="0"/>
            </a:xfrm>
            <a:prstGeom prst="line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6" name="Ellipse 15"/>
            <p:cNvSpPr>
              <a:spLocks noChangeAspect="1"/>
            </p:cNvSpPr>
            <p:nvPr/>
          </p:nvSpPr>
          <p:spPr>
            <a:xfrm>
              <a:off x="9938588" y="288584"/>
              <a:ext cx="312156" cy="312156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8" name="Ellipse 17"/>
            <p:cNvSpPr>
              <a:spLocks noChangeAspect="1"/>
            </p:cNvSpPr>
            <p:nvPr/>
          </p:nvSpPr>
          <p:spPr>
            <a:xfrm>
              <a:off x="7196640" y="275760"/>
              <a:ext cx="312156" cy="31215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0" name="Ellipse 19"/>
            <p:cNvSpPr>
              <a:spLocks noChangeAspect="1"/>
            </p:cNvSpPr>
            <p:nvPr/>
          </p:nvSpPr>
          <p:spPr>
            <a:xfrm>
              <a:off x="9007505" y="284402"/>
              <a:ext cx="312156" cy="31215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1" name="Ellipse 20"/>
            <p:cNvSpPr>
              <a:spLocks noChangeAspect="1"/>
            </p:cNvSpPr>
            <p:nvPr/>
          </p:nvSpPr>
          <p:spPr>
            <a:xfrm>
              <a:off x="8141300" y="303964"/>
              <a:ext cx="312156" cy="312156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5" name="Pfeil nach rechts 24"/>
            <p:cNvSpPr/>
            <p:nvPr/>
          </p:nvSpPr>
          <p:spPr>
            <a:xfrm>
              <a:off x="8573091" y="332756"/>
              <a:ext cx="374630" cy="217830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Ellipse 86"/>
          <p:cNvSpPr>
            <a:spLocks noChangeAspect="1"/>
          </p:cNvSpPr>
          <p:nvPr/>
        </p:nvSpPr>
        <p:spPr>
          <a:xfrm>
            <a:off x="2787965" y="3566607"/>
            <a:ext cx="88825" cy="88825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</a:gradFill>
          <a:ln w="19050"/>
          <a:scene3d>
            <a:camera prst="orthographicFront"/>
            <a:lightRig rig="threePt" dir="t"/>
          </a:scene3d>
          <a:sp3d>
            <a:bevelT w="1333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ihandform 87"/>
          <p:cNvSpPr/>
          <p:nvPr/>
        </p:nvSpPr>
        <p:spPr>
          <a:xfrm>
            <a:off x="2669514" y="3600589"/>
            <a:ext cx="510324" cy="619542"/>
          </a:xfrm>
          <a:custGeom>
            <a:avLst/>
            <a:gdLst>
              <a:gd name="connsiteX0" fmla="*/ 0 w 593725"/>
              <a:gd name="connsiteY0" fmla="*/ 0 h 705015"/>
              <a:gd name="connsiteX1" fmla="*/ 34925 w 593725"/>
              <a:gd name="connsiteY1" fmla="*/ 327025 h 705015"/>
              <a:gd name="connsiteX2" fmla="*/ 139700 w 593725"/>
              <a:gd name="connsiteY2" fmla="*/ 593725 h 705015"/>
              <a:gd name="connsiteX3" fmla="*/ 269875 w 593725"/>
              <a:gd name="connsiteY3" fmla="*/ 704850 h 705015"/>
              <a:gd name="connsiteX4" fmla="*/ 441325 w 593725"/>
              <a:gd name="connsiteY4" fmla="*/ 612775 h 705015"/>
              <a:gd name="connsiteX5" fmla="*/ 536575 w 593725"/>
              <a:gd name="connsiteY5" fmla="*/ 390525 h 705015"/>
              <a:gd name="connsiteX6" fmla="*/ 593725 w 593725"/>
              <a:gd name="connsiteY6" fmla="*/ 12700 h 705015"/>
              <a:gd name="connsiteX0" fmla="*/ 0 w 593725"/>
              <a:gd name="connsiteY0" fmla="*/ 0 h 705015"/>
              <a:gd name="connsiteX1" fmla="*/ 34925 w 593725"/>
              <a:gd name="connsiteY1" fmla="*/ 327025 h 705015"/>
              <a:gd name="connsiteX2" fmla="*/ 139700 w 593725"/>
              <a:gd name="connsiteY2" fmla="*/ 593725 h 705015"/>
              <a:gd name="connsiteX3" fmla="*/ 298450 w 593725"/>
              <a:gd name="connsiteY3" fmla="*/ 704850 h 705015"/>
              <a:gd name="connsiteX4" fmla="*/ 441325 w 593725"/>
              <a:gd name="connsiteY4" fmla="*/ 612775 h 705015"/>
              <a:gd name="connsiteX5" fmla="*/ 536575 w 593725"/>
              <a:gd name="connsiteY5" fmla="*/ 390525 h 705015"/>
              <a:gd name="connsiteX6" fmla="*/ 593725 w 593725"/>
              <a:gd name="connsiteY6" fmla="*/ 12700 h 705015"/>
              <a:gd name="connsiteX0" fmla="*/ 0 w 593725"/>
              <a:gd name="connsiteY0" fmla="*/ 0 h 704917"/>
              <a:gd name="connsiteX1" fmla="*/ 34925 w 593725"/>
              <a:gd name="connsiteY1" fmla="*/ 327025 h 704917"/>
              <a:gd name="connsiteX2" fmla="*/ 139700 w 593725"/>
              <a:gd name="connsiteY2" fmla="*/ 593725 h 704917"/>
              <a:gd name="connsiteX3" fmla="*/ 298450 w 593725"/>
              <a:gd name="connsiteY3" fmla="*/ 704850 h 704917"/>
              <a:gd name="connsiteX4" fmla="*/ 447675 w 593725"/>
              <a:gd name="connsiteY4" fmla="*/ 606425 h 704917"/>
              <a:gd name="connsiteX5" fmla="*/ 536575 w 593725"/>
              <a:gd name="connsiteY5" fmla="*/ 390525 h 704917"/>
              <a:gd name="connsiteX6" fmla="*/ 593725 w 593725"/>
              <a:gd name="connsiteY6" fmla="*/ 12700 h 704917"/>
              <a:gd name="connsiteX0" fmla="*/ 0 w 593725"/>
              <a:gd name="connsiteY0" fmla="*/ 15875 h 720792"/>
              <a:gd name="connsiteX1" fmla="*/ 34925 w 593725"/>
              <a:gd name="connsiteY1" fmla="*/ 342900 h 720792"/>
              <a:gd name="connsiteX2" fmla="*/ 139700 w 593725"/>
              <a:gd name="connsiteY2" fmla="*/ 609600 h 720792"/>
              <a:gd name="connsiteX3" fmla="*/ 298450 w 593725"/>
              <a:gd name="connsiteY3" fmla="*/ 720725 h 720792"/>
              <a:gd name="connsiteX4" fmla="*/ 447675 w 593725"/>
              <a:gd name="connsiteY4" fmla="*/ 622300 h 720792"/>
              <a:gd name="connsiteX5" fmla="*/ 536575 w 593725"/>
              <a:gd name="connsiteY5" fmla="*/ 406400 h 720792"/>
              <a:gd name="connsiteX6" fmla="*/ 593725 w 593725"/>
              <a:gd name="connsiteY6" fmla="*/ 0 h 72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725" h="720792">
                <a:moveTo>
                  <a:pt x="0" y="15875"/>
                </a:moveTo>
                <a:cubicBezTo>
                  <a:pt x="5821" y="129910"/>
                  <a:pt x="11642" y="243946"/>
                  <a:pt x="34925" y="342900"/>
                </a:cubicBezTo>
                <a:cubicBezTo>
                  <a:pt x="58208" y="441854"/>
                  <a:pt x="95779" y="546629"/>
                  <a:pt x="139700" y="609600"/>
                </a:cubicBezTo>
                <a:cubicBezTo>
                  <a:pt x="183621" y="672571"/>
                  <a:pt x="247121" y="718608"/>
                  <a:pt x="298450" y="720725"/>
                </a:cubicBezTo>
                <a:cubicBezTo>
                  <a:pt x="349779" y="722842"/>
                  <a:pt x="407988" y="674688"/>
                  <a:pt x="447675" y="622300"/>
                </a:cubicBezTo>
                <a:cubicBezTo>
                  <a:pt x="487363" y="569913"/>
                  <a:pt x="512233" y="510117"/>
                  <a:pt x="536575" y="406400"/>
                </a:cubicBezTo>
                <a:cubicBezTo>
                  <a:pt x="560917" y="302683"/>
                  <a:pt x="577850" y="138906"/>
                  <a:pt x="593725" y="0"/>
                </a:cubicBezTo>
              </a:path>
            </a:pathLst>
          </a:cu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Gerader Verbinder 88"/>
          <p:cNvCxnSpPr/>
          <p:nvPr/>
        </p:nvCxnSpPr>
        <p:spPr>
          <a:xfrm flipV="1">
            <a:off x="2785495" y="3670232"/>
            <a:ext cx="292352" cy="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r Verbinder 89"/>
          <p:cNvCxnSpPr/>
          <p:nvPr/>
        </p:nvCxnSpPr>
        <p:spPr>
          <a:xfrm flipV="1">
            <a:off x="2785495" y="4000441"/>
            <a:ext cx="292352" cy="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Ellipse 90"/>
          <p:cNvSpPr>
            <a:spLocks noChangeAspect="1"/>
          </p:cNvSpPr>
          <p:nvPr/>
        </p:nvSpPr>
        <p:spPr>
          <a:xfrm>
            <a:off x="2858986" y="3643360"/>
            <a:ext cx="88825" cy="88825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</a:gradFill>
          <a:ln w="19050"/>
          <a:scene3d>
            <a:camera prst="orthographicFront"/>
            <a:lightRig rig="threePt" dir="t"/>
          </a:scene3d>
          <a:sp3d>
            <a:bevelT w="1333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Ellipse 91"/>
          <p:cNvSpPr>
            <a:spLocks noChangeAspect="1"/>
          </p:cNvSpPr>
          <p:nvPr/>
        </p:nvSpPr>
        <p:spPr>
          <a:xfrm>
            <a:off x="2950829" y="3546837"/>
            <a:ext cx="88825" cy="88825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</a:gradFill>
          <a:ln w="19050"/>
          <a:scene3d>
            <a:camera prst="orthographicFront"/>
            <a:lightRig rig="threePt" dir="t"/>
          </a:scene3d>
          <a:sp3d>
            <a:bevelT w="1333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Ellipse 92"/>
          <p:cNvSpPr>
            <a:spLocks noChangeAspect="1"/>
          </p:cNvSpPr>
          <p:nvPr/>
        </p:nvSpPr>
        <p:spPr>
          <a:xfrm>
            <a:off x="2748197" y="3672758"/>
            <a:ext cx="88825" cy="88825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</a:gradFill>
          <a:ln w="19050"/>
          <a:scene3d>
            <a:camera prst="orthographicFront"/>
            <a:lightRig rig="threePt" dir="t"/>
          </a:scene3d>
          <a:sp3d>
            <a:bevelT w="1333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Ellipse 93"/>
          <p:cNvSpPr>
            <a:spLocks noChangeAspect="1"/>
          </p:cNvSpPr>
          <p:nvPr/>
        </p:nvSpPr>
        <p:spPr>
          <a:xfrm>
            <a:off x="2974420" y="3697104"/>
            <a:ext cx="88825" cy="88825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</a:gradFill>
          <a:ln w="19050"/>
          <a:scene3d>
            <a:camera prst="orthographicFront"/>
            <a:lightRig rig="threePt" dir="t"/>
          </a:scene3d>
          <a:sp3d>
            <a:bevelT w="1333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Ellipse 94"/>
          <p:cNvSpPr>
            <a:spLocks noChangeAspect="1"/>
          </p:cNvSpPr>
          <p:nvPr/>
        </p:nvSpPr>
        <p:spPr>
          <a:xfrm>
            <a:off x="2855074" y="3524935"/>
            <a:ext cx="88825" cy="88825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</a:gradFill>
          <a:ln w="19050"/>
          <a:scene3d>
            <a:camera prst="orthographicFront"/>
            <a:lightRig rig="threePt" dir="t"/>
          </a:scene3d>
          <a:sp3d>
            <a:bevelT w="1333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Ellipse 95"/>
          <p:cNvSpPr>
            <a:spLocks noChangeAspect="1"/>
          </p:cNvSpPr>
          <p:nvPr/>
        </p:nvSpPr>
        <p:spPr>
          <a:xfrm>
            <a:off x="2953615" y="3620279"/>
            <a:ext cx="88825" cy="88825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</a:gradFill>
          <a:ln w="19050"/>
          <a:scene3d>
            <a:camera prst="orthographicFront"/>
            <a:lightRig rig="threePt" dir="t"/>
          </a:scene3d>
          <a:sp3d>
            <a:bevelT w="1333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Ellipse 96"/>
          <p:cNvSpPr>
            <a:spLocks noChangeAspect="1"/>
          </p:cNvSpPr>
          <p:nvPr/>
        </p:nvSpPr>
        <p:spPr>
          <a:xfrm>
            <a:off x="3026214" y="3575610"/>
            <a:ext cx="88825" cy="88825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</a:gradFill>
          <a:ln w="19050"/>
          <a:scene3d>
            <a:camera prst="orthographicFront"/>
            <a:lightRig rig="threePt" dir="t"/>
          </a:scene3d>
          <a:sp3d>
            <a:bevelT w="1333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Ellipse 97"/>
          <p:cNvSpPr>
            <a:spLocks noChangeAspect="1"/>
          </p:cNvSpPr>
          <p:nvPr/>
        </p:nvSpPr>
        <p:spPr>
          <a:xfrm>
            <a:off x="2811151" y="3984024"/>
            <a:ext cx="88825" cy="88825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</a:gradFill>
          <a:ln w="19050"/>
          <a:scene3d>
            <a:camera prst="orthographicFront"/>
            <a:lightRig rig="threePt" dir="t"/>
          </a:scene3d>
          <a:sp3d>
            <a:bevelT w="1333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Ellipse 98"/>
          <p:cNvSpPr>
            <a:spLocks noChangeAspect="1"/>
          </p:cNvSpPr>
          <p:nvPr/>
        </p:nvSpPr>
        <p:spPr>
          <a:xfrm>
            <a:off x="2904318" y="3930216"/>
            <a:ext cx="88825" cy="88825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</a:gradFill>
          <a:ln w="19050"/>
          <a:scene3d>
            <a:camera prst="orthographicFront"/>
            <a:lightRig rig="threePt" dir="t"/>
          </a:scene3d>
          <a:sp3d>
            <a:bevelT w="1333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Ellipse 99"/>
          <p:cNvSpPr>
            <a:spLocks noChangeAspect="1"/>
          </p:cNvSpPr>
          <p:nvPr/>
        </p:nvSpPr>
        <p:spPr>
          <a:xfrm>
            <a:off x="2966577" y="4008611"/>
            <a:ext cx="88825" cy="88825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</a:gradFill>
          <a:ln w="19050"/>
          <a:scene3d>
            <a:camera prst="orthographicFront"/>
            <a:lightRig rig="threePt" dir="t"/>
          </a:scene3d>
          <a:sp3d>
            <a:bevelT w="1333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uppieren 100"/>
          <p:cNvGrpSpPr/>
          <p:nvPr/>
        </p:nvGrpSpPr>
        <p:grpSpPr>
          <a:xfrm>
            <a:off x="2168665" y="3745675"/>
            <a:ext cx="3745543" cy="432675"/>
            <a:chOff x="2359786" y="3647138"/>
            <a:chExt cx="2952014" cy="572587"/>
          </a:xfrm>
        </p:grpSpPr>
        <p:cxnSp>
          <p:nvCxnSpPr>
            <p:cNvPr id="41" name="Gerader Verbinder 40"/>
            <p:cNvCxnSpPr/>
            <p:nvPr/>
          </p:nvCxnSpPr>
          <p:spPr>
            <a:xfrm>
              <a:off x="2359789" y="4219725"/>
              <a:ext cx="27603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/>
            <p:cNvCxnSpPr/>
            <p:nvPr/>
          </p:nvCxnSpPr>
          <p:spPr>
            <a:xfrm>
              <a:off x="2359786" y="3654405"/>
              <a:ext cx="27603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r Verbinder 42"/>
            <p:cNvCxnSpPr/>
            <p:nvPr/>
          </p:nvCxnSpPr>
          <p:spPr>
            <a:xfrm>
              <a:off x="3260416" y="4212458"/>
              <a:ext cx="27603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r Verbinder 43"/>
            <p:cNvCxnSpPr/>
            <p:nvPr/>
          </p:nvCxnSpPr>
          <p:spPr>
            <a:xfrm>
              <a:off x="3260416" y="3647138"/>
              <a:ext cx="27603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/>
            <p:cNvCxnSpPr/>
            <p:nvPr/>
          </p:nvCxnSpPr>
          <p:spPr>
            <a:xfrm>
              <a:off x="4128845" y="4219725"/>
              <a:ext cx="27603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>
              <a:off x="4128845" y="3654405"/>
              <a:ext cx="27603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r Verbinder 46"/>
            <p:cNvCxnSpPr/>
            <p:nvPr/>
          </p:nvCxnSpPr>
          <p:spPr>
            <a:xfrm>
              <a:off x="5035764" y="4219725"/>
              <a:ext cx="27603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r Verbinder 47"/>
            <p:cNvCxnSpPr/>
            <p:nvPr/>
          </p:nvCxnSpPr>
          <p:spPr>
            <a:xfrm>
              <a:off x="5035764" y="3654405"/>
              <a:ext cx="27603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uppieren 119"/>
          <p:cNvGrpSpPr/>
          <p:nvPr/>
        </p:nvGrpSpPr>
        <p:grpSpPr>
          <a:xfrm>
            <a:off x="3772135" y="3521074"/>
            <a:ext cx="510324" cy="695196"/>
            <a:chOff x="5684371" y="4564004"/>
            <a:chExt cx="593725" cy="808810"/>
          </a:xfrm>
        </p:grpSpPr>
        <p:sp>
          <p:nvSpPr>
            <p:cNvPr id="121" name="Ellipse 120"/>
            <p:cNvSpPr>
              <a:spLocks noChangeAspect="1"/>
            </p:cNvSpPr>
            <p:nvPr/>
          </p:nvSpPr>
          <p:spPr>
            <a:xfrm>
              <a:off x="5822180" y="4612486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ihandform 121"/>
            <p:cNvSpPr/>
            <p:nvPr/>
          </p:nvSpPr>
          <p:spPr>
            <a:xfrm>
              <a:off x="5684371" y="4652022"/>
              <a:ext cx="593725" cy="720792"/>
            </a:xfrm>
            <a:custGeom>
              <a:avLst/>
              <a:gdLst>
                <a:gd name="connsiteX0" fmla="*/ 0 w 593725"/>
                <a:gd name="connsiteY0" fmla="*/ 0 h 705015"/>
                <a:gd name="connsiteX1" fmla="*/ 34925 w 593725"/>
                <a:gd name="connsiteY1" fmla="*/ 327025 h 705015"/>
                <a:gd name="connsiteX2" fmla="*/ 139700 w 593725"/>
                <a:gd name="connsiteY2" fmla="*/ 593725 h 705015"/>
                <a:gd name="connsiteX3" fmla="*/ 269875 w 593725"/>
                <a:gd name="connsiteY3" fmla="*/ 704850 h 705015"/>
                <a:gd name="connsiteX4" fmla="*/ 441325 w 593725"/>
                <a:gd name="connsiteY4" fmla="*/ 612775 h 705015"/>
                <a:gd name="connsiteX5" fmla="*/ 536575 w 593725"/>
                <a:gd name="connsiteY5" fmla="*/ 390525 h 705015"/>
                <a:gd name="connsiteX6" fmla="*/ 593725 w 593725"/>
                <a:gd name="connsiteY6" fmla="*/ 12700 h 705015"/>
                <a:gd name="connsiteX0" fmla="*/ 0 w 593725"/>
                <a:gd name="connsiteY0" fmla="*/ 0 h 705015"/>
                <a:gd name="connsiteX1" fmla="*/ 34925 w 593725"/>
                <a:gd name="connsiteY1" fmla="*/ 327025 h 705015"/>
                <a:gd name="connsiteX2" fmla="*/ 139700 w 593725"/>
                <a:gd name="connsiteY2" fmla="*/ 593725 h 705015"/>
                <a:gd name="connsiteX3" fmla="*/ 298450 w 593725"/>
                <a:gd name="connsiteY3" fmla="*/ 704850 h 705015"/>
                <a:gd name="connsiteX4" fmla="*/ 441325 w 593725"/>
                <a:gd name="connsiteY4" fmla="*/ 612775 h 705015"/>
                <a:gd name="connsiteX5" fmla="*/ 536575 w 593725"/>
                <a:gd name="connsiteY5" fmla="*/ 390525 h 705015"/>
                <a:gd name="connsiteX6" fmla="*/ 593725 w 593725"/>
                <a:gd name="connsiteY6" fmla="*/ 12700 h 705015"/>
                <a:gd name="connsiteX0" fmla="*/ 0 w 593725"/>
                <a:gd name="connsiteY0" fmla="*/ 0 h 704917"/>
                <a:gd name="connsiteX1" fmla="*/ 34925 w 593725"/>
                <a:gd name="connsiteY1" fmla="*/ 327025 h 704917"/>
                <a:gd name="connsiteX2" fmla="*/ 139700 w 593725"/>
                <a:gd name="connsiteY2" fmla="*/ 593725 h 704917"/>
                <a:gd name="connsiteX3" fmla="*/ 298450 w 593725"/>
                <a:gd name="connsiteY3" fmla="*/ 704850 h 704917"/>
                <a:gd name="connsiteX4" fmla="*/ 447675 w 593725"/>
                <a:gd name="connsiteY4" fmla="*/ 606425 h 704917"/>
                <a:gd name="connsiteX5" fmla="*/ 536575 w 593725"/>
                <a:gd name="connsiteY5" fmla="*/ 390525 h 704917"/>
                <a:gd name="connsiteX6" fmla="*/ 593725 w 593725"/>
                <a:gd name="connsiteY6" fmla="*/ 12700 h 704917"/>
                <a:gd name="connsiteX0" fmla="*/ 0 w 593725"/>
                <a:gd name="connsiteY0" fmla="*/ 15875 h 720792"/>
                <a:gd name="connsiteX1" fmla="*/ 34925 w 593725"/>
                <a:gd name="connsiteY1" fmla="*/ 342900 h 720792"/>
                <a:gd name="connsiteX2" fmla="*/ 139700 w 593725"/>
                <a:gd name="connsiteY2" fmla="*/ 609600 h 720792"/>
                <a:gd name="connsiteX3" fmla="*/ 298450 w 593725"/>
                <a:gd name="connsiteY3" fmla="*/ 720725 h 720792"/>
                <a:gd name="connsiteX4" fmla="*/ 447675 w 593725"/>
                <a:gd name="connsiteY4" fmla="*/ 622300 h 720792"/>
                <a:gd name="connsiteX5" fmla="*/ 536575 w 593725"/>
                <a:gd name="connsiteY5" fmla="*/ 406400 h 720792"/>
                <a:gd name="connsiteX6" fmla="*/ 593725 w 593725"/>
                <a:gd name="connsiteY6" fmla="*/ 0 h 72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3725" h="720792">
                  <a:moveTo>
                    <a:pt x="0" y="15875"/>
                  </a:moveTo>
                  <a:cubicBezTo>
                    <a:pt x="5821" y="129910"/>
                    <a:pt x="11642" y="243946"/>
                    <a:pt x="34925" y="342900"/>
                  </a:cubicBezTo>
                  <a:cubicBezTo>
                    <a:pt x="58208" y="441854"/>
                    <a:pt x="95779" y="546629"/>
                    <a:pt x="139700" y="609600"/>
                  </a:cubicBezTo>
                  <a:cubicBezTo>
                    <a:pt x="183621" y="672571"/>
                    <a:pt x="247121" y="718608"/>
                    <a:pt x="298450" y="720725"/>
                  </a:cubicBezTo>
                  <a:cubicBezTo>
                    <a:pt x="349779" y="722842"/>
                    <a:pt x="407988" y="674688"/>
                    <a:pt x="447675" y="622300"/>
                  </a:cubicBezTo>
                  <a:cubicBezTo>
                    <a:pt x="487363" y="569913"/>
                    <a:pt x="512233" y="510117"/>
                    <a:pt x="536575" y="406400"/>
                  </a:cubicBezTo>
                  <a:cubicBezTo>
                    <a:pt x="560917" y="302683"/>
                    <a:pt x="577850" y="138906"/>
                    <a:pt x="593725" y="0"/>
                  </a:cubicBezTo>
                </a:path>
              </a:pathLst>
            </a:custGeom>
            <a:noFill/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Gerader Verbinder 122"/>
            <p:cNvCxnSpPr/>
            <p:nvPr/>
          </p:nvCxnSpPr>
          <p:spPr>
            <a:xfrm flipV="1">
              <a:off x="5819307" y="4733046"/>
              <a:ext cx="340130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r Verbinder 123"/>
            <p:cNvCxnSpPr/>
            <p:nvPr/>
          </p:nvCxnSpPr>
          <p:spPr>
            <a:xfrm flipV="1">
              <a:off x="5819307" y="5117221"/>
              <a:ext cx="340130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Ellipse 124"/>
            <p:cNvSpPr>
              <a:spLocks noChangeAspect="1"/>
            </p:cNvSpPr>
            <p:nvPr/>
          </p:nvSpPr>
          <p:spPr>
            <a:xfrm>
              <a:off x="5904808" y="4701783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Ellipse 125"/>
            <p:cNvSpPr>
              <a:spLocks noChangeAspect="1"/>
            </p:cNvSpPr>
            <p:nvPr/>
          </p:nvSpPr>
          <p:spPr>
            <a:xfrm>
              <a:off x="6011661" y="4589485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Ellipse 126"/>
            <p:cNvSpPr>
              <a:spLocks noChangeAspect="1"/>
            </p:cNvSpPr>
            <p:nvPr/>
          </p:nvSpPr>
          <p:spPr>
            <a:xfrm>
              <a:off x="5775913" y="4735985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Ellipse 127"/>
            <p:cNvSpPr>
              <a:spLocks noChangeAspect="1"/>
            </p:cNvSpPr>
            <p:nvPr/>
          </p:nvSpPr>
          <p:spPr>
            <a:xfrm>
              <a:off x="6039107" y="4764310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Ellipse 128"/>
            <p:cNvSpPr>
              <a:spLocks noChangeAspect="1"/>
            </p:cNvSpPr>
            <p:nvPr/>
          </p:nvSpPr>
          <p:spPr>
            <a:xfrm>
              <a:off x="5900257" y="4564004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Ellipse 129"/>
            <p:cNvSpPr>
              <a:spLocks noChangeAspect="1"/>
            </p:cNvSpPr>
            <p:nvPr/>
          </p:nvSpPr>
          <p:spPr>
            <a:xfrm>
              <a:off x="6014902" y="4674930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Ellipse 130"/>
            <p:cNvSpPr>
              <a:spLocks noChangeAspect="1"/>
            </p:cNvSpPr>
            <p:nvPr/>
          </p:nvSpPr>
          <p:spPr>
            <a:xfrm>
              <a:off x="6099366" y="4622961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Ellipse 131"/>
            <p:cNvSpPr>
              <a:spLocks noChangeAspect="1"/>
            </p:cNvSpPr>
            <p:nvPr/>
          </p:nvSpPr>
          <p:spPr>
            <a:xfrm>
              <a:off x="5849155" y="5098121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Ellipse 132"/>
            <p:cNvSpPr>
              <a:spLocks noChangeAspect="1"/>
            </p:cNvSpPr>
            <p:nvPr/>
          </p:nvSpPr>
          <p:spPr>
            <a:xfrm>
              <a:off x="5957549" y="5035519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Ellipse 133"/>
            <p:cNvSpPr>
              <a:spLocks noChangeAspect="1"/>
            </p:cNvSpPr>
            <p:nvPr/>
          </p:nvSpPr>
          <p:spPr>
            <a:xfrm>
              <a:off x="6029982" y="5126726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uppieren 134"/>
          <p:cNvGrpSpPr/>
          <p:nvPr/>
        </p:nvGrpSpPr>
        <p:grpSpPr>
          <a:xfrm>
            <a:off x="4880873" y="3521074"/>
            <a:ext cx="510324" cy="695196"/>
            <a:chOff x="5684371" y="4564004"/>
            <a:chExt cx="593725" cy="808810"/>
          </a:xfrm>
        </p:grpSpPr>
        <p:sp>
          <p:nvSpPr>
            <p:cNvPr id="136" name="Ellipse 135"/>
            <p:cNvSpPr>
              <a:spLocks noChangeAspect="1"/>
            </p:cNvSpPr>
            <p:nvPr/>
          </p:nvSpPr>
          <p:spPr>
            <a:xfrm>
              <a:off x="5822180" y="4612486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ihandform 136"/>
            <p:cNvSpPr/>
            <p:nvPr/>
          </p:nvSpPr>
          <p:spPr>
            <a:xfrm>
              <a:off x="5684371" y="4652022"/>
              <a:ext cx="593725" cy="720792"/>
            </a:xfrm>
            <a:custGeom>
              <a:avLst/>
              <a:gdLst>
                <a:gd name="connsiteX0" fmla="*/ 0 w 593725"/>
                <a:gd name="connsiteY0" fmla="*/ 0 h 705015"/>
                <a:gd name="connsiteX1" fmla="*/ 34925 w 593725"/>
                <a:gd name="connsiteY1" fmla="*/ 327025 h 705015"/>
                <a:gd name="connsiteX2" fmla="*/ 139700 w 593725"/>
                <a:gd name="connsiteY2" fmla="*/ 593725 h 705015"/>
                <a:gd name="connsiteX3" fmla="*/ 269875 w 593725"/>
                <a:gd name="connsiteY3" fmla="*/ 704850 h 705015"/>
                <a:gd name="connsiteX4" fmla="*/ 441325 w 593725"/>
                <a:gd name="connsiteY4" fmla="*/ 612775 h 705015"/>
                <a:gd name="connsiteX5" fmla="*/ 536575 w 593725"/>
                <a:gd name="connsiteY5" fmla="*/ 390525 h 705015"/>
                <a:gd name="connsiteX6" fmla="*/ 593725 w 593725"/>
                <a:gd name="connsiteY6" fmla="*/ 12700 h 705015"/>
                <a:gd name="connsiteX0" fmla="*/ 0 w 593725"/>
                <a:gd name="connsiteY0" fmla="*/ 0 h 705015"/>
                <a:gd name="connsiteX1" fmla="*/ 34925 w 593725"/>
                <a:gd name="connsiteY1" fmla="*/ 327025 h 705015"/>
                <a:gd name="connsiteX2" fmla="*/ 139700 w 593725"/>
                <a:gd name="connsiteY2" fmla="*/ 593725 h 705015"/>
                <a:gd name="connsiteX3" fmla="*/ 298450 w 593725"/>
                <a:gd name="connsiteY3" fmla="*/ 704850 h 705015"/>
                <a:gd name="connsiteX4" fmla="*/ 441325 w 593725"/>
                <a:gd name="connsiteY4" fmla="*/ 612775 h 705015"/>
                <a:gd name="connsiteX5" fmla="*/ 536575 w 593725"/>
                <a:gd name="connsiteY5" fmla="*/ 390525 h 705015"/>
                <a:gd name="connsiteX6" fmla="*/ 593725 w 593725"/>
                <a:gd name="connsiteY6" fmla="*/ 12700 h 705015"/>
                <a:gd name="connsiteX0" fmla="*/ 0 w 593725"/>
                <a:gd name="connsiteY0" fmla="*/ 0 h 704917"/>
                <a:gd name="connsiteX1" fmla="*/ 34925 w 593725"/>
                <a:gd name="connsiteY1" fmla="*/ 327025 h 704917"/>
                <a:gd name="connsiteX2" fmla="*/ 139700 w 593725"/>
                <a:gd name="connsiteY2" fmla="*/ 593725 h 704917"/>
                <a:gd name="connsiteX3" fmla="*/ 298450 w 593725"/>
                <a:gd name="connsiteY3" fmla="*/ 704850 h 704917"/>
                <a:gd name="connsiteX4" fmla="*/ 447675 w 593725"/>
                <a:gd name="connsiteY4" fmla="*/ 606425 h 704917"/>
                <a:gd name="connsiteX5" fmla="*/ 536575 w 593725"/>
                <a:gd name="connsiteY5" fmla="*/ 390525 h 704917"/>
                <a:gd name="connsiteX6" fmla="*/ 593725 w 593725"/>
                <a:gd name="connsiteY6" fmla="*/ 12700 h 704917"/>
                <a:gd name="connsiteX0" fmla="*/ 0 w 593725"/>
                <a:gd name="connsiteY0" fmla="*/ 15875 h 720792"/>
                <a:gd name="connsiteX1" fmla="*/ 34925 w 593725"/>
                <a:gd name="connsiteY1" fmla="*/ 342900 h 720792"/>
                <a:gd name="connsiteX2" fmla="*/ 139700 w 593725"/>
                <a:gd name="connsiteY2" fmla="*/ 609600 h 720792"/>
                <a:gd name="connsiteX3" fmla="*/ 298450 w 593725"/>
                <a:gd name="connsiteY3" fmla="*/ 720725 h 720792"/>
                <a:gd name="connsiteX4" fmla="*/ 447675 w 593725"/>
                <a:gd name="connsiteY4" fmla="*/ 622300 h 720792"/>
                <a:gd name="connsiteX5" fmla="*/ 536575 w 593725"/>
                <a:gd name="connsiteY5" fmla="*/ 406400 h 720792"/>
                <a:gd name="connsiteX6" fmla="*/ 593725 w 593725"/>
                <a:gd name="connsiteY6" fmla="*/ 0 h 72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3725" h="720792">
                  <a:moveTo>
                    <a:pt x="0" y="15875"/>
                  </a:moveTo>
                  <a:cubicBezTo>
                    <a:pt x="5821" y="129910"/>
                    <a:pt x="11642" y="243946"/>
                    <a:pt x="34925" y="342900"/>
                  </a:cubicBezTo>
                  <a:cubicBezTo>
                    <a:pt x="58208" y="441854"/>
                    <a:pt x="95779" y="546629"/>
                    <a:pt x="139700" y="609600"/>
                  </a:cubicBezTo>
                  <a:cubicBezTo>
                    <a:pt x="183621" y="672571"/>
                    <a:pt x="247121" y="718608"/>
                    <a:pt x="298450" y="720725"/>
                  </a:cubicBezTo>
                  <a:cubicBezTo>
                    <a:pt x="349779" y="722842"/>
                    <a:pt x="407988" y="674688"/>
                    <a:pt x="447675" y="622300"/>
                  </a:cubicBezTo>
                  <a:cubicBezTo>
                    <a:pt x="487363" y="569913"/>
                    <a:pt x="512233" y="510117"/>
                    <a:pt x="536575" y="406400"/>
                  </a:cubicBezTo>
                  <a:cubicBezTo>
                    <a:pt x="560917" y="302683"/>
                    <a:pt x="577850" y="138906"/>
                    <a:pt x="593725" y="0"/>
                  </a:cubicBezTo>
                </a:path>
              </a:pathLst>
            </a:custGeom>
            <a:noFill/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8" name="Gerader Verbinder 137"/>
            <p:cNvCxnSpPr/>
            <p:nvPr/>
          </p:nvCxnSpPr>
          <p:spPr>
            <a:xfrm flipV="1">
              <a:off x="5819307" y="4733046"/>
              <a:ext cx="340130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r Verbinder 138"/>
            <p:cNvCxnSpPr/>
            <p:nvPr/>
          </p:nvCxnSpPr>
          <p:spPr>
            <a:xfrm flipV="1">
              <a:off x="5819307" y="5117221"/>
              <a:ext cx="340130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Ellipse 139"/>
            <p:cNvSpPr>
              <a:spLocks noChangeAspect="1"/>
            </p:cNvSpPr>
            <p:nvPr/>
          </p:nvSpPr>
          <p:spPr>
            <a:xfrm>
              <a:off x="5904808" y="4701783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Ellipse 140"/>
            <p:cNvSpPr>
              <a:spLocks noChangeAspect="1"/>
            </p:cNvSpPr>
            <p:nvPr/>
          </p:nvSpPr>
          <p:spPr>
            <a:xfrm>
              <a:off x="6011661" y="4589485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Ellipse 141"/>
            <p:cNvSpPr>
              <a:spLocks noChangeAspect="1"/>
            </p:cNvSpPr>
            <p:nvPr/>
          </p:nvSpPr>
          <p:spPr>
            <a:xfrm>
              <a:off x="5775913" y="4735985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Ellipse 142"/>
            <p:cNvSpPr>
              <a:spLocks noChangeAspect="1"/>
            </p:cNvSpPr>
            <p:nvPr/>
          </p:nvSpPr>
          <p:spPr>
            <a:xfrm>
              <a:off x="6039107" y="4764310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Ellipse 143"/>
            <p:cNvSpPr>
              <a:spLocks noChangeAspect="1"/>
            </p:cNvSpPr>
            <p:nvPr/>
          </p:nvSpPr>
          <p:spPr>
            <a:xfrm>
              <a:off x="5900257" y="4564004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Ellipse 144"/>
            <p:cNvSpPr>
              <a:spLocks noChangeAspect="1"/>
            </p:cNvSpPr>
            <p:nvPr/>
          </p:nvSpPr>
          <p:spPr>
            <a:xfrm>
              <a:off x="6014902" y="4674930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Ellipse 145"/>
            <p:cNvSpPr>
              <a:spLocks noChangeAspect="1"/>
            </p:cNvSpPr>
            <p:nvPr/>
          </p:nvSpPr>
          <p:spPr>
            <a:xfrm>
              <a:off x="6099366" y="4622961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Ellipse 146"/>
            <p:cNvSpPr>
              <a:spLocks noChangeAspect="1"/>
            </p:cNvSpPr>
            <p:nvPr/>
          </p:nvSpPr>
          <p:spPr>
            <a:xfrm>
              <a:off x="5849155" y="5098121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Ellipse 147"/>
            <p:cNvSpPr>
              <a:spLocks noChangeAspect="1"/>
            </p:cNvSpPr>
            <p:nvPr/>
          </p:nvSpPr>
          <p:spPr>
            <a:xfrm>
              <a:off x="5957549" y="5035519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Ellipse 148"/>
            <p:cNvSpPr>
              <a:spLocks noChangeAspect="1"/>
            </p:cNvSpPr>
            <p:nvPr/>
          </p:nvSpPr>
          <p:spPr>
            <a:xfrm>
              <a:off x="6029982" y="5126726"/>
              <a:ext cx="103342" cy="103342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 w="19050"/>
            <a:scene3d>
              <a:camera prst="orthographicFront"/>
              <a:lightRig rig="threePt" dir="t"/>
            </a:scene3d>
            <a:sp3d>
              <a:bevelT w="13335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3" name="Pfeil nach rechts 152"/>
          <p:cNvSpPr/>
          <p:nvPr/>
        </p:nvSpPr>
        <p:spPr>
          <a:xfrm>
            <a:off x="4921859" y="2890279"/>
            <a:ext cx="514644" cy="27203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Pfeil nach rechts 153"/>
          <p:cNvSpPr/>
          <p:nvPr/>
        </p:nvSpPr>
        <p:spPr>
          <a:xfrm>
            <a:off x="2753588" y="2888264"/>
            <a:ext cx="351508" cy="27203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Ellipse 81"/>
          <p:cNvSpPr>
            <a:spLocks noChangeAspect="1"/>
          </p:cNvSpPr>
          <p:nvPr/>
        </p:nvSpPr>
        <p:spPr>
          <a:xfrm>
            <a:off x="3417728" y="3675570"/>
            <a:ext cx="150297" cy="15029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9140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700" dirty="0" smtClean="0"/>
                  <a:t>Paradigmatic toy model: 1+1D QED with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700" dirty="0" smtClean="0"/>
                  <a:t> term</a:t>
                </a:r>
                <a:r>
                  <a:rPr lang="en-US" sz="2700" dirty="0"/>
                  <a:t/>
                </a:r>
                <a:br>
                  <a:rPr lang="en-US" sz="2700" dirty="0"/>
                </a:br>
                <a:r>
                  <a:rPr lang="en-US" sz="2700" dirty="0"/>
                  <a:t> </a:t>
                </a:r>
                <a:endParaRPr lang="en-US" sz="2700" dirty="0"/>
              </a:p>
            </p:txBody>
          </p:sp>
        </mc:Choice>
        <mc:Fallback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feld 42"/>
              <p:cNvSpPr txBox="1"/>
              <p:nvPr/>
            </p:nvSpPr>
            <p:spPr>
              <a:xfrm>
                <a:off x="628650" y="1327416"/>
                <a:ext cx="8135496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QED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+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  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27416"/>
                <a:ext cx="8135496" cy="7265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feld 44"/>
          <p:cNvSpPr txBox="1"/>
          <p:nvPr/>
        </p:nvSpPr>
        <p:spPr>
          <a:xfrm>
            <a:off x="2166916" y="2039617"/>
            <a:ext cx="2630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dirty="0"/>
              <a:t>inetic energy of fermions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4943187" y="2059073"/>
            <a:ext cx="1121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rest </a:t>
            </a:r>
            <a:r>
              <a:rPr lang="en-US" dirty="0"/>
              <a:t>mass </a:t>
            </a:r>
            <a:endParaRPr lang="en-US" dirty="0"/>
          </a:p>
        </p:txBody>
      </p:sp>
      <p:cxnSp>
        <p:nvCxnSpPr>
          <p:cNvPr id="48" name="Gerade Verbindung mit Pfeil 47"/>
          <p:cNvCxnSpPr/>
          <p:nvPr/>
        </p:nvCxnSpPr>
        <p:spPr>
          <a:xfrm flipH="1">
            <a:off x="1616319" y="1911280"/>
            <a:ext cx="637314" cy="850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feld 48"/>
              <p:cNvSpPr txBox="1"/>
              <p:nvPr/>
            </p:nvSpPr>
            <p:spPr>
              <a:xfrm>
                <a:off x="925071" y="2771472"/>
                <a:ext cx="1568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spinor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49" name="Textfeld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071" y="2771472"/>
                <a:ext cx="1568635" cy="369332"/>
              </a:xfrm>
              <a:prstGeom prst="rect">
                <a:avLst/>
              </a:prstGeom>
              <a:blipFill>
                <a:blip r:embed="rId4"/>
                <a:stretch>
                  <a:fillRect l="-3502" t="-10000" r="-272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Freihandform 52"/>
          <p:cNvSpPr/>
          <p:nvPr/>
        </p:nvSpPr>
        <p:spPr>
          <a:xfrm>
            <a:off x="3778261" y="2992195"/>
            <a:ext cx="774290" cy="678593"/>
          </a:xfrm>
          <a:custGeom>
            <a:avLst/>
            <a:gdLst>
              <a:gd name="connsiteX0" fmla="*/ 0 w 1032387"/>
              <a:gd name="connsiteY0" fmla="*/ 0 h 904791"/>
              <a:gd name="connsiteX1" fmla="*/ 353961 w 1032387"/>
              <a:gd name="connsiteY1" fmla="*/ 717755 h 904791"/>
              <a:gd name="connsiteX2" fmla="*/ 521110 w 1032387"/>
              <a:gd name="connsiteY2" fmla="*/ 904568 h 904791"/>
              <a:gd name="connsiteX3" fmla="*/ 658761 w 1032387"/>
              <a:gd name="connsiteY3" fmla="*/ 747252 h 904791"/>
              <a:gd name="connsiteX4" fmla="*/ 845574 w 1032387"/>
              <a:gd name="connsiteY4" fmla="*/ 393291 h 904791"/>
              <a:gd name="connsiteX5" fmla="*/ 1032387 w 1032387"/>
              <a:gd name="connsiteY5" fmla="*/ 9833 h 90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2387" h="904791">
                <a:moveTo>
                  <a:pt x="0" y="0"/>
                </a:moveTo>
                <a:cubicBezTo>
                  <a:pt x="133554" y="283497"/>
                  <a:pt x="267109" y="566994"/>
                  <a:pt x="353961" y="717755"/>
                </a:cubicBezTo>
                <a:cubicBezTo>
                  <a:pt x="440813" y="868516"/>
                  <a:pt x="470310" y="899652"/>
                  <a:pt x="521110" y="904568"/>
                </a:cubicBezTo>
                <a:cubicBezTo>
                  <a:pt x="571910" y="909484"/>
                  <a:pt x="604684" y="832465"/>
                  <a:pt x="658761" y="747252"/>
                </a:cubicBezTo>
                <a:cubicBezTo>
                  <a:pt x="712838" y="662039"/>
                  <a:pt x="783303" y="516194"/>
                  <a:pt x="845574" y="393291"/>
                </a:cubicBezTo>
                <a:cubicBezTo>
                  <a:pt x="907845" y="270388"/>
                  <a:pt x="970116" y="140110"/>
                  <a:pt x="1032387" y="9833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ihandform 53"/>
          <p:cNvSpPr/>
          <p:nvPr/>
        </p:nvSpPr>
        <p:spPr>
          <a:xfrm rot="10800000">
            <a:off x="3779687" y="3938158"/>
            <a:ext cx="774290" cy="678593"/>
          </a:xfrm>
          <a:custGeom>
            <a:avLst/>
            <a:gdLst>
              <a:gd name="connsiteX0" fmla="*/ 0 w 1032387"/>
              <a:gd name="connsiteY0" fmla="*/ 0 h 904791"/>
              <a:gd name="connsiteX1" fmla="*/ 353961 w 1032387"/>
              <a:gd name="connsiteY1" fmla="*/ 717755 h 904791"/>
              <a:gd name="connsiteX2" fmla="*/ 521110 w 1032387"/>
              <a:gd name="connsiteY2" fmla="*/ 904568 h 904791"/>
              <a:gd name="connsiteX3" fmla="*/ 658761 w 1032387"/>
              <a:gd name="connsiteY3" fmla="*/ 747252 h 904791"/>
              <a:gd name="connsiteX4" fmla="*/ 845574 w 1032387"/>
              <a:gd name="connsiteY4" fmla="*/ 393291 h 904791"/>
              <a:gd name="connsiteX5" fmla="*/ 1032387 w 1032387"/>
              <a:gd name="connsiteY5" fmla="*/ 9833 h 90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2387" h="904791">
                <a:moveTo>
                  <a:pt x="0" y="0"/>
                </a:moveTo>
                <a:cubicBezTo>
                  <a:pt x="133554" y="283497"/>
                  <a:pt x="267109" y="566994"/>
                  <a:pt x="353961" y="717755"/>
                </a:cubicBezTo>
                <a:cubicBezTo>
                  <a:pt x="440813" y="868516"/>
                  <a:pt x="470310" y="899652"/>
                  <a:pt x="521110" y="904568"/>
                </a:cubicBezTo>
                <a:cubicBezTo>
                  <a:pt x="571910" y="909484"/>
                  <a:pt x="604684" y="832465"/>
                  <a:pt x="658761" y="747252"/>
                </a:cubicBezTo>
                <a:cubicBezTo>
                  <a:pt x="712838" y="662039"/>
                  <a:pt x="783303" y="516194"/>
                  <a:pt x="845574" y="393291"/>
                </a:cubicBezTo>
                <a:cubicBezTo>
                  <a:pt x="907845" y="270388"/>
                  <a:pt x="970116" y="140110"/>
                  <a:pt x="1032387" y="9833"/>
                </a:cubicBezTo>
              </a:path>
            </a:pathLst>
          </a:cu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Gerader Verbinder 55"/>
          <p:cNvCxnSpPr/>
          <p:nvPr/>
        </p:nvCxnSpPr>
        <p:spPr>
          <a:xfrm flipH="1">
            <a:off x="4539229" y="3670621"/>
            <a:ext cx="0" cy="2677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6"/>
          <p:cNvCxnSpPr/>
          <p:nvPr/>
        </p:nvCxnSpPr>
        <p:spPr>
          <a:xfrm flipH="1">
            <a:off x="4483923" y="3928214"/>
            <a:ext cx="1054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r Verbinder 58"/>
          <p:cNvCxnSpPr/>
          <p:nvPr/>
        </p:nvCxnSpPr>
        <p:spPr>
          <a:xfrm flipH="1">
            <a:off x="4487613" y="3673801"/>
            <a:ext cx="1054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feld 59"/>
              <p:cNvSpPr txBox="1"/>
              <p:nvPr/>
            </p:nvSpPr>
            <p:spPr>
              <a:xfrm>
                <a:off x="4581401" y="3669507"/>
                <a:ext cx="5637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0" name="Textfeld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401" y="3669507"/>
                <a:ext cx="56374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Gerade Verbindung mit Pfeil 70"/>
          <p:cNvCxnSpPr/>
          <p:nvPr/>
        </p:nvCxnSpPr>
        <p:spPr>
          <a:xfrm flipV="1">
            <a:off x="3564095" y="2757877"/>
            <a:ext cx="18861" cy="2134970"/>
          </a:xfrm>
          <a:prstGeom prst="straightConnector1">
            <a:avLst/>
          </a:prstGeom>
          <a:ln w="381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71"/>
          <p:cNvCxnSpPr/>
          <p:nvPr/>
        </p:nvCxnSpPr>
        <p:spPr>
          <a:xfrm flipV="1">
            <a:off x="3257825" y="4758995"/>
            <a:ext cx="1884407" cy="0"/>
          </a:xfrm>
          <a:prstGeom prst="straightConnector1">
            <a:avLst/>
          </a:prstGeom>
          <a:ln w="381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feld 72"/>
          <p:cNvSpPr txBox="1"/>
          <p:nvPr/>
        </p:nvSpPr>
        <p:spPr>
          <a:xfrm>
            <a:off x="3693619" y="4760598"/>
            <a:ext cx="1293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momentum</a:t>
            </a:r>
            <a:endParaRPr lang="en-US" dirty="0"/>
          </a:p>
        </p:txBody>
      </p:sp>
      <p:sp>
        <p:nvSpPr>
          <p:cNvPr id="74" name="Textfeld 73"/>
          <p:cNvSpPr txBox="1"/>
          <p:nvPr/>
        </p:nvSpPr>
        <p:spPr>
          <a:xfrm>
            <a:off x="2755422" y="2811352"/>
            <a:ext cx="827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</a:t>
            </a:r>
            <a:endParaRPr lang="en-US" dirty="0"/>
          </a:p>
        </p:txBody>
      </p:sp>
      <p:sp>
        <p:nvSpPr>
          <p:cNvPr id="76" name="Textfeld 75"/>
          <p:cNvSpPr txBox="1"/>
          <p:nvPr/>
        </p:nvSpPr>
        <p:spPr>
          <a:xfrm>
            <a:off x="4478349" y="4083794"/>
            <a:ext cx="1032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/>
              <a:t>illed </a:t>
            </a:r>
          </a:p>
          <a:p>
            <a:r>
              <a:rPr lang="en-US" dirty="0"/>
              <a:t>Dirac sea</a:t>
            </a:r>
            <a:endParaRPr lang="en-US" dirty="0"/>
          </a:p>
        </p:txBody>
      </p:sp>
      <p:sp>
        <p:nvSpPr>
          <p:cNvPr id="4" name="Geschweifte Klammer links 3"/>
          <p:cNvSpPr/>
          <p:nvPr/>
        </p:nvSpPr>
        <p:spPr>
          <a:xfrm rot="16200000">
            <a:off x="3957261" y="565854"/>
            <a:ext cx="445082" cy="4029049"/>
          </a:xfrm>
          <a:prstGeom prst="leftBrace">
            <a:avLst>
              <a:gd name="adj1" fmla="val 6868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4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/>
      <p:bldP spid="53" grpId="0" animBg="1"/>
      <p:bldP spid="54" grpId="0" animBg="1"/>
      <p:bldP spid="60" grpId="0"/>
      <p:bldP spid="73" grpId="0"/>
      <p:bldP spid="74" grpId="0"/>
      <p:bldP spid="76" grpId="0"/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 smtClean="0">
                    <a:ea typeface="Cambria Math" panose="02040503050406030204" pitchFamily="18" charset="0"/>
                  </a:rPr>
                  <a:t>Changing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200" dirty="0" smtClean="0"/>
                  <a:t> has physical consequences</a:t>
                </a:r>
                <a:br>
                  <a:rPr lang="en-US" sz="3200" dirty="0" smtClean="0"/>
                </a:br>
                <a:r>
                  <a:rPr lang="en-US" sz="3200" dirty="0" smtClean="0"/>
                  <a:t>Example: surface states </a:t>
                </a:r>
                <a:endParaRPr lang="en-US" sz="3200" dirty="0"/>
              </a:p>
            </p:txBody>
          </p:sp>
        </mc:Choice>
        <mc:Fallback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32" b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pieren 4"/>
          <p:cNvGrpSpPr/>
          <p:nvPr/>
        </p:nvGrpSpPr>
        <p:grpSpPr>
          <a:xfrm>
            <a:off x="2926296" y="3110869"/>
            <a:ext cx="1235437" cy="1179716"/>
            <a:chOff x="4887187" y="3006929"/>
            <a:chExt cx="2981082" cy="2846626"/>
          </a:xfrm>
        </p:grpSpPr>
        <p:sp>
          <p:nvSpPr>
            <p:cNvPr id="6" name="Freihandform 5"/>
            <p:cNvSpPr/>
            <p:nvPr/>
          </p:nvSpPr>
          <p:spPr>
            <a:xfrm>
              <a:off x="5581101" y="3319352"/>
              <a:ext cx="1032387" cy="904791"/>
            </a:xfrm>
            <a:custGeom>
              <a:avLst/>
              <a:gdLst>
                <a:gd name="connsiteX0" fmla="*/ 0 w 1032387"/>
                <a:gd name="connsiteY0" fmla="*/ 0 h 904791"/>
                <a:gd name="connsiteX1" fmla="*/ 353961 w 1032387"/>
                <a:gd name="connsiteY1" fmla="*/ 717755 h 904791"/>
                <a:gd name="connsiteX2" fmla="*/ 521110 w 1032387"/>
                <a:gd name="connsiteY2" fmla="*/ 904568 h 904791"/>
                <a:gd name="connsiteX3" fmla="*/ 658761 w 1032387"/>
                <a:gd name="connsiteY3" fmla="*/ 747252 h 904791"/>
                <a:gd name="connsiteX4" fmla="*/ 845574 w 1032387"/>
                <a:gd name="connsiteY4" fmla="*/ 393291 h 904791"/>
                <a:gd name="connsiteX5" fmla="*/ 1032387 w 1032387"/>
                <a:gd name="connsiteY5" fmla="*/ 9833 h 90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2387" h="904791">
                  <a:moveTo>
                    <a:pt x="0" y="0"/>
                  </a:moveTo>
                  <a:cubicBezTo>
                    <a:pt x="133554" y="283497"/>
                    <a:pt x="267109" y="566994"/>
                    <a:pt x="353961" y="717755"/>
                  </a:cubicBezTo>
                  <a:cubicBezTo>
                    <a:pt x="440813" y="868516"/>
                    <a:pt x="470310" y="899652"/>
                    <a:pt x="521110" y="904568"/>
                  </a:cubicBezTo>
                  <a:cubicBezTo>
                    <a:pt x="571910" y="909484"/>
                    <a:pt x="604684" y="832465"/>
                    <a:pt x="658761" y="747252"/>
                  </a:cubicBezTo>
                  <a:cubicBezTo>
                    <a:pt x="712838" y="662039"/>
                    <a:pt x="783303" y="516194"/>
                    <a:pt x="845574" y="393291"/>
                  </a:cubicBezTo>
                  <a:cubicBezTo>
                    <a:pt x="907845" y="270388"/>
                    <a:pt x="970116" y="140110"/>
                    <a:pt x="1032387" y="9833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Freihandform 6"/>
            <p:cNvSpPr/>
            <p:nvPr/>
          </p:nvSpPr>
          <p:spPr>
            <a:xfrm rot="10800000">
              <a:off x="5583003" y="4580636"/>
              <a:ext cx="1032387" cy="904791"/>
            </a:xfrm>
            <a:custGeom>
              <a:avLst/>
              <a:gdLst>
                <a:gd name="connsiteX0" fmla="*/ 0 w 1032387"/>
                <a:gd name="connsiteY0" fmla="*/ 0 h 904791"/>
                <a:gd name="connsiteX1" fmla="*/ 353961 w 1032387"/>
                <a:gd name="connsiteY1" fmla="*/ 717755 h 904791"/>
                <a:gd name="connsiteX2" fmla="*/ 521110 w 1032387"/>
                <a:gd name="connsiteY2" fmla="*/ 904568 h 904791"/>
                <a:gd name="connsiteX3" fmla="*/ 658761 w 1032387"/>
                <a:gd name="connsiteY3" fmla="*/ 747252 h 904791"/>
                <a:gd name="connsiteX4" fmla="*/ 845574 w 1032387"/>
                <a:gd name="connsiteY4" fmla="*/ 393291 h 904791"/>
                <a:gd name="connsiteX5" fmla="*/ 1032387 w 1032387"/>
                <a:gd name="connsiteY5" fmla="*/ 9833 h 90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2387" h="904791">
                  <a:moveTo>
                    <a:pt x="0" y="0"/>
                  </a:moveTo>
                  <a:cubicBezTo>
                    <a:pt x="133554" y="283497"/>
                    <a:pt x="267109" y="566994"/>
                    <a:pt x="353961" y="717755"/>
                  </a:cubicBezTo>
                  <a:cubicBezTo>
                    <a:pt x="440813" y="868516"/>
                    <a:pt x="470310" y="899652"/>
                    <a:pt x="521110" y="904568"/>
                  </a:cubicBezTo>
                  <a:cubicBezTo>
                    <a:pt x="571910" y="909484"/>
                    <a:pt x="604684" y="832465"/>
                    <a:pt x="658761" y="747252"/>
                  </a:cubicBezTo>
                  <a:cubicBezTo>
                    <a:pt x="712838" y="662039"/>
                    <a:pt x="783303" y="516194"/>
                    <a:pt x="845574" y="393291"/>
                  </a:cubicBezTo>
                  <a:cubicBezTo>
                    <a:pt x="907845" y="270388"/>
                    <a:pt x="970116" y="140110"/>
                    <a:pt x="1032387" y="9833"/>
                  </a:cubicBezTo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8" name="Gerader Verbinder 7"/>
            <p:cNvCxnSpPr/>
            <p:nvPr/>
          </p:nvCxnSpPr>
          <p:spPr>
            <a:xfrm flipH="1">
              <a:off x="6595726" y="4223920"/>
              <a:ext cx="0" cy="35693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/>
            <p:cNvCxnSpPr/>
            <p:nvPr/>
          </p:nvCxnSpPr>
          <p:spPr>
            <a:xfrm flipH="1">
              <a:off x="6532495" y="4577888"/>
              <a:ext cx="14066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/>
            <p:cNvCxnSpPr/>
            <p:nvPr/>
          </p:nvCxnSpPr>
          <p:spPr>
            <a:xfrm flipH="1">
              <a:off x="6526904" y="4228160"/>
              <a:ext cx="14066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feld 10"/>
                <p:cNvSpPr txBox="1"/>
                <p:nvPr/>
              </p:nvSpPr>
              <p:spPr>
                <a:xfrm>
                  <a:off x="6613487" y="3945444"/>
                  <a:ext cx="1254782" cy="8169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11" name="Textfeld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3487" y="3945444"/>
                  <a:ext cx="1254782" cy="81692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Gerade Verbindung mit Pfeil 11"/>
            <p:cNvCxnSpPr/>
            <p:nvPr/>
          </p:nvCxnSpPr>
          <p:spPr>
            <a:xfrm flipV="1">
              <a:off x="5295547" y="3006929"/>
              <a:ext cx="25148" cy="2846626"/>
            </a:xfrm>
            <a:prstGeom prst="straightConnector1">
              <a:avLst/>
            </a:prstGeom>
            <a:ln w="38100"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/>
            <p:cNvCxnSpPr/>
            <p:nvPr/>
          </p:nvCxnSpPr>
          <p:spPr>
            <a:xfrm flipV="1">
              <a:off x="4887187" y="5675086"/>
              <a:ext cx="2512543" cy="0"/>
            </a:xfrm>
            <a:prstGeom prst="straightConnector1">
              <a:avLst/>
            </a:prstGeom>
            <a:ln w="38100"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feld 13"/>
          <p:cNvSpPr txBox="1"/>
          <p:nvPr/>
        </p:nvSpPr>
        <p:spPr>
          <a:xfrm>
            <a:off x="4572000" y="3255464"/>
            <a:ext cx="1002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/>
              <a:t>urface </a:t>
            </a:r>
            <a:endParaRPr lang="en-US" sz="2000" dirty="0" smtClean="0"/>
          </a:p>
          <a:p>
            <a:r>
              <a:rPr lang="en-US" sz="2000" dirty="0" smtClean="0"/>
              <a:t>state</a:t>
            </a:r>
            <a:endParaRPr lang="en-US" sz="2000" dirty="0"/>
          </a:p>
        </p:txBody>
      </p:sp>
      <p:sp>
        <p:nvSpPr>
          <p:cNvPr id="15" name="Rechteck 14"/>
          <p:cNvSpPr/>
          <p:nvPr/>
        </p:nvSpPr>
        <p:spPr>
          <a:xfrm>
            <a:off x="2192147" y="4481223"/>
            <a:ext cx="2790497" cy="2268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hteck 15"/>
          <p:cNvSpPr/>
          <p:nvPr/>
        </p:nvSpPr>
        <p:spPr>
          <a:xfrm>
            <a:off x="4982644" y="4481222"/>
            <a:ext cx="2743200" cy="2268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hteck 16"/>
              <p:cNvSpPr/>
              <p:nvPr/>
            </p:nvSpPr>
            <p:spPr>
              <a:xfrm>
                <a:off x="2983709" y="4401834"/>
                <a:ext cx="8651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709" y="4401834"/>
                <a:ext cx="86510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hteck 17"/>
              <p:cNvSpPr/>
              <p:nvPr/>
            </p:nvSpPr>
            <p:spPr>
              <a:xfrm>
                <a:off x="6120986" y="4396626"/>
                <a:ext cx="8651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Rechtec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986" y="4396626"/>
                <a:ext cx="8651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uppieren 18"/>
          <p:cNvGrpSpPr/>
          <p:nvPr/>
        </p:nvGrpSpPr>
        <p:grpSpPr>
          <a:xfrm>
            <a:off x="5997729" y="3110869"/>
            <a:ext cx="1366883" cy="1179716"/>
            <a:chOff x="4887187" y="3006929"/>
            <a:chExt cx="3298259" cy="2846626"/>
          </a:xfrm>
        </p:grpSpPr>
        <p:sp>
          <p:nvSpPr>
            <p:cNvPr id="20" name="Freihandform 19"/>
            <p:cNvSpPr/>
            <p:nvPr/>
          </p:nvSpPr>
          <p:spPr>
            <a:xfrm>
              <a:off x="5581101" y="3319352"/>
              <a:ext cx="1032387" cy="904791"/>
            </a:xfrm>
            <a:custGeom>
              <a:avLst/>
              <a:gdLst>
                <a:gd name="connsiteX0" fmla="*/ 0 w 1032387"/>
                <a:gd name="connsiteY0" fmla="*/ 0 h 904791"/>
                <a:gd name="connsiteX1" fmla="*/ 353961 w 1032387"/>
                <a:gd name="connsiteY1" fmla="*/ 717755 h 904791"/>
                <a:gd name="connsiteX2" fmla="*/ 521110 w 1032387"/>
                <a:gd name="connsiteY2" fmla="*/ 904568 h 904791"/>
                <a:gd name="connsiteX3" fmla="*/ 658761 w 1032387"/>
                <a:gd name="connsiteY3" fmla="*/ 747252 h 904791"/>
                <a:gd name="connsiteX4" fmla="*/ 845574 w 1032387"/>
                <a:gd name="connsiteY4" fmla="*/ 393291 h 904791"/>
                <a:gd name="connsiteX5" fmla="*/ 1032387 w 1032387"/>
                <a:gd name="connsiteY5" fmla="*/ 9833 h 90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2387" h="904791">
                  <a:moveTo>
                    <a:pt x="0" y="0"/>
                  </a:moveTo>
                  <a:cubicBezTo>
                    <a:pt x="133554" y="283497"/>
                    <a:pt x="267109" y="566994"/>
                    <a:pt x="353961" y="717755"/>
                  </a:cubicBezTo>
                  <a:cubicBezTo>
                    <a:pt x="440813" y="868516"/>
                    <a:pt x="470310" y="899652"/>
                    <a:pt x="521110" y="904568"/>
                  </a:cubicBezTo>
                  <a:cubicBezTo>
                    <a:pt x="571910" y="909484"/>
                    <a:pt x="604684" y="832465"/>
                    <a:pt x="658761" y="747252"/>
                  </a:cubicBezTo>
                  <a:cubicBezTo>
                    <a:pt x="712838" y="662039"/>
                    <a:pt x="783303" y="516194"/>
                    <a:pt x="845574" y="393291"/>
                  </a:cubicBezTo>
                  <a:cubicBezTo>
                    <a:pt x="907845" y="270388"/>
                    <a:pt x="970116" y="140110"/>
                    <a:pt x="1032387" y="9833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Freihandform 20"/>
            <p:cNvSpPr/>
            <p:nvPr/>
          </p:nvSpPr>
          <p:spPr>
            <a:xfrm rot="10800000">
              <a:off x="5583003" y="4580636"/>
              <a:ext cx="1032387" cy="904791"/>
            </a:xfrm>
            <a:custGeom>
              <a:avLst/>
              <a:gdLst>
                <a:gd name="connsiteX0" fmla="*/ 0 w 1032387"/>
                <a:gd name="connsiteY0" fmla="*/ 0 h 904791"/>
                <a:gd name="connsiteX1" fmla="*/ 353961 w 1032387"/>
                <a:gd name="connsiteY1" fmla="*/ 717755 h 904791"/>
                <a:gd name="connsiteX2" fmla="*/ 521110 w 1032387"/>
                <a:gd name="connsiteY2" fmla="*/ 904568 h 904791"/>
                <a:gd name="connsiteX3" fmla="*/ 658761 w 1032387"/>
                <a:gd name="connsiteY3" fmla="*/ 747252 h 904791"/>
                <a:gd name="connsiteX4" fmla="*/ 845574 w 1032387"/>
                <a:gd name="connsiteY4" fmla="*/ 393291 h 904791"/>
                <a:gd name="connsiteX5" fmla="*/ 1032387 w 1032387"/>
                <a:gd name="connsiteY5" fmla="*/ 9833 h 90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2387" h="904791">
                  <a:moveTo>
                    <a:pt x="0" y="0"/>
                  </a:moveTo>
                  <a:cubicBezTo>
                    <a:pt x="133554" y="283497"/>
                    <a:pt x="267109" y="566994"/>
                    <a:pt x="353961" y="717755"/>
                  </a:cubicBezTo>
                  <a:cubicBezTo>
                    <a:pt x="440813" y="868516"/>
                    <a:pt x="470310" y="899652"/>
                    <a:pt x="521110" y="904568"/>
                  </a:cubicBezTo>
                  <a:cubicBezTo>
                    <a:pt x="571910" y="909484"/>
                    <a:pt x="604684" y="832465"/>
                    <a:pt x="658761" y="747252"/>
                  </a:cubicBezTo>
                  <a:cubicBezTo>
                    <a:pt x="712838" y="662039"/>
                    <a:pt x="783303" y="516194"/>
                    <a:pt x="845574" y="393291"/>
                  </a:cubicBezTo>
                  <a:cubicBezTo>
                    <a:pt x="907845" y="270388"/>
                    <a:pt x="970116" y="140110"/>
                    <a:pt x="1032387" y="9833"/>
                  </a:cubicBezTo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22" name="Gerader Verbinder 21"/>
            <p:cNvCxnSpPr/>
            <p:nvPr/>
          </p:nvCxnSpPr>
          <p:spPr>
            <a:xfrm flipH="1">
              <a:off x="6595726" y="4223920"/>
              <a:ext cx="0" cy="35693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>
            <a:xfrm flipH="1">
              <a:off x="6532495" y="4577888"/>
              <a:ext cx="14066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>
            <a:xfrm flipH="1">
              <a:off x="6526904" y="4228160"/>
              <a:ext cx="14066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feld 24"/>
                <p:cNvSpPr txBox="1"/>
                <p:nvPr/>
              </p:nvSpPr>
              <p:spPr>
                <a:xfrm>
                  <a:off x="6613487" y="3956428"/>
                  <a:ext cx="1571959" cy="8169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2|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25" name="Textfeld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3487" y="3956428"/>
                  <a:ext cx="1571959" cy="816923"/>
                </a:xfrm>
                <a:prstGeom prst="rect">
                  <a:avLst/>
                </a:prstGeom>
                <a:blipFill>
                  <a:blip r:embed="rId6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Gerade Verbindung mit Pfeil 25"/>
            <p:cNvCxnSpPr/>
            <p:nvPr/>
          </p:nvCxnSpPr>
          <p:spPr>
            <a:xfrm flipV="1">
              <a:off x="5295547" y="3006929"/>
              <a:ext cx="25148" cy="2846626"/>
            </a:xfrm>
            <a:prstGeom prst="straightConnector1">
              <a:avLst/>
            </a:prstGeom>
            <a:ln w="38100"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mit Pfeil 26"/>
            <p:cNvCxnSpPr/>
            <p:nvPr/>
          </p:nvCxnSpPr>
          <p:spPr>
            <a:xfrm flipV="1">
              <a:off x="4887187" y="5675086"/>
              <a:ext cx="2512543" cy="0"/>
            </a:xfrm>
            <a:prstGeom prst="straightConnector1">
              <a:avLst/>
            </a:prstGeom>
            <a:ln w="38100"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Freihandform 27"/>
          <p:cNvSpPr/>
          <p:nvPr/>
        </p:nvSpPr>
        <p:spPr>
          <a:xfrm>
            <a:off x="4363132" y="3964255"/>
            <a:ext cx="1245476" cy="504735"/>
          </a:xfrm>
          <a:custGeom>
            <a:avLst/>
            <a:gdLst>
              <a:gd name="connsiteX0" fmla="*/ 0 w 1566041"/>
              <a:gd name="connsiteY0" fmla="*/ 672786 h 672786"/>
              <a:gd name="connsiteX1" fmla="*/ 536027 w 1566041"/>
              <a:gd name="connsiteY1" fmla="*/ 567682 h 672786"/>
              <a:gd name="connsiteX2" fmla="*/ 735724 w 1566041"/>
              <a:gd name="connsiteY2" fmla="*/ 115738 h 672786"/>
              <a:gd name="connsiteX3" fmla="*/ 840827 w 1566041"/>
              <a:gd name="connsiteY3" fmla="*/ 124 h 672786"/>
              <a:gd name="connsiteX4" fmla="*/ 924910 w 1566041"/>
              <a:gd name="connsiteY4" fmla="*/ 105227 h 672786"/>
              <a:gd name="connsiteX5" fmla="*/ 987972 w 1566041"/>
              <a:gd name="connsiteY5" fmla="*/ 546662 h 672786"/>
              <a:gd name="connsiteX6" fmla="*/ 1292772 w 1566041"/>
              <a:gd name="connsiteY6" fmla="*/ 620234 h 672786"/>
              <a:gd name="connsiteX7" fmla="*/ 1566041 w 1566041"/>
              <a:gd name="connsiteY7" fmla="*/ 630745 h 672786"/>
              <a:gd name="connsiteX0" fmla="*/ 0 w 1566041"/>
              <a:gd name="connsiteY0" fmla="*/ 672829 h 672829"/>
              <a:gd name="connsiteX1" fmla="*/ 536027 w 1566041"/>
              <a:gd name="connsiteY1" fmla="*/ 567725 h 672829"/>
              <a:gd name="connsiteX2" fmla="*/ 735724 w 1566041"/>
              <a:gd name="connsiteY2" fmla="*/ 115781 h 672829"/>
              <a:gd name="connsiteX3" fmla="*/ 840827 w 1566041"/>
              <a:gd name="connsiteY3" fmla="*/ 167 h 672829"/>
              <a:gd name="connsiteX4" fmla="*/ 924910 w 1566041"/>
              <a:gd name="connsiteY4" fmla="*/ 105270 h 672829"/>
              <a:gd name="connsiteX5" fmla="*/ 1093075 w 1566041"/>
              <a:gd name="connsiteY5" fmla="*/ 578236 h 672829"/>
              <a:gd name="connsiteX6" fmla="*/ 1292772 w 1566041"/>
              <a:gd name="connsiteY6" fmla="*/ 620277 h 672829"/>
              <a:gd name="connsiteX7" fmla="*/ 1566041 w 1566041"/>
              <a:gd name="connsiteY7" fmla="*/ 630788 h 672829"/>
              <a:gd name="connsiteX0" fmla="*/ 0 w 1807779"/>
              <a:gd name="connsiteY0" fmla="*/ 672829 h 672829"/>
              <a:gd name="connsiteX1" fmla="*/ 536027 w 1807779"/>
              <a:gd name="connsiteY1" fmla="*/ 567725 h 672829"/>
              <a:gd name="connsiteX2" fmla="*/ 735724 w 1807779"/>
              <a:gd name="connsiteY2" fmla="*/ 115781 h 672829"/>
              <a:gd name="connsiteX3" fmla="*/ 840827 w 1807779"/>
              <a:gd name="connsiteY3" fmla="*/ 167 h 672829"/>
              <a:gd name="connsiteX4" fmla="*/ 924910 w 1807779"/>
              <a:gd name="connsiteY4" fmla="*/ 105270 h 672829"/>
              <a:gd name="connsiteX5" fmla="*/ 1093075 w 1807779"/>
              <a:gd name="connsiteY5" fmla="*/ 578236 h 672829"/>
              <a:gd name="connsiteX6" fmla="*/ 1292772 w 1807779"/>
              <a:gd name="connsiteY6" fmla="*/ 620277 h 672829"/>
              <a:gd name="connsiteX7" fmla="*/ 1807779 w 1807779"/>
              <a:gd name="connsiteY7" fmla="*/ 651808 h 672829"/>
              <a:gd name="connsiteX0" fmla="*/ 0 w 1807779"/>
              <a:gd name="connsiteY0" fmla="*/ 672829 h 672829"/>
              <a:gd name="connsiteX1" fmla="*/ 536027 w 1807779"/>
              <a:gd name="connsiteY1" fmla="*/ 567725 h 672829"/>
              <a:gd name="connsiteX2" fmla="*/ 735724 w 1807779"/>
              <a:gd name="connsiteY2" fmla="*/ 115781 h 672829"/>
              <a:gd name="connsiteX3" fmla="*/ 840827 w 1807779"/>
              <a:gd name="connsiteY3" fmla="*/ 167 h 672829"/>
              <a:gd name="connsiteX4" fmla="*/ 924910 w 1807779"/>
              <a:gd name="connsiteY4" fmla="*/ 105270 h 672829"/>
              <a:gd name="connsiteX5" fmla="*/ 1093075 w 1807779"/>
              <a:gd name="connsiteY5" fmla="*/ 578236 h 672829"/>
              <a:gd name="connsiteX6" fmla="*/ 1807779 w 1807779"/>
              <a:gd name="connsiteY6" fmla="*/ 651808 h 672829"/>
              <a:gd name="connsiteX0" fmla="*/ 0 w 1660634"/>
              <a:gd name="connsiteY0" fmla="*/ 672829 h 672829"/>
              <a:gd name="connsiteX1" fmla="*/ 536027 w 1660634"/>
              <a:gd name="connsiteY1" fmla="*/ 567725 h 672829"/>
              <a:gd name="connsiteX2" fmla="*/ 735724 w 1660634"/>
              <a:gd name="connsiteY2" fmla="*/ 115781 h 672829"/>
              <a:gd name="connsiteX3" fmla="*/ 840827 w 1660634"/>
              <a:gd name="connsiteY3" fmla="*/ 167 h 672829"/>
              <a:gd name="connsiteX4" fmla="*/ 924910 w 1660634"/>
              <a:gd name="connsiteY4" fmla="*/ 105270 h 672829"/>
              <a:gd name="connsiteX5" fmla="*/ 1093075 w 1660634"/>
              <a:gd name="connsiteY5" fmla="*/ 578236 h 672829"/>
              <a:gd name="connsiteX6" fmla="*/ 1660634 w 1660634"/>
              <a:gd name="connsiteY6" fmla="*/ 672829 h 672829"/>
              <a:gd name="connsiteX0" fmla="*/ 0 w 1660634"/>
              <a:gd name="connsiteY0" fmla="*/ 672980 h 672980"/>
              <a:gd name="connsiteX1" fmla="*/ 536027 w 1660634"/>
              <a:gd name="connsiteY1" fmla="*/ 567876 h 672980"/>
              <a:gd name="connsiteX2" fmla="*/ 735724 w 1660634"/>
              <a:gd name="connsiteY2" fmla="*/ 115932 h 672980"/>
              <a:gd name="connsiteX3" fmla="*/ 840827 w 1660634"/>
              <a:gd name="connsiteY3" fmla="*/ 318 h 672980"/>
              <a:gd name="connsiteX4" fmla="*/ 935421 w 1660634"/>
              <a:gd name="connsiteY4" fmla="*/ 136952 h 672980"/>
              <a:gd name="connsiteX5" fmla="*/ 1093075 w 1660634"/>
              <a:gd name="connsiteY5" fmla="*/ 578387 h 672980"/>
              <a:gd name="connsiteX6" fmla="*/ 1660634 w 1660634"/>
              <a:gd name="connsiteY6" fmla="*/ 672980 h 67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0634" h="672980">
                <a:moveTo>
                  <a:pt x="0" y="672980"/>
                </a:moveTo>
                <a:cubicBezTo>
                  <a:pt x="206703" y="666848"/>
                  <a:pt x="413406" y="660717"/>
                  <a:pt x="536027" y="567876"/>
                </a:cubicBezTo>
                <a:cubicBezTo>
                  <a:pt x="658648" y="475035"/>
                  <a:pt x="684924" y="210525"/>
                  <a:pt x="735724" y="115932"/>
                </a:cubicBezTo>
                <a:cubicBezTo>
                  <a:pt x="786524" y="21339"/>
                  <a:pt x="807544" y="-3185"/>
                  <a:pt x="840827" y="318"/>
                </a:cubicBezTo>
                <a:cubicBezTo>
                  <a:pt x="874110" y="3821"/>
                  <a:pt x="893380" y="40607"/>
                  <a:pt x="935421" y="136952"/>
                </a:cubicBezTo>
                <a:cubicBezTo>
                  <a:pt x="977462" y="233297"/>
                  <a:pt x="972206" y="489049"/>
                  <a:pt x="1093075" y="578387"/>
                </a:cubicBezTo>
                <a:cubicBezTo>
                  <a:pt x="1213944" y="667725"/>
                  <a:pt x="1511737" y="657653"/>
                  <a:pt x="1660634" y="67298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Gerade Verbindung mit Pfeil 28"/>
          <p:cNvCxnSpPr/>
          <p:nvPr/>
        </p:nvCxnSpPr>
        <p:spPr>
          <a:xfrm flipV="1">
            <a:off x="2192147" y="4723790"/>
            <a:ext cx="5912068" cy="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feld 30"/>
              <p:cNvSpPr txBox="1"/>
              <p:nvPr/>
            </p:nvSpPr>
            <p:spPr>
              <a:xfrm>
                <a:off x="1496916" y="1969039"/>
                <a:ext cx="6515886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QED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</m:sSup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916" y="1969039"/>
                <a:ext cx="6515886" cy="7265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hteck 31"/>
              <p:cNvSpPr/>
              <p:nvPr/>
            </p:nvSpPr>
            <p:spPr>
              <a:xfrm>
                <a:off x="7998845" y="4678529"/>
                <a:ext cx="3863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2" name="Rechtec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8845" y="4678529"/>
                <a:ext cx="38638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hteck 32"/>
          <p:cNvSpPr/>
          <p:nvPr/>
        </p:nvSpPr>
        <p:spPr>
          <a:xfrm>
            <a:off x="654932" y="1392869"/>
            <a:ext cx="4578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See, e.g.,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Shen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Shan,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Lu,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SPIN 2011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2170802" y="5149213"/>
            <a:ext cx="656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Analogous to, e.g., Su-Schrieffer-</a:t>
            </a:r>
            <a:r>
              <a:rPr lang="en-US" dirty="0" err="1" smtClean="0"/>
              <a:t>Heeger</a:t>
            </a:r>
            <a:r>
              <a:rPr lang="en-US" dirty="0" smtClean="0"/>
              <a:t> model in condensed matter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3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/>
      <p:bldP spid="18" grpId="0"/>
      <p:bldP spid="28" grpId="0" animBg="1"/>
      <p:bldP spid="32" grpId="0"/>
      <p:bldP spid="3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Numerically exact lattice calculations </a:t>
            </a:r>
            <a:br>
              <a:rPr lang="en-US" sz="3200" dirty="0" smtClean="0"/>
            </a:br>
            <a:r>
              <a:rPr lang="en-US" sz="2400" dirty="0" smtClean="0"/>
              <a:t>(exact diagonalization, 8-24 sites) </a:t>
            </a:r>
            <a:endParaRPr lang="en-US" sz="24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/>
          <a:srcRect l="6965" t="12872" r="64613" b="18338"/>
          <a:stretch/>
        </p:blipFill>
        <p:spPr>
          <a:xfrm>
            <a:off x="993058" y="3968860"/>
            <a:ext cx="2371160" cy="199932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feld 31"/>
              <p:cNvSpPr txBox="1"/>
              <p:nvPr/>
            </p:nvSpPr>
            <p:spPr>
              <a:xfrm>
                <a:off x="1084558" y="3558116"/>
                <a:ext cx="1499556" cy="241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Topological invariant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558" y="3558116"/>
                <a:ext cx="1499556" cy="241850"/>
              </a:xfrm>
              <a:prstGeom prst="rect">
                <a:avLst/>
              </a:prstGeom>
              <a:blipFill>
                <a:blip r:embed="rId3"/>
                <a:stretch>
                  <a:fillRect l="-3659" t="-15385" r="-48780" b="-94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feld 32"/>
              <p:cNvSpPr txBox="1"/>
              <p:nvPr/>
            </p:nvSpPr>
            <p:spPr>
              <a:xfrm>
                <a:off x="3822655" y="3505665"/>
                <a:ext cx="2300150" cy="485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655" y="3505665"/>
                <a:ext cx="2300150" cy="485069"/>
              </a:xfrm>
              <a:prstGeom prst="rect">
                <a:avLst/>
              </a:prstGeom>
              <a:blipFill>
                <a:blip r:embed="rId4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uppieren 35"/>
          <p:cNvGrpSpPr/>
          <p:nvPr/>
        </p:nvGrpSpPr>
        <p:grpSpPr>
          <a:xfrm>
            <a:off x="-240187" y="3029441"/>
            <a:ext cx="2604724" cy="1990443"/>
            <a:chOff x="-240187" y="3070755"/>
            <a:chExt cx="2604724" cy="1809494"/>
          </a:xfrm>
        </p:grpSpPr>
        <p:sp>
          <p:nvSpPr>
            <p:cNvPr id="34" name="Bogen 33"/>
            <p:cNvSpPr/>
            <p:nvPr/>
          </p:nvSpPr>
          <p:spPr>
            <a:xfrm>
              <a:off x="-240187" y="3070755"/>
              <a:ext cx="1304210" cy="179621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Bogen 34"/>
            <p:cNvSpPr/>
            <p:nvPr/>
          </p:nvSpPr>
          <p:spPr>
            <a:xfrm flipH="1">
              <a:off x="1060327" y="3084036"/>
              <a:ext cx="1304210" cy="179621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Grafik 39"/>
          <p:cNvPicPr>
            <a:picLocks noChangeAspect="1"/>
          </p:cNvPicPr>
          <p:nvPr/>
        </p:nvPicPr>
        <p:blipFill rotWithShape="1">
          <a:blip r:embed="rId2"/>
          <a:srcRect l="38667" t="12872" r="31516" b="19015"/>
          <a:stretch/>
        </p:blipFill>
        <p:spPr>
          <a:xfrm>
            <a:off x="3637935" y="3968861"/>
            <a:ext cx="2487562" cy="1979655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 rotWithShape="1">
          <a:blip r:embed="rId2"/>
          <a:srcRect l="70449" t="12872" b="18468"/>
          <a:stretch/>
        </p:blipFill>
        <p:spPr>
          <a:xfrm>
            <a:off x="6292645" y="3972642"/>
            <a:ext cx="2465431" cy="1995540"/>
          </a:xfrm>
          <a:prstGeom prst="rect">
            <a:avLst/>
          </a:prstGeom>
        </p:spPr>
      </p:pic>
      <p:grpSp>
        <p:nvGrpSpPr>
          <p:cNvPr id="37" name="Gruppieren 36"/>
          <p:cNvGrpSpPr/>
          <p:nvPr/>
        </p:nvGrpSpPr>
        <p:grpSpPr>
          <a:xfrm>
            <a:off x="2441491" y="3026249"/>
            <a:ext cx="2604724" cy="1990443"/>
            <a:chOff x="-240187" y="3070755"/>
            <a:chExt cx="2604724" cy="1809494"/>
          </a:xfrm>
        </p:grpSpPr>
        <p:sp>
          <p:nvSpPr>
            <p:cNvPr id="38" name="Bogen 37"/>
            <p:cNvSpPr/>
            <p:nvPr/>
          </p:nvSpPr>
          <p:spPr>
            <a:xfrm>
              <a:off x="-240187" y="3070755"/>
              <a:ext cx="1304210" cy="179621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Bogen 38"/>
            <p:cNvSpPr/>
            <p:nvPr/>
          </p:nvSpPr>
          <p:spPr>
            <a:xfrm flipH="1">
              <a:off x="1060327" y="3084036"/>
              <a:ext cx="1304210" cy="179621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hteck 41"/>
          <p:cNvSpPr/>
          <p:nvPr/>
        </p:nvSpPr>
        <p:spPr>
          <a:xfrm>
            <a:off x="3763663" y="3932902"/>
            <a:ext cx="2300150" cy="1956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uppieren 42"/>
          <p:cNvGrpSpPr/>
          <p:nvPr/>
        </p:nvGrpSpPr>
        <p:grpSpPr>
          <a:xfrm>
            <a:off x="3286693" y="3983790"/>
            <a:ext cx="546167" cy="2075009"/>
            <a:chOff x="-1058808" y="6028589"/>
            <a:chExt cx="929375" cy="353090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feld 44"/>
                <p:cNvSpPr txBox="1"/>
                <p:nvPr/>
              </p:nvSpPr>
              <p:spPr>
                <a:xfrm>
                  <a:off x="-1058808" y="6549190"/>
                  <a:ext cx="906694" cy="5760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𝑡𝑚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45" name="Textfeld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058808" y="6549190"/>
                  <a:ext cx="906694" cy="57609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feld 45"/>
                <p:cNvSpPr txBox="1"/>
                <p:nvPr/>
              </p:nvSpPr>
              <p:spPr>
                <a:xfrm>
                  <a:off x="-792814" y="8983396"/>
                  <a:ext cx="663381" cy="5760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46" name="Textfeld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792814" y="8983396"/>
                  <a:ext cx="663381" cy="57609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Textfeld 46"/>
                <p:cNvSpPr txBox="1"/>
                <p:nvPr/>
              </p:nvSpPr>
              <p:spPr>
                <a:xfrm>
                  <a:off x="-802006" y="7439431"/>
                  <a:ext cx="663381" cy="5760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47" name="Textfeld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802006" y="7439431"/>
                  <a:ext cx="663381" cy="57609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feld 47"/>
                <p:cNvSpPr txBox="1"/>
                <p:nvPr/>
              </p:nvSpPr>
              <p:spPr>
                <a:xfrm>
                  <a:off x="-811753" y="6028589"/>
                  <a:ext cx="663381" cy="5760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48" name="Textfeld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811753" y="6028589"/>
                  <a:ext cx="663381" cy="57609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uppieren 54"/>
          <p:cNvGrpSpPr/>
          <p:nvPr/>
        </p:nvGrpSpPr>
        <p:grpSpPr>
          <a:xfrm>
            <a:off x="3567017" y="5889522"/>
            <a:ext cx="2496796" cy="611629"/>
            <a:chOff x="3567017" y="5889522"/>
            <a:chExt cx="2496796" cy="61162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Textfeld 50"/>
                <p:cNvSpPr txBox="1"/>
                <p:nvPr/>
              </p:nvSpPr>
              <p:spPr>
                <a:xfrm>
                  <a:off x="3567017" y="5889522"/>
                  <a:ext cx="38985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51" name="Textfeld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7017" y="5889522"/>
                  <a:ext cx="389850" cy="3385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feld 51"/>
                <p:cNvSpPr txBox="1"/>
                <p:nvPr/>
              </p:nvSpPr>
              <p:spPr>
                <a:xfrm>
                  <a:off x="4620490" y="5889522"/>
                  <a:ext cx="38985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52" name="Textfeld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0490" y="5889522"/>
                  <a:ext cx="389850" cy="3385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Textfeld 52"/>
                <p:cNvSpPr txBox="1"/>
                <p:nvPr/>
              </p:nvSpPr>
              <p:spPr>
                <a:xfrm>
                  <a:off x="5673963" y="5889522"/>
                  <a:ext cx="38985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53" name="Textfeld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3963" y="5889522"/>
                  <a:ext cx="389850" cy="33855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Textfeld 53"/>
                <p:cNvSpPr txBox="1"/>
                <p:nvPr/>
              </p:nvSpPr>
              <p:spPr>
                <a:xfrm>
                  <a:off x="4308166" y="6162597"/>
                  <a:ext cx="136434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c</a:t>
                  </a:r>
                  <a:r>
                    <a:rPr lang="en-US" sz="1600" b="0" dirty="0" smtClean="0"/>
                    <a:t>oupling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54" name="Textfeld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8166" y="6162597"/>
                  <a:ext cx="1364348" cy="338554"/>
                </a:xfrm>
                <a:prstGeom prst="rect">
                  <a:avLst/>
                </a:prstGeom>
                <a:blipFill>
                  <a:blip r:embed="rId12"/>
                  <a:stretch>
                    <a:fillRect l="-2679" t="-545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uppieren 55"/>
          <p:cNvGrpSpPr/>
          <p:nvPr/>
        </p:nvGrpSpPr>
        <p:grpSpPr>
          <a:xfrm>
            <a:off x="912307" y="5894147"/>
            <a:ext cx="2496796" cy="611629"/>
            <a:chOff x="3567017" y="5889522"/>
            <a:chExt cx="2496796" cy="61162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Textfeld 56"/>
                <p:cNvSpPr txBox="1"/>
                <p:nvPr/>
              </p:nvSpPr>
              <p:spPr>
                <a:xfrm>
                  <a:off x="3567017" y="5889522"/>
                  <a:ext cx="38985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57" name="Textfeld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7017" y="5889522"/>
                  <a:ext cx="389850" cy="33855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Textfeld 57"/>
                <p:cNvSpPr txBox="1"/>
                <p:nvPr/>
              </p:nvSpPr>
              <p:spPr>
                <a:xfrm>
                  <a:off x="4620490" y="5889522"/>
                  <a:ext cx="38985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58" name="Textfeld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0490" y="5889522"/>
                  <a:ext cx="389850" cy="33855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Textfeld 58"/>
                <p:cNvSpPr txBox="1"/>
                <p:nvPr/>
              </p:nvSpPr>
              <p:spPr>
                <a:xfrm>
                  <a:off x="5673963" y="5889522"/>
                  <a:ext cx="38985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59" name="Textfeld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3963" y="5889522"/>
                  <a:ext cx="389850" cy="33855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" name="Textfeld 59"/>
                <p:cNvSpPr txBox="1"/>
                <p:nvPr/>
              </p:nvSpPr>
              <p:spPr>
                <a:xfrm>
                  <a:off x="4308166" y="6162597"/>
                  <a:ext cx="136434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c</a:t>
                  </a:r>
                  <a:r>
                    <a:rPr lang="en-US" sz="1600" b="0" dirty="0" smtClean="0"/>
                    <a:t>oupling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60" name="Textfeld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8166" y="6162597"/>
                  <a:ext cx="1364348" cy="338554"/>
                </a:xfrm>
                <a:prstGeom prst="rect">
                  <a:avLst/>
                </a:prstGeom>
                <a:blipFill>
                  <a:blip r:embed="rId16"/>
                  <a:stretch>
                    <a:fillRect l="-2232" t="-545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uppieren 60"/>
          <p:cNvGrpSpPr/>
          <p:nvPr/>
        </p:nvGrpSpPr>
        <p:grpSpPr>
          <a:xfrm>
            <a:off x="597392" y="3968860"/>
            <a:ext cx="546167" cy="2075009"/>
            <a:chOff x="-1058808" y="6028589"/>
            <a:chExt cx="929375" cy="353090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" name="Textfeld 61"/>
                <p:cNvSpPr txBox="1"/>
                <p:nvPr/>
              </p:nvSpPr>
              <p:spPr>
                <a:xfrm>
                  <a:off x="-1058808" y="6549190"/>
                  <a:ext cx="906694" cy="5760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𝑡𝑚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62" name="Textfeld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058808" y="6549190"/>
                  <a:ext cx="906694" cy="57609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Textfeld 62"/>
                <p:cNvSpPr txBox="1"/>
                <p:nvPr/>
              </p:nvSpPr>
              <p:spPr>
                <a:xfrm>
                  <a:off x="-792814" y="8983396"/>
                  <a:ext cx="663381" cy="5760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63" name="Textfeld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792814" y="8983396"/>
                  <a:ext cx="663381" cy="576094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4" name="Textfeld 63"/>
                <p:cNvSpPr txBox="1"/>
                <p:nvPr/>
              </p:nvSpPr>
              <p:spPr>
                <a:xfrm>
                  <a:off x="-802006" y="7439431"/>
                  <a:ext cx="663381" cy="5760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64" name="Textfeld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802006" y="7439431"/>
                  <a:ext cx="663381" cy="576094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5" name="Textfeld 64"/>
                <p:cNvSpPr txBox="1"/>
                <p:nvPr/>
              </p:nvSpPr>
              <p:spPr>
                <a:xfrm>
                  <a:off x="-811753" y="6028589"/>
                  <a:ext cx="663381" cy="5760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65" name="Textfeld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811753" y="6028589"/>
                  <a:ext cx="663381" cy="576094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uppieren 65"/>
          <p:cNvGrpSpPr/>
          <p:nvPr/>
        </p:nvGrpSpPr>
        <p:grpSpPr>
          <a:xfrm>
            <a:off x="6292645" y="5889522"/>
            <a:ext cx="2062756" cy="611629"/>
            <a:chOff x="3567017" y="5889522"/>
            <a:chExt cx="2062756" cy="61162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7" name="Textfeld 66"/>
                <p:cNvSpPr txBox="1"/>
                <p:nvPr/>
              </p:nvSpPr>
              <p:spPr>
                <a:xfrm>
                  <a:off x="3567017" y="5889522"/>
                  <a:ext cx="38985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67" name="Textfeld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7017" y="5889522"/>
                  <a:ext cx="389850" cy="338554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8" name="Textfeld 67"/>
                <p:cNvSpPr txBox="1"/>
                <p:nvPr/>
              </p:nvSpPr>
              <p:spPr>
                <a:xfrm>
                  <a:off x="5239923" y="5889522"/>
                  <a:ext cx="38985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68" name="Textfeld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9923" y="5889522"/>
                  <a:ext cx="389850" cy="338554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Textfeld 69"/>
            <p:cNvSpPr txBox="1"/>
            <p:nvPr/>
          </p:nvSpPr>
          <p:spPr>
            <a:xfrm>
              <a:off x="4003367" y="6162597"/>
              <a:ext cx="13401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r</a:t>
              </a:r>
              <a:r>
                <a:rPr lang="en-US" sz="1600" dirty="0" smtClean="0"/>
                <a:t>ate functions</a:t>
              </a:r>
              <a:endParaRPr lang="en-US" sz="1600" dirty="0"/>
            </a:p>
          </p:txBody>
        </p:sp>
      </p:grpSp>
      <p:sp>
        <p:nvSpPr>
          <p:cNvPr id="71" name="Rechteck 70"/>
          <p:cNvSpPr/>
          <p:nvPr/>
        </p:nvSpPr>
        <p:spPr>
          <a:xfrm>
            <a:off x="6882581" y="5240594"/>
            <a:ext cx="1720645" cy="63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hteck 71"/>
          <p:cNvSpPr/>
          <p:nvPr/>
        </p:nvSpPr>
        <p:spPr>
          <a:xfrm>
            <a:off x="7399051" y="5002083"/>
            <a:ext cx="1116300" cy="63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uppieren 95"/>
          <p:cNvGrpSpPr/>
          <p:nvPr/>
        </p:nvGrpSpPr>
        <p:grpSpPr>
          <a:xfrm>
            <a:off x="2820210" y="1405996"/>
            <a:ext cx="2266476" cy="1686155"/>
            <a:chOff x="2820210" y="1405996"/>
            <a:chExt cx="2266476" cy="1686155"/>
          </a:xfrm>
        </p:grpSpPr>
        <p:pic>
          <p:nvPicPr>
            <p:cNvPr id="95" name="Grafik 94"/>
            <p:cNvPicPr>
              <a:picLocks noChangeAspect="1"/>
            </p:cNvPicPr>
            <p:nvPr/>
          </p:nvPicPr>
          <p:blipFill rotWithShape="1">
            <a:blip r:embed="rId23"/>
            <a:srcRect l="19433" t="46679" r="1434" b="9167"/>
            <a:stretch/>
          </p:blipFill>
          <p:spPr>
            <a:xfrm>
              <a:off x="2894556" y="1712465"/>
              <a:ext cx="1948770" cy="1087357"/>
            </a:xfrm>
            <a:prstGeom prst="rect">
              <a:avLst/>
            </a:prstGeom>
          </p:spPr>
        </p:pic>
        <p:grpSp>
          <p:nvGrpSpPr>
            <p:cNvPr id="9" name="Gruppieren 8"/>
            <p:cNvGrpSpPr/>
            <p:nvPr/>
          </p:nvGrpSpPr>
          <p:grpSpPr>
            <a:xfrm>
              <a:off x="2820210" y="2741859"/>
              <a:ext cx="2266476" cy="350292"/>
              <a:chOff x="3303638" y="4219428"/>
              <a:chExt cx="3856706" cy="596068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Textfeld 11"/>
                  <p:cNvSpPr txBox="1"/>
                  <p:nvPr/>
                </p:nvSpPr>
                <p:spPr>
                  <a:xfrm>
                    <a:off x="6253650" y="4219428"/>
                    <a:ext cx="906694" cy="57609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𝑡𝑚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>
              <p:sp>
                <p:nvSpPr>
                  <p:cNvPr id="12" name="Textfeld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3650" y="4219428"/>
                    <a:ext cx="906694" cy="576094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" name="Textfeld 12"/>
                  <p:cNvSpPr txBox="1"/>
                  <p:nvPr/>
                </p:nvSpPr>
                <p:spPr>
                  <a:xfrm>
                    <a:off x="3303638" y="4237705"/>
                    <a:ext cx="663381" cy="57609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0 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>
              <p:sp>
                <p:nvSpPr>
                  <p:cNvPr id="13" name="Textfeld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03638" y="4237705"/>
                    <a:ext cx="663381" cy="576094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4" name="Textfeld 13"/>
                  <p:cNvSpPr txBox="1"/>
                  <p:nvPr/>
                </p:nvSpPr>
                <p:spPr>
                  <a:xfrm>
                    <a:off x="3898489" y="4237705"/>
                    <a:ext cx="663381" cy="57609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>
              <p:sp>
                <p:nvSpPr>
                  <p:cNvPr id="14" name="Textfeld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98489" y="4237705"/>
                    <a:ext cx="663381" cy="576094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" name="Textfeld 14"/>
                  <p:cNvSpPr txBox="1"/>
                  <p:nvPr/>
                </p:nvSpPr>
                <p:spPr>
                  <a:xfrm>
                    <a:off x="4493340" y="4237705"/>
                    <a:ext cx="663381" cy="57609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>
              <p:sp>
                <p:nvSpPr>
                  <p:cNvPr id="15" name="Textfeld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93340" y="4237705"/>
                    <a:ext cx="663381" cy="576094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6" name="Textfeld 15"/>
                  <p:cNvSpPr txBox="1"/>
                  <p:nvPr/>
                </p:nvSpPr>
                <p:spPr>
                  <a:xfrm>
                    <a:off x="5088191" y="4237705"/>
                    <a:ext cx="663381" cy="57609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>
              <p:sp>
                <p:nvSpPr>
                  <p:cNvPr id="16" name="Textfeld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88191" y="4237705"/>
                    <a:ext cx="663381" cy="576094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7" name="Textfeld 16"/>
                  <p:cNvSpPr txBox="1"/>
                  <p:nvPr/>
                </p:nvSpPr>
                <p:spPr>
                  <a:xfrm>
                    <a:off x="5666226" y="4239402"/>
                    <a:ext cx="663381" cy="57609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>
              <p:sp>
                <p:nvSpPr>
                  <p:cNvPr id="17" name="Textfeld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66226" y="4239402"/>
                    <a:ext cx="663381" cy="576094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" name="Textfeld 73"/>
                <p:cNvSpPr txBox="1"/>
                <p:nvPr/>
              </p:nvSpPr>
              <p:spPr>
                <a:xfrm>
                  <a:off x="3165702" y="1405996"/>
                  <a:ext cx="138493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=∞,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74" name="Textfeld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5702" y="1405996"/>
                  <a:ext cx="1384930" cy="338554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6" name="Gerader Verbinder 75"/>
          <p:cNvCxnSpPr/>
          <p:nvPr/>
        </p:nvCxnSpPr>
        <p:spPr>
          <a:xfrm flipH="1" flipV="1">
            <a:off x="7226710" y="3799966"/>
            <a:ext cx="298650" cy="828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feld 76"/>
              <p:cNvSpPr txBox="1"/>
              <p:nvPr/>
            </p:nvSpPr>
            <p:spPr>
              <a:xfrm>
                <a:off x="6807126" y="3356309"/>
                <a:ext cx="5919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77" name="Textfeld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126" y="3356309"/>
                <a:ext cx="591925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Gerader Verbinder 77"/>
          <p:cNvCxnSpPr/>
          <p:nvPr/>
        </p:nvCxnSpPr>
        <p:spPr>
          <a:xfrm flipV="1">
            <a:off x="8106526" y="3679041"/>
            <a:ext cx="53950" cy="927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feld 79"/>
              <p:cNvSpPr txBox="1"/>
              <p:nvPr/>
            </p:nvSpPr>
            <p:spPr>
              <a:xfrm>
                <a:off x="7642152" y="3332873"/>
                <a:ext cx="15799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80" name="Textfeld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152" y="3332873"/>
                <a:ext cx="1579920" cy="369332"/>
              </a:xfrm>
              <a:prstGeom prst="rect">
                <a:avLst/>
              </a:prstGeom>
              <a:blipFill>
                <a:blip r:embed="rId32"/>
                <a:stretch>
                  <a:fillRect l="-347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Gerader Verbinder 80"/>
          <p:cNvCxnSpPr/>
          <p:nvPr/>
        </p:nvCxnSpPr>
        <p:spPr>
          <a:xfrm flipH="1" flipV="1">
            <a:off x="7525360" y="3099120"/>
            <a:ext cx="217875" cy="160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feld 82"/>
          <p:cNvSpPr txBox="1"/>
          <p:nvPr/>
        </p:nvSpPr>
        <p:spPr>
          <a:xfrm>
            <a:off x="6836482" y="2466223"/>
            <a:ext cx="1595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equal-</a:t>
            </a:r>
          </a:p>
          <a:p>
            <a:r>
              <a:rPr lang="en-US" dirty="0" smtClean="0"/>
              <a:t>time correlator</a:t>
            </a:r>
            <a:endParaRPr lang="en-US" dirty="0"/>
          </a:p>
        </p:txBody>
      </p:sp>
      <p:grpSp>
        <p:nvGrpSpPr>
          <p:cNvPr id="84" name="Gruppieren 83"/>
          <p:cNvGrpSpPr/>
          <p:nvPr/>
        </p:nvGrpSpPr>
        <p:grpSpPr>
          <a:xfrm>
            <a:off x="5946576" y="3979187"/>
            <a:ext cx="546167" cy="2075009"/>
            <a:chOff x="-1058808" y="6028589"/>
            <a:chExt cx="929375" cy="353090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5" name="Textfeld 84"/>
                <p:cNvSpPr txBox="1"/>
                <p:nvPr/>
              </p:nvSpPr>
              <p:spPr>
                <a:xfrm>
                  <a:off x="-1058808" y="6549190"/>
                  <a:ext cx="906694" cy="5760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𝑡𝑚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85" name="Textfeld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058808" y="6549190"/>
                  <a:ext cx="906694" cy="576094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6" name="Textfeld 85"/>
                <p:cNvSpPr txBox="1"/>
                <p:nvPr/>
              </p:nvSpPr>
              <p:spPr>
                <a:xfrm>
                  <a:off x="-792814" y="8983396"/>
                  <a:ext cx="663381" cy="5760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86" name="Textfeld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792814" y="8983396"/>
                  <a:ext cx="663381" cy="576094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7" name="Textfeld 86"/>
                <p:cNvSpPr txBox="1"/>
                <p:nvPr/>
              </p:nvSpPr>
              <p:spPr>
                <a:xfrm>
                  <a:off x="-802006" y="7439431"/>
                  <a:ext cx="663381" cy="5760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87" name="Textfeld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802006" y="7439431"/>
                  <a:ext cx="663381" cy="576094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8" name="Textfeld 87"/>
                <p:cNvSpPr txBox="1"/>
                <p:nvPr/>
              </p:nvSpPr>
              <p:spPr>
                <a:xfrm>
                  <a:off x="-811753" y="6028589"/>
                  <a:ext cx="663381" cy="5760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88" name="Textfeld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811753" y="6028589"/>
                  <a:ext cx="663381" cy="576094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feld 88"/>
              <p:cNvSpPr txBox="1"/>
              <p:nvPr/>
            </p:nvSpPr>
            <p:spPr>
              <a:xfrm>
                <a:off x="7474488" y="5066236"/>
                <a:ext cx="10408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 smtClean="0"/>
                  <a:t>Cut at </a:t>
                </a: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>
          <p:sp>
            <p:nvSpPr>
              <p:cNvPr id="89" name="Textfeld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488" y="5066236"/>
                <a:ext cx="1040862" cy="584775"/>
              </a:xfrm>
              <a:prstGeom prst="rect">
                <a:avLst/>
              </a:prstGeom>
              <a:blipFill>
                <a:blip r:embed="rId37"/>
                <a:stretch>
                  <a:fillRect l="-2924" t="-3125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Gruppieren 93"/>
          <p:cNvGrpSpPr/>
          <p:nvPr/>
        </p:nvGrpSpPr>
        <p:grpSpPr>
          <a:xfrm>
            <a:off x="174403" y="1705297"/>
            <a:ext cx="2247703" cy="1377946"/>
            <a:chOff x="174403" y="1705297"/>
            <a:chExt cx="2247703" cy="1377946"/>
          </a:xfrm>
        </p:grpSpPr>
        <p:pic>
          <p:nvPicPr>
            <p:cNvPr id="91" name="Grafik 90"/>
            <p:cNvPicPr>
              <a:picLocks noChangeAspect="1"/>
            </p:cNvPicPr>
            <p:nvPr/>
          </p:nvPicPr>
          <p:blipFill rotWithShape="1">
            <a:blip r:embed="rId23"/>
            <a:srcRect l="19433" t="1563" r="1434" b="54283"/>
            <a:stretch/>
          </p:blipFill>
          <p:spPr>
            <a:xfrm>
              <a:off x="245028" y="1705297"/>
              <a:ext cx="1948770" cy="1087357"/>
            </a:xfrm>
            <a:prstGeom prst="rect">
              <a:avLst/>
            </a:prstGeom>
          </p:spPr>
        </p:pic>
        <p:grpSp>
          <p:nvGrpSpPr>
            <p:cNvPr id="22" name="Gruppieren 21"/>
            <p:cNvGrpSpPr/>
            <p:nvPr/>
          </p:nvGrpSpPr>
          <p:grpSpPr>
            <a:xfrm>
              <a:off x="174403" y="2721459"/>
              <a:ext cx="2247703" cy="361784"/>
              <a:chOff x="3303639" y="4199406"/>
              <a:chExt cx="3869895" cy="622888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5" name="Textfeld 24"/>
                  <p:cNvSpPr txBox="1"/>
                  <p:nvPr/>
                </p:nvSpPr>
                <p:spPr>
                  <a:xfrm>
                    <a:off x="6256141" y="4199406"/>
                    <a:ext cx="917393" cy="5828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𝑡𝑚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>
              <p:sp>
                <p:nvSpPr>
                  <p:cNvPr id="25" name="Textfeld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6141" y="4199406"/>
                    <a:ext cx="917393" cy="582892"/>
                  </a:xfrm>
                  <a:prstGeom prst="rect">
                    <a:avLst/>
                  </a:prstGeom>
                  <a:blipFill>
                    <a:blip r:embed="rId3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6" name="Textfeld 25"/>
                  <p:cNvSpPr txBox="1"/>
                  <p:nvPr/>
                </p:nvSpPr>
                <p:spPr>
                  <a:xfrm>
                    <a:off x="3303639" y="4237706"/>
                    <a:ext cx="671210" cy="5828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0 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>
              <p:sp>
                <p:nvSpPr>
                  <p:cNvPr id="26" name="Textfeld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03639" y="4237706"/>
                    <a:ext cx="671210" cy="582892"/>
                  </a:xfrm>
                  <a:prstGeom prst="rect">
                    <a:avLst/>
                  </a:prstGeom>
                  <a:blipFill>
                    <a:blip r:embed="rId3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7" name="Textfeld 26"/>
                  <p:cNvSpPr txBox="1"/>
                  <p:nvPr/>
                </p:nvSpPr>
                <p:spPr>
                  <a:xfrm>
                    <a:off x="3898488" y="4237706"/>
                    <a:ext cx="671210" cy="5828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>
              <p:sp>
                <p:nvSpPr>
                  <p:cNvPr id="27" name="Textfeld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98488" y="4237706"/>
                    <a:ext cx="671210" cy="582892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8" name="Textfeld 27"/>
                  <p:cNvSpPr txBox="1"/>
                  <p:nvPr/>
                </p:nvSpPr>
                <p:spPr>
                  <a:xfrm>
                    <a:off x="4493340" y="4237706"/>
                    <a:ext cx="671210" cy="5828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>
              <p:sp>
                <p:nvSpPr>
                  <p:cNvPr id="28" name="Textfeld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93340" y="4237706"/>
                    <a:ext cx="671210" cy="582892"/>
                  </a:xfrm>
                  <a:prstGeom prst="rect">
                    <a:avLst/>
                  </a:prstGeom>
                  <a:blipFill>
                    <a:blip r:embed="rId4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9" name="Textfeld 28"/>
                  <p:cNvSpPr txBox="1"/>
                  <p:nvPr/>
                </p:nvSpPr>
                <p:spPr>
                  <a:xfrm>
                    <a:off x="5088192" y="4237706"/>
                    <a:ext cx="671210" cy="5828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>
              <p:sp>
                <p:nvSpPr>
                  <p:cNvPr id="29" name="Textfeld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88192" y="4237706"/>
                    <a:ext cx="671210" cy="582892"/>
                  </a:xfrm>
                  <a:prstGeom prst="rect">
                    <a:avLst/>
                  </a:prstGeom>
                  <a:blipFill>
                    <a:blip r:embed="rId4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0" name="Textfeld 29"/>
                  <p:cNvSpPr txBox="1"/>
                  <p:nvPr/>
                </p:nvSpPr>
                <p:spPr>
                  <a:xfrm>
                    <a:off x="5666226" y="4239402"/>
                    <a:ext cx="671210" cy="5828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>
              <p:sp>
                <p:nvSpPr>
                  <p:cNvPr id="30" name="Textfeld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66226" y="4239402"/>
                    <a:ext cx="671210" cy="582892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3" name="Rechteck 72"/>
            <p:cNvSpPr/>
            <p:nvPr/>
          </p:nvSpPr>
          <p:spPr>
            <a:xfrm>
              <a:off x="277834" y="2358618"/>
              <a:ext cx="977419" cy="3465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hteck 92"/>
            <p:cNvSpPr/>
            <p:nvPr/>
          </p:nvSpPr>
          <p:spPr>
            <a:xfrm>
              <a:off x="1546635" y="1744550"/>
              <a:ext cx="577133" cy="212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999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2" grpId="0" animBg="1"/>
      <p:bldP spid="71" grpId="0" animBg="1"/>
      <p:bldP spid="72" grpId="0" animBg="1"/>
      <p:bldP spid="77" grpId="0"/>
      <p:bldP spid="80" grpId="0"/>
      <p:bldP spid="83" grpId="0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ieren 26"/>
          <p:cNvGrpSpPr/>
          <p:nvPr/>
        </p:nvGrpSpPr>
        <p:grpSpPr>
          <a:xfrm>
            <a:off x="6732122" y="4807821"/>
            <a:ext cx="1519909" cy="438583"/>
            <a:chOff x="4474066" y="3388935"/>
            <a:chExt cx="851424" cy="395679"/>
          </a:xfrm>
        </p:grpSpPr>
        <p:cxnSp>
          <p:nvCxnSpPr>
            <p:cNvPr id="28" name="Straight Connector 10"/>
            <p:cNvCxnSpPr/>
            <p:nvPr/>
          </p:nvCxnSpPr>
          <p:spPr>
            <a:xfrm>
              <a:off x="4474066" y="3536524"/>
              <a:ext cx="767496" cy="0"/>
            </a:xfrm>
            <a:prstGeom prst="line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9" name="Down Arrow 11"/>
            <p:cNvSpPr>
              <a:spLocks/>
            </p:cNvSpPr>
            <p:nvPr/>
          </p:nvSpPr>
          <p:spPr>
            <a:xfrm>
              <a:off x="4632734" y="3396779"/>
              <a:ext cx="167855" cy="387835"/>
            </a:xfrm>
            <a:prstGeom prst="downArrow">
              <a:avLst>
                <a:gd name="adj1" fmla="val 37077"/>
                <a:gd name="adj2" fmla="val 50000"/>
              </a:avLst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defRPr/>
              </a:pPr>
              <a:endParaRPr lang="en-GB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Down Arrow 14"/>
            <p:cNvSpPr>
              <a:spLocks/>
            </p:cNvSpPr>
            <p:nvPr/>
          </p:nvSpPr>
          <p:spPr>
            <a:xfrm rot="10800000">
              <a:off x="4825841" y="3396779"/>
              <a:ext cx="167855" cy="387831"/>
            </a:xfrm>
            <a:prstGeom prst="downArrow">
              <a:avLst>
                <a:gd name="adj1" fmla="val 37077"/>
                <a:gd name="adj2" fmla="val 50000"/>
              </a:avLst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defRPr/>
              </a:pPr>
              <a:endParaRPr lang="en-GB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Down Arrow 14"/>
            <p:cNvSpPr>
              <a:spLocks/>
            </p:cNvSpPr>
            <p:nvPr/>
          </p:nvSpPr>
          <p:spPr>
            <a:xfrm rot="10800000">
              <a:off x="5157635" y="3388935"/>
              <a:ext cx="167855" cy="387831"/>
            </a:xfrm>
            <a:prstGeom prst="downArrow">
              <a:avLst>
                <a:gd name="adj1" fmla="val 37077"/>
                <a:gd name="adj2" fmla="val 50000"/>
              </a:avLst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defRPr/>
              </a:pPr>
              <a:endParaRPr lang="en-GB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Down Arrow 14"/>
            <p:cNvSpPr>
              <a:spLocks/>
            </p:cNvSpPr>
            <p:nvPr/>
          </p:nvSpPr>
          <p:spPr>
            <a:xfrm>
              <a:off x="4998014" y="3388935"/>
              <a:ext cx="167855" cy="387831"/>
            </a:xfrm>
            <a:prstGeom prst="downArrow">
              <a:avLst>
                <a:gd name="adj1" fmla="val 37077"/>
                <a:gd name="adj2" fmla="val 50000"/>
              </a:avLst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defRPr/>
              </a:pPr>
              <a:endParaRPr lang="en-GB" sz="1350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461963" algn="l"/>
              </a:tabLst>
            </a:pPr>
            <a:r>
              <a:rPr lang="en-US" sz="3200" dirty="0" smtClean="0"/>
              <a:t>Remedy </a:t>
            </a:r>
            <a:r>
              <a:rPr lang="en-US" sz="3200" dirty="0"/>
              <a:t>(Feynman, Lloyd): “Quantum simulation” 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5" name="Textfeld 4"/>
          <p:cNvSpPr txBox="1"/>
          <p:nvPr/>
        </p:nvSpPr>
        <p:spPr>
          <a:xfrm>
            <a:off x="628648" y="1544280"/>
            <a:ext cx="789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see talks A.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Bazavov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Figueroa, C. Muschik, M. Savage, J.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Schmiedmayer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E.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Zohar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28649" y="1129787"/>
            <a:ext cx="83383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Use </a:t>
            </a:r>
            <a:r>
              <a:rPr lang="en-US" sz="2400" dirty="0" smtClean="0"/>
              <a:t>engineered quantum </a:t>
            </a:r>
            <a:r>
              <a:rPr lang="en-US" sz="2400" dirty="0"/>
              <a:t>devices to study quantum </a:t>
            </a:r>
            <a:r>
              <a:rPr lang="en-US" sz="2400" dirty="0" smtClean="0"/>
              <a:t>dynamics</a:t>
            </a:r>
            <a:endParaRPr lang="en-US" sz="2400" dirty="0"/>
          </a:p>
        </p:txBody>
      </p:sp>
      <p:pic>
        <p:nvPicPr>
          <p:cNvPr id="10" name="Picture 4" descr="8_reduce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10" t="16420" r="5696" b="16416"/>
          <a:stretch/>
        </p:blipFill>
        <p:spPr bwMode="auto">
          <a:xfrm flipH="1">
            <a:off x="5674871" y="4208624"/>
            <a:ext cx="2775497" cy="5167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4"/>
          <p:cNvSpPr txBox="1"/>
          <p:nvPr/>
        </p:nvSpPr>
        <p:spPr>
          <a:xfrm>
            <a:off x="5590080" y="2458690"/>
            <a:ext cx="2320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Trapped ions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Bild 8"/>
          <p:cNvPicPr>
            <a:picLocks noChangeAspect="1"/>
          </p:cNvPicPr>
          <p:nvPr/>
        </p:nvPicPr>
        <p:blipFill rotWithShape="1">
          <a:blip r:embed="rId3"/>
          <a:srcRect l="19206" t="6332" r="16583" b="49443"/>
          <a:stretch/>
        </p:blipFill>
        <p:spPr>
          <a:xfrm>
            <a:off x="5674871" y="2952999"/>
            <a:ext cx="1551580" cy="880715"/>
          </a:xfrm>
          <a:prstGeom prst="rect">
            <a:avLst/>
          </a:prstGeom>
        </p:spPr>
      </p:pic>
      <p:cxnSp>
        <p:nvCxnSpPr>
          <p:cNvPr id="13" name="Straight Connector 14"/>
          <p:cNvCxnSpPr/>
          <p:nvPr/>
        </p:nvCxnSpPr>
        <p:spPr>
          <a:xfrm flipH="1">
            <a:off x="5674872" y="3483058"/>
            <a:ext cx="677356" cy="72556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6"/>
          <p:cNvCxnSpPr/>
          <p:nvPr/>
        </p:nvCxnSpPr>
        <p:spPr>
          <a:xfrm>
            <a:off x="6469722" y="3463744"/>
            <a:ext cx="1345963" cy="74400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uppieren 19"/>
          <p:cNvGrpSpPr/>
          <p:nvPr/>
        </p:nvGrpSpPr>
        <p:grpSpPr>
          <a:xfrm>
            <a:off x="5802694" y="4808958"/>
            <a:ext cx="1236665" cy="438583"/>
            <a:chOff x="4632734" y="3388935"/>
            <a:chExt cx="692756" cy="395679"/>
          </a:xfrm>
        </p:grpSpPr>
        <p:cxnSp>
          <p:nvCxnSpPr>
            <p:cNvPr id="21" name="Straight Connector 10"/>
            <p:cNvCxnSpPr/>
            <p:nvPr/>
          </p:nvCxnSpPr>
          <p:spPr>
            <a:xfrm>
              <a:off x="4739235" y="3536524"/>
              <a:ext cx="502327" cy="0"/>
            </a:xfrm>
            <a:prstGeom prst="line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2" name="Down Arrow 11"/>
            <p:cNvSpPr>
              <a:spLocks/>
            </p:cNvSpPr>
            <p:nvPr/>
          </p:nvSpPr>
          <p:spPr>
            <a:xfrm>
              <a:off x="4632734" y="3396779"/>
              <a:ext cx="167855" cy="387835"/>
            </a:xfrm>
            <a:prstGeom prst="downArrow">
              <a:avLst>
                <a:gd name="adj1" fmla="val 37077"/>
                <a:gd name="adj2" fmla="val 50000"/>
              </a:avLst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defRPr/>
              </a:pPr>
              <a:endParaRPr lang="en-GB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Down Arrow 14"/>
            <p:cNvSpPr>
              <a:spLocks/>
            </p:cNvSpPr>
            <p:nvPr/>
          </p:nvSpPr>
          <p:spPr>
            <a:xfrm rot="10800000">
              <a:off x="4825841" y="3396779"/>
              <a:ext cx="167855" cy="387831"/>
            </a:xfrm>
            <a:prstGeom prst="downArrow">
              <a:avLst>
                <a:gd name="adj1" fmla="val 37077"/>
                <a:gd name="adj2" fmla="val 50000"/>
              </a:avLst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defRPr/>
              </a:pPr>
              <a:endParaRPr lang="en-GB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Down Arrow 14"/>
            <p:cNvSpPr>
              <a:spLocks/>
            </p:cNvSpPr>
            <p:nvPr/>
          </p:nvSpPr>
          <p:spPr>
            <a:xfrm rot="10800000">
              <a:off x="5157635" y="3388935"/>
              <a:ext cx="167855" cy="387831"/>
            </a:xfrm>
            <a:prstGeom prst="downArrow">
              <a:avLst>
                <a:gd name="adj1" fmla="val 37077"/>
                <a:gd name="adj2" fmla="val 50000"/>
              </a:avLst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defRPr/>
              </a:pPr>
              <a:endParaRPr lang="en-GB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Down Arrow 14"/>
            <p:cNvSpPr>
              <a:spLocks/>
            </p:cNvSpPr>
            <p:nvPr/>
          </p:nvSpPr>
          <p:spPr>
            <a:xfrm>
              <a:off x="4998014" y="3388935"/>
              <a:ext cx="167855" cy="387831"/>
            </a:xfrm>
            <a:prstGeom prst="downArrow">
              <a:avLst>
                <a:gd name="adj1" fmla="val 37077"/>
                <a:gd name="adj2" fmla="val 50000"/>
              </a:avLst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defRPr/>
              </a:pPr>
              <a:endParaRPr lang="en-GB" sz="1350" kern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97" name="Gruppieren 96"/>
          <p:cNvGrpSpPr/>
          <p:nvPr/>
        </p:nvGrpSpPr>
        <p:grpSpPr>
          <a:xfrm>
            <a:off x="628649" y="2952999"/>
            <a:ext cx="4387291" cy="884568"/>
            <a:chOff x="1176544" y="3521074"/>
            <a:chExt cx="6344396" cy="1279160"/>
          </a:xfrm>
        </p:grpSpPr>
        <p:grpSp>
          <p:nvGrpSpPr>
            <p:cNvPr id="34" name="Gruppieren 33"/>
            <p:cNvGrpSpPr/>
            <p:nvPr/>
          </p:nvGrpSpPr>
          <p:grpSpPr>
            <a:xfrm>
              <a:off x="1176544" y="3644515"/>
              <a:ext cx="6344396" cy="1155719"/>
              <a:chOff x="1155202" y="4605533"/>
              <a:chExt cx="5817098" cy="1155719"/>
            </a:xfrm>
          </p:grpSpPr>
          <p:sp>
            <p:nvSpPr>
              <p:cNvPr id="35" name="Rechteck 34"/>
              <p:cNvSpPr/>
              <p:nvPr/>
            </p:nvSpPr>
            <p:spPr>
              <a:xfrm>
                <a:off x="3220758" y="4813857"/>
                <a:ext cx="605064" cy="6726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ihandform 35"/>
              <p:cNvSpPr/>
              <p:nvPr/>
            </p:nvSpPr>
            <p:spPr>
              <a:xfrm>
                <a:off x="3322823" y="4862985"/>
                <a:ext cx="3448130" cy="589533"/>
              </a:xfrm>
              <a:custGeom>
                <a:avLst/>
                <a:gdLst>
                  <a:gd name="connsiteX0" fmla="*/ 0 w 2548890"/>
                  <a:gd name="connsiteY0" fmla="*/ 331492 h 514377"/>
                  <a:gd name="connsiteX1" fmla="*/ 91440 w 2548890"/>
                  <a:gd name="connsiteY1" fmla="*/ 365782 h 514377"/>
                  <a:gd name="connsiteX2" fmla="*/ 342900 w 2548890"/>
                  <a:gd name="connsiteY2" fmla="*/ 182902 h 514377"/>
                  <a:gd name="connsiteX3" fmla="*/ 548640 w 2548890"/>
                  <a:gd name="connsiteY3" fmla="*/ 22882 h 514377"/>
                  <a:gd name="connsiteX4" fmla="*/ 902970 w 2548890"/>
                  <a:gd name="connsiteY4" fmla="*/ 514372 h 514377"/>
                  <a:gd name="connsiteX5" fmla="*/ 1268730 w 2548890"/>
                  <a:gd name="connsiteY5" fmla="*/ 34312 h 514377"/>
                  <a:gd name="connsiteX6" fmla="*/ 1554480 w 2548890"/>
                  <a:gd name="connsiteY6" fmla="*/ 502942 h 514377"/>
                  <a:gd name="connsiteX7" fmla="*/ 1954530 w 2548890"/>
                  <a:gd name="connsiteY7" fmla="*/ 22 h 514377"/>
                  <a:gd name="connsiteX8" fmla="*/ 2274570 w 2548890"/>
                  <a:gd name="connsiteY8" fmla="*/ 480082 h 514377"/>
                  <a:gd name="connsiteX9" fmla="*/ 2548890 w 2548890"/>
                  <a:gd name="connsiteY9" fmla="*/ 68602 h 514377"/>
                  <a:gd name="connsiteX0" fmla="*/ 0 w 2548890"/>
                  <a:gd name="connsiteY0" fmla="*/ 331492 h 518627"/>
                  <a:gd name="connsiteX1" fmla="*/ 91440 w 2548890"/>
                  <a:gd name="connsiteY1" fmla="*/ 365782 h 518627"/>
                  <a:gd name="connsiteX2" fmla="*/ 342900 w 2548890"/>
                  <a:gd name="connsiteY2" fmla="*/ 182902 h 518627"/>
                  <a:gd name="connsiteX3" fmla="*/ 548640 w 2548890"/>
                  <a:gd name="connsiteY3" fmla="*/ 22882 h 518627"/>
                  <a:gd name="connsiteX4" fmla="*/ 702680 w 2548890"/>
                  <a:gd name="connsiteY4" fmla="*/ 255948 h 518627"/>
                  <a:gd name="connsiteX5" fmla="*/ 902970 w 2548890"/>
                  <a:gd name="connsiteY5" fmla="*/ 514372 h 518627"/>
                  <a:gd name="connsiteX6" fmla="*/ 1268730 w 2548890"/>
                  <a:gd name="connsiteY6" fmla="*/ 34312 h 518627"/>
                  <a:gd name="connsiteX7" fmla="*/ 1554480 w 2548890"/>
                  <a:gd name="connsiteY7" fmla="*/ 502942 h 518627"/>
                  <a:gd name="connsiteX8" fmla="*/ 1954530 w 2548890"/>
                  <a:gd name="connsiteY8" fmla="*/ 22 h 518627"/>
                  <a:gd name="connsiteX9" fmla="*/ 2274570 w 2548890"/>
                  <a:gd name="connsiteY9" fmla="*/ 480082 h 518627"/>
                  <a:gd name="connsiteX10" fmla="*/ 2548890 w 2548890"/>
                  <a:gd name="connsiteY10" fmla="*/ 68602 h 518627"/>
                  <a:gd name="connsiteX0" fmla="*/ 0 w 2548890"/>
                  <a:gd name="connsiteY0" fmla="*/ 331492 h 523868"/>
                  <a:gd name="connsiteX1" fmla="*/ 91440 w 2548890"/>
                  <a:gd name="connsiteY1" fmla="*/ 365782 h 523868"/>
                  <a:gd name="connsiteX2" fmla="*/ 342900 w 2548890"/>
                  <a:gd name="connsiteY2" fmla="*/ 182902 h 523868"/>
                  <a:gd name="connsiteX3" fmla="*/ 548640 w 2548890"/>
                  <a:gd name="connsiteY3" fmla="*/ 22882 h 523868"/>
                  <a:gd name="connsiteX4" fmla="*/ 739014 w 2548890"/>
                  <a:gd name="connsiteY4" fmla="*/ 328615 h 523868"/>
                  <a:gd name="connsiteX5" fmla="*/ 902970 w 2548890"/>
                  <a:gd name="connsiteY5" fmla="*/ 514372 h 523868"/>
                  <a:gd name="connsiteX6" fmla="*/ 1268730 w 2548890"/>
                  <a:gd name="connsiteY6" fmla="*/ 34312 h 523868"/>
                  <a:gd name="connsiteX7" fmla="*/ 1554480 w 2548890"/>
                  <a:gd name="connsiteY7" fmla="*/ 502942 h 523868"/>
                  <a:gd name="connsiteX8" fmla="*/ 1954530 w 2548890"/>
                  <a:gd name="connsiteY8" fmla="*/ 22 h 523868"/>
                  <a:gd name="connsiteX9" fmla="*/ 2274570 w 2548890"/>
                  <a:gd name="connsiteY9" fmla="*/ 480082 h 523868"/>
                  <a:gd name="connsiteX10" fmla="*/ 2548890 w 2548890"/>
                  <a:gd name="connsiteY10" fmla="*/ 68602 h 523868"/>
                  <a:gd name="connsiteX0" fmla="*/ 0 w 2548890"/>
                  <a:gd name="connsiteY0" fmla="*/ 331492 h 576285"/>
                  <a:gd name="connsiteX1" fmla="*/ 91440 w 2548890"/>
                  <a:gd name="connsiteY1" fmla="*/ 365782 h 576285"/>
                  <a:gd name="connsiteX2" fmla="*/ 342900 w 2548890"/>
                  <a:gd name="connsiteY2" fmla="*/ 182902 h 576285"/>
                  <a:gd name="connsiteX3" fmla="*/ 548640 w 2548890"/>
                  <a:gd name="connsiteY3" fmla="*/ 22882 h 576285"/>
                  <a:gd name="connsiteX4" fmla="*/ 739014 w 2548890"/>
                  <a:gd name="connsiteY4" fmla="*/ 328615 h 576285"/>
                  <a:gd name="connsiteX5" fmla="*/ 933248 w 2548890"/>
                  <a:gd name="connsiteY5" fmla="*/ 568873 h 576285"/>
                  <a:gd name="connsiteX6" fmla="*/ 1268730 w 2548890"/>
                  <a:gd name="connsiteY6" fmla="*/ 34312 h 576285"/>
                  <a:gd name="connsiteX7" fmla="*/ 1554480 w 2548890"/>
                  <a:gd name="connsiteY7" fmla="*/ 502942 h 576285"/>
                  <a:gd name="connsiteX8" fmla="*/ 1954530 w 2548890"/>
                  <a:gd name="connsiteY8" fmla="*/ 22 h 576285"/>
                  <a:gd name="connsiteX9" fmla="*/ 2274570 w 2548890"/>
                  <a:gd name="connsiteY9" fmla="*/ 480082 h 576285"/>
                  <a:gd name="connsiteX10" fmla="*/ 2548890 w 2548890"/>
                  <a:gd name="connsiteY10" fmla="*/ 68602 h 576285"/>
                  <a:gd name="connsiteX0" fmla="*/ 0 w 2548890"/>
                  <a:gd name="connsiteY0" fmla="*/ 331492 h 568881"/>
                  <a:gd name="connsiteX1" fmla="*/ 91440 w 2548890"/>
                  <a:gd name="connsiteY1" fmla="*/ 365782 h 568881"/>
                  <a:gd name="connsiteX2" fmla="*/ 342900 w 2548890"/>
                  <a:gd name="connsiteY2" fmla="*/ 182902 h 568881"/>
                  <a:gd name="connsiteX3" fmla="*/ 548640 w 2548890"/>
                  <a:gd name="connsiteY3" fmla="*/ 22882 h 568881"/>
                  <a:gd name="connsiteX4" fmla="*/ 739014 w 2548890"/>
                  <a:gd name="connsiteY4" fmla="*/ 328615 h 568881"/>
                  <a:gd name="connsiteX5" fmla="*/ 933248 w 2548890"/>
                  <a:gd name="connsiteY5" fmla="*/ 568873 h 568881"/>
                  <a:gd name="connsiteX6" fmla="*/ 1268730 w 2548890"/>
                  <a:gd name="connsiteY6" fmla="*/ 34312 h 568881"/>
                  <a:gd name="connsiteX7" fmla="*/ 1554480 w 2548890"/>
                  <a:gd name="connsiteY7" fmla="*/ 502942 h 568881"/>
                  <a:gd name="connsiteX8" fmla="*/ 1954530 w 2548890"/>
                  <a:gd name="connsiteY8" fmla="*/ 22 h 568881"/>
                  <a:gd name="connsiteX9" fmla="*/ 2274570 w 2548890"/>
                  <a:gd name="connsiteY9" fmla="*/ 480082 h 568881"/>
                  <a:gd name="connsiteX10" fmla="*/ 2548890 w 2548890"/>
                  <a:gd name="connsiteY10" fmla="*/ 68602 h 568881"/>
                  <a:gd name="connsiteX0" fmla="*/ 0 w 2548890"/>
                  <a:gd name="connsiteY0" fmla="*/ 331492 h 823214"/>
                  <a:gd name="connsiteX1" fmla="*/ 91440 w 2548890"/>
                  <a:gd name="connsiteY1" fmla="*/ 365782 h 823214"/>
                  <a:gd name="connsiteX2" fmla="*/ 342900 w 2548890"/>
                  <a:gd name="connsiteY2" fmla="*/ 182902 h 823214"/>
                  <a:gd name="connsiteX3" fmla="*/ 548640 w 2548890"/>
                  <a:gd name="connsiteY3" fmla="*/ 22882 h 823214"/>
                  <a:gd name="connsiteX4" fmla="*/ 739014 w 2548890"/>
                  <a:gd name="connsiteY4" fmla="*/ 328615 h 823214"/>
                  <a:gd name="connsiteX5" fmla="*/ 945359 w 2548890"/>
                  <a:gd name="connsiteY5" fmla="*/ 823209 h 823214"/>
                  <a:gd name="connsiteX6" fmla="*/ 1268730 w 2548890"/>
                  <a:gd name="connsiteY6" fmla="*/ 34312 h 823214"/>
                  <a:gd name="connsiteX7" fmla="*/ 1554480 w 2548890"/>
                  <a:gd name="connsiteY7" fmla="*/ 502942 h 823214"/>
                  <a:gd name="connsiteX8" fmla="*/ 1954530 w 2548890"/>
                  <a:gd name="connsiteY8" fmla="*/ 22 h 823214"/>
                  <a:gd name="connsiteX9" fmla="*/ 2274570 w 2548890"/>
                  <a:gd name="connsiteY9" fmla="*/ 480082 h 823214"/>
                  <a:gd name="connsiteX10" fmla="*/ 2548890 w 2548890"/>
                  <a:gd name="connsiteY10" fmla="*/ 68602 h 823214"/>
                  <a:gd name="connsiteX0" fmla="*/ 0 w 2548890"/>
                  <a:gd name="connsiteY0" fmla="*/ 427539 h 926212"/>
                  <a:gd name="connsiteX1" fmla="*/ 91440 w 2548890"/>
                  <a:gd name="connsiteY1" fmla="*/ 461829 h 926212"/>
                  <a:gd name="connsiteX2" fmla="*/ 342900 w 2548890"/>
                  <a:gd name="connsiteY2" fmla="*/ 278949 h 926212"/>
                  <a:gd name="connsiteX3" fmla="*/ 548640 w 2548890"/>
                  <a:gd name="connsiteY3" fmla="*/ 118929 h 926212"/>
                  <a:gd name="connsiteX4" fmla="*/ 739014 w 2548890"/>
                  <a:gd name="connsiteY4" fmla="*/ 424662 h 926212"/>
                  <a:gd name="connsiteX5" fmla="*/ 945359 w 2548890"/>
                  <a:gd name="connsiteY5" fmla="*/ 919256 h 926212"/>
                  <a:gd name="connsiteX6" fmla="*/ 1286897 w 2548890"/>
                  <a:gd name="connsiteY6" fmla="*/ 3191 h 926212"/>
                  <a:gd name="connsiteX7" fmla="*/ 1554480 w 2548890"/>
                  <a:gd name="connsiteY7" fmla="*/ 598989 h 926212"/>
                  <a:gd name="connsiteX8" fmla="*/ 1954530 w 2548890"/>
                  <a:gd name="connsiteY8" fmla="*/ 96069 h 926212"/>
                  <a:gd name="connsiteX9" fmla="*/ 2274570 w 2548890"/>
                  <a:gd name="connsiteY9" fmla="*/ 576129 h 926212"/>
                  <a:gd name="connsiteX10" fmla="*/ 2548890 w 2548890"/>
                  <a:gd name="connsiteY10" fmla="*/ 164649 h 926212"/>
                  <a:gd name="connsiteX0" fmla="*/ 0 w 2548890"/>
                  <a:gd name="connsiteY0" fmla="*/ 424350 h 923023"/>
                  <a:gd name="connsiteX1" fmla="*/ 91440 w 2548890"/>
                  <a:gd name="connsiteY1" fmla="*/ 458640 h 923023"/>
                  <a:gd name="connsiteX2" fmla="*/ 342900 w 2548890"/>
                  <a:gd name="connsiteY2" fmla="*/ 275760 h 923023"/>
                  <a:gd name="connsiteX3" fmla="*/ 548640 w 2548890"/>
                  <a:gd name="connsiteY3" fmla="*/ 115740 h 923023"/>
                  <a:gd name="connsiteX4" fmla="*/ 739014 w 2548890"/>
                  <a:gd name="connsiteY4" fmla="*/ 421473 h 923023"/>
                  <a:gd name="connsiteX5" fmla="*/ 945359 w 2548890"/>
                  <a:gd name="connsiteY5" fmla="*/ 916067 h 923023"/>
                  <a:gd name="connsiteX6" fmla="*/ 1286897 w 2548890"/>
                  <a:gd name="connsiteY6" fmla="*/ 2 h 923023"/>
                  <a:gd name="connsiteX7" fmla="*/ 1554480 w 2548890"/>
                  <a:gd name="connsiteY7" fmla="*/ 595800 h 923023"/>
                  <a:gd name="connsiteX8" fmla="*/ 1954530 w 2548890"/>
                  <a:gd name="connsiteY8" fmla="*/ 92880 h 923023"/>
                  <a:gd name="connsiteX9" fmla="*/ 2274570 w 2548890"/>
                  <a:gd name="connsiteY9" fmla="*/ 572940 h 923023"/>
                  <a:gd name="connsiteX10" fmla="*/ 2548890 w 2548890"/>
                  <a:gd name="connsiteY10" fmla="*/ 161460 h 923023"/>
                  <a:gd name="connsiteX0" fmla="*/ 0 w 2548890"/>
                  <a:gd name="connsiteY0" fmla="*/ 424351 h 923024"/>
                  <a:gd name="connsiteX1" fmla="*/ 91440 w 2548890"/>
                  <a:gd name="connsiteY1" fmla="*/ 458641 h 923024"/>
                  <a:gd name="connsiteX2" fmla="*/ 342900 w 2548890"/>
                  <a:gd name="connsiteY2" fmla="*/ 275761 h 923024"/>
                  <a:gd name="connsiteX3" fmla="*/ 548640 w 2548890"/>
                  <a:gd name="connsiteY3" fmla="*/ 115741 h 923024"/>
                  <a:gd name="connsiteX4" fmla="*/ 739014 w 2548890"/>
                  <a:gd name="connsiteY4" fmla="*/ 421474 h 923024"/>
                  <a:gd name="connsiteX5" fmla="*/ 945359 w 2548890"/>
                  <a:gd name="connsiteY5" fmla="*/ 916068 h 923024"/>
                  <a:gd name="connsiteX6" fmla="*/ 1286897 w 2548890"/>
                  <a:gd name="connsiteY6" fmla="*/ 3 h 923024"/>
                  <a:gd name="connsiteX7" fmla="*/ 1630175 w 2548890"/>
                  <a:gd name="connsiteY7" fmla="*/ 904638 h 923024"/>
                  <a:gd name="connsiteX8" fmla="*/ 1954530 w 2548890"/>
                  <a:gd name="connsiteY8" fmla="*/ 92881 h 923024"/>
                  <a:gd name="connsiteX9" fmla="*/ 2274570 w 2548890"/>
                  <a:gd name="connsiteY9" fmla="*/ 572941 h 923024"/>
                  <a:gd name="connsiteX10" fmla="*/ 2548890 w 2548890"/>
                  <a:gd name="connsiteY10" fmla="*/ 161461 h 923024"/>
                  <a:gd name="connsiteX0" fmla="*/ 0 w 2548890"/>
                  <a:gd name="connsiteY0" fmla="*/ 424351 h 923024"/>
                  <a:gd name="connsiteX1" fmla="*/ 91440 w 2548890"/>
                  <a:gd name="connsiteY1" fmla="*/ 458641 h 923024"/>
                  <a:gd name="connsiteX2" fmla="*/ 342900 w 2548890"/>
                  <a:gd name="connsiteY2" fmla="*/ 275761 h 923024"/>
                  <a:gd name="connsiteX3" fmla="*/ 548640 w 2548890"/>
                  <a:gd name="connsiteY3" fmla="*/ 115741 h 923024"/>
                  <a:gd name="connsiteX4" fmla="*/ 739014 w 2548890"/>
                  <a:gd name="connsiteY4" fmla="*/ 421474 h 923024"/>
                  <a:gd name="connsiteX5" fmla="*/ 945359 w 2548890"/>
                  <a:gd name="connsiteY5" fmla="*/ 916068 h 923024"/>
                  <a:gd name="connsiteX6" fmla="*/ 1286897 w 2548890"/>
                  <a:gd name="connsiteY6" fmla="*/ 3 h 923024"/>
                  <a:gd name="connsiteX7" fmla="*/ 1630175 w 2548890"/>
                  <a:gd name="connsiteY7" fmla="*/ 904638 h 923024"/>
                  <a:gd name="connsiteX8" fmla="*/ 1954530 w 2548890"/>
                  <a:gd name="connsiteY8" fmla="*/ 92881 h 923024"/>
                  <a:gd name="connsiteX9" fmla="*/ 2274570 w 2548890"/>
                  <a:gd name="connsiteY9" fmla="*/ 572941 h 923024"/>
                  <a:gd name="connsiteX10" fmla="*/ 2548890 w 2548890"/>
                  <a:gd name="connsiteY10" fmla="*/ 161461 h 923024"/>
                  <a:gd name="connsiteX0" fmla="*/ 0 w 2548890"/>
                  <a:gd name="connsiteY0" fmla="*/ 424351 h 923024"/>
                  <a:gd name="connsiteX1" fmla="*/ 91440 w 2548890"/>
                  <a:gd name="connsiteY1" fmla="*/ 458641 h 923024"/>
                  <a:gd name="connsiteX2" fmla="*/ 342900 w 2548890"/>
                  <a:gd name="connsiteY2" fmla="*/ 275761 h 923024"/>
                  <a:gd name="connsiteX3" fmla="*/ 548640 w 2548890"/>
                  <a:gd name="connsiteY3" fmla="*/ 115741 h 923024"/>
                  <a:gd name="connsiteX4" fmla="*/ 739014 w 2548890"/>
                  <a:gd name="connsiteY4" fmla="*/ 421474 h 923024"/>
                  <a:gd name="connsiteX5" fmla="*/ 945359 w 2548890"/>
                  <a:gd name="connsiteY5" fmla="*/ 916068 h 923024"/>
                  <a:gd name="connsiteX6" fmla="*/ 1286897 w 2548890"/>
                  <a:gd name="connsiteY6" fmla="*/ 3 h 923024"/>
                  <a:gd name="connsiteX7" fmla="*/ 1630175 w 2548890"/>
                  <a:gd name="connsiteY7" fmla="*/ 904638 h 923024"/>
                  <a:gd name="connsiteX8" fmla="*/ 1954530 w 2548890"/>
                  <a:gd name="connsiteY8" fmla="*/ 92881 h 923024"/>
                  <a:gd name="connsiteX9" fmla="*/ 2274570 w 2548890"/>
                  <a:gd name="connsiteY9" fmla="*/ 572941 h 923024"/>
                  <a:gd name="connsiteX10" fmla="*/ 2548890 w 2548890"/>
                  <a:gd name="connsiteY10" fmla="*/ 161461 h 923024"/>
                  <a:gd name="connsiteX0" fmla="*/ 0 w 2548890"/>
                  <a:gd name="connsiteY0" fmla="*/ 427379 h 926141"/>
                  <a:gd name="connsiteX1" fmla="*/ 91440 w 2548890"/>
                  <a:gd name="connsiteY1" fmla="*/ 461669 h 926141"/>
                  <a:gd name="connsiteX2" fmla="*/ 342900 w 2548890"/>
                  <a:gd name="connsiteY2" fmla="*/ 278789 h 926141"/>
                  <a:gd name="connsiteX3" fmla="*/ 548640 w 2548890"/>
                  <a:gd name="connsiteY3" fmla="*/ 118769 h 926141"/>
                  <a:gd name="connsiteX4" fmla="*/ 739014 w 2548890"/>
                  <a:gd name="connsiteY4" fmla="*/ 424502 h 926141"/>
                  <a:gd name="connsiteX5" fmla="*/ 945359 w 2548890"/>
                  <a:gd name="connsiteY5" fmla="*/ 919096 h 926141"/>
                  <a:gd name="connsiteX6" fmla="*/ 1220285 w 2548890"/>
                  <a:gd name="connsiteY6" fmla="*/ 3 h 926141"/>
                  <a:gd name="connsiteX7" fmla="*/ 1630175 w 2548890"/>
                  <a:gd name="connsiteY7" fmla="*/ 907666 h 926141"/>
                  <a:gd name="connsiteX8" fmla="*/ 1954530 w 2548890"/>
                  <a:gd name="connsiteY8" fmla="*/ 95909 h 926141"/>
                  <a:gd name="connsiteX9" fmla="*/ 2274570 w 2548890"/>
                  <a:gd name="connsiteY9" fmla="*/ 575969 h 926141"/>
                  <a:gd name="connsiteX10" fmla="*/ 2548890 w 2548890"/>
                  <a:gd name="connsiteY10" fmla="*/ 164489 h 926141"/>
                  <a:gd name="connsiteX0" fmla="*/ 0 w 2548890"/>
                  <a:gd name="connsiteY0" fmla="*/ 427377 h 917178"/>
                  <a:gd name="connsiteX1" fmla="*/ 91440 w 2548890"/>
                  <a:gd name="connsiteY1" fmla="*/ 461667 h 917178"/>
                  <a:gd name="connsiteX2" fmla="*/ 342900 w 2548890"/>
                  <a:gd name="connsiteY2" fmla="*/ 278787 h 917178"/>
                  <a:gd name="connsiteX3" fmla="*/ 548640 w 2548890"/>
                  <a:gd name="connsiteY3" fmla="*/ 118767 h 917178"/>
                  <a:gd name="connsiteX4" fmla="*/ 739014 w 2548890"/>
                  <a:gd name="connsiteY4" fmla="*/ 424500 h 917178"/>
                  <a:gd name="connsiteX5" fmla="*/ 772774 w 2548890"/>
                  <a:gd name="connsiteY5" fmla="*/ 910011 h 917178"/>
                  <a:gd name="connsiteX6" fmla="*/ 1220285 w 2548890"/>
                  <a:gd name="connsiteY6" fmla="*/ 1 h 917178"/>
                  <a:gd name="connsiteX7" fmla="*/ 1630175 w 2548890"/>
                  <a:gd name="connsiteY7" fmla="*/ 907664 h 917178"/>
                  <a:gd name="connsiteX8" fmla="*/ 1954530 w 2548890"/>
                  <a:gd name="connsiteY8" fmla="*/ 95907 h 917178"/>
                  <a:gd name="connsiteX9" fmla="*/ 2274570 w 2548890"/>
                  <a:gd name="connsiteY9" fmla="*/ 575967 h 917178"/>
                  <a:gd name="connsiteX10" fmla="*/ 2548890 w 2548890"/>
                  <a:gd name="connsiteY10" fmla="*/ 164487 h 917178"/>
                  <a:gd name="connsiteX0" fmla="*/ 0 w 2548890"/>
                  <a:gd name="connsiteY0" fmla="*/ 427377 h 910103"/>
                  <a:gd name="connsiteX1" fmla="*/ 91440 w 2548890"/>
                  <a:gd name="connsiteY1" fmla="*/ 461667 h 910103"/>
                  <a:gd name="connsiteX2" fmla="*/ 342900 w 2548890"/>
                  <a:gd name="connsiteY2" fmla="*/ 278787 h 910103"/>
                  <a:gd name="connsiteX3" fmla="*/ 548640 w 2548890"/>
                  <a:gd name="connsiteY3" fmla="*/ 118767 h 910103"/>
                  <a:gd name="connsiteX4" fmla="*/ 739014 w 2548890"/>
                  <a:gd name="connsiteY4" fmla="*/ 424500 h 910103"/>
                  <a:gd name="connsiteX5" fmla="*/ 772774 w 2548890"/>
                  <a:gd name="connsiteY5" fmla="*/ 910011 h 910103"/>
                  <a:gd name="connsiteX6" fmla="*/ 1220285 w 2548890"/>
                  <a:gd name="connsiteY6" fmla="*/ 1 h 910103"/>
                  <a:gd name="connsiteX7" fmla="*/ 1630175 w 2548890"/>
                  <a:gd name="connsiteY7" fmla="*/ 907664 h 910103"/>
                  <a:gd name="connsiteX8" fmla="*/ 1954530 w 2548890"/>
                  <a:gd name="connsiteY8" fmla="*/ 95907 h 910103"/>
                  <a:gd name="connsiteX9" fmla="*/ 2274570 w 2548890"/>
                  <a:gd name="connsiteY9" fmla="*/ 575967 h 910103"/>
                  <a:gd name="connsiteX10" fmla="*/ 2548890 w 2548890"/>
                  <a:gd name="connsiteY10" fmla="*/ 164487 h 910103"/>
                  <a:gd name="connsiteX0" fmla="*/ 0 w 2548890"/>
                  <a:gd name="connsiteY0" fmla="*/ 427377 h 910419"/>
                  <a:gd name="connsiteX1" fmla="*/ 91440 w 2548890"/>
                  <a:gd name="connsiteY1" fmla="*/ 461667 h 910419"/>
                  <a:gd name="connsiteX2" fmla="*/ 342900 w 2548890"/>
                  <a:gd name="connsiteY2" fmla="*/ 278787 h 910419"/>
                  <a:gd name="connsiteX3" fmla="*/ 548640 w 2548890"/>
                  <a:gd name="connsiteY3" fmla="*/ 118767 h 910419"/>
                  <a:gd name="connsiteX4" fmla="*/ 772774 w 2548890"/>
                  <a:gd name="connsiteY4" fmla="*/ 910011 h 910419"/>
                  <a:gd name="connsiteX5" fmla="*/ 1220285 w 2548890"/>
                  <a:gd name="connsiteY5" fmla="*/ 1 h 910419"/>
                  <a:gd name="connsiteX6" fmla="*/ 1630175 w 2548890"/>
                  <a:gd name="connsiteY6" fmla="*/ 907664 h 910419"/>
                  <a:gd name="connsiteX7" fmla="*/ 1954530 w 2548890"/>
                  <a:gd name="connsiteY7" fmla="*/ 95907 h 910419"/>
                  <a:gd name="connsiteX8" fmla="*/ 2274570 w 2548890"/>
                  <a:gd name="connsiteY8" fmla="*/ 575967 h 910419"/>
                  <a:gd name="connsiteX9" fmla="*/ 2548890 w 2548890"/>
                  <a:gd name="connsiteY9" fmla="*/ 164487 h 910419"/>
                  <a:gd name="connsiteX0" fmla="*/ 0 w 2548890"/>
                  <a:gd name="connsiteY0" fmla="*/ 462893 h 945531"/>
                  <a:gd name="connsiteX1" fmla="*/ 91440 w 2548890"/>
                  <a:gd name="connsiteY1" fmla="*/ 497183 h 945531"/>
                  <a:gd name="connsiteX2" fmla="*/ 342900 w 2548890"/>
                  <a:gd name="connsiteY2" fmla="*/ 314303 h 945531"/>
                  <a:gd name="connsiteX3" fmla="*/ 306414 w 2548890"/>
                  <a:gd name="connsiteY3" fmla="*/ 21059 h 945531"/>
                  <a:gd name="connsiteX4" fmla="*/ 772774 w 2548890"/>
                  <a:gd name="connsiteY4" fmla="*/ 945527 h 945531"/>
                  <a:gd name="connsiteX5" fmla="*/ 1220285 w 2548890"/>
                  <a:gd name="connsiteY5" fmla="*/ 35517 h 945531"/>
                  <a:gd name="connsiteX6" fmla="*/ 1630175 w 2548890"/>
                  <a:gd name="connsiteY6" fmla="*/ 943180 h 945531"/>
                  <a:gd name="connsiteX7" fmla="*/ 1954530 w 2548890"/>
                  <a:gd name="connsiteY7" fmla="*/ 131423 h 945531"/>
                  <a:gd name="connsiteX8" fmla="*/ 2274570 w 2548890"/>
                  <a:gd name="connsiteY8" fmla="*/ 611483 h 945531"/>
                  <a:gd name="connsiteX9" fmla="*/ 2548890 w 2548890"/>
                  <a:gd name="connsiteY9" fmla="*/ 200003 h 945531"/>
                  <a:gd name="connsiteX0" fmla="*/ 0 w 2548890"/>
                  <a:gd name="connsiteY0" fmla="*/ 441852 h 924490"/>
                  <a:gd name="connsiteX1" fmla="*/ 91440 w 2548890"/>
                  <a:gd name="connsiteY1" fmla="*/ 476142 h 924490"/>
                  <a:gd name="connsiteX2" fmla="*/ 342900 w 2548890"/>
                  <a:gd name="connsiteY2" fmla="*/ 293262 h 924490"/>
                  <a:gd name="connsiteX3" fmla="*/ 306414 w 2548890"/>
                  <a:gd name="connsiteY3" fmla="*/ 18 h 924490"/>
                  <a:gd name="connsiteX4" fmla="*/ 772774 w 2548890"/>
                  <a:gd name="connsiteY4" fmla="*/ 924486 h 924490"/>
                  <a:gd name="connsiteX5" fmla="*/ 1220285 w 2548890"/>
                  <a:gd name="connsiteY5" fmla="*/ 14476 h 924490"/>
                  <a:gd name="connsiteX6" fmla="*/ 1630175 w 2548890"/>
                  <a:gd name="connsiteY6" fmla="*/ 922139 h 924490"/>
                  <a:gd name="connsiteX7" fmla="*/ 1954530 w 2548890"/>
                  <a:gd name="connsiteY7" fmla="*/ 110382 h 924490"/>
                  <a:gd name="connsiteX8" fmla="*/ 2274570 w 2548890"/>
                  <a:gd name="connsiteY8" fmla="*/ 590442 h 924490"/>
                  <a:gd name="connsiteX9" fmla="*/ 2548890 w 2548890"/>
                  <a:gd name="connsiteY9" fmla="*/ 178962 h 924490"/>
                  <a:gd name="connsiteX0" fmla="*/ 0 w 2548890"/>
                  <a:gd name="connsiteY0" fmla="*/ 438824 h 921460"/>
                  <a:gd name="connsiteX1" fmla="*/ 91440 w 2548890"/>
                  <a:gd name="connsiteY1" fmla="*/ 473114 h 921460"/>
                  <a:gd name="connsiteX2" fmla="*/ 342900 w 2548890"/>
                  <a:gd name="connsiteY2" fmla="*/ 290234 h 921460"/>
                  <a:gd name="connsiteX3" fmla="*/ 300359 w 2548890"/>
                  <a:gd name="connsiteY3" fmla="*/ 18 h 921460"/>
                  <a:gd name="connsiteX4" fmla="*/ 772774 w 2548890"/>
                  <a:gd name="connsiteY4" fmla="*/ 921458 h 921460"/>
                  <a:gd name="connsiteX5" fmla="*/ 1220285 w 2548890"/>
                  <a:gd name="connsiteY5" fmla="*/ 11448 h 921460"/>
                  <a:gd name="connsiteX6" fmla="*/ 1630175 w 2548890"/>
                  <a:gd name="connsiteY6" fmla="*/ 919111 h 921460"/>
                  <a:gd name="connsiteX7" fmla="*/ 1954530 w 2548890"/>
                  <a:gd name="connsiteY7" fmla="*/ 107354 h 921460"/>
                  <a:gd name="connsiteX8" fmla="*/ 2274570 w 2548890"/>
                  <a:gd name="connsiteY8" fmla="*/ 587414 h 921460"/>
                  <a:gd name="connsiteX9" fmla="*/ 2548890 w 2548890"/>
                  <a:gd name="connsiteY9" fmla="*/ 175934 h 921460"/>
                  <a:gd name="connsiteX0" fmla="*/ 0 w 2548890"/>
                  <a:gd name="connsiteY0" fmla="*/ 455683 h 938319"/>
                  <a:gd name="connsiteX1" fmla="*/ 91440 w 2548890"/>
                  <a:gd name="connsiteY1" fmla="*/ 489973 h 938319"/>
                  <a:gd name="connsiteX2" fmla="*/ 127926 w 2548890"/>
                  <a:gd name="connsiteY2" fmla="*/ 352510 h 938319"/>
                  <a:gd name="connsiteX3" fmla="*/ 300359 w 2548890"/>
                  <a:gd name="connsiteY3" fmla="*/ 16877 h 938319"/>
                  <a:gd name="connsiteX4" fmla="*/ 772774 w 2548890"/>
                  <a:gd name="connsiteY4" fmla="*/ 938317 h 938319"/>
                  <a:gd name="connsiteX5" fmla="*/ 1220285 w 2548890"/>
                  <a:gd name="connsiteY5" fmla="*/ 28307 h 938319"/>
                  <a:gd name="connsiteX6" fmla="*/ 1630175 w 2548890"/>
                  <a:gd name="connsiteY6" fmla="*/ 935970 h 938319"/>
                  <a:gd name="connsiteX7" fmla="*/ 1954530 w 2548890"/>
                  <a:gd name="connsiteY7" fmla="*/ 124213 h 938319"/>
                  <a:gd name="connsiteX8" fmla="*/ 2274570 w 2548890"/>
                  <a:gd name="connsiteY8" fmla="*/ 604273 h 938319"/>
                  <a:gd name="connsiteX9" fmla="*/ 2548890 w 2548890"/>
                  <a:gd name="connsiteY9" fmla="*/ 192793 h 938319"/>
                  <a:gd name="connsiteX0" fmla="*/ 0 w 2548890"/>
                  <a:gd name="connsiteY0" fmla="*/ 449094 h 931730"/>
                  <a:gd name="connsiteX1" fmla="*/ 91440 w 2548890"/>
                  <a:gd name="connsiteY1" fmla="*/ 483384 h 931730"/>
                  <a:gd name="connsiteX2" fmla="*/ 149121 w 2548890"/>
                  <a:gd name="connsiteY2" fmla="*/ 439783 h 931730"/>
                  <a:gd name="connsiteX3" fmla="*/ 300359 w 2548890"/>
                  <a:gd name="connsiteY3" fmla="*/ 10288 h 931730"/>
                  <a:gd name="connsiteX4" fmla="*/ 772774 w 2548890"/>
                  <a:gd name="connsiteY4" fmla="*/ 931728 h 931730"/>
                  <a:gd name="connsiteX5" fmla="*/ 1220285 w 2548890"/>
                  <a:gd name="connsiteY5" fmla="*/ 21718 h 931730"/>
                  <a:gd name="connsiteX6" fmla="*/ 1630175 w 2548890"/>
                  <a:gd name="connsiteY6" fmla="*/ 929381 h 931730"/>
                  <a:gd name="connsiteX7" fmla="*/ 1954530 w 2548890"/>
                  <a:gd name="connsiteY7" fmla="*/ 117624 h 931730"/>
                  <a:gd name="connsiteX8" fmla="*/ 2274570 w 2548890"/>
                  <a:gd name="connsiteY8" fmla="*/ 597684 h 931730"/>
                  <a:gd name="connsiteX9" fmla="*/ 2548890 w 2548890"/>
                  <a:gd name="connsiteY9" fmla="*/ 186204 h 931730"/>
                  <a:gd name="connsiteX0" fmla="*/ 0 w 2548890"/>
                  <a:gd name="connsiteY0" fmla="*/ 446758 h 929394"/>
                  <a:gd name="connsiteX1" fmla="*/ 91440 w 2548890"/>
                  <a:gd name="connsiteY1" fmla="*/ 481048 h 929394"/>
                  <a:gd name="connsiteX2" fmla="*/ 300359 w 2548890"/>
                  <a:gd name="connsiteY2" fmla="*/ 7952 h 929394"/>
                  <a:gd name="connsiteX3" fmla="*/ 772774 w 2548890"/>
                  <a:gd name="connsiteY3" fmla="*/ 929392 h 929394"/>
                  <a:gd name="connsiteX4" fmla="*/ 1220285 w 2548890"/>
                  <a:gd name="connsiteY4" fmla="*/ 19382 h 929394"/>
                  <a:gd name="connsiteX5" fmla="*/ 1630175 w 2548890"/>
                  <a:gd name="connsiteY5" fmla="*/ 927045 h 929394"/>
                  <a:gd name="connsiteX6" fmla="*/ 1954530 w 2548890"/>
                  <a:gd name="connsiteY6" fmla="*/ 115288 h 929394"/>
                  <a:gd name="connsiteX7" fmla="*/ 2274570 w 2548890"/>
                  <a:gd name="connsiteY7" fmla="*/ 595348 h 929394"/>
                  <a:gd name="connsiteX8" fmla="*/ 2548890 w 2548890"/>
                  <a:gd name="connsiteY8" fmla="*/ 183868 h 929394"/>
                  <a:gd name="connsiteX0" fmla="*/ 0 w 2548890"/>
                  <a:gd name="connsiteY0" fmla="*/ 478568 h 961204"/>
                  <a:gd name="connsiteX1" fmla="*/ 185302 w 2548890"/>
                  <a:gd name="connsiteY1" fmla="*/ 197965 h 961204"/>
                  <a:gd name="connsiteX2" fmla="*/ 300359 w 2548890"/>
                  <a:gd name="connsiteY2" fmla="*/ 39762 h 961204"/>
                  <a:gd name="connsiteX3" fmla="*/ 772774 w 2548890"/>
                  <a:gd name="connsiteY3" fmla="*/ 961202 h 961204"/>
                  <a:gd name="connsiteX4" fmla="*/ 1220285 w 2548890"/>
                  <a:gd name="connsiteY4" fmla="*/ 51192 h 961204"/>
                  <a:gd name="connsiteX5" fmla="*/ 1630175 w 2548890"/>
                  <a:gd name="connsiteY5" fmla="*/ 958855 h 961204"/>
                  <a:gd name="connsiteX6" fmla="*/ 1954530 w 2548890"/>
                  <a:gd name="connsiteY6" fmla="*/ 147098 h 961204"/>
                  <a:gd name="connsiteX7" fmla="*/ 2274570 w 2548890"/>
                  <a:gd name="connsiteY7" fmla="*/ 627158 h 961204"/>
                  <a:gd name="connsiteX8" fmla="*/ 2548890 w 2548890"/>
                  <a:gd name="connsiteY8" fmla="*/ 215678 h 961204"/>
                  <a:gd name="connsiteX0" fmla="*/ 0 w 2363588"/>
                  <a:gd name="connsiteY0" fmla="*/ 197965 h 961204"/>
                  <a:gd name="connsiteX1" fmla="*/ 115057 w 2363588"/>
                  <a:gd name="connsiteY1" fmla="*/ 39762 h 961204"/>
                  <a:gd name="connsiteX2" fmla="*/ 587472 w 2363588"/>
                  <a:gd name="connsiteY2" fmla="*/ 961202 h 961204"/>
                  <a:gd name="connsiteX3" fmla="*/ 1034983 w 2363588"/>
                  <a:gd name="connsiteY3" fmla="*/ 51192 h 961204"/>
                  <a:gd name="connsiteX4" fmla="*/ 1444873 w 2363588"/>
                  <a:gd name="connsiteY4" fmla="*/ 958855 h 961204"/>
                  <a:gd name="connsiteX5" fmla="*/ 1769228 w 2363588"/>
                  <a:gd name="connsiteY5" fmla="*/ 147098 h 961204"/>
                  <a:gd name="connsiteX6" fmla="*/ 2089268 w 2363588"/>
                  <a:gd name="connsiteY6" fmla="*/ 627158 h 961204"/>
                  <a:gd name="connsiteX7" fmla="*/ 2363588 w 2363588"/>
                  <a:gd name="connsiteY7" fmla="*/ 215678 h 961204"/>
                  <a:gd name="connsiteX0" fmla="*/ 0 w 2363588"/>
                  <a:gd name="connsiteY0" fmla="*/ 197965 h 961204"/>
                  <a:gd name="connsiteX1" fmla="*/ 115057 w 2363588"/>
                  <a:gd name="connsiteY1" fmla="*/ 39762 h 961204"/>
                  <a:gd name="connsiteX2" fmla="*/ 587472 w 2363588"/>
                  <a:gd name="connsiteY2" fmla="*/ 961202 h 961204"/>
                  <a:gd name="connsiteX3" fmla="*/ 1034983 w 2363588"/>
                  <a:gd name="connsiteY3" fmla="*/ 51192 h 961204"/>
                  <a:gd name="connsiteX4" fmla="*/ 1444873 w 2363588"/>
                  <a:gd name="connsiteY4" fmla="*/ 958855 h 961204"/>
                  <a:gd name="connsiteX5" fmla="*/ 1769228 w 2363588"/>
                  <a:gd name="connsiteY5" fmla="*/ 147098 h 961204"/>
                  <a:gd name="connsiteX6" fmla="*/ 2089268 w 2363588"/>
                  <a:gd name="connsiteY6" fmla="*/ 627158 h 961204"/>
                  <a:gd name="connsiteX7" fmla="*/ 2363588 w 2363588"/>
                  <a:gd name="connsiteY7" fmla="*/ 215678 h 961204"/>
                  <a:gd name="connsiteX0" fmla="*/ 0 w 2363588"/>
                  <a:gd name="connsiteY0" fmla="*/ 200154 h 963393"/>
                  <a:gd name="connsiteX1" fmla="*/ 115057 w 2363588"/>
                  <a:gd name="connsiteY1" fmla="*/ 41951 h 963393"/>
                  <a:gd name="connsiteX2" fmla="*/ 587472 w 2363588"/>
                  <a:gd name="connsiteY2" fmla="*/ 963391 h 963393"/>
                  <a:gd name="connsiteX3" fmla="*/ 1034983 w 2363588"/>
                  <a:gd name="connsiteY3" fmla="*/ 53381 h 963393"/>
                  <a:gd name="connsiteX4" fmla="*/ 1444873 w 2363588"/>
                  <a:gd name="connsiteY4" fmla="*/ 961044 h 963393"/>
                  <a:gd name="connsiteX5" fmla="*/ 1769228 w 2363588"/>
                  <a:gd name="connsiteY5" fmla="*/ 149287 h 963393"/>
                  <a:gd name="connsiteX6" fmla="*/ 2089268 w 2363588"/>
                  <a:gd name="connsiteY6" fmla="*/ 629347 h 963393"/>
                  <a:gd name="connsiteX7" fmla="*/ 2363588 w 2363588"/>
                  <a:gd name="connsiteY7" fmla="*/ 217867 h 963393"/>
                  <a:gd name="connsiteX0" fmla="*/ 0 w 2363588"/>
                  <a:gd name="connsiteY0" fmla="*/ 158301 h 921540"/>
                  <a:gd name="connsiteX1" fmla="*/ 115057 w 2363588"/>
                  <a:gd name="connsiteY1" fmla="*/ 98 h 921540"/>
                  <a:gd name="connsiteX2" fmla="*/ 587472 w 2363588"/>
                  <a:gd name="connsiteY2" fmla="*/ 921538 h 921540"/>
                  <a:gd name="connsiteX3" fmla="*/ 1034983 w 2363588"/>
                  <a:gd name="connsiteY3" fmla="*/ 11528 h 921540"/>
                  <a:gd name="connsiteX4" fmla="*/ 1444873 w 2363588"/>
                  <a:gd name="connsiteY4" fmla="*/ 919191 h 921540"/>
                  <a:gd name="connsiteX5" fmla="*/ 1769228 w 2363588"/>
                  <a:gd name="connsiteY5" fmla="*/ 107434 h 921540"/>
                  <a:gd name="connsiteX6" fmla="*/ 2089268 w 2363588"/>
                  <a:gd name="connsiteY6" fmla="*/ 587494 h 921540"/>
                  <a:gd name="connsiteX7" fmla="*/ 2363588 w 2363588"/>
                  <a:gd name="connsiteY7" fmla="*/ 176014 h 921540"/>
                  <a:gd name="connsiteX0" fmla="*/ 0 w 2714814"/>
                  <a:gd name="connsiteY0" fmla="*/ 930298 h 930298"/>
                  <a:gd name="connsiteX1" fmla="*/ 466283 w 2714814"/>
                  <a:gd name="connsiteY1" fmla="*/ 2 h 930298"/>
                  <a:gd name="connsiteX2" fmla="*/ 938698 w 2714814"/>
                  <a:gd name="connsiteY2" fmla="*/ 921442 h 930298"/>
                  <a:gd name="connsiteX3" fmla="*/ 1386209 w 2714814"/>
                  <a:gd name="connsiteY3" fmla="*/ 11432 h 930298"/>
                  <a:gd name="connsiteX4" fmla="*/ 1796099 w 2714814"/>
                  <a:gd name="connsiteY4" fmla="*/ 919095 h 930298"/>
                  <a:gd name="connsiteX5" fmla="*/ 2120454 w 2714814"/>
                  <a:gd name="connsiteY5" fmla="*/ 107338 h 930298"/>
                  <a:gd name="connsiteX6" fmla="*/ 2440494 w 2714814"/>
                  <a:gd name="connsiteY6" fmla="*/ 587398 h 930298"/>
                  <a:gd name="connsiteX7" fmla="*/ 2714814 w 2714814"/>
                  <a:gd name="connsiteY7" fmla="*/ 175918 h 930298"/>
                  <a:gd name="connsiteX0" fmla="*/ 0 w 2639119"/>
                  <a:gd name="connsiteY0" fmla="*/ 851702 h 921572"/>
                  <a:gd name="connsiteX1" fmla="*/ 390588 w 2639119"/>
                  <a:gd name="connsiteY1" fmla="*/ 130 h 921572"/>
                  <a:gd name="connsiteX2" fmla="*/ 863003 w 2639119"/>
                  <a:gd name="connsiteY2" fmla="*/ 921570 h 921572"/>
                  <a:gd name="connsiteX3" fmla="*/ 1310514 w 2639119"/>
                  <a:gd name="connsiteY3" fmla="*/ 11560 h 921572"/>
                  <a:gd name="connsiteX4" fmla="*/ 1720404 w 2639119"/>
                  <a:gd name="connsiteY4" fmla="*/ 919223 h 921572"/>
                  <a:gd name="connsiteX5" fmla="*/ 2044759 w 2639119"/>
                  <a:gd name="connsiteY5" fmla="*/ 107466 h 921572"/>
                  <a:gd name="connsiteX6" fmla="*/ 2364799 w 2639119"/>
                  <a:gd name="connsiteY6" fmla="*/ 587526 h 921572"/>
                  <a:gd name="connsiteX7" fmla="*/ 2639119 w 2639119"/>
                  <a:gd name="connsiteY7" fmla="*/ 176046 h 921572"/>
                  <a:gd name="connsiteX0" fmla="*/ 0 w 2639119"/>
                  <a:gd name="connsiteY0" fmla="*/ 851582 h 921452"/>
                  <a:gd name="connsiteX1" fmla="*/ 390588 w 2639119"/>
                  <a:gd name="connsiteY1" fmla="*/ 10 h 921452"/>
                  <a:gd name="connsiteX2" fmla="*/ 863003 w 2639119"/>
                  <a:gd name="connsiteY2" fmla="*/ 921450 h 921452"/>
                  <a:gd name="connsiteX3" fmla="*/ 1310514 w 2639119"/>
                  <a:gd name="connsiteY3" fmla="*/ 11440 h 921452"/>
                  <a:gd name="connsiteX4" fmla="*/ 1720404 w 2639119"/>
                  <a:gd name="connsiteY4" fmla="*/ 919103 h 921452"/>
                  <a:gd name="connsiteX5" fmla="*/ 2044759 w 2639119"/>
                  <a:gd name="connsiteY5" fmla="*/ 107346 h 921452"/>
                  <a:gd name="connsiteX6" fmla="*/ 2364799 w 2639119"/>
                  <a:gd name="connsiteY6" fmla="*/ 587406 h 921452"/>
                  <a:gd name="connsiteX7" fmla="*/ 2639119 w 2639119"/>
                  <a:gd name="connsiteY7" fmla="*/ 175926 h 921452"/>
                  <a:gd name="connsiteX0" fmla="*/ 0 w 2639119"/>
                  <a:gd name="connsiteY0" fmla="*/ 851582 h 925401"/>
                  <a:gd name="connsiteX1" fmla="*/ 390588 w 2639119"/>
                  <a:gd name="connsiteY1" fmla="*/ 10 h 925401"/>
                  <a:gd name="connsiteX2" fmla="*/ 863003 w 2639119"/>
                  <a:gd name="connsiteY2" fmla="*/ 921450 h 925401"/>
                  <a:gd name="connsiteX3" fmla="*/ 1310514 w 2639119"/>
                  <a:gd name="connsiteY3" fmla="*/ 11440 h 925401"/>
                  <a:gd name="connsiteX4" fmla="*/ 1759766 w 2639119"/>
                  <a:gd name="connsiteY4" fmla="*/ 925158 h 925401"/>
                  <a:gd name="connsiteX5" fmla="*/ 2044759 w 2639119"/>
                  <a:gd name="connsiteY5" fmla="*/ 107346 h 925401"/>
                  <a:gd name="connsiteX6" fmla="*/ 2364799 w 2639119"/>
                  <a:gd name="connsiteY6" fmla="*/ 587406 h 925401"/>
                  <a:gd name="connsiteX7" fmla="*/ 2639119 w 2639119"/>
                  <a:gd name="connsiteY7" fmla="*/ 175926 h 925401"/>
                  <a:gd name="connsiteX0" fmla="*/ 0 w 2639119"/>
                  <a:gd name="connsiteY0" fmla="*/ 851582 h 925161"/>
                  <a:gd name="connsiteX1" fmla="*/ 390588 w 2639119"/>
                  <a:gd name="connsiteY1" fmla="*/ 10 h 925161"/>
                  <a:gd name="connsiteX2" fmla="*/ 863003 w 2639119"/>
                  <a:gd name="connsiteY2" fmla="*/ 921450 h 925161"/>
                  <a:gd name="connsiteX3" fmla="*/ 1310514 w 2639119"/>
                  <a:gd name="connsiteY3" fmla="*/ 11440 h 925161"/>
                  <a:gd name="connsiteX4" fmla="*/ 1759766 w 2639119"/>
                  <a:gd name="connsiteY4" fmla="*/ 925158 h 925161"/>
                  <a:gd name="connsiteX5" fmla="*/ 2044759 w 2639119"/>
                  <a:gd name="connsiteY5" fmla="*/ 107346 h 925161"/>
                  <a:gd name="connsiteX6" fmla="*/ 2364799 w 2639119"/>
                  <a:gd name="connsiteY6" fmla="*/ 587406 h 925161"/>
                  <a:gd name="connsiteX7" fmla="*/ 2639119 w 2639119"/>
                  <a:gd name="connsiteY7" fmla="*/ 175926 h 925161"/>
                  <a:gd name="connsiteX0" fmla="*/ 0 w 2639119"/>
                  <a:gd name="connsiteY0" fmla="*/ 851582 h 925158"/>
                  <a:gd name="connsiteX1" fmla="*/ 390588 w 2639119"/>
                  <a:gd name="connsiteY1" fmla="*/ 10 h 925158"/>
                  <a:gd name="connsiteX2" fmla="*/ 863003 w 2639119"/>
                  <a:gd name="connsiteY2" fmla="*/ 921450 h 925158"/>
                  <a:gd name="connsiteX3" fmla="*/ 1310514 w 2639119"/>
                  <a:gd name="connsiteY3" fmla="*/ 11440 h 925158"/>
                  <a:gd name="connsiteX4" fmla="*/ 1759766 w 2639119"/>
                  <a:gd name="connsiteY4" fmla="*/ 925158 h 925158"/>
                  <a:gd name="connsiteX5" fmla="*/ 2211289 w 2639119"/>
                  <a:gd name="connsiteY5" fmla="*/ 10456 h 925158"/>
                  <a:gd name="connsiteX6" fmla="*/ 2364799 w 2639119"/>
                  <a:gd name="connsiteY6" fmla="*/ 587406 h 925158"/>
                  <a:gd name="connsiteX7" fmla="*/ 2639119 w 2639119"/>
                  <a:gd name="connsiteY7" fmla="*/ 175926 h 925158"/>
                  <a:gd name="connsiteX0" fmla="*/ 0 w 2695410"/>
                  <a:gd name="connsiteY0" fmla="*/ 851582 h 925158"/>
                  <a:gd name="connsiteX1" fmla="*/ 390588 w 2695410"/>
                  <a:gd name="connsiteY1" fmla="*/ 10 h 925158"/>
                  <a:gd name="connsiteX2" fmla="*/ 863003 w 2695410"/>
                  <a:gd name="connsiteY2" fmla="*/ 921450 h 925158"/>
                  <a:gd name="connsiteX3" fmla="*/ 1310514 w 2695410"/>
                  <a:gd name="connsiteY3" fmla="*/ 11440 h 925158"/>
                  <a:gd name="connsiteX4" fmla="*/ 1759766 w 2695410"/>
                  <a:gd name="connsiteY4" fmla="*/ 925158 h 925158"/>
                  <a:gd name="connsiteX5" fmla="*/ 2211289 w 2695410"/>
                  <a:gd name="connsiteY5" fmla="*/ 10456 h 925158"/>
                  <a:gd name="connsiteX6" fmla="*/ 2679692 w 2695410"/>
                  <a:gd name="connsiteY6" fmla="*/ 911382 h 925158"/>
                  <a:gd name="connsiteX7" fmla="*/ 2639119 w 2695410"/>
                  <a:gd name="connsiteY7" fmla="*/ 175926 h 925158"/>
                  <a:gd name="connsiteX0" fmla="*/ 0 w 3123570"/>
                  <a:gd name="connsiteY0" fmla="*/ 851582 h 925158"/>
                  <a:gd name="connsiteX1" fmla="*/ 390588 w 3123570"/>
                  <a:gd name="connsiteY1" fmla="*/ 10 h 925158"/>
                  <a:gd name="connsiteX2" fmla="*/ 863003 w 3123570"/>
                  <a:gd name="connsiteY2" fmla="*/ 921450 h 925158"/>
                  <a:gd name="connsiteX3" fmla="*/ 1310514 w 3123570"/>
                  <a:gd name="connsiteY3" fmla="*/ 11440 h 925158"/>
                  <a:gd name="connsiteX4" fmla="*/ 1759766 w 3123570"/>
                  <a:gd name="connsiteY4" fmla="*/ 925158 h 925158"/>
                  <a:gd name="connsiteX5" fmla="*/ 2211289 w 3123570"/>
                  <a:gd name="connsiteY5" fmla="*/ 10456 h 925158"/>
                  <a:gd name="connsiteX6" fmla="*/ 2679692 w 3123570"/>
                  <a:gd name="connsiteY6" fmla="*/ 911382 h 925158"/>
                  <a:gd name="connsiteX7" fmla="*/ 3123570 w 3123570"/>
                  <a:gd name="connsiteY7" fmla="*/ 9396 h 925158"/>
                  <a:gd name="connsiteX0" fmla="*/ 0 w 3041819"/>
                  <a:gd name="connsiteY0" fmla="*/ 851582 h 925158"/>
                  <a:gd name="connsiteX1" fmla="*/ 390588 w 3041819"/>
                  <a:gd name="connsiteY1" fmla="*/ 10 h 925158"/>
                  <a:gd name="connsiteX2" fmla="*/ 863003 w 3041819"/>
                  <a:gd name="connsiteY2" fmla="*/ 921450 h 925158"/>
                  <a:gd name="connsiteX3" fmla="*/ 1310514 w 3041819"/>
                  <a:gd name="connsiteY3" fmla="*/ 11440 h 925158"/>
                  <a:gd name="connsiteX4" fmla="*/ 1759766 w 3041819"/>
                  <a:gd name="connsiteY4" fmla="*/ 925158 h 925158"/>
                  <a:gd name="connsiteX5" fmla="*/ 2211289 w 3041819"/>
                  <a:gd name="connsiteY5" fmla="*/ 10456 h 925158"/>
                  <a:gd name="connsiteX6" fmla="*/ 2679692 w 3041819"/>
                  <a:gd name="connsiteY6" fmla="*/ 911382 h 925158"/>
                  <a:gd name="connsiteX7" fmla="*/ 3041819 w 3041819"/>
                  <a:gd name="connsiteY7" fmla="*/ 121425 h 925158"/>
                  <a:gd name="connsiteX0" fmla="*/ 0 w 3041819"/>
                  <a:gd name="connsiteY0" fmla="*/ 851582 h 925158"/>
                  <a:gd name="connsiteX1" fmla="*/ 390588 w 3041819"/>
                  <a:gd name="connsiteY1" fmla="*/ 10 h 925158"/>
                  <a:gd name="connsiteX2" fmla="*/ 863003 w 3041819"/>
                  <a:gd name="connsiteY2" fmla="*/ 921450 h 925158"/>
                  <a:gd name="connsiteX3" fmla="*/ 1310514 w 3041819"/>
                  <a:gd name="connsiteY3" fmla="*/ 11440 h 925158"/>
                  <a:gd name="connsiteX4" fmla="*/ 1759766 w 3041819"/>
                  <a:gd name="connsiteY4" fmla="*/ 925158 h 925158"/>
                  <a:gd name="connsiteX5" fmla="*/ 2211289 w 3041819"/>
                  <a:gd name="connsiteY5" fmla="*/ 10456 h 925158"/>
                  <a:gd name="connsiteX6" fmla="*/ 2679692 w 3041819"/>
                  <a:gd name="connsiteY6" fmla="*/ 911382 h 925158"/>
                  <a:gd name="connsiteX7" fmla="*/ 3041819 w 3041819"/>
                  <a:gd name="connsiteY7" fmla="*/ 121425 h 925158"/>
                  <a:gd name="connsiteX0" fmla="*/ 0 w 3041819"/>
                  <a:gd name="connsiteY0" fmla="*/ 851582 h 926521"/>
                  <a:gd name="connsiteX1" fmla="*/ 390588 w 3041819"/>
                  <a:gd name="connsiteY1" fmla="*/ 10 h 926521"/>
                  <a:gd name="connsiteX2" fmla="*/ 863003 w 3041819"/>
                  <a:gd name="connsiteY2" fmla="*/ 921450 h 926521"/>
                  <a:gd name="connsiteX3" fmla="*/ 1310514 w 3041819"/>
                  <a:gd name="connsiteY3" fmla="*/ 11440 h 926521"/>
                  <a:gd name="connsiteX4" fmla="*/ 1759766 w 3041819"/>
                  <a:gd name="connsiteY4" fmla="*/ 925158 h 926521"/>
                  <a:gd name="connsiteX5" fmla="*/ 2211289 w 3041819"/>
                  <a:gd name="connsiteY5" fmla="*/ 10456 h 926521"/>
                  <a:gd name="connsiteX6" fmla="*/ 2679692 w 3041819"/>
                  <a:gd name="connsiteY6" fmla="*/ 926521 h 926521"/>
                  <a:gd name="connsiteX7" fmla="*/ 3041819 w 3041819"/>
                  <a:gd name="connsiteY7" fmla="*/ 121425 h 926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41819" h="926521">
                    <a:moveTo>
                      <a:pt x="0" y="851582"/>
                    </a:moveTo>
                    <a:cubicBezTo>
                      <a:pt x="31894" y="760281"/>
                      <a:pt x="249782" y="3504"/>
                      <a:pt x="390588" y="10"/>
                    </a:cubicBezTo>
                    <a:cubicBezTo>
                      <a:pt x="531394" y="-3484"/>
                      <a:pt x="709682" y="919545"/>
                      <a:pt x="863003" y="921450"/>
                    </a:cubicBezTo>
                    <a:cubicBezTo>
                      <a:pt x="1016324" y="923355"/>
                      <a:pt x="1161054" y="10822"/>
                      <a:pt x="1310514" y="11440"/>
                    </a:cubicBezTo>
                    <a:cubicBezTo>
                      <a:pt x="1459974" y="12058"/>
                      <a:pt x="1609637" y="925322"/>
                      <a:pt x="1759766" y="925158"/>
                    </a:cubicBezTo>
                    <a:cubicBezTo>
                      <a:pt x="1909895" y="924994"/>
                      <a:pt x="2057968" y="10229"/>
                      <a:pt x="2211289" y="10456"/>
                    </a:cubicBezTo>
                    <a:cubicBezTo>
                      <a:pt x="2364610" y="10683"/>
                      <a:pt x="2535215" y="926193"/>
                      <a:pt x="2679692" y="926521"/>
                    </a:cubicBezTo>
                    <a:cubicBezTo>
                      <a:pt x="2824169" y="926849"/>
                      <a:pt x="2954189" y="332880"/>
                      <a:pt x="3041819" y="121425"/>
                    </a:cubicBezTo>
                  </a:path>
                </a:pathLst>
              </a:custGeom>
              <a:noFill/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hteck 36"/>
              <p:cNvSpPr/>
              <p:nvPr/>
            </p:nvSpPr>
            <p:spPr>
              <a:xfrm>
                <a:off x="2518902" y="4798491"/>
                <a:ext cx="1162607" cy="7755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ihandform 37"/>
              <p:cNvSpPr/>
              <p:nvPr/>
            </p:nvSpPr>
            <p:spPr>
              <a:xfrm>
                <a:off x="1247281" y="4862986"/>
                <a:ext cx="3448130" cy="589533"/>
              </a:xfrm>
              <a:custGeom>
                <a:avLst/>
                <a:gdLst>
                  <a:gd name="connsiteX0" fmla="*/ 0 w 2548890"/>
                  <a:gd name="connsiteY0" fmla="*/ 331492 h 514377"/>
                  <a:gd name="connsiteX1" fmla="*/ 91440 w 2548890"/>
                  <a:gd name="connsiteY1" fmla="*/ 365782 h 514377"/>
                  <a:gd name="connsiteX2" fmla="*/ 342900 w 2548890"/>
                  <a:gd name="connsiteY2" fmla="*/ 182902 h 514377"/>
                  <a:gd name="connsiteX3" fmla="*/ 548640 w 2548890"/>
                  <a:gd name="connsiteY3" fmla="*/ 22882 h 514377"/>
                  <a:gd name="connsiteX4" fmla="*/ 902970 w 2548890"/>
                  <a:gd name="connsiteY4" fmla="*/ 514372 h 514377"/>
                  <a:gd name="connsiteX5" fmla="*/ 1268730 w 2548890"/>
                  <a:gd name="connsiteY5" fmla="*/ 34312 h 514377"/>
                  <a:gd name="connsiteX6" fmla="*/ 1554480 w 2548890"/>
                  <a:gd name="connsiteY6" fmla="*/ 502942 h 514377"/>
                  <a:gd name="connsiteX7" fmla="*/ 1954530 w 2548890"/>
                  <a:gd name="connsiteY7" fmla="*/ 22 h 514377"/>
                  <a:gd name="connsiteX8" fmla="*/ 2274570 w 2548890"/>
                  <a:gd name="connsiteY8" fmla="*/ 480082 h 514377"/>
                  <a:gd name="connsiteX9" fmla="*/ 2548890 w 2548890"/>
                  <a:gd name="connsiteY9" fmla="*/ 68602 h 514377"/>
                  <a:gd name="connsiteX0" fmla="*/ 0 w 2548890"/>
                  <a:gd name="connsiteY0" fmla="*/ 331492 h 518627"/>
                  <a:gd name="connsiteX1" fmla="*/ 91440 w 2548890"/>
                  <a:gd name="connsiteY1" fmla="*/ 365782 h 518627"/>
                  <a:gd name="connsiteX2" fmla="*/ 342900 w 2548890"/>
                  <a:gd name="connsiteY2" fmla="*/ 182902 h 518627"/>
                  <a:gd name="connsiteX3" fmla="*/ 548640 w 2548890"/>
                  <a:gd name="connsiteY3" fmla="*/ 22882 h 518627"/>
                  <a:gd name="connsiteX4" fmla="*/ 702680 w 2548890"/>
                  <a:gd name="connsiteY4" fmla="*/ 255948 h 518627"/>
                  <a:gd name="connsiteX5" fmla="*/ 902970 w 2548890"/>
                  <a:gd name="connsiteY5" fmla="*/ 514372 h 518627"/>
                  <a:gd name="connsiteX6" fmla="*/ 1268730 w 2548890"/>
                  <a:gd name="connsiteY6" fmla="*/ 34312 h 518627"/>
                  <a:gd name="connsiteX7" fmla="*/ 1554480 w 2548890"/>
                  <a:gd name="connsiteY7" fmla="*/ 502942 h 518627"/>
                  <a:gd name="connsiteX8" fmla="*/ 1954530 w 2548890"/>
                  <a:gd name="connsiteY8" fmla="*/ 22 h 518627"/>
                  <a:gd name="connsiteX9" fmla="*/ 2274570 w 2548890"/>
                  <a:gd name="connsiteY9" fmla="*/ 480082 h 518627"/>
                  <a:gd name="connsiteX10" fmla="*/ 2548890 w 2548890"/>
                  <a:gd name="connsiteY10" fmla="*/ 68602 h 518627"/>
                  <a:gd name="connsiteX0" fmla="*/ 0 w 2548890"/>
                  <a:gd name="connsiteY0" fmla="*/ 331492 h 523868"/>
                  <a:gd name="connsiteX1" fmla="*/ 91440 w 2548890"/>
                  <a:gd name="connsiteY1" fmla="*/ 365782 h 523868"/>
                  <a:gd name="connsiteX2" fmla="*/ 342900 w 2548890"/>
                  <a:gd name="connsiteY2" fmla="*/ 182902 h 523868"/>
                  <a:gd name="connsiteX3" fmla="*/ 548640 w 2548890"/>
                  <a:gd name="connsiteY3" fmla="*/ 22882 h 523868"/>
                  <a:gd name="connsiteX4" fmla="*/ 739014 w 2548890"/>
                  <a:gd name="connsiteY4" fmla="*/ 328615 h 523868"/>
                  <a:gd name="connsiteX5" fmla="*/ 902970 w 2548890"/>
                  <a:gd name="connsiteY5" fmla="*/ 514372 h 523868"/>
                  <a:gd name="connsiteX6" fmla="*/ 1268730 w 2548890"/>
                  <a:gd name="connsiteY6" fmla="*/ 34312 h 523868"/>
                  <a:gd name="connsiteX7" fmla="*/ 1554480 w 2548890"/>
                  <a:gd name="connsiteY7" fmla="*/ 502942 h 523868"/>
                  <a:gd name="connsiteX8" fmla="*/ 1954530 w 2548890"/>
                  <a:gd name="connsiteY8" fmla="*/ 22 h 523868"/>
                  <a:gd name="connsiteX9" fmla="*/ 2274570 w 2548890"/>
                  <a:gd name="connsiteY9" fmla="*/ 480082 h 523868"/>
                  <a:gd name="connsiteX10" fmla="*/ 2548890 w 2548890"/>
                  <a:gd name="connsiteY10" fmla="*/ 68602 h 523868"/>
                  <a:gd name="connsiteX0" fmla="*/ 0 w 2548890"/>
                  <a:gd name="connsiteY0" fmla="*/ 331492 h 576285"/>
                  <a:gd name="connsiteX1" fmla="*/ 91440 w 2548890"/>
                  <a:gd name="connsiteY1" fmla="*/ 365782 h 576285"/>
                  <a:gd name="connsiteX2" fmla="*/ 342900 w 2548890"/>
                  <a:gd name="connsiteY2" fmla="*/ 182902 h 576285"/>
                  <a:gd name="connsiteX3" fmla="*/ 548640 w 2548890"/>
                  <a:gd name="connsiteY3" fmla="*/ 22882 h 576285"/>
                  <a:gd name="connsiteX4" fmla="*/ 739014 w 2548890"/>
                  <a:gd name="connsiteY4" fmla="*/ 328615 h 576285"/>
                  <a:gd name="connsiteX5" fmla="*/ 933248 w 2548890"/>
                  <a:gd name="connsiteY5" fmla="*/ 568873 h 576285"/>
                  <a:gd name="connsiteX6" fmla="*/ 1268730 w 2548890"/>
                  <a:gd name="connsiteY6" fmla="*/ 34312 h 576285"/>
                  <a:gd name="connsiteX7" fmla="*/ 1554480 w 2548890"/>
                  <a:gd name="connsiteY7" fmla="*/ 502942 h 576285"/>
                  <a:gd name="connsiteX8" fmla="*/ 1954530 w 2548890"/>
                  <a:gd name="connsiteY8" fmla="*/ 22 h 576285"/>
                  <a:gd name="connsiteX9" fmla="*/ 2274570 w 2548890"/>
                  <a:gd name="connsiteY9" fmla="*/ 480082 h 576285"/>
                  <a:gd name="connsiteX10" fmla="*/ 2548890 w 2548890"/>
                  <a:gd name="connsiteY10" fmla="*/ 68602 h 576285"/>
                  <a:gd name="connsiteX0" fmla="*/ 0 w 2548890"/>
                  <a:gd name="connsiteY0" fmla="*/ 331492 h 568881"/>
                  <a:gd name="connsiteX1" fmla="*/ 91440 w 2548890"/>
                  <a:gd name="connsiteY1" fmla="*/ 365782 h 568881"/>
                  <a:gd name="connsiteX2" fmla="*/ 342900 w 2548890"/>
                  <a:gd name="connsiteY2" fmla="*/ 182902 h 568881"/>
                  <a:gd name="connsiteX3" fmla="*/ 548640 w 2548890"/>
                  <a:gd name="connsiteY3" fmla="*/ 22882 h 568881"/>
                  <a:gd name="connsiteX4" fmla="*/ 739014 w 2548890"/>
                  <a:gd name="connsiteY4" fmla="*/ 328615 h 568881"/>
                  <a:gd name="connsiteX5" fmla="*/ 933248 w 2548890"/>
                  <a:gd name="connsiteY5" fmla="*/ 568873 h 568881"/>
                  <a:gd name="connsiteX6" fmla="*/ 1268730 w 2548890"/>
                  <a:gd name="connsiteY6" fmla="*/ 34312 h 568881"/>
                  <a:gd name="connsiteX7" fmla="*/ 1554480 w 2548890"/>
                  <a:gd name="connsiteY7" fmla="*/ 502942 h 568881"/>
                  <a:gd name="connsiteX8" fmla="*/ 1954530 w 2548890"/>
                  <a:gd name="connsiteY8" fmla="*/ 22 h 568881"/>
                  <a:gd name="connsiteX9" fmla="*/ 2274570 w 2548890"/>
                  <a:gd name="connsiteY9" fmla="*/ 480082 h 568881"/>
                  <a:gd name="connsiteX10" fmla="*/ 2548890 w 2548890"/>
                  <a:gd name="connsiteY10" fmla="*/ 68602 h 568881"/>
                  <a:gd name="connsiteX0" fmla="*/ 0 w 2548890"/>
                  <a:gd name="connsiteY0" fmla="*/ 331492 h 823214"/>
                  <a:gd name="connsiteX1" fmla="*/ 91440 w 2548890"/>
                  <a:gd name="connsiteY1" fmla="*/ 365782 h 823214"/>
                  <a:gd name="connsiteX2" fmla="*/ 342900 w 2548890"/>
                  <a:gd name="connsiteY2" fmla="*/ 182902 h 823214"/>
                  <a:gd name="connsiteX3" fmla="*/ 548640 w 2548890"/>
                  <a:gd name="connsiteY3" fmla="*/ 22882 h 823214"/>
                  <a:gd name="connsiteX4" fmla="*/ 739014 w 2548890"/>
                  <a:gd name="connsiteY4" fmla="*/ 328615 h 823214"/>
                  <a:gd name="connsiteX5" fmla="*/ 945359 w 2548890"/>
                  <a:gd name="connsiteY5" fmla="*/ 823209 h 823214"/>
                  <a:gd name="connsiteX6" fmla="*/ 1268730 w 2548890"/>
                  <a:gd name="connsiteY6" fmla="*/ 34312 h 823214"/>
                  <a:gd name="connsiteX7" fmla="*/ 1554480 w 2548890"/>
                  <a:gd name="connsiteY7" fmla="*/ 502942 h 823214"/>
                  <a:gd name="connsiteX8" fmla="*/ 1954530 w 2548890"/>
                  <a:gd name="connsiteY8" fmla="*/ 22 h 823214"/>
                  <a:gd name="connsiteX9" fmla="*/ 2274570 w 2548890"/>
                  <a:gd name="connsiteY9" fmla="*/ 480082 h 823214"/>
                  <a:gd name="connsiteX10" fmla="*/ 2548890 w 2548890"/>
                  <a:gd name="connsiteY10" fmla="*/ 68602 h 823214"/>
                  <a:gd name="connsiteX0" fmla="*/ 0 w 2548890"/>
                  <a:gd name="connsiteY0" fmla="*/ 427539 h 926212"/>
                  <a:gd name="connsiteX1" fmla="*/ 91440 w 2548890"/>
                  <a:gd name="connsiteY1" fmla="*/ 461829 h 926212"/>
                  <a:gd name="connsiteX2" fmla="*/ 342900 w 2548890"/>
                  <a:gd name="connsiteY2" fmla="*/ 278949 h 926212"/>
                  <a:gd name="connsiteX3" fmla="*/ 548640 w 2548890"/>
                  <a:gd name="connsiteY3" fmla="*/ 118929 h 926212"/>
                  <a:gd name="connsiteX4" fmla="*/ 739014 w 2548890"/>
                  <a:gd name="connsiteY4" fmla="*/ 424662 h 926212"/>
                  <a:gd name="connsiteX5" fmla="*/ 945359 w 2548890"/>
                  <a:gd name="connsiteY5" fmla="*/ 919256 h 926212"/>
                  <a:gd name="connsiteX6" fmla="*/ 1286897 w 2548890"/>
                  <a:gd name="connsiteY6" fmla="*/ 3191 h 926212"/>
                  <a:gd name="connsiteX7" fmla="*/ 1554480 w 2548890"/>
                  <a:gd name="connsiteY7" fmla="*/ 598989 h 926212"/>
                  <a:gd name="connsiteX8" fmla="*/ 1954530 w 2548890"/>
                  <a:gd name="connsiteY8" fmla="*/ 96069 h 926212"/>
                  <a:gd name="connsiteX9" fmla="*/ 2274570 w 2548890"/>
                  <a:gd name="connsiteY9" fmla="*/ 576129 h 926212"/>
                  <a:gd name="connsiteX10" fmla="*/ 2548890 w 2548890"/>
                  <a:gd name="connsiteY10" fmla="*/ 164649 h 926212"/>
                  <a:gd name="connsiteX0" fmla="*/ 0 w 2548890"/>
                  <a:gd name="connsiteY0" fmla="*/ 424350 h 923023"/>
                  <a:gd name="connsiteX1" fmla="*/ 91440 w 2548890"/>
                  <a:gd name="connsiteY1" fmla="*/ 458640 h 923023"/>
                  <a:gd name="connsiteX2" fmla="*/ 342900 w 2548890"/>
                  <a:gd name="connsiteY2" fmla="*/ 275760 h 923023"/>
                  <a:gd name="connsiteX3" fmla="*/ 548640 w 2548890"/>
                  <a:gd name="connsiteY3" fmla="*/ 115740 h 923023"/>
                  <a:gd name="connsiteX4" fmla="*/ 739014 w 2548890"/>
                  <a:gd name="connsiteY4" fmla="*/ 421473 h 923023"/>
                  <a:gd name="connsiteX5" fmla="*/ 945359 w 2548890"/>
                  <a:gd name="connsiteY5" fmla="*/ 916067 h 923023"/>
                  <a:gd name="connsiteX6" fmla="*/ 1286897 w 2548890"/>
                  <a:gd name="connsiteY6" fmla="*/ 2 h 923023"/>
                  <a:gd name="connsiteX7" fmla="*/ 1554480 w 2548890"/>
                  <a:gd name="connsiteY7" fmla="*/ 595800 h 923023"/>
                  <a:gd name="connsiteX8" fmla="*/ 1954530 w 2548890"/>
                  <a:gd name="connsiteY8" fmla="*/ 92880 h 923023"/>
                  <a:gd name="connsiteX9" fmla="*/ 2274570 w 2548890"/>
                  <a:gd name="connsiteY9" fmla="*/ 572940 h 923023"/>
                  <a:gd name="connsiteX10" fmla="*/ 2548890 w 2548890"/>
                  <a:gd name="connsiteY10" fmla="*/ 161460 h 923023"/>
                  <a:gd name="connsiteX0" fmla="*/ 0 w 2548890"/>
                  <a:gd name="connsiteY0" fmla="*/ 424351 h 923024"/>
                  <a:gd name="connsiteX1" fmla="*/ 91440 w 2548890"/>
                  <a:gd name="connsiteY1" fmla="*/ 458641 h 923024"/>
                  <a:gd name="connsiteX2" fmla="*/ 342900 w 2548890"/>
                  <a:gd name="connsiteY2" fmla="*/ 275761 h 923024"/>
                  <a:gd name="connsiteX3" fmla="*/ 548640 w 2548890"/>
                  <a:gd name="connsiteY3" fmla="*/ 115741 h 923024"/>
                  <a:gd name="connsiteX4" fmla="*/ 739014 w 2548890"/>
                  <a:gd name="connsiteY4" fmla="*/ 421474 h 923024"/>
                  <a:gd name="connsiteX5" fmla="*/ 945359 w 2548890"/>
                  <a:gd name="connsiteY5" fmla="*/ 916068 h 923024"/>
                  <a:gd name="connsiteX6" fmla="*/ 1286897 w 2548890"/>
                  <a:gd name="connsiteY6" fmla="*/ 3 h 923024"/>
                  <a:gd name="connsiteX7" fmla="*/ 1630175 w 2548890"/>
                  <a:gd name="connsiteY7" fmla="*/ 904638 h 923024"/>
                  <a:gd name="connsiteX8" fmla="*/ 1954530 w 2548890"/>
                  <a:gd name="connsiteY8" fmla="*/ 92881 h 923024"/>
                  <a:gd name="connsiteX9" fmla="*/ 2274570 w 2548890"/>
                  <a:gd name="connsiteY9" fmla="*/ 572941 h 923024"/>
                  <a:gd name="connsiteX10" fmla="*/ 2548890 w 2548890"/>
                  <a:gd name="connsiteY10" fmla="*/ 161461 h 923024"/>
                  <a:gd name="connsiteX0" fmla="*/ 0 w 2548890"/>
                  <a:gd name="connsiteY0" fmla="*/ 424351 h 923024"/>
                  <a:gd name="connsiteX1" fmla="*/ 91440 w 2548890"/>
                  <a:gd name="connsiteY1" fmla="*/ 458641 h 923024"/>
                  <a:gd name="connsiteX2" fmla="*/ 342900 w 2548890"/>
                  <a:gd name="connsiteY2" fmla="*/ 275761 h 923024"/>
                  <a:gd name="connsiteX3" fmla="*/ 548640 w 2548890"/>
                  <a:gd name="connsiteY3" fmla="*/ 115741 h 923024"/>
                  <a:gd name="connsiteX4" fmla="*/ 739014 w 2548890"/>
                  <a:gd name="connsiteY4" fmla="*/ 421474 h 923024"/>
                  <a:gd name="connsiteX5" fmla="*/ 945359 w 2548890"/>
                  <a:gd name="connsiteY5" fmla="*/ 916068 h 923024"/>
                  <a:gd name="connsiteX6" fmla="*/ 1286897 w 2548890"/>
                  <a:gd name="connsiteY6" fmla="*/ 3 h 923024"/>
                  <a:gd name="connsiteX7" fmla="*/ 1630175 w 2548890"/>
                  <a:gd name="connsiteY7" fmla="*/ 904638 h 923024"/>
                  <a:gd name="connsiteX8" fmla="*/ 1954530 w 2548890"/>
                  <a:gd name="connsiteY8" fmla="*/ 92881 h 923024"/>
                  <a:gd name="connsiteX9" fmla="*/ 2274570 w 2548890"/>
                  <a:gd name="connsiteY9" fmla="*/ 572941 h 923024"/>
                  <a:gd name="connsiteX10" fmla="*/ 2548890 w 2548890"/>
                  <a:gd name="connsiteY10" fmla="*/ 161461 h 923024"/>
                  <a:gd name="connsiteX0" fmla="*/ 0 w 2548890"/>
                  <a:gd name="connsiteY0" fmla="*/ 424351 h 923024"/>
                  <a:gd name="connsiteX1" fmla="*/ 91440 w 2548890"/>
                  <a:gd name="connsiteY1" fmla="*/ 458641 h 923024"/>
                  <a:gd name="connsiteX2" fmla="*/ 342900 w 2548890"/>
                  <a:gd name="connsiteY2" fmla="*/ 275761 h 923024"/>
                  <a:gd name="connsiteX3" fmla="*/ 548640 w 2548890"/>
                  <a:gd name="connsiteY3" fmla="*/ 115741 h 923024"/>
                  <a:gd name="connsiteX4" fmla="*/ 739014 w 2548890"/>
                  <a:gd name="connsiteY4" fmla="*/ 421474 h 923024"/>
                  <a:gd name="connsiteX5" fmla="*/ 945359 w 2548890"/>
                  <a:gd name="connsiteY5" fmla="*/ 916068 h 923024"/>
                  <a:gd name="connsiteX6" fmla="*/ 1286897 w 2548890"/>
                  <a:gd name="connsiteY6" fmla="*/ 3 h 923024"/>
                  <a:gd name="connsiteX7" fmla="*/ 1630175 w 2548890"/>
                  <a:gd name="connsiteY7" fmla="*/ 904638 h 923024"/>
                  <a:gd name="connsiteX8" fmla="*/ 1954530 w 2548890"/>
                  <a:gd name="connsiteY8" fmla="*/ 92881 h 923024"/>
                  <a:gd name="connsiteX9" fmla="*/ 2274570 w 2548890"/>
                  <a:gd name="connsiteY9" fmla="*/ 572941 h 923024"/>
                  <a:gd name="connsiteX10" fmla="*/ 2548890 w 2548890"/>
                  <a:gd name="connsiteY10" fmla="*/ 161461 h 923024"/>
                  <a:gd name="connsiteX0" fmla="*/ 0 w 2548890"/>
                  <a:gd name="connsiteY0" fmla="*/ 427379 h 926141"/>
                  <a:gd name="connsiteX1" fmla="*/ 91440 w 2548890"/>
                  <a:gd name="connsiteY1" fmla="*/ 461669 h 926141"/>
                  <a:gd name="connsiteX2" fmla="*/ 342900 w 2548890"/>
                  <a:gd name="connsiteY2" fmla="*/ 278789 h 926141"/>
                  <a:gd name="connsiteX3" fmla="*/ 548640 w 2548890"/>
                  <a:gd name="connsiteY3" fmla="*/ 118769 h 926141"/>
                  <a:gd name="connsiteX4" fmla="*/ 739014 w 2548890"/>
                  <a:gd name="connsiteY4" fmla="*/ 424502 h 926141"/>
                  <a:gd name="connsiteX5" fmla="*/ 945359 w 2548890"/>
                  <a:gd name="connsiteY5" fmla="*/ 919096 h 926141"/>
                  <a:gd name="connsiteX6" fmla="*/ 1220285 w 2548890"/>
                  <a:gd name="connsiteY6" fmla="*/ 3 h 926141"/>
                  <a:gd name="connsiteX7" fmla="*/ 1630175 w 2548890"/>
                  <a:gd name="connsiteY7" fmla="*/ 907666 h 926141"/>
                  <a:gd name="connsiteX8" fmla="*/ 1954530 w 2548890"/>
                  <a:gd name="connsiteY8" fmla="*/ 95909 h 926141"/>
                  <a:gd name="connsiteX9" fmla="*/ 2274570 w 2548890"/>
                  <a:gd name="connsiteY9" fmla="*/ 575969 h 926141"/>
                  <a:gd name="connsiteX10" fmla="*/ 2548890 w 2548890"/>
                  <a:gd name="connsiteY10" fmla="*/ 164489 h 926141"/>
                  <a:gd name="connsiteX0" fmla="*/ 0 w 2548890"/>
                  <a:gd name="connsiteY0" fmla="*/ 427377 h 917178"/>
                  <a:gd name="connsiteX1" fmla="*/ 91440 w 2548890"/>
                  <a:gd name="connsiteY1" fmla="*/ 461667 h 917178"/>
                  <a:gd name="connsiteX2" fmla="*/ 342900 w 2548890"/>
                  <a:gd name="connsiteY2" fmla="*/ 278787 h 917178"/>
                  <a:gd name="connsiteX3" fmla="*/ 548640 w 2548890"/>
                  <a:gd name="connsiteY3" fmla="*/ 118767 h 917178"/>
                  <a:gd name="connsiteX4" fmla="*/ 739014 w 2548890"/>
                  <a:gd name="connsiteY4" fmla="*/ 424500 h 917178"/>
                  <a:gd name="connsiteX5" fmla="*/ 772774 w 2548890"/>
                  <a:gd name="connsiteY5" fmla="*/ 910011 h 917178"/>
                  <a:gd name="connsiteX6" fmla="*/ 1220285 w 2548890"/>
                  <a:gd name="connsiteY6" fmla="*/ 1 h 917178"/>
                  <a:gd name="connsiteX7" fmla="*/ 1630175 w 2548890"/>
                  <a:gd name="connsiteY7" fmla="*/ 907664 h 917178"/>
                  <a:gd name="connsiteX8" fmla="*/ 1954530 w 2548890"/>
                  <a:gd name="connsiteY8" fmla="*/ 95907 h 917178"/>
                  <a:gd name="connsiteX9" fmla="*/ 2274570 w 2548890"/>
                  <a:gd name="connsiteY9" fmla="*/ 575967 h 917178"/>
                  <a:gd name="connsiteX10" fmla="*/ 2548890 w 2548890"/>
                  <a:gd name="connsiteY10" fmla="*/ 164487 h 917178"/>
                  <a:gd name="connsiteX0" fmla="*/ 0 w 2548890"/>
                  <a:gd name="connsiteY0" fmla="*/ 427377 h 910103"/>
                  <a:gd name="connsiteX1" fmla="*/ 91440 w 2548890"/>
                  <a:gd name="connsiteY1" fmla="*/ 461667 h 910103"/>
                  <a:gd name="connsiteX2" fmla="*/ 342900 w 2548890"/>
                  <a:gd name="connsiteY2" fmla="*/ 278787 h 910103"/>
                  <a:gd name="connsiteX3" fmla="*/ 548640 w 2548890"/>
                  <a:gd name="connsiteY3" fmla="*/ 118767 h 910103"/>
                  <a:gd name="connsiteX4" fmla="*/ 739014 w 2548890"/>
                  <a:gd name="connsiteY4" fmla="*/ 424500 h 910103"/>
                  <a:gd name="connsiteX5" fmla="*/ 772774 w 2548890"/>
                  <a:gd name="connsiteY5" fmla="*/ 910011 h 910103"/>
                  <a:gd name="connsiteX6" fmla="*/ 1220285 w 2548890"/>
                  <a:gd name="connsiteY6" fmla="*/ 1 h 910103"/>
                  <a:gd name="connsiteX7" fmla="*/ 1630175 w 2548890"/>
                  <a:gd name="connsiteY7" fmla="*/ 907664 h 910103"/>
                  <a:gd name="connsiteX8" fmla="*/ 1954530 w 2548890"/>
                  <a:gd name="connsiteY8" fmla="*/ 95907 h 910103"/>
                  <a:gd name="connsiteX9" fmla="*/ 2274570 w 2548890"/>
                  <a:gd name="connsiteY9" fmla="*/ 575967 h 910103"/>
                  <a:gd name="connsiteX10" fmla="*/ 2548890 w 2548890"/>
                  <a:gd name="connsiteY10" fmla="*/ 164487 h 910103"/>
                  <a:gd name="connsiteX0" fmla="*/ 0 w 2548890"/>
                  <a:gd name="connsiteY0" fmla="*/ 427377 h 910419"/>
                  <a:gd name="connsiteX1" fmla="*/ 91440 w 2548890"/>
                  <a:gd name="connsiteY1" fmla="*/ 461667 h 910419"/>
                  <a:gd name="connsiteX2" fmla="*/ 342900 w 2548890"/>
                  <a:gd name="connsiteY2" fmla="*/ 278787 h 910419"/>
                  <a:gd name="connsiteX3" fmla="*/ 548640 w 2548890"/>
                  <a:gd name="connsiteY3" fmla="*/ 118767 h 910419"/>
                  <a:gd name="connsiteX4" fmla="*/ 772774 w 2548890"/>
                  <a:gd name="connsiteY4" fmla="*/ 910011 h 910419"/>
                  <a:gd name="connsiteX5" fmla="*/ 1220285 w 2548890"/>
                  <a:gd name="connsiteY5" fmla="*/ 1 h 910419"/>
                  <a:gd name="connsiteX6" fmla="*/ 1630175 w 2548890"/>
                  <a:gd name="connsiteY6" fmla="*/ 907664 h 910419"/>
                  <a:gd name="connsiteX7" fmla="*/ 1954530 w 2548890"/>
                  <a:gd name="connsiteY7" fmla="*/ 95907 h 910419"/>
                  <a:gd name="connsiteX8" fmla="*/ 2274570 w 2548890"/>
                  <a:gd name="connsiteY8" fmla="*/ 575967 h 910419"/>
                  <a:gd name="connsiteX9" fmla="*/ 2548890 w 2548890"/>
                  <a:gd name="connsiteY9" fmla="*/ 164487 h 910419"/>
                  <a:gd name="connsiteX0" fmla="*/ 0 w 2548890"/>
                  <a:gd name="connsiteY0" fmla="*/ 462893 h 945531"/>
                  <a:gd name="connsiteX1" fmla="*/ 91440 w 2548890"/>
                  <a:gd name="connsiteY1" fmla="*/ 497183 h 945531"/>
                  <a:gd name="connsiteX2" fmla="*/ 342900 w 2548890"/>
                  <a:gd name="connsiteY2" fmla="*/ 314303 h 945531"/>
                  <a:gd name="connsiteX3" fmla="*/ 306414 w 2548890"/>
                  <a:gd name="connsiteY3" fmla="*/ 21059 h 945531"/>
                  <a:gd name="connsiteX4" fmla="*/ 772774 w 2548890"/>
                  <a:gd name="connsiteY4" fmla="*/ 945527 h 945531"/>
                  <a:gd name="connsiteX5" fmla="*/ 1220285 w 2548890"/>
                  <a:gd name="connsiteY5" fmla="*/ 35517 h 945531"/>
                  <a:gd name="connsiteX6" fmla="*/ 1630175 w 2548890"/>
                  <a:gd name="connsiteY6" fmla="*/ 943180 h 945531"/>
                  <a:gd name="connsiteX7" fmla="*/ 1954530 w 2548890"/>
                  <a:gd name="connsiteY7" fmla="*/ 131423 h 945531"/>
                  <a:gd name="connsiteX8" fmla="*/ 2274570 w 2548890"/>
                  <a:gd name="connsiteY8" fmla="*/ 611483 h 945531"/>
                  <a:gd name="connsiteX9" fmla="*/ 2548890 w 2548890"/>
                  <a:gd name="connsiteY9" fmla="*/ 200003 h 945531"/>
                  <a:gd name="connsiteX0" fmla="*/ 0 w 2548890"/>
                  <a:gd name="connsiteY0" fmla="*/ 441852 h 924490"/>
                  <a:gd name="connsiteX1" fmla="*/ 91440 w 2548890"/>
                  <a:gd name="connsiteY1" fmla="*/ 476142 h 924490"/>
                  <a:gd name="connsiteX2" fmla="*/ 342900 w 2548890"/>
                  <a:gd name="connsiteY2" fmla="*/ 293262 h 924490"/>
                  <a:gd name="connsiteX3" fmla="*/ 306414 w 2548890"/>
                  <a:gd name="connsiteY3" fmla="*/ 18 h 924490"/>
                  <a:gd name="connsiteX4" fmla="*/ 772774 w 2548890"/>
                  <a:gd name="connsiteY4" fmla="*/ 924486 h 924490"/>
                  <a:gd name="connsiteX5" fmla="*/ 1220285 w 2548890"/>
                  <a:gd name="connsiteY5" fmla="*/ 14476 h 924490"/>
                  <a:gd name="connsiteX6" fmla="*/ 1630175 w 2548890"/>
                  <a:gd name="connsiteY6" fmla="*/ 922139 h 924490"/>
                  <a:gd name="connsiteX7" fmla="*/ 1954530 w 2548890"/>
                  <a:gd name="connsiteY7" fmla="*/ 110382 h 924490"/>
                  <a:gd name="connsiteX8" fmla="*/ 2274570 w 2548890"/>
                  <a:gd name="connsiteY8" fmla="*/ 590442 h 924490"/>
                  <a:gd name="connsiteX9" fmla="*/ 2548890 w 2548890"/>
                  <a:gd name="connsiteY9" fmla="*/ 178962 h 924490"/>
                  <a:gd name="connsiteX0" fmla="*/ 0 w 2548890"/>
                  <a:gd name="connsiteY0" fmla="*/ 438824 h 921460"/>
                  <a:gd name="connsiteX1" fmla="*/ 91440 w 2548890"/>
                  <a:gd name="connsiteY1" fmla="*/ 473114 h 921460"/>
                  <a:gd name="connsiteX2" fmla="*/ 342900 w 2548890"/>
                  <a:gd name="connsiteY2" fmla="*/ 290234 h 921460"/>
                  <a:gd name="connsiteX3" fmla="*/ 300359 w 2548890"/>
                  <a:gd name="connsiteY3" fmla="*/ 18 h 921460"/>
                  <a:gd name="connsiteX4" fmla="*/ 772774 w 2548890"/>
                  <a:gd name="connsiteY4" fmla="*/ 921458 h 921460"/>
                  <a:gd name="connsiteX5" fmla="*/ 1220285 w 2548890"/>
                  <a:gd name="connsiteY5" fmla="*/ 11448 h 921460"/>
                  <a:gd name="connsiteX6" fmla="*/ 1630175 w 2548890"/>
                  <a:gd name="connsiteY6" fmla="*/ 919111 h 921460"/>
                  <a:gd name="connsiteX7" fmla="*/ 1954530 w 2548890"/>
                  <a:gd name="connsiteY7" fmla="*/ 107354 h 921460"/>
                  <a:gd name="connsiteX8" fmla="*/ 2274570 w 2548890"/>
                  <a:gd name="connsiteY8" fmla="*/ 587414 h 921460"/>
                  <a:gd name="connsiteX9" fmla="*/ 2548890 w 2548890"/>
                  <a:gd name="connsiteY9" fmla="*/ 175934 h 921460"/>
                  <a:gd name="connsiteX0" fmla="*/ 0 w 2548890"/>
                  <a:gd name="connsiteY0" fmla="*/ 455683 h 938319"/>
                  <a:gd name="connsiteX1" fmla="*/ 91440 w 2548890"/>
                  <a:gd name="connsiteY1" fmla="*/ 489973 h 938319"/>
                  <a:gd name="connsiteX2" fmla="*/ 127926 w 2548890"/>
                  <a:gd name="connsiteY2" fmla="*/ 352510 h 938319"/>
                  <a:gd name="connsiteX3" fmla="*/ 300359 w 2548890"/>
                  <a:gd name="connsiteY3" fmla="*/ 16877 h 938319"/>
                  <a:gd name="connsiteX4" fmla="*/ 772774 w 2548890"/>
                  <a:gd name="connsiteY4" fmla="*/ 938317 h 938319"/>
                  <a:gd name="connsiteX5" fmla="*/ 1220285 w 2548890"/>
                  <a:gd name="connsiteY5" fmla="*/ 28307 h 938319"/>
                  <a:gd name="connsiteX6" fmla="*/ 1630175 w 2548890"/>
                  <a:gd name="connsiteY6" fmla="*/ 935970 h 938319"/>
                  <a:gd name="connsiteX7" fmla="*/ 1954530 w 2548890"/>
                  <a:gd name="connsiteY7" fmla="*/ 124213 h 938319"/>
                  <a:gd name="connsiteX8" fmla="*/ 2274570 w 2548890"/>
                  <a:gd name="connsiteY8" fmla="*/ 604273 h 938319"/>
                  <a:gd name="connsiteX9" fmla="*/ 2548890 w 2548890"/>
                  <a:gd name="connsiteY9" fmla="*/ 192793 h 938319"/>
                  <a:gd name="connsiteX0" fmla="*/ 0 w 2548890"/>
                  <a:gd name="connsiteY0" fmla="*/ 449094 h 931730"/>
                  <a:gd name="connsiteX1" fmla="*/ 91440 w 2548890"/>
                  <a:gd name="connsiteY1" fmla="*/ 483384 h 931730"/>
                  <a:gd name="connsiteX2" fmla="*/ 149121 w 2548890"/>
                  <a:gd name="connsiteY2" fmla="*/ 439783 h 931730"/>
                  <a:gd name="connsiteX3" fmla="*/ 300359 w 2548890"/>
                  <a:gd name="connsiteY3" fmla="*/ 10288 h 931730"/>
                  <a:gd name="connsiteX4" fmla="*/ 772774 w 2548890"/>
                  <a:gd name="connsiteY4" fmla="*/ 931728 h 931730"/>
                  <a:gd name="connsiteX5" fmla="*/ 1220285 w 2548890"/>
                  <a:gd name="connsiteY5" fmla="*/ 21718 h 931730"/>
                  <a:gd name="connsiteX6" fmla="*/ 1630175 w 2548890"/>
                  <a:gd name="connsiteY6" fmla="*/ 929381 h 931730"/>
                  <a:gd name="connsiteX7" fmla="*/ 1954530 w 2548890"/>
                  <a:gd name="connsiteY7" fmla="*/ 117624 h 931730"/>
                  <a:gd name="connsiteX8" fmla="*/ 2274570 w 2548890"/>
                  <a:gd name="connsiteY8" fmla="*/ 597684 h 931730"/>
                  <a:gd name="connsiteX9" fmla="*/ 2548890 w 2548890"/>
                  <a:gd name="connsiteY9" fmla="*/ 186204 h 931730"/>
                  <a:gd name="connsiteX0" fmla="*/ 0 w 2548890"/>
                  <a:gd name="connsiteY0" fmla="*/ 446758 h 929394"/>
                  <a:gd name="connsiteX1" fmla="*/ 91440 w 2548890"/>
                  <a:gd name="connsiteY1" fmla="*/ 481048 h 929394"/>
                  <a:gd name="connsiteX2" fmla="*/ 300359 w 2548890"/>
                  <a:gd name="connsiteY2" fmla="*/ 7952 h 929394"/>
                  <a:gd name="connsiteX3" fmla="*/ 772774 w 2548890"/>
                  <a:gd name="connsiteY3" fmla="*/ 929392 h 929394"/>
                  <a:gd name="connsiteX4" fmla="*/ 1220285 w 2548890"/>
                  <a:gd name="connsiteY4" fmla="*/ 19382 h 929394"/>
                  <a:gd name="connsiteX5" fmla="*/ 1630175 w 2548890"/>
                  <a:gd name="connsiteY5" fmla="*/ 927045 h 929394"/>
                  <a:gd name="connsiteX6" fmla="*/ 1954530 w 2548890"/>
                  <a:gd name="connsiteY6" fmla="*/ 115288 h 929394"/>
                  <a:gd name="connsiteX7" fmla="*/ 2274570 w 2548890"/>
                  <a:gd name="connsiteY7" fmla="*/ 595348 h 929394"/>
                  <a:gd name="connsiteX8" fmla="*/ 2548890 w 2548890"/>
                  <a:gd name="connsiteY8" fmla="*/ 183868 h 929394"/>
                  <a:gd name="connsiteX0" fmla="*/ 0 w 2548890"/>
                  <a:gd name="connsiteY0" fmla="*/ 478568 h 961204"/>
                  <a:gd name="connsiteX1" fmla="*/ 185302 w 2548890"/>
                  <a:gd name="connsiteY1" fmla="*/ 197965 h 961204"/>
                  <a:gd name="connsiteX2" fmla="*/ 300359 w 2548890"/>
                  <a:gd name="connsiteY2" fmla="*/ 39762 h 961204"/>
                  <a:gd name="connsiteX3" fmla="*/ 772774 w 2548890"/>
                  <a:gd name="connsiteY3" fmla="*/ 961202 h 961204"/>
                  <a:gd name="connsiteX4" fmla="*/ 1220285 w 2548890"/>
                  <a:gd name="connsiteY4" fmla="*/ 51192 h 961204"/>
                  <a:gd name="connsiteX5" fmla="*/ 1630175 w 2548890"/>
                  <a:gd name="connsiteY5" fmla="*/ 958855 h 961204"/>
                  <a:gd name="connsiteX6" fmla="*/ 1954530 w 2548890"/>
                  <a:gd name="connsiteY6" fmla="*/ 147098 h 961204"/>
                  <a:gd name="connsiteX7" fmla="*/ 2274570 w 2548890"/>
                  <a:gd name="connsiteY7" fmla="*/ 627158 h 961204"/>
                  <a:gd name="connsiteX8" fmla="*/ 2548890 w 2548890"/>
                  <a:gd name="connsiteY8" fmla="*/ 215678 h 961204"/>
                  <a:gd name="connsiteX0" fmla="*/ 0 w 2363588"/>
                  <a:gd name="connsiteY0" fmla="*/ 197965 h 961204"/>
                  <a:gd name="connsiteX1" fmla="*/ 115057 w 2363588"/>
                  <a:gd name="connsiteY1" fmla="*/ 39762 h 961204"/>
                  <a:gd name="connsiteX2" fmla="*/ 587472 w 2363588"/>
                  <a:gd name="connsiteY2" fmla="*/ 961202 h 961204"/>
                  <a:gd name="connsiteX3" fmla="*/ 1034983 w 2363588"/>
                  <a:gd name="connsiteY3" fmla="*/ 51192 h 961204"/>
                  <a:gd name="connsiteX4" fmla="*/ 1444873 w 2363588"/>
                  <a:gd name="connsiteY4" fmla="*/ 958855 h 961204"/>
                  <a:gd name="connsiteX5" fmla="*/ 1769228 w 2363588"/>
                  <a:gd name="connsiteY5" fmla="*/ 147098 h 961204"/>
                  <a:gd name="connsiteX6" fmla="*/ 2089268 w 2363588"/>
                  <a:gd name="connsiteY6" fmla="*/ 627158 h 961204"/>
                  <a:gd name="connsiteX7" fmla="*/ 2363588 w 2363588"/>
                  <a:gd name="connsiteY7" fmla="*/ 215678 h 961204"/>
                  <a:gd name="connsiteX0" fmla="*/ 0 w 2363588"/>
                  <a:gd name="connsiteY0" fmla="*/ 197965 h 961204"/>
                  <a:gd name="connsiteX1" fmla="*/ 115057 w 2363588"/>
                  <a:gd name="connsiteY1" fmla="*/ 39762 h 961204"/>
                  <a:gd name="connsiteX2" fmla="*/ 587472 w 2363588"/>
                  <a:gd name="connsiteY2" fmla="*/ 961202 h 961204"/>
                  <a:gd name="connsiteX3" fmla="*/ 1034983 w 2363588"/>
                  <a:gd name="connsiteY3" fmla="*/ 51192 h 961204"/>
                  <a:gd name="connsiteX4" fmla="*/ 1444873 w 2363588"/>
                  <a:gd name="connsiteY4" fmla="*/ 958855 h 961204"/>
                  <a:gd name="connsiteX5" fmla="*/ 1769228 w 2363588"/>
                  <a:gd name="connsiteY5" fmla="*/ 147098 h 961204"/>
                  <a:gd name="connsiteX6" fmla="*/ 2089268 w 2363588"/>
                  <a:gd name="connsiteY6" fmla="*/ 627158 h 961204"/>
                  <a:gd name="connsiteX7" fmla="*/ 2363588 w 2363588"/>
                  <a:gd name="connsiteY7" fmla="*/ 215678 h 961204"/>
                  <a:gd name="connsiteX0" fmla="*/ 0 w 2363588"/>
                  <a:gd name="connsiteY0" fmla="*/ 200154 h 963393"/>
                  <a:gd name="connsiteX1" fmla="*/ 115057 w 2363588"/>
                  <a:gd name="connsiteY1" fmla="*/ 41951 h 963393"/>
                  <a:gd name="connsiteX2" fmla="*/ 587472 w 2363588"/>
                  <a:gd name="connsiteY2" fmla="*/ 963391 h 963393"/>
                  <a:gd name="connsiteX3" fmla="*/ 1034983 w 2363588"/>
                  <a:gd name="connsiteY3" fmla="*/ 53381 h 963393"/>
                  <a:gd name="connsiteX4" fmla="*/ 1444873 w 2363588"/>
                  <a:gd name="connsiteY4" fmla="*/ 961044 h 963393"/>
                  <a:gd name="connsiteX5" fmla="*/ 1769228 w 2363588"/>
                  <a:gd name="connsiteY5" fmla="*/ 149287 h 963393"/>
                  <a:gd name="connsiteX6" fmla="*/ 2089268 w 2363588"/>
                  <a:gd name="connsiteY6" fmla="*/ 629347 h 963393"/>
                  <a:gd name="connsiteX7" fmla="*/ 2363588 w 2363588"/>
                  <a:gd name="connsiteY7" fmla="*/ 217867 h 963393"/>
                  <a:gd name="connsiteX0" fmla="*/ 0 w 2363588"/>
                  <a:gd name="connsiteY0" fmla="*/ 158301 h 921540"/>
                  <a:gd name="connsiteX1" fmla="*/ 115057 w 2363588"/>
                  <a:gd name="connsiteY1" fmla="*/ 98 h 921540"/>
                  <a:gd name="connsiteX2" fmla="*/ 587472 w 2363588"/>
                  <a:gd name="connsiteY2" fmla="*/ 921538 h 921540"/>
                  <a:gd name="connsiteX3" fmla="*/ 1034983 w 2363588"/>
                  <a:gd name="connsiteY3" fmla="*/ 11528 h 921540"/>
                  <a:gd name="connsiteX4" fmla="*/ 1444873 w 2363588"/>
                  <a:gd name="connsiteY4" fmla="*/ 919191 h 921540"/>
                  <a:gd name="connsiteX5" fmla="*/ 1769228 w 2363588"/>
                  <a:gd name="connsiteY5" fmla="*/ 107434 h 921540"/>
                  <a:gd name="connsiteX6" fmla="*/ 2089268 w 2363588"/>
                  <a:gd name="connsiteY6" fmla="*/ 587494 h 921540"/>
                  <a:gd name="connsiteX7" fmla="*/ 2363588 w 2363588"/>
                  <a:gd name="connsiteY7" fmla="*/ 176014 h 921540"/>
                  <a:gd name="connsiteX0" fmla="*/ 0 w 2714814"/>
                  <a:gd name="connsiteY0" fmla="*/ 930298 h 930298"/>
                  <a:gd name="connsiteX1" fmla="*/ 466283 w 2714814"/>
                  <a:gd name="connsiteY1" fmla="*/ 2 h 930298"/>
                  <a:gd name="connsiteX2" fmla="*/ 938698 w 2714814"/>
                  <a:gd name="connsiteY2" fmla="*/ 921442 h 930298"/>
                  <a:gd name="connsiteX3" fmla="*/ 1386209 w 2714814"/>
                  <a:gd name="connsiteY3" fmla="*/ 11432 h 930298"/>
                  <a:gd name="connsiteX4" fmla="*/ 1796099 w 2714814"/>
                  <a:gd name="connsiteY4" fmla="*/ 919095 h 930298"/>
                  <a:gd name="connsiteX5" fmla="*/ 2120454 w 2714814"/>
                  <a:gd name="connsiteY5" fmla="*/ 107338 h 930298"/>
                  <a:gd name="connsiteX6" fmla="*/ 2440494 w 2714814"/>
                  <a:gd name="connsiteY6" fmla="*/ 587398 h 930298"/>
                  <a:gd name="connsiteX7" fmla="*/ 2714814 w 2714814"/>
                  <a:gd name="connsiteY7" fmla="*/ 175918 h 930298"/>
                  <a:gd name="connsiteX0" fmla="*/ 0 w 2639119"/>
                  <a:gd name="connsiteY0" fmla="*/ 851702 h 921572"/>
                  <a:gd name="connsiteX1" fmla="*/ 390588 w 2639119"/>
                  <a:gd name="connsiteY1" fmla="*/ 130 h 921572"/>
                  <a:gd name="connsiteX2" fmla="*/ 863003 w 2639119"/>
                  <a:gd name="connsiteY2" fmla="*/ 921570 h 921572"/>
                  <a:gd name="connsiteX3" fmla="*/ 1310514 w 2639119"/>
                  <a:gd name="connsiteY3" fmla="*/ 11560 h 921572"/>
                  <a:gd name="connsiteX4" fmla="*/ 1720404 w 2639119"/>
                  <a:gd name="connsiteY4" fmla="*/ 919223 h 921572"/>
                  <a:gd name="connsiteX5" fmla="*/ 2044759 w 2639119"/>
                  <a:gd name="connsiteY5" fmla="*/ 107466 h 921572"/>
                  <a:gd name="connsiteX6" fmla="*/ 2364799 w 2639119"/>
                  <a:gd name="connsiteY6" fmla="*/ 587526 h 921572"/>
                  <a:gd name="connsiteX7" fmla="*/ 2639119 w 2639119"/>
                  <a:gd name="connsiteY7" fmla="*/ 176046 h 921572"/>
                  <a:gd name="connsiteX0" fmla="*/ 0 w 2639119"/>
                  <a:gd name="connsiteY0" fmla="*/ 851582 h 921452"/>
                  <a:gd name="connsiteX1" fmla="*/ 390588 w 2639119"/>
                  <a:gd name="connsiteY1" fmla="*/ 10 h 921452"/>
                  <a:gd name="connsiteX2" fmla="*/ 863003 w 2639119"/>
                  <a:gd name="connsiteY2" fmla="*/ 921450 h 921452"/>
                  <a:gd name="connsiteX3" fmla="*/ 1310514 w 2639119"/>
                  <a:gd name="connsiteY3" fmla="*/ 11440 h 921452"/>
                  <a:gd name="connsiteX4" fmla="*/ 1720404 w 2639119"/>
                  <a:gd name="connsiteY4" fmla="*/ 919103 h 921452"/>
                  <a:gd name="connsiteX5" fmla="*/ 2044759 w 2639119"/>
                  <a:gd name="connsiteY5" fmla="*/ 107346 h 921452"/>
                  <a:gd name="connsiteX6" fmla="*/ 2364799 w 2639119"/>
                  <a:gd name="connsiteY6" fmla="*/ 587406 h 921452"/>
                  <a:gd name="connsiteX7" fmla="*/ 2639119 w 2639119"/>
                  <a:gd name="connsiteY7" fmla="*/ 175926 h 921452"/>
                  <a:gd name="connsiteX0" fmla="*/ 0 w 2639119"/>
                  <a:gd name="connsiteY0" fmla="*/ 851582 h 925401"/>
                  <a:gd name="connsiteX1" fmla="*/ 390588 w 2639119"/>
                  <a:gd name="connsiteY1" fmla="*/ 10 h 925401"/>
                  <a:gd name="connsiteX2" fmla="*/ 863003 w 2639119"/>
                  <a:gd name="connsiteY2" fmla="*/ 921450 h 925401"/>
                  <a:gd name="connsiteX3" fmla="*/ 1310514 w 2639119"/>
                  <a:gd name="connsiteY3" fmla="*/ 11440 h 925401"/>
                  <a:gd name="connsiteX4" fmla="*/ 1759766 w 2639119"/>
                  <a:gd name="connsiteY4" fmla="*/ 925158 h 925401"/>
                  <a:gd name="connsiteX5" fmla="*/ 2044759 w 2639119"/>
                  <a:gd name="connsiteY5" fmla="*/ 107346 h 925401"/>
                  <a:gd name="connsiteX6" fmla="*/ 2364799 w 2639119"/>
                  <a:gd name="connsiteY6" fmla="*/ 587406 h 925401"/>
                  <a:gd name="connsiteX7" fmla="*/ 2639119 w 2639119"/>
                  <a:gd name="connsiteY7" fmla="*/ 175926 h 925401"/>
                  <a:gd name="connsiteX0" fmla="*/ 0 w 2639119"/>
                  <a:gd name="connsiteY0" fmla="*/ 851582 h 925161"/>
                  <a:gd name="connsiteX1" fmla="*/ 390588 w 2639119"/>
                  <a:gd name="connsiteY1" fmla="*/ 10 h 925161"/>
                  <a:gd name="connsiteX2" fmla="*/ 863003 w 2639119"/>
                  <a:gd name="connsiteY2" fmla="*/ 921450 h 925161"/>
                  <a:gd name="connsiteX3" fmla="*/ 1310514 w 2639119"/>
                  <a:gd name="connsiteY3" fmla="*/ 11440 h 925161"/>
                  <a:gd name="connsiteX4" fmla="*/ 1759766 w 2639119"/>
                  <a:gd name="connsiteY4" fmla="*/ 925158 h 925161"/>
                  <a:gd name="connsiteX5" fmla="*/ 2044759 w 2639119"/>
                  <a:gd name="connsiteY5" fmla="*/ 107346 h 925161"/>
                  <a:gd name="connsiteX6" fmla="*/ 2364799 w 2639119"/>
                  <a:gd name="connsiteY6" fmla="*/ 587406 h 925161"/>
                  <a:gd name="connsiteX7" fmla="*/ 2639119 w 2639119"/>
                  <a:gd name="connsiteY7" fmla="*/ 175926 h 925161"/>
                  <a:gd name="connsiteX0" fmla="*/ 0 w 2639119"/>
                  <a:gd name="connsiteY0" fmla="*/ 851582 h 925158"/>
                  <a:gd name="connsiteX1" fmla="*/ 390588 w 2639119"/>
                  <a:gd name="connsiteY1" fmla="*/ 10 h 925158"/>
                  <a:gd name="connsiteX2" fmla="*/ 863003 w 2639119"/>
                  <a:gd name="connsiteY2" fmla="*/ 921450 h 925158"/>
                  <a:gd name="connsiteX3" fmla="*/ 1310514 w 2639119"/>
                  <a:gd name="connsiteY3" fmla="*/ 11440 h 925158"/>
                  <a:gd name="connsiteX4" fmla="*/ 1759766 w 2639119"/>
                  <a:gd name="connsiteY4" fmla="*/ 925158 h 925158"/>
                  <a:gd name="connsiteX5" fmla="*/ 2211289 w 2639119"/>
                  <a:gd name="connsiteY5" fmla="*/ 10456 h 925158"/>
                  <a:gd name="connsiteX6" fmla="*/ 2364799 w 2639119"/>
                  <a:gd name="connsiteY6" fmla="*/ 587406 h 925158"/>
                  <a:gd name="connsiteX7" fmla="*/ 2639119 w 2639119"/>
                  <a:gd name="connsiteY7" fmla="*/ 175926 h 925158"/>
                  <a:gd name="connsiteX0" fmla="*/ 0 w 2695410"/>
                  <a:gd name="connsiteY0" fmla="*/ 851582 h 925158"/>
                  <a:gd name="connsiteX1" fmla="*/ 390588 w 2695410"/>
                  <a:gd name="connsiteY1" fmla="*/ 10 h 925158"/>
                  <a:gd name="connsiteX2" fmla="*/ 863003 w 2695410"/>
                  <a:gd name="connsiteY2" fmla="*/ 921450 h 925158"/>
                  <a:gd name="connsiteX3" fmla="*/ 1310514 w 2695410"/>
                  <a:gd name="connsiteY3" fmla="*/ 11440 h 925158"/>
                  <a:gd name="connsiteX4" fmla="*/ 1759766 w 2695410"/>
                  <a:gd name="connsiteY4" fmla="*/ 925158 h 925158"/>
                  <a:gd name="connsiteX5" fmla="*/ 2211289 w 2695410"/>
                  <a:gd name="connsiteY5" fmla="*/ 10456 h 925158"/>
                  <a:gd name="connsiteX6" fmla="*/ 2679692 w 2695410"/>
                  <a:gd name="connsiteY6" fmla="*/ 911382 h 925158"/>
                  <a:gd name="connsiteX7" fmla="*/ 2639119 w 2695410"/>
                  <a:gd name="connsiteY7" fmla="*/ 175926 h 925158"/>
                  <a:gd name="connsiteX0" fmla="*/ 0 w 3123570"/>
                  <a:gd name="connsiteY0" fmla="*/ 851582 h 925158"/>
                  <a:gd name="connsiteX1" fmla="*/ 390588 w 3123570"/>
                  <a:gd name="connsiteY1" fmla="*/ 10 h 925158"/>
                  <a:gd name="connsiteX2" fmla="*/ 863003 w 3123570"/>
                  <a:gd name="connsiteY2" fmla="*/ 921450 h 925158"/>
                  <a:gd name="connsiteX3" fmla="*/ 1310514 w 3123570"/>
                  <a:gd name="connsiteY3" fmla="*/ 11440 h 925158"/>
                  <a:gd name="connsiteX4" fmla="*/ 1759766 w 3123570"/>
                  <a:gd name="connsiteY4" fmla="*/ 925158 h 925158"/>
                  <a:gd name="connsiteX5" fmla="*/ 2211289 w 3123570"/>
                  <a:gd name="connsiteY5" fmla="*/ 10456 h 925158"/>
                  <a:gd name="connsiteX6" fmla="*/ 2679692 w 3123570"/>
                  <a:gd name="connsiteY6" fmla="*/ 911382 h 925158"/>
                  <a:gd name="connsiteX7" fmla="*/ 3123570 w 3123570"/>
                  <a:gd name="connsiteY7" fmla="*/ 9396 h 925158"/>
                  <a:gd name="connsiteX0" fmla="*/ 0 w 3041819"/>
                  <a:gd name="connsiteY0" fmla="*/ 851582 h 925158"/>
                  <a:gd name="connsiteX1" fmla="*/ 390588 w 3041819"/>
                  <a:gd name="connsiteY1" fmla="*/ 10 h 925158"/>
                  <a:gd name="connsiteX2" fmla="*/ 863003 w 3041819"/>
                  <a:gd name="connsiteY2" fmla="*/ 921450 h 925158"/>
                  <a:gd name="connsiteX3" fmla="*/ 1310514 w 3041819"/>
                  <a:gd name="connsiteY3" fmla="*/ 11440 h 925158"/>
                  <a:gd name="connsiteX4" fmla="*/ 1759766 w 3041819"/>
                  <a:gd name="connsiteY4" fmla="*/ 925158 h 925158"/>
                  <a:gd name="connsiteX5" fmla="*/ 2211289 w 3041819"/>
                  <a:gd name="connsiteY5" fmla="*/ 10456 h 925158"/>
                  <a:gd name="connsiteX6" fmla="*/ 2679692 w 3041819"/>
                  <a:gd name="connsiteY6" fmla="*/ 911382 h 925158"/>
                  <a:gd name="connsiteX7" fmla="*/ 3041819 w 3041819"/>
                  <a:gd name="connsiteY7" fmla="*/ 121425 h 925158"/>
                  <a:gd name="connsiteX0" fmla="*/ 0 w 3041819"/>
                  <a:gd name="connsiteY0" fmla="*/ 851582 h 925158"/>
                  <a:gd name="connsiteX1" fmla="*/ 390588 w 3041819"/>
                  <a:gd name="connsiteY1" fmla="*/ 10 h 925158"/>
                  <a:gd name="connsiteX2" fmla="*/ 863003 w 3041819"/>
                  <a:gd name="connsiteY2" fmla="*/ 921450 h 925158"/>
                  <a:gd name="connsiteX3" fmla="*/ 1310514 w 3041819"/>
                  <a:gd name="connsiteY3" fmla="*/ 11440 h 925158"/>
                  <a:gd name="connsiteX4" fmla="*/ 1759766 w 3041819"/>
                  <a:gd name="connsiteY4" fmla="*/ 925158 h 925158"/>
                  <a:gd name="connsiteX5" fmla="*/ 2211289 w 3041819"/>
                  <a:gd name="connsiteY5" fmla="*/ 10456 h 925158"/>
                  <a:gd name="connsiteX6" fmla="*/ 2679692 w 3041819"/>
                  <a:gd name="connsiteY6" fmla="*/ 911382 h 925158"/>
                  <a:gd name="connsiteX7" fmla="*/ 3041819 w 3041819"/>
                  <a:gd name="connsiteY7" fmla="*/ 121425 h 925158"/>
                  <a:gd name="connsiteX0" fmla="*/ 0 w 3041819"/>
                  <a:gd name="connsiteY0" fmla="*/ 851582 h 926521"/>
                  <a:gd name="connsiteX1" fmla="*/ 390588 w 3041819"/>
                  <a:gd name="connsiteY1" fmla="*/ 10 h 926521"/>
                  <a:gd name="connsiteX2" fmla="*/ 863003 w 3041819"/>
                  <a:gd name="connsiteY2" fmla="*/ 921450 h 926521"/>
                  <a:gd name="connsiteX3" fmla="*/ 1310514 w 3041819"/>
                  <a:gd name="connsiteY3" fmla="*/ 11440 h 926521"/>
                  <a:gd name="connsiteX4" fmla="*/ 1759766 w 3041819"/>
                  <a:gd name="connsiteY4" fmla="*/ 925158 h 926521"/>
                  <a:gd name="connsiteX5" fmla="*/ 2211289 w 3041819"/>
                  <a:gd name="connsiteY5" fmla="*/ 10456 h 926521"/>
                  <a:gd name="connsiteX6" fmla="*/ 2679692 w 3041819"/>
                  <a:gd name="connsiteY6" fmla="*/ 926521 h 926521"/>
                  <a:gd name="connsiteX7" fmla="*/ 3041819 w 3041819"/>
                  <a:gd name="connsiteY7" fmla="*/ 121425 h 926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41819" h="926521">
                    <a:moveTo>
                      <a:pt x="0" y="851582"/>
                    </a:moveTo>
                    <a:cubicBezTo>
                      <a:pt x="31894" y="760281"/>
                      <a:pt x="249782" y="3504"/>
                      <a:pt x="390588" y="10"/>
                    </a:cubicBezTo>
                    <a:cubicBezTo>
                      <a:pt x="531394" y="-3484"/>
                      <a:pt x="709682" y="919545"/>
                      <a:pt x="863003" y="921450"/>
                    </a:cubicBezTo>
                    <a:cubicBezTo>
                      <a:pt x="1016324" y="923355"/>
                      <a:pt x="1161054" y="10822"/>
                      <a:pt x="1310514" y="11440"/>
                    </a:cubicBezTo>
                    <a:cubicBezTo>
                      <a:pt x="1459974" y="12058"/>
                      <a:pt x="1609637" y="925322"/>
                      <a:pt x="1759766" y="925158"/>
                    </a:cubicBezTo>
                    <a:cubicBezTo>
                      <a:pt x="1909895" y="924994"/>
                      <a:pt x="2057968" y="10229"/>
                      <a:pt x="2211289" y="10456"/>
                    </a:cubicBezTo>
                    <a:cubicBezTo>
                      <a:pt x="2364610" y="10683"/>
                      <a:pt x="2535215" y="926193"/>
                      <a:pt x="2679692" y="926521"/>
                    </a:cubicBezTo>
                    <a:cubicBezTo>
                      <a:pt x="2824169" y="926849"/>
                      <a:pt x="2954189" y="332880"/>
                      <a:pt x="3041819" y="121425"/>
                    </a:cubicBezTo>
                  </a:path>
                </a:pathLst>
              </a:custGeom>
              <a:noFill/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hteck 38"/>
              <p:cNvSpPr/>
              <p:nvPr/>
            </p:nvSpPr>
            <p:spPr>
              <a:xfrm>
                <a:off x="1155202" y="4855418"/>
                <a:ext cx="422367" cy="5964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hteck 39"/>
              <p:cNvSpPr/>
              <p:nvPr/>
            </p:nvSpPr>
            <p:spPr>
              <a:xfrm>
                <a:off x="5893239" y="4605533"/>
                <a:ext cx="1079061" cy="115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uppieren 40"/>
            <p:cNvGrpSpPr/>
            <p:nvPr/>
          </p:nvGrpSpPr>
          <p:grpSpPr>
            <a:xfrm>
              <a:off x="2669514" y="3524935"/>
              <a:ext cx="510324" cy="695196"/>
              <a:chOff x="5684371" y="4564004"/>
              <a:chExt cx="593725" cy="808810"/>
            </a:xfrm>
          </p:grpSpPr>
          <p:sp>
            <p:nvSpPr>
              <p:cNvPr id="42" name="Ellipse 41"/>
              <p:cNvSpPr>
                <a:spLocks noChangeAspect="1"/>
              </p:cNvSpPr>
              <p:nvPr/>
            </p:nvSpPr>
            <p:spPr>
              <a:xfrm>
                <a:off x="5822180" y="4612486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ihandform 42"/>
              <p:cNvSpPr/>
              <p:nvPr/>
            </p:nvSpPr>
            <p:spPr>
              <a:xfrm>
                <a:off x="5684371" y="4652022"/>
                <a:ext cx="593725" cy="720792"/>
              </a:xfrm>
              <a:custGeom>
                <a:avLst/>
                <a:gdLst>
                  <a:gd name="connsiteX0" fmla="*/ 0 w 593725"/>
                  <a:gd name="connsiteY0" fmla="*/ 0 h 705015"/>
                  <a:gd name="connsiteX1" fmla="*/ 34925 w 593725"/>
                  <a:gd name="connsiteY1" fmla="*/ 327025 h 705015"/>
                  <a:gd name="connsiteX2" fmla="*/ 139700 w 593725"/>
                  <a:gd name="connsiteY2" fmla="*/ 593725 h 705015"/>
                  <a:gd name="connsiteX3" fmla="*/ 269875 w 593725"/>
                  <a:gd name="connsiteY3" fmla="*/ 704850 h 705015"/>
                  <a:gd name="connsiteX4" fmla="*/ 441325 w 593725"/>
                  <a:gd name="connsiteY4" fmla="*/ 612775 h 705015"/>
                  <a:gd name="connsiteX5" fmla="*/ 536575 w 593725"/>
                  <a:gd name="connsiteY5" fmla="*/ 390525 h 705015"/>
                  <a:gd name="connsiteX6" fmla="*/ 593725 w 593725"/>
                  <a:gd name="connsiteY6" fmla="*/ 12700 h 705015"/>
                  <a:gd name="connsiteX0" fmla="*/ 0 w 593725"/>
                  <a:gd name="connsiteY0" fmla="*/ 0 h 705015"/>
                  <a:gd name="connsiteX1" fmla="*/ 34925 w 593725"/>
                  <a:gd name="connsiteY1" fmla="*/ 327025 h 705015"/>
                  <a:gd name="connsiteX2" fmla="*/ 139700 w 593725"/>
                  <a:gd name="connsiteY2" fmla="*/ 593725 h 705015"/>
                  <a:gd name="connsiteX3" fmla="*/ 298450 w 593725"/>
                  <a:gd name="connsiteY3" fmla="*/ 704850 h 705015"/>
                  <a:gd name="connsiteX4" fmla="*/ 441325 w 593725"/>
                  <a:gd name="connsiteY4" fmla="*/ 612775 h 705015"/>
                  <a:gd name="connsiteX5" fmla="*/ 536575 w 593725"/>
                  <a:gd name="connsiteY5" fmla="*/ 390525 h 705015"/>
                  <a:gd name="connsiteX6" fmla="*/ 593725 w 593725"/>
                  <a:gd name="connsiteY6" fmla="*/ 12700 h 705015"/>
                  <a:gd name="connsiteX0" fmla="*/ 0 w 593725"/>
                  <a:gd name="connsiteY0" fmla="*/ 0 h 704917"/>
                  <a:gd name="connsiteX1" fmla="*/ 34925 w 593725"/>
                  <a:gd name="connsiteY1" fmla="*/ 327025 h 704917"/>
                  <a:gd name="connsiteX2" fmla="*/ 139700 w 593725"/>
                  <a:gd name="connsiteY2" fmla="*/ 593725 h 704917"/>
                  <a:gd name="connsiteX3" fmla="*/ 298450 w 593725"/>
                  <a:gd name="connsiteY3" fmla="*/ 704850 h 704917"/>
                  <a:gd name="connsiteX4" fmla="*/ 447675 w 593725"/>
                  <a:gd name="connsiteY4" fmla="*/ 606425 h 704917"/>
                  <a:gd name="connsiteX5" fmla="*/ 536575 w 593725"/>
                  <a:gd name="connsiteY5" fmla="*/ 390525 h 704917"/>
                  <a:gd name="connsiteX6" fmla="*/ 593725 w 593725"/>
                  <a:gd name="connsiteY6" fmla="*/ 12700 h 704917"/>
                  <a:gd name="connsiteX0" fmla="*/ 0 w 593725"/>
                  <a:gd name="connsiteY0" fmla="*/ 15875 h 720792"/>
                  <a:gd name="connsiteX1" fmla="*/ 34925 w 593725"/>
                  <a:gd name="connsiteY1" fmla="*/ 342900 h 720792"/>
                  <a:gd name="connsiteX2" fmla="*/ 139700 w 593725"/>
                  <a:gd name="connsiteY2" fmla="*/ 609600 h 720792"/>
                  <a:gd name="connsiteX3" fmla="*/ 298450 w 593725"/>
                  <a:gd name="connsiteY3" fmla="*/ 720725 h 720792"/>
                  <a:gd name="connsiteX4" fmla="*/ 447675 w 593725"/>
                  <a:gd name="connsiteY4" fmla="*/ 622300 h 720792"/>
                  <a:gd name="connsiteX5" fmla="*/ 536575 w 593725"/>
                  <a:gd name="connsiteY5" fmla="*/ 406400 h 720792"/>
                  <a:gd name="connsiteX6" fmla="*/ 593725 w 593725"/>
                  <a:gd name="connsiteY6" fmla="*/ 0 h 720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3725" h="720792">
                    <a:moveTo>
                      <a:pt x="0" y="15875"/>
                    </a:moveTo>
                    <a:cubicBezTo>
                      <a:pt x="5821" y="129910"/>
                      <a:pt x="11642" y="243946"/>
                      <a:pt x="34925" y="342900"/>
                    </a:cubicBezTo>
                    <a:cubicBezTo>
                      <a:pt x="58208" y="441854"/>
                      <a:pt x="95779" y="546629"/>
                      <a:pt x="139700" y="609600"/>
                    </a:cubicBezTo>
                    <a:cubicBezTo>
                      <a:pt x="183621" y="672571"/>
                      <a:pt x="247121" y="718608"/>
                      <a:pt x="298450" y="720725"/>
                    </a:cubicBezTo>
                    <a:cubicBezTo>
                      <a:pt x="349779" y="722842"/>
                      <a:pt x="407988" y="674688"/>
                      <a:pt x="447675" y="622300"/>
                    </a:cubicBezTo>
                    <a:cubicBezTo>
                      <a:pt x="487363" y="569913"/>
                      <a:pt x="512233" y="510117"/>
                      <a:pt x="536575" y="406400"/>
                    </a:cubicBezTo>
                    <a:cubicBezTo>
                      <a:pt x="560917" y="302683"/>
                      <a:pt x="577850" y="138906"/>
                      <a:pt x="593725" y="0"/>
                    </a:cubicBezTo>
                  </a:path>
                </a:pathLst>
              </a:custGeom>
              <a:noFill/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Gerader Verbinder 43"/>
              <p:cNvCxnSpPr/>
              <p:nvPr/>
            </p:nvCxnSpPr>
            <p:spPr>
              <a:xfrm flipV="1">
                <a:off x="5819307" y="4733046"/>
                <a:ext cx="340130" cy="0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4"/>
              <p:cNvCxnSpPr/>
              <p:nvPr/>
            </p:nvCxnSpPr>
            <p:spPr>
              <a:xfrm flipV="1">
                <a:off x="5819307" y="5117221"/>
                <a:ext cx="340130" cy="0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Ellipse 45"/>
              <p:cNvSpPr>
                <a:spLocks noChangeAspect="1"/>
              </p:cNvSpPr>
              <p:nvPr/>
            </p:nvSpPr>
            <p:spPr>
              <a:xfrm>
                <a:off x="5904808" y="4701783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Ellipse 46"/>
              <p:cNvSpPr>
                <a:spLocks noChangeAspect="1"/>
              </p:cNvSpPr>
              <p:nvPr/>
            </p:nvSpPr>
            <p:spPr>
              <a:xfrm>
                <a:off x="6011661" y="4589485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Ellipse 47"/>
              <p:cNvSpPr>
                <a:spLocks noChangeAspect="1"/>
              </p:cNvSpPr>
              <p:nvPr/>
            </p:nvSpPr>
            <p:spPr>
              <a:xfrm>
                <a:off x="5775913" y="4735985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Ellipse 48"/>
              <p:cNvSpPr>
                <a:spLocks noChangeAspect="1"/>
              </p:cNvSpPr>
              <p:nvPr/>
            </p:nvSpPr>
            <p:spPr>
              <a:xfrm>
                <a:off x="6039107" y="4764310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Ellipse 49"/>
              <p:cNvSpPr>
                <a:spLocks noChangeAspect="1"/>
              </p:cNvSpPr>
              <p:nvPr/>
            </p:nvSpPr>
            <p:spPr>
              <a:xfrm>
                <a:off x="5900257" y="4564004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Ellipse 50"/>
              <p:cNvSpPr>
                <a:spLocks noChangeAspect="1"/>
              </p:cNvSpPr>
              <p:nvPr/>
            </p:nvSpPr>
            <p:spPr>
              <a:xfrm>
                <a:off x="6014902" y="4674930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Ellipse 51"/>
              <p:cNvSpPr>
                <a:spLocks noChangeAspect="1"/>
              </p:cNvSpPr>
              <p:nvPr/>
            </p:nvSpPr>
            <p:spPr>
              <a:xfrm>
                <a:off x="6099366" y="4622961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Ellipse 52"/>
              <p:cNvSpPr>
                <a:spLocks noChangeAspect="1"/>
              </p:cNvSpPr>
              <p:nvPr/>
            </p:nvSpPr>
            <p:spPr>
              <a:xfrm>
                <a:off x="5849155" y="5098121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Ellipse 53"/>
              <p:cNvSpPr>
                <a:spLocks noChangeAspect="1"/>
              </p:cNvSpPr>
              <p:nvPr/>
            </p:nvSpPr>
            <p:spPr>
              <a:xfrm>
                <a:off x="5957549" y="5035519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Ellipse 54"/>
              <p:cNvSpPr>
                <a:spLocks noChangeAspect="1"/>
              </p:cNvSpPr>
              <p:nvPr/>
            </p:nvSpPr>
            <p:spPr>
              <a:xfrm>
                <a:off x="6029982" y="5126726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uppieren 55"/>
            <p:cNvGrpSpPr/>
            <p:nvPr/>
          </p:nvGrpSpPr>
          <p:grpSpPr>
            <a:xfrm>
              <a:off x="2168665" y="3745675"/>
              <a:ext cx="3745543" cy="503937"/>
              <a:chOff x="2168665" y="3745675"/>
              <a:chExt cx="3745543" cy="503937"/>
            </a:xfrm>
          </p:grpSpPr>
          <p:grpSp>
            <p:nvGrpSpPr>
              <p:cNvPr id="57" name="Gruppieren 56"/>
              <p:cNvGrpSpPr/>
              <p:nvPr/>
            </p:nvGrpSpPr>
            <p:grpSpPr>
              <a:xfrm>
                <a:off x="2168665" y="3745675"/>
                <a:ext cx="3745543" cy="432675"/>
                <a:chOff x="2359786" y="3647138"/>
                <a:chExt cx="2952014" cy="572587"/>
              </a:xfrm>
            </p:grpSpPr>
            <p:cxnSp>
              <p:nvCxnSpPr>
                <p:cNvPr id="59" name="Gerader Verbinder 58"/>
                <p:cNvCxnSpPr/>
                <p:nvPr/>
              </p:nvCxnSpPr>
              <p:spPr>
                <a:xfrm>
                  <a:off x="2359789" y="4219725"/>
                  <a:ext cx="276036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Gerader Verbinder 59"/>
                <p:cNvCxnSpPr/>
                <p:nvPr/>
              </p:nvCxnSpPr>
              <p:spPr>
                <a:xfrm>
                  <a:off x="2359786" y="3654405"/>
                  <a:ext cx="276036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Gerader Verbinder 60"/>
                <p:cNvCxnSpPr/>
                <p:nvPr/>
              </p:nvCxnSpPr>
              <p:spPr>
                <a:xfrm>
                  <a:off x="3260416" y="4212458"/>
                  <a:ext cx="276036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Gerader Verbinder 61"/>
                <p:cNvCxnSpPr/>
                <p:nvPr/>
              </p:nvCxnSpPr>
              <p:spPr>
                <a:xfrm>
                  <a:off x="3260416" y="3647138"/>
                  <a:ext cx="276036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Gerader Verbinder 62"/>
                <p:cNvCxnSpPr/>
                <p:nvPr/>
              </p:nvCxnSpPr>
              <p:spPr>
                <a:xfrm>
                  <a:off x="4128845" y="4219725"/>
                  <a:ext cx="276036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Gerader Verbinder 63"/>
                <p:cNvCxnSpPr/>
                <p:nvPr/>
              </p:nvCxnSpPr>
              <p:spPr>
                <a:xfrm>
                  <a:off x="4128845" y="3654405"/>
                  <a:ext cx="276036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Gerader Verbinder 64"/>
                <p:cNvCxnSpPr/>
                <p:nvPr/>
              </p:nvCxnSpPr>
              <p:spPr>
                <a:xfrm>
                  <a:off x="5035764" y="4219725"/>
                  <a:ext cx="276036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Gerader Verbinder 65"/>
                <p:cNvCxnSpPr/>
                <p:nvPr/>
              </p:nvCxnSpPr>
              <p:spPr>
                <a:xfrm>
                  <a:off x="5035764" y="3654405"/>
                  <a:ext cx="276036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Ellipse 57"/>
              <p:cNvSpPr>
                <a:spLocks noChangeAspect="1"/>
              </p:cNvSpPr>
              <p:nvPr/>
            </p:nvSpPr>
            <p:spPr>
              <a:xfrm>
                <a:off x="2274728" y="4099315"/>
                <a:ext cx="150297" cy="150297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</p:grpSp>
        <p:grpSp>
          <p:nvGrpSpPr>
            <p:cNvPr id="67" name="Gruppieren 66"/>
            <p:cNvGrpSpPr/>
            <p:nvPr/>
          </p:nvGrpSpPr>
          <p:grpSpPr>
            <a:xfrm>
              <a:off x="3772135" y="3521074"/>
              <a:ext cx="510324" cy="695196"/>
              <a:chOff x="5684371" y="4564004"/>
              <a:chExt cx="593725" cy="808810"/>
            </a:xfrm>
          </p:grpSpPr>
          <p:sp>
            <p:nvSpPr>
              <p:cNvPr id="68" name="Ellipse 67"/>
              <p:cNvSpPr>
                <a:spLocks noChangeAspect="1"/>
              </p:cNvSpPr>
              <p:nvPr/>
            </p:nvSpPr>
            <p:spPr>
              <a:xfrm>
                <a:off x="5822180" y="4612486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ihandform 68"/>
              <p:cNvSpPr/>
              <p:nvPr/>
            </p:nvSpPr>
            <p:spPr>
              <a:xfrm>
                <a:off x="5684371" y="4652022"/>
                <a:ext cx="593725" cy="720792"/>
              </a:xfrm>
              <a:custGeom>
                <a:avLst/>
                <a:gdLst>
                  <a:gd name="connsiteX0" fmla="*/ 0 w 593725"/>
                  <a:gd name="connsiteY0" fmla="*/ 0 h 705015"/>
                  <a:gd name="connsiteX1" fmla="*/ 34925 w 593725"/>
                  <a:gd name="connsiteY1" fmla="*/ 327025 h 705015"/>
                  <a:gd name="connsiteX2" fmla="*/ 139700 w 593725"/>
                  <a:gd name="connsiteY2" fmla="*/ 593725 h 705015"/>
                  <a:gd name="connsiteX3" fmla="*/ 269875 w 593725"/>
                  <a:gd name="connsiteY3" fmla="*/ 704850 h 705015"/>
                  <a:gd name="connsiteX4" fmla="*/ 441325 w 593725"/>
                  <a:gd name="connsiteY4" fmla="*/ 612775 h 705015"/>
                  <a:gd name="connsiteX5" fmla="*/ 536575 w 593725"/>
                  <a:gd name="connsiteY5" fmla="*/ 390525 h 705015"/>
                  <a:gd name="connsiteX6" fmla="*/ 593725 w 593725"/>
                  <a:gd name="connsiteY6" fmla="*/ 12700 h 705015"/>
                  <a:gd name="connsiteX0" fmla="*/ 0 w 593725"/>
                  <a:gd name="connsiteY0" fmla="*/ 0 h 705015"/>
                  <a:gd name="connsiteX1" fmla="*/ 34925 w 593725"/>
                  <a:gd name="connsiteY1" fmla="*/ 327025 h 705015"/>
                  <a:gd name="connsiteX2" fmla="*/ 139700 w 593725"/>
                  <a:gd name="connsiteY2" fmla="*/ 593725 h 705015"/>
                  <a:gd name="connsiteX3" fmla="*/ 298450 w 593725"/>
                  <a:gd name="connsiteY3" fmla="*/ 704850 h 705015"/>
                  <a:gd name="connsiteX4" fmla="*/ 441325 w 593725"/>
                  <a:gd name="connsiteY4" fmla="*/ 612775 h 705015"/>
                  <a:gd name="connsiteX5" fmla="*/ 536575 w 593725"/>
                  <a:gd name="connsiteY5" fmla="*/ 390525 h 705015"/>
                  <a:gd name="connsiteX6" fmla="*/ 593725 w 593725"/>
                  <a:gd name="connsiteY6" fmla="*/ 12700 h 705015"/>
                  <a:gd name="connsiteX0" fmla="*/ 0 w 593725"/>
                  <a:gd name="connsiteY0" fmla="*/ 0 h 704917"/>
                  <a:gd name="connsiteX1" fmla="*/ 34925 w 593725"/>
                  <a:gd name="connsiteY1" fmla="*/ 327025 h 704917"/>
                  <a:gd name="connsiteX2" fmla="*/ 139700 w 593725"/>
                  <a:gd name="connsiteY2" fmla="*/ 593725 h 704917"/>
                  <a:gd name="connsiteX3" fmla="*/ 298450 w 593725"/>
                  <a:gd name="connsiteY3" fmla="*/ 704850 h 704917"/>
                  <a:gd name="connsiteX4" fmla="*/ 447675 w 593725"/>
                  <a:gd name="connsiteY4" fmla="*/ 606425 h 704917"/>
                  <a:gd name="connsiteX5" fmla="*/ 536575 w 593725"/>
                  <a:gd name="connsiteY5" fmla="*/ 390525 h 704917"/>
                  <a:gd name="connsiteX6" fmla="*/ 593725 w 593725"/>
                  <a:gd name="connsiteY6" fmla="*/ 12700 h 704917"/>
                  <a:gd name="connsiteX0" fmla="*/ 0 w 593725"/>
                  <a:gd name="connsiteY0" fmla="*/ 15875 h 720792"/>
                  <a:gd name="connsiteX1" fmla="*/ 34925 w 593725"/>
                  <a:gd name="connsiteY1" fmla="*/ 342900 h 720792"/>
                  <a:gd name="connsiteX2" fmla="*/ 139700 w 593725"/>
                  <a:gd name="connsiteY2" fmla="*/ 609600 h 720792"/>
                  <a:gd name="connsiteX3" fmla="*/ 298450 w 593725"/>
                  <a:gd name="connsiteY3" fmla="*/ 720725 h 720792"/>
                  <a:gd name="connsiteX4" fmla="*/ 447675 w 593725"/>
                  <a:gd name="connsiteY4" fmla="*/ 622300 h 720792"/>
                  <a:gd name="connsiteX5" fmla="*/ 536575 w 593725"/>
                  <a:gd name="connsiteY5" fmla="*/ 406400 h 720792"/>
                  <a:gd name="connsiteX6" fmla="*/ 593725 w 593725"/>
                  <a:gd name="connsiteY6" fmla="*/ 0 h 720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3725" h="720792">
                    <a:moveTo>
                      <a:pt x="0" y="15875"/>
                    </a:moveTo>
                    <a:cubicBezTo>
                      <a:pt x="5821" y="129910"/>
                      <a:pt x="11642" y="243946"/>
                      <a:pt x="34925" y="342900"/>
                    </a:cubicBezTo>
                    <a:cubicBezTo>
                      <a:pt x="58208" y="441854"/>
                      <a:pt x="95779" y="546629"/>
                      <a:pt x="139700" y="609600"/>
                    </a:cubicBezTo>
                    <a:cubicBezTo>
                      <a:pt x="183621" y="672571"/>
                      <a:pt x="247121" y="718608"/>
                      <a:pt x="298450" y="720725"/>
                    </a:cubicBezTo>
                    <a:cubicBezTo>
                      <a:pt x="349779" y="722842"/>
                      <a:pt x="407988" y="674688"/>
                      <a:pt x="447675" y="622300"/>
                    </a:cubicBezTo>
                    <a:cubicBezTo>
                      <a:pt x="487363" y="569913"/>
                      <a:pt x="512233" y="510117"/>
                      <a:pt x="536575" y="406400"/>
                    </a:cubicBezTo>
                    <a:cubicBezTo>
                      <a:pt x="560917" y="302683"/>
                      <a:pt x="577850" y="138906"/>
                      <a:pt x="593725" y="0"/>
                    </a:cubicBezTo>
                  </a:path>
                </a:pathLst>
              </a:custGeom>
              <a:noFill/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Gerader Verbinder 69"/>
              <p:cNvCxnSpPr/>
              <p:nvPr/>
            </p:nvCxnSpPr>
            <p:spPr>
              <a:xfrm flipV="1">
                <a:off x="5819307" y="4733046"/>
                <a:ext cx="340130" cy="0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Gerader Verbinder 70"/>
              <p:cNvCxnSpPr/>
              <p:nvPr/>
            </p:nvCxnSpPr>
            <p:spPr>
              <a:xfrm flipV="1">
                <a:off x="5819307" y="5117221"/>
                <a:ext cx="340130" cy="0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Ellipse 71"/>
              <p:cNvSpPr>
                <a:spLocks noChangeAspect="1"/>
              </p:cNvSpPr>
              <p:nvPr/>
            </p:nvSpPr>
            <p:spPr>
              <a:xfrm>
                <a:off x="5904808" y="4701783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Ellipse 72"/>
              <p:cNvSpPr>
                <a:spLocks noChangeAspect="1"/>
              </p:cNvSpPr>
              <p:nvPr/>
            </p:nvSpPr>
            <p:spPr>
              <a:xfrm>
                <a:off x="6011661" y="4589485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Ellipse 73"/>
              <p:cNvSpPr>
                <a:spLocks noChangeAspect="1"/>
              </p:cNvSpPr>
              <p:nvPr/>
            </p:nvSpPr>
            <p:spPr>
              <a:xfrm>
                <a:off x="5775913" y="4735985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Ellipse 74"/>
              <p:cNvSpPr>
                <a:spLocks noChangeAspect="1"/>
              </p:cNvSpPr>
              <p:nvPr/>
            </p:nvSpPr>
            <p:spPr>
              <a:xfrm>
                <a:off x="6039107" y="4764310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Ellipse 75"/>
              <p:cNvSpPr>
                <a:spLocks noChangeAspect="1"/>
              </p:cNvSpPr>
              <p:nvPr/>
            </p:nvSpPr>
            <p:spPr>
              <a:xfrm>
                <a:off x="5900257" y="4564004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Ellipse 76"/>
              <p:cNvSpPr>
                <a:spLocks noChangeAspect="1"/>
              </p:cNvSpPr>
              <p:nvPr/>
            </p:nvSpPr>
            <p:spPr>
              <a:xfrm>
                <a:off x="6014902" y="4674930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Ellipse 77"/>
              <p:cNvSpPr>
                <a:spLocks noChangeAspect="1"/>
              </p:cNvSpPr>
              <p:nvPr/>
            </p:nvSpPr>
            <p:spPr>
              <a:xfrm>
                <a:off x="6099366" y="4622961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Ellipse 78"/>
              <p:cNvSpPr>
                <a:spLocks noChangeAspect="1"/>
              </p:cNvSpPr>
              <p:nvPr/>
            </p:nvSpPr>
            <p:spPr>
              <a:xfrm>
                <a:off x="5849155" y="5098121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Ellipse 79"/>
              <p:cNvSpPr>
                <a:spLocks noChangeAspect="1"/>
              </p:cNvSpPr>
              <p:nvPr/>
            </p:nvSpPr>
            <p:spPr>
              <a:xfrm>
                <a:off x="5957549" y="5035519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Ellipse 80"/>
              <p:cNvSpPr>
                <a:spLocks noChangeAspect="1"/>
              </p:cNvSpPr>
              <p:nvPr/>
            </p:nvSpPr>
            <p:spPr>
              <a:xfrm>
                <a:off x="6029982" y="5126726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uppieren 81"/>
            <p:cNvGrpSpPr/>
            <p:nvPr/>
          </p:nvGrpSpPr>
          <p:grpSpPr>
            <a:xfrm>
              <a:off x="4880873" y="3521074"/>
              <a:ext cx="510324" cy="695196"/>
              <a:chOff x="5684371" y="4564004"/>
              <a:chExt cx="593725" cy="808810"/>
            </a:xfrm>
          </p:grpSpPr>
          <p:sp>
            <p:nvSpPr>
              <p:cNvPr id="83" name="Ellipse 82"/>
              <p:cNvSpPr>
                <a:spLocks noChangeAspect="1"/>
              </p:cNvSpPr>
              <p:nvPr/>
            </p:nvSpPr>
            <p:spPr>
              <a:xfrm>
                <a:off x="5822180" y="4612486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ihandform 83"/>
              <p:cNvSpPr/>
              <p:nvPr/>
            </p:nvSpPr>
            <p:spPr>
              <a:xfrm>
                <a:off x="5684371" y="4652022"/>
                <a:ext cx="593725" cy="720792"/>
              </a:xfrm>
              <a:custGeom>
                <a:avLst/>
                <a:gdLst>
                  <a:gd name="connsiteX0" fmla="*/ 0 w 593725"/>
                  <a:gd name="connsiteY0" fmla="*/ 0 h 705015"/>
                  <a:gd name="connsiteX1" fmla="*/ 34925 w 593725"/>
                  <a:gd name="connsiteY1" fmla="*/ 327025 h 705015"/>
                  <a:gd name="connsiteX2" fmla="*/ 139700 w 593725"/>
                  <a:gd name="connsiteY2" fmla="*/ 593725 h 705015"/>
                  <a:gd name="connsiteX3" fmla="*/ 269875 w 593725"/>
                  <a:gd name="connsiteY3" fmla="*/ 704850 h 705015"/>
                  <a:gd name="connsiteX4" fmla="*/ 441325 w 593725"/>
                  <a:gd name="connsiteY4" fmla="*/ 612775 h 705015"/>
                  <a:gd name="connsiteX5" fmla="*/ 536575 w 593725"/>
                  <a:gd name="connsiteY5" fmla="*/ 390525 h 705015"/>
                  <a:gd name="connsiteX6" fmla="*/ 593725 w 593725"/>
                  <a:gd name="connsiteY6" fmla="*/ 12700 h 705015"/>
                  <a:gd name="connsiteX0" fmla="*/ 0 w 593725"/>
                  <a:gd name="connsiteY0" fmla="*/ 0 h 705015"/>
                  <a:gd name="connsiteX1" fmla="*/ 34925 w 593725"/>
                  <a:gd name="connsiteY1" fmla="*/ 327025 h 705015"/>
                  <a:gd name="connsiteX2" fmla="*/ 139700 w 593725"/>
                  <a:gd name="connsiteY2" fmla="*/ 593725 h 705015"/>
                  <a:gd name="connsiteX3" fmla="*/ 298450 w 593725"/>
                  <a:gd name="connsiteY3" fmla="*/ 704850 h 705015"/>
                  <a:gd name="connsiteX4" fmla="*/ 441325 w 593725"/>
                  <a:gd name="connsiteY4" fmla="*/ 612775 h 705015"/>
                  <a:gd name="connsiteX5" fmla="*/ 536575 w 593725"/>
                  <a:gd name="connsiteY5" fmla="*/ 390525 h 705015"/>
                  <a:gd name="connsiteX6" fmla="*/ 593725 w 593725"/>
                  <a:gd name="connsiteY6" fmla="*/ 12700 h 705015"/>
                  <a:gd name="connsiteX0" fmla="*/ 0 w 593725"/>
                  <a:gd name="connsiteY0" fmla="*/ 0 h 704917"/>
                  <a:gd name="connsiteX1" fmla="*/ 34925 w 593725"/>
                  <a:gd name="connsiteY1" fmla="*/ 327025 h 704917"/>
                  <a:gd name="connsiteX2" fmla="*/ 139700 w 593725"/>
                  <a:gd name="connsiteY2" fmla="*/ 593725 h 704917"/>
                  <a:gd name="connsiteX3" fmla="*/ 298450 w 593725"/>
                  <a:gd name="connsiteY3" fmla="*/ 704850 h 704917"/>
                  <a:gd name="connsiteX4" fmla="*/ 447675 w 593725"/>
                  <a:gd name="connsiteY4" fmla="*/ 606425 h 704917"/>
                  <a:gd name="connsiteX5" fmla="*/ 536575 w 593725"/>
                  <a:gd name="connsiteY5" fmla="*/ 390525 h 704917"/>
                  <a:gd name="connsiteX6" fmla="*/ 593725 w 593725"/>
                  <a:gd name="connsiteY6" fmla="*/ 12700 h 704917"/>
                  <a:gd name="connsiteX0" fmla="*/ 0 w 593725"/>
                  <a:gd name="connsiteY0" fmla="*/ 15875 h 720792"/>
                  <a:gd name="connsiteX1" fmla="*/ 34925 w 593725"/>
                  <a:gd name="connsiteY1" fmla="*/ 342900 h 720792"/>
                  <a:gd name="connsiteX2" fmla="*/ 139700 w 593725"/>
                  <a:gd name="connsiteY2" fmla="*/ 609600 h 720792"/>
                  <a:gd name="connsiteX3" fmla="*/ 298450 w 593725"/>
                  <a:gd name="connsiteY3" fmla="*/ 720725 h 720792"/>
                  <a:gd name="connsiteX4" fmla="*/ 447675 w 593725"/>
                  <a:gd name="connsiteY4" fmla="*/ 622300 h 720792"/>
                  <a:gd name="connsiteX5" fmla="*/ 536575 w 593725"/>
                  <a:gd name="connsiteY5" fmla="*/ 406400 h 720792"/>
                  <a:gd name="connsiteX6" fmla="*/ 593725 w 593725"/>
                  <a:gd name="connsiteY6" fmla="*/ 0 h 720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3725" h="720792">
                    <a:moveTo>
                      <a:pt x="0" y="15875"/>
                    </a:moveTo>
                    <a:cubicBezTo>
                      <a:pt x="5821" y="129910"/>
                      <a:pt x="11642" y="243946"/>
                      <a:pt x="34925" y="342900"/>
                    </a:cubicBezTo>
                    <a:cubicBezTo>
                      <a:pt x="58208" y="441854"/>
                      <a:pt x="95779" y="546629"/>
                      <a:pt x="139700" y="609600"/>
                    </a:cubicBezTo>
                    <a:cubicBezTo>
                      <a:pt x="183621" y="672571"/>
                      <a:pt x="247121" y="718608"/>
                      <a:pt x="298450" y="720725"/>
                    </a:cubicBezTo>
                    <a:cubicBezTo>
                      <a:pt x="349779" y="722842"/>
                      <a:pt x="407988" y="674688"/>
                      <a:pt x="447675" y="622300"/>
                    </a:cubicBezTo>
                    <a:cubicBezTo>
                      <a:pt x="487363" y="569913"/>
                      <a:pt x="512233" y="510117"/>
                      <a:pt x="536575" y="406400"/>
                    </a:cubicBezTo>
                    <a:cubicBezTo>
                      <a:pt x="560917" y="302683"/>
                      <a:pt x="577850" y="138906"/>
                      <a:pt x="593725" y="0"/>
                    </a:cubicBezTo>
                  </a:path>
                </a:pathLst>
              </a:custGeom>
              <a:noFill/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Gerader Verbinder 84"/>
              <p:cNvCxnSpPr/>
              <p:nvPr/>
            </p:nvCxnSpPr>
            <p:spPr>
              <a:xfrm flipV="1">
                <a:off x="5819307" y="4733046"/>
                <a:ext cx="340130" cy="0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Gerader Verbinder 85"/>
              <p:cNvCxnSpPr/>
              <p:nvPr/>
            </p:nvCxnSpPr>
            <p:spPr>
              <a:xfrm flipV="1">
                <a:off x="5819307" y="5117221"/>
                <a:ext cx="340130" cy="0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Ellipse 86"/>
              <p:cNvSpPr>
                <a:spLocks noChangeAspect="1"/>
              </p:cNvSpPr>
              <p:nvPr/>
            </p:nvSpPr>
            <p:spPr>
              <a:xfrm>
                <a:off x="5904808" y="4701783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Ellipse 87"/>
              <p:cNvSpPr>
                <a:spLocks noChangeAspect="1"/>
              </p:cNvSpPr>
              <p:nvPr/>
            </p:nvSpPr>
            <p:spPr>
              <a:xfrm>
                <a:off x="6011661" y="4589485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Ellipse 88"/>
              <p:cNvSpPr>
                <a:spLocks noChangeAspect="1"/>
              </p:cNvSpPr>
              <p:nvPr/>
            </p:nvSpPr>
            <p:spPr>
              <a:xfrm>
                <a:off x="5775913" y="4735985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Ellipse 89"/>
              <p:cNvSpPr>
                <a:spLocks noChangeAspect="1"/>
              </p:cNvSpPr>
              <p:nvPr/>
            </p:nvSpPr>
            <p:spPr>
              <a:xfrm>
                <a:off x="6039107" y="4764310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Ellipse 90"/>
              <p:cNvSpPr>
                <a:spLocks noChangeAspect="1"/>
              </p:cNvSpPr>
              <p:nvPr/>
            </p:nvSpPr>
            <p:spPr>
              <a:xfrm>
                <a:off x="5900257" y="4564004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Ellipse 91"/>
              <p:cNvSpPr>
                <a:spLocks noChangeAspect="1"/>
              </p:cNvSpPr>
              <p:nvPr/>
            </p:nvSpPr>
            <p:spPr>
              <a:xfrm>
                <a:off x="6014902" y="4674930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Ellipse 92"/>
              <p:cNvSpPr>
                <a:spLocks noChangeAspect="1"/>
              </p:cNvSpPr>
              <p:nvPr/>
            </p:nvSpPr>
            <p:spPr>
              <a:xfrm>
                <a:off x="6099366" y="4622961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Ellipse 93"/>
              <p:cNvSpPr>
                <a:spLocks noChangeAspect="1"/>
              </p:cNvSpPr>
              <p:nvPr/>
            </p:nvSpPr>
            <p:spPr>
              <a:xfrm>
                <a:off x="5849155" y="5098121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Ellipse 94"/>
              <p:cNvSpPr>
                <a:spLocks noChangeAspect="1"/>
              </p:cNvSpPr>
              <p:nvPr/>
            </p:nvSpPr>
            <p:spPr>
              <a:xfrm>
                <a:off x="5957549" y="5035519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Ellipse 95"/>
              <p:cNvSpPr>
                <a:spLocks noChangeAspect="1"/>
              </p:cNvSpPr>
              <p:nvPr/>
            </p:nvSpPr>
            <p:spPr>
              <a:xfrm>
                <a:off x="6029982" y="5126726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TextBox 4"/>
          <p:cNvSpPr txBox="1"/>
          <p:nvPr/>
        </p:nvSpPr>
        <p:spPr>
          <a:xfrm>
            <a:off x="717337" y="2458690"/>
            <a:ext cx="2320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Optical lattices 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TextBox 4"/>
          <p:cNvSpPr txBox="1"/>
          <p:nvPr/>
        </p:nvSpPr>
        <p:spPr>
          <a:xfrm>
            <a:off x="758525" y="4215597"/>
            <a:ext cx="347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Superconducting qubits 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TextBox 4"/>
          <p:cNvSpPr txBox="1"/>
          <p:nvPr/>
        </p:nvSpPr>
        <p:spPr>
          <a:xfrm>
            <a:off x="753921" y="5952351"/>
            <a:ext cx="4110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Quantum dots, Photons, . . . 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1" name="Grafik 1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11" y="4642084"/>
            <a:ext cx="1326300" cy="8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9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8" grpId="0"/>
      <p:bldP spid="99" grpId="0"/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1833093" y="2613922"/>
            <a:ext cx="2890535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pPr marL="257175" indent="-257175">
              <a:buAutoNum type="arabicPeriod"/>
              <a:tabLst>
                <a:tab pos="259556" algn="l"/>
              </a:tabLst>
            </a:pPr>
            <a:r>
              <a:rPr lang="en-US" dirty="0"/>
              <a:t>map to spin system with </a:t>
            </a:r>
          </a:p>
          <a:p>
            <a:pPr>
              <a:tabLst>
                <a:tab pos="259556" algn="l"/>
              </a:tabLst>
            </a:pPr>
            <a:r>
              <a:rPr lang="en-US" dirty="0"/>
              <a:t>	long-range interactions </a:t>
            </a:r>
          </a:p>
          <a:p>
            <a:pPr marL="257175" indent="-257175">
              <a:buAutoNum type="arabicPeriod"/>
              <a:tabLst>
                <a:tab pos="259556" algn="l"/>
              </a:tabLst>
            </a:pPr>
            <a:endParaRPr lang="en-US" dirty="0" smtClean="0"/>
          </a:p>
          <a:p>
            <a:pPr marL="257175" indent="-257175">
              <a:buAutoNum type="arabicPeriod"/>
              <a:tabLst>
                <a:tab pos="259556" algn="l"/>
              </a:tabLst>
            </a:pPr>
            <a:endParaRPr lang="en-US" dirty="0"/>
          </a:p>
          <a:p>
            <a:pPr marL="257175" indent="-257175">
              <a:buAutoNum type="arabicPeriod"/>
              <a:tabLst>
                <a:tab pos="259556" algn="l"/>
              </a:tabLst>
            </a:pPr>
            <a:endParaRPr lang="en-US" dirty="0"/>
          </a:p>
          <a:p>
            <a:pPr marL="257175" indent="-257175">
              <a:buAutoNum type="arabicPeriod"/>
              <a:tabLst>
                <a:tab pos="259556" algn="l"/>
              </a:tabLst>
            </a:pPr>
            <a:endParaRPr lang="en-US" dirty="0"/>
          </a:p>
          <a:p>
            <a:pPr marL="257175" indent="-257175">
              <a:buAutoNum type="arabicPeriod" startAt="2"/>
              <a:tabLst>
                <a:tab pos="259556" algn="l"/>
              </a:tabLst>
            </a:pPr>
            <a:r>
              <a:rPr lang="en-US" dirty="0"/>
              <a:t>design efficient algorithm </a:t>
            </a:r>
          </a:p>
          <a:p>
            <a:pPr>
              <a:tabLst>
                <a:tab pos="259556" algn="l"/>
              </a:tabLst>
            </a:pPr>
            <a:r>
              <a:rPr lang="en-US" dirty="0"/>
              <a:t>	</a:t>
            </a:r>
            <a:r>
              <a:rPr lang="en-US" dirty="0"/>
              <a:t>for quantum computer  </a:t>
            </a:r>
          </a:p>
        </p:txBody>
      </p:sp>
      <p:grpSp>
        <p:nvGrpSpPr>
          <p:cNvPr id="35" name="Gruppieren 34"/>
          <p:cNvGrpSpPr/>
          <p:nvPr/>
        </p:nvGrpSpPr>
        <p:grpSpPr>
          <a:xfrm>
            <a:off x="4673802" y="3338734"/>
            <a:ext cx="2297469" cy="910848"/>
            <a:chOff x="7212917" y="2463872"/>
            <a:chExt cx="2021450" cy="801419"/>
          </a:xfrm>
        </p:grpSpPr>
        <p:sp>
          <p:nvSpPr>
            <p:cNvPr id="15" name="Bogen 14"/>
            <p:cNvSpPr/>
            <p:nvPr/>
          </p:nvSpPr>
          <p:spPr>
            <a:xfrm rot="16200000">
              <a:off x="7821268" y="2014448"/>
              <a:ext cx="801419" cy="1700268"/>
            </a:xfrm>
            <a:prstGeom prst="arc">
              <a:avLst>
                <a:gd name="adj1" fmla="val 16200000"/>
                <a:gd name="adj2" fmla="val 5407244"/>
              </a:avLst>
            </a:prstGeom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Bogen 15"/>
            <p:cNvSpPr/>
            <p:nvPr/>
          </p:nvSpPr>
          <p:spPr>
            <a:xfrm rot="16200000">
              <a:off x="7662664" y="2297497"/>
              <a:ext cx="547380" cy="1161305"/>
            </a:xfrm>
            <a:prstGeom prst="arc">
              <a:avLst>
                <a:gd name="adj1" fmla="val 16200000"/>
                <a:gd name="adj2" fmla="val 5407244"/>
              </a:avLst>
            </a:prstGeom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22" name="Gruppieren 21"/>
            <p:cNvGrpSpPr/>
            <p:nvPr/>
          </p:nvGrpSpPr>
          <p:grpSpPr>
            <a:xfrm>
              <a:off x="7212917" y="2706743"/>
              <a:ext cx="2021450" cy="443019"/>
              <a:chOff x="4632734" y="3348036"/>
              <a:chExt cx="1236912" cy="436578"/>
            </a:xfrm>
          </p:grpSpPr>
          <p:cxnSp>
            <p:nvCxnSpPr>
              <p:cNvPr id="23" name="Straight Connector 10"/>
              <p:cNvCxnSpPr/>
              <p:nvPr/>
            </p:nvCxnSpPr>
            <p:spPr>
              <a:xfrm>
                <a:off x="4739235" y="3536524"/>
                <a:ext cx="1006503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1F497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4" name="Down Arrow 11"/>
              <p:cNvSpPr>
                <a:spLocks/>
              </p:cNvSpPr>
              <p:nvPr/>
            </p:nvSpPr>
            <p:spPr>
              <a:xfrm>
                <a:off x="4632734" y="3396779"/>
                <a:ext cx="167855" cy="387835"/>
              </a:xfrm>
              <a:prstGeom prst="downArrow">
                <a:avLst>
                  <a:gd name="adj1" fmla="val 37077"/>
                  <a:gd name="adj2" fmla="val 50000"/>
                </a:avLst>
              </a:prstGeom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" name="Down Arrow 14"/>
              <p:cNvSpPr>
                <a:spLocks/>
              </p:cNvSpPr>
              <p:nvPr/>
            </p:nvSpPr>
            <p:spPr>
              <a:xfrm rot="10800000">
                <a:off x="5007934" y="3348036"/>
                <a:ext cx="167855" cy="387831"/>
              </a:xfrm>
              <a:prstGeom prst="downArrow">
                <a:avLst>
                  <a:gd name="adj1" fmla="val 37077"/>
                  <a:gd name="adj2" fmla="val 50000"/>
                </a:avLst>
              </a:prstGeom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" name="Down Arrow 14"/>
              <p:cNvSpPr>
                <a:spLocks/>
              </p:cNvSpPr>
              <p:nvPr/>
            </p:nvSpPr>
            <p:spPr>
              <a:xfrm rot="10800000">
                <a:off x="5701791" y="3354669"/>
                <a:ext cx="167855" cy="387831"/>
              </a:xfrm>
              <a:prstGeom prst="downArrow">
                <a:avLst>
                  <a:gd name="adj1" fmla="val 37077"/>
                  <a:gd name="adj2" fmla="val 50000"/>
                </a:avLst>
              </a:prstGeom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" name="Down Arrow 14"/>
              <p:cNvSpPr>
                <a:spLocks/>
              </p:cNvSpPr>
              <p:nvPr/>
            </p:nvSpPr>
            <p:spPr>
              <a:xfrm>
                <a:off x="5354659" y="3386997"/>
                <a:ext cx="167855" cy="387831"/>
              </a:xfrm>
              <a:prstGeom prst="downArrow">
                <a:avLst>
                  <a:gd name="adj1" fmla="val 37077"/>
                  <a:gd name="adj2" fmla="val 50000"/>
                </a:avLst>
              </a:prstGeom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350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6" name="Gruppieren 35"/>
          <p:cNvGrpSpPr/>
          <p:nvPr/>
        </p:nvGrpSpPr>
        <p:grpSpPr>
          <a:xfrm>
            <a:off x="4530987" y="2900052"/>
            <a:ext cx="2514394" cy="397006"/>
            <a:chOff x="7113508" y="234856"/>
            <a:chExt cx="2298342" cy="362893"/>
          </a:xfrm>
        </p:grpSpPr>
        <p:cxnSp>
          <p:nvCxnSpPr>
            <p:cNvPr id="17" name="Straight Connector 10"/>
            <p:cNvCxnSpPr/>
            <p:nvPr/>
          </p:nvCxnSpPr>
          <p:spPr>
            <a:xfrm>
              <a:off x="7449122" y="453479"/>
              <a:ext cx="1644899" cy="0"/>
            </a:xfrm>
            <a:prstGeom prst="line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8" name="Ellipse 17"/>
            <p:cNvSpPr>
              <a:spLocks noChangeAspect="1"/>
            </p:cNvSpPr>
            <p:nvPr/>
          </p:nvSpPr>
          <p:spPr>
            <a:xfrm>
              <a:off x="9064240" y="278182"/>
              <a:ext cx="312156" cy="312156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feld 18"/>
                <p:cNvSpPr txBox="1"/>
                <p:nvPr/>
              </p:nvSpPr>
              <p:spPr>
                <a:xfrm>
                  <a:off x="8959259" y="245489"/>
                  <a:ext cx="452591" cy="3375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9" name="Textfeld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9259" y="245489"/>
                  <a:ext cx="452591" cy="33759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Ellipse 19"/>
            <p:cNvSpPr>
              <a:spLocks noChangeAspect="1"/>
            </p:cNvSpPr>
            <p:nvPr/>
          </p:nvSpPr>
          <p:spPr>
            <a:xfrm>
              <a:off x="7196640" y="275760"/>
              <a:ext cx="312156" cy="31215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feld 20"/>
                <p:cNvSpPr txBox="1"/>
                <p:nvPr/>
              </p:nvSpPr>
              <p:spPr>
                <a:xfrm>
                  <a:off x="7113508" y="234856"/>
                  <a:ext cx="452591" cy="3375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1" name="Textfeld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3508" y="234856"/>
                  <a:ext cx="452591" cy="3375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Ellipse 27"/>
            <p:cNvSpPr>
              <a:spLocks noChangeAspect="1"/>
            </p:cNvSpPr>
            <p:nvPr/>
          </p:nvSpPr>
          <p:spPr>
            <a:xfrm>
              <a:off x="8430625" y="283029"/>
              <a:ext cx="312156" cy="31215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9" name="Ellipse 28"/>
            <p:cNvSpPr>
              <a:spLocks noChangeAspect="1"/>
            </p:cNvSpPr>
            <p:nvPr/>
          </p:nvSpPr>
          <p:spPr>
            <a:xfrm>
              <a:off x="7823905" y="285593"/>
              <a:ext cx="312156" cy="312156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feld 29"/>
                <p:cNvSpPr txBox="1"/>
                <p:nvPr/>
              </p:nvSpPr>
              <p:spPr>
                <a:xfrm>
                  <a:off x="8334793" y="242125"/>
                  <a:ext cx="452591" cy="3375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0" name="Textfeld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4793" y="242125"/>
                  <a:ext cx="452591" cy="3375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feld 30"/>
                <p:cNvSpPr txBox="1"/>
                <p:nvPr/>
              </p:nvSpPr>
              <p:spPr>
                <a:xfrm>
                  <a:off x="7725273" y="252900"/>
                  <a:ext cx="452591" cy="3375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31" name="Textfeld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5273" y="252900"/>
                  <a:ext cx="452591" cy="3375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Pfeil nach rechts 31"/>
            <p:cNvSpPr/>
            <p:nvPr/>
          </p:nvSpPr>
          <p:spPr>
            <a:xfrm rot="10800000">
              <a:off x="7558452" y="341448"/>
              <a:ext cx="232617" cy="217830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feil nach rechts 32"/>
            <p:cNvSpPr/>
            <p:nvPr/>
          </p:nvSpPr>
          <p:spPr>
            <a:xfrm>
              <a:off x="8177772" y="341448"/>
              <a:ext cx="232617" cy="217830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feil nach rechts 33"/>
            <p:cNvSpPr/>
            <p:nvPr/>
          </p:nvSpPr>
          <p:spPr>
            <a:xfrm rot="10800000">
              <a:off x="8789566" y="343154"/>
              <a:ext cx="232617" cy="217830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4724477" y="4531381"/>
            <a:ext cx="2162050" cy="1126421"/>
            <a:chOff x="8991260" y="4011586"/>
            <a:chExt cx="2360262" cy="1229688"/>
          </a:xfrm>
        </p:grpSpPr>
        <p:cxnSp>
          <p:nvCxnSpPr>
            <p:cNvPr id="38" name="Straight Connector 16"/>
            <p:cNvCxnSpPr/>
            <p:nvPr/>
          </p:nvCxnSpPr>
          <p:spPr>
            <a:xfrm>
              <a:off x="8999660" y="4148855"/>
              <a:ext cx="2295144" cy="0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17"/>
            <p:cNvCxnSpPr/>
            <p:nvPr/>
          </p:nvCxnSpPr>
          <p:spPr>
            <a:xfrm>
              <a:off x="8999552" y="4366467"/>
              <a:ext cx="2299235" cy="0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18"/>
            <p:cNvCxnSpPr/>
            <p:nvPr/>
          </p:nvCxnSpPr>
          <p:spPr>
            <a:xfrm>
              <a:off x="8991260" y="4592462"/>
              <a:ext cx="2295144" cy="0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19"/>
            <p:cNvCxnSpPr/>
            <p:nvPr/>
          </p:nvCxnSpPr>
          <p:spPr>
            <a:xfrm>
              <a:off x="8998605" y="4810074"/>
              <a:ext cx="2299235" cy="0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72"/>
            <p:cNvSpPr txBox="1"/>
            <p:nvPr/>
          </p:nvSpPr>
          <p:spPr>
            <a:xfrm>
              <a:off x="10733435" y="4871682"/>
              <a:ext cx="618087" cy="369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time</a:t>
              </a:r>
            </a:p>
          </p:txBody>
        </p:sp>
        <p:sp>
          <p:nvSpPr>
            <p:cNvPr id="43" name="Rectangle 20"/>
            <p:cNvSpPr/>
            <p:nvPr/>
          </p:nvSpPr>
          <p:spPr>
            <a:xfrm>
              <a:off x="9152471" y="4074242"/>
              <a:ext cx="89472" cy="34095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44" name="Rectangle 21"/>
            <p:cNvSpPr/>
            <p:nvPr/>
          </p:nvSpPr>
          <p:spPr>
            <a:xfrm>
              <a:off x="9286269" y="4300231"/>
              <a:ext cx="89472" cy="34095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5" name="Rectangle 22"/>
            <p:cNvSpPr/>
            <p:nvPr/>
          </p:nvSpPr>
          <p:spPr>
            <a:xfrm>
              <a:off x="9426689" y="4073038"/>
              <a:ext cx="80892" cy="59361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6" name="Rectangle 28"/>
            <p:cNvSpPr/>
            <p:nvPr/>
          </p:nvSpPr>
          <p:spPr>
            <a:xfrm>
              <a:off x="9770537" y="4072564"/>
              <a:ext cx="94741" cy="34263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7" name="Rectangle 28"/>
            <p:cNvSpPr/>
            <p:nvPr/>
          </p:nvSpPr>
          <p:spPr>
            <a:xfrm>
              <a:off x="9905720" y="4302336"/>
              <a:ext cx="94741" cy="34263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8" name="Rectangle 28"/>
            <p:cNvSpPr/>
            <p:nvPr/>
          </p:nvSpPr>
          <p:spPr>
            <a:xfrm>
              <a:off x="10049149" y="4517842"/>
              <a:ext cx="94741" cy="34263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9" name="Rectangle 28"/>
            <p:cNvSpPr/>
            <p:nvPr/>
          </p:nvSpPr>
          <p:spPr>
            <a:xfrm>
              <a:off x="10143762" y="4071099"/>
              <a:ext cx="94741" cy="34263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0" name="Rectangle 28"/>
            <p:cNvSpPr/>
            <p:nvPr/>
          </p:nvSpPr>
          <p:spPr>
            <a:xfrm>
              <a:off x="10278946" y="4300871"/>
              <a:ext cx="94741" cy="34263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1" name="Rectangle 28"/>
            <p:cNvSpPr/>
            <p:nvPr/>
          </p:nvSpPr>
          <p:spPr>
            <a:xfrm>
              <a:off x="10422374" y="4516377"/>
              <a:ext cx="94741" cy="34263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2" name="Rectangle 23"/>
            <p:cNvSpPr/>
            <p:nvPr/>
          </p:nvSpPr>
          <p:spPr>
            <a:xfrm>
              <a:off x="10676514" y="4060281"/>
              <a:ext cx="89472" cy="13836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3" name="Rectangle 24"/>
            <p:cNvSpPr/>
            <p:nvPr/>
          </p:nvSpPr>
          <p:spPr>
            <a:xfrm>
              <a:off x="10676173" y="4286276"/>
              <a:ext cx="89472" cy="13836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4" name="Rectangle 25"/>
            <p:cNvSpPr/>
            <p:nvPr/>
          </p:nvSpPr>
          <p:spPr>
            <a:xfrm>
              <a:off x="10675833" y="4495506"/>
              <a:ext cx="89472" cy="13836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5" name="Rectangle 26"/>
            <p:cNvSpPr/>
            <p:nvPr/>
          </p:nvSpPr>
          <p:spPr>
            <a:xfrm>
              <a:off x="10675493" y="4721500"/>
              <a:ext cx="89472" cy="13836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cxnSp>
          <p:nvCxnSpPr>
            <p:cNvPr id="56" name="Gerader Verbinder 55"/>
            <p:cNvCxnSpPr/>
            <p:nvPr/>
          </p:nvCxnSpPr>
          <p:spPr>
            <a:xfrm flipH="1">
              <a:off x="9011062" y="4018800"/>
              <a:ext cx="0" cy="912586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r Verbinder 56"/>
            <p:cNvCxnSpPr/>
            <p:nvPr/>
          </p:nvCxnSpPr>
          <p:spPr>
            <a:xfrm flipH="1">
              <a:off x="10931475" y="4011586"/>
              <a:ext cx="0" cy="912586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el 1"/>
          <p:cNvSpPr txBox="1">
            <a:spLocks/>
          </p:cNvSpPr>
          <p:nvPr/>
        </p:nvSpPr>
        <p:spPr>
          <a:xfrm>
            <a:off x="628650" y="365126"/>
            <a:ext cx="90461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/>
              <a:t>First proof of principle experiments exist (QED in 1+1D) </a:t>
            </a:r>
            <a:br>
              <a:rPr lang="en-US" sz="2800" smtClean="0"/>
            </a:br>
            <a:endParaRPr lang="en-US" sz="2800" dirty="0"/>
          </a:p>
        </p:txBody>
      </p:sp>
      <p:sp>
        <p:nvSpPr>
          <p:cNvPr id="67" name="Rechteck 66"/>
          <p:cNvSpPr/>
          <p:nvPr/>
        </p:nvSpPr>
        <p:spPr>
          <a:xfrm>
            <a:off x="2098324" y="999113"/>
            <a:ext cx="62967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Martinez, Muschik, Schindler,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Nigg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Erhard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Heyl,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Hauke,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Dalmonte,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Monz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Zoller, Blatt, Nature 2016</a:t>
            </a:r>
          </a:p>
        </p:txBody>
      </p:sp>
      <p:pic>
        <p:nvPicPr>
          <p:cNvPr id="68" name="Bild 8"/>
          <p:cNvPicPr>
            <a:picLocks noChangeAspect="1"/>
          </p:cNvPicPr>
          <p:nvPr/>
        </p:nvPicPr>
        <p:blipFill rotWithShape="1">
          <a:blip r:embed="rId6"/>
          <a:srcRect l="19206" t="6332" r="16583" b="49443"/>
          <a:stretch/>
        </p:blipFill>
        <p:spPr>
          <a:xfrm>
            <a:off x="732420" y="1052965"/>
            <a:ext cx="1341497" cy="761467"/>
          </a:xfrm>
          <a:prstGeom prst="rect">
            <a:avLst/>
          </a:prstGeom>
        </p:spPr>
      </p:pic>
      <p:sp>
        <p:nvSpPr>
          <p:cNvPr id="69" name="Rechteck 68"/>
          <p:cNvSpPr/>
          <p:nvPr/>
        </p:nvSpPr>
        <p:spPr>
          <a:xfrm>
            <a:off x="6258065" y="1002224"/>
            <a:ext cx="2892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See also talk, M. Savage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9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uppieren 73"/>
          <p:cNvGrpSpPr/>
          <p:nvPr/>
        </p:nvGrpSpPr>
        <p:grpSpPr>
          <a:xfrm>
            <a:off x="396537" y="5044695"/>
            <a:ext cx="4387291" cy="884568"/>
            <a:chOff x="1176544" y="3521074"/>
            <a:chExt cx="6344396" cy="1279160"/>
          </a:xfrm>
        </p:grpSpPr>
        <p:grpSp>
          <p:nvGrpSpPr>
            <p:cNvPr id="75" name="Gruppieren 74"/>
            <p:cNvGrpSpPr/>
            <p:nvPr/>
          </p:nvGrpSpPr>
          <p:grpSpPr>
            <a:xfrm>
              <a:off x="1176544" y="3644515"/>
              <a:ext cx="6344396" cy="1155719"/>
              <a:chOff x="1155202" y="4605533"/>
              <a:chExt cx="5817098" cy="1155719"/>
            </a:xfrm>
          </p:grpSpPr>
          <p:sp>
            <p:nvSpPr>
              <p:cNvPr id="132" name="Rechteck 131"/>
              <p:cNvSpPr/>
              <p:nvPr/>
            </p:nvSpPr>
            <p:spPr>
              <a:xfrm>
                <a:off x="3220758" y="4813857"/>
                <a:ext cx="605064" cy="6726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ihandform 132"/>
              <p:cNvSpPr/>
              <p:nvPr/>
            </p:nvSpPr>
            <p:spPr>
              <a:xfrm>
                <a:off x="3322823" y="4862985"/>
                <a:ext cx="3448130" cy="589533"/>
              </a:xfrm>
              <a:custGeom>
                <a:avLst/>
                <a:gdLst>
                  <a:gd name="connsiteX0" fmla="*/ 0 w 2548890"/>
                  <a:gd name="connsiteY0" fmla="*/ 331492 h 514377"/>
                  <a:gd name="connsiteX1" fmla="*/ 91440 w 2548890"/>
                  <a:gd name="connsiteY1" fmla="*/ 365782 h 514377"/>
                  <a:gd name="connsiteX2" fmla="*/ 342900 w 2548890"/>
                  <a:gd name="connsiteY2" fmla="*/ 182902 h 514377"/>
                  <a:gd name="connsiteX3" fmla="*/ 548640 w 2548890"/>
                  <a:gd name="connsiteY3" fmla="*/ 22882 h 514377"/>
                  <a:gd name="connsiteX4" fmla="*/ 902970 w 2548890"/>
                  <a:gd name="connsiteY4" fmla="*/ 514372 h 514377"/>
                  <a:gd name="connsiteX5" fmla="*/ 1268730 w 2548890"/>
                  <a:gd name="connsiteY5" fmla="*/ 34312 h 514377"/>
                  <a:gd name="connsiteX6" fmla="*/ 1554480 w 2548890"/>
                  <a:gd name="connsiteY6" fmla="*/ 502942 h 514377"/>
                  <a:gd name="connsiteX7" fmla="*/ 1954530 w 2548890"/>
                  <a:gd name="connsiteY7" fmla="*/ 22 h 514377"/>
                  <a:gd name="connsiteX8" fmla="*/ 2274570 w 2548890"/>
                  <a:gd name="connsiteY8" fmla="*/ 480082 h 514377"/>
                  <a:gd name="connsiteX9" fmla="*/ 2548890 w 2548890"/>
                  <a:gd name="connsiteY9" fmla="*/ 68602 h 514377"/>
                  <a:gd name="connsiteX0" fmla="*/ 0 w 2548890"/>
                  <a:gd name="connsiteY0" fmla="*/ 331492 h 518627"/>
                  <a:gd name="connsiteX1" fmla="*/ 91440 w 2548890"/>
                  <a:gd name="connsiteY1" fmla="*/ 365782 h 518627"/>
                  <a:gd name="connsiteX2" fmla="*/ 342900 w 2548890"/>
                  <a:gd name="connsiteY2" fmla="*/ 182902 h 518627"/>
                  <a:gd name="connsiteX3" fmla="*/ 548640 w 2548890"/>
                  <a:gd name="connsiteY3" fmla="*/ 22882 h 518627"/>
                  <a:gd name="connsiteX4" fmla="*/ 702680 w 2548890"/>
                  <a:gd name="connsiteY4" fmla="*/ 255948 h 518627"/>
                  <a:gd name="connsiteX5" fmla="*/ 902970 w 2548890"/>
                  <a:gd name="connsiteY5" fmla="*/ 514372 h 518627"/>
                  <a:gd name="connsiteX6" fmla="*/ 1268730 w 2548890"/>
                  <a:gd name="connsiteY6" fmla="*/ 34312 h 518627"/>
                  <a:gd name="connsiteX7" fmla="*/ 1554480 w 2548890"/>
                  <a:gd name="connsiteY7" fmla="*/ 502942 h 518627"/>
                  <a:gd name="connsiteX8" fmla="*/ 1954530 w 2548890"/>
                  <a:gd name="connsiteY8" fmla="*/ 22 h 518627"/>
                  <a:gd name="connsiteX9" fmla="*/ 2274570 w 2548890"/>
                  <a:gd name="connsiteY9" fmla="*/ 480082 h 518627"/>
                  <a:gd name="connsiteX10" fmla="*/ 2548890 w 2548890"/>
                  <a:gd name="connsiteY10" fmla="*/ 68602 h 518627"/>
                  <a:gd name="connsiteX0" fmla="*/ 0 w 2548890"/>
                  <a:gd name="connsiteY0" fmla="*/ 331492 h 523868"/>
                  <a:gd name="connsiteX1" fmla="*/ 91440 w 2548890"/>
                  <a:gd name="connsiteY1" fmla="*/ 365782 h 523868"/>
                  <a:gd name="connsiteX2" fmla="*/ 342900 w 2548890"/>
                  <a:gd name="connsiteY2" fmla="*/ 182902 h 523868"/>
                  <a:gd name="connsiteX3" fmla="*/ 548640 w 2548890"/>
                  <a:gd name="connsiteY3" fmla="*/ 22882 h 523868"/>
                  <a:gd name="connsiteX4" fmla="*/ 739014 w 2548890"/>
                  <a:gd name="connsiteY4" fmla="*/ 328615 h 523868"/>
                  <a:gd name="connsiteX5" fmla="*/ 902970 w 2548890"/>
                  <a:gd name="connsiteY5" fmla="*/ 514372 h 523868"/>
                  <a:gd name="connsiteX6" fmla="*/ 1268730 w 2548890"/>
                  <a:gd name="connsiteY6" fmla="*/ 34312 h 523868"/>
                  <a:gd name="connsiteX7" fmla="*/ 1554480 w 2548890"/>
                  <a:gd name="connsiteY7" fmla="*/ 502942 h 523868"/>
                  <a:gd name="connsiteX8" fmla="*/ 1954530 w 2548890"/>
                  <a:gd name="connsiteY8" fmla="*/ 22 h 523868"/>
                  <a:gd name="connsiteX9" fmla="*/ 2274570 w 2548890"/>
                  <a:gd name="connsiteY9" fmla="*/ 480082 h 523868"/>
                  <a:gd name="connsiteX10" fmla="*/ 2548890 w 2548890"/>
                  <a:gd name="connsiteY10" fmla="*/ 68602 h 523868"/>
                  <a:gd name="connsiteX0" fmla="*/ 0 w 2548890"/>
                  <a:gd name="connsiteY0" fmla="*/ 331492 h 576285"/>
                  <a:gd name="connsiteX1" fmla="*/ 91440 w 2548890"/>
                  <a:gd name="connsiteY1" fmla="*/ 365782 h 576285"/>
                  <a:gd name="connsiteX2" fmla="*/ 342900 w 2548890"/>
                  <a:gd name="connsiteY2" fmla="*/ 182902 h 576285"/>
                  <a:gd name="connsiteX3" fmla="*/ 548640 w 2548890"/>
                  <a:gd name="connsiteY3" fmla="*/ 22882 h 576285"/>
                  <a:gd name="connsiteX4" fmla="*/ 739014 w 2548890"/>
                  <a:gd name="connsiteY4" fmla="*/ 328615 h 576285"/>
                  <a:gd name="connsiteX5" fmla="*/ 933248 w 2548890"/>
                  <a:gd name="connsiteY5" fmla="*/ 568873 h 576285"/>
                  <a:gd name="connsiteX6" fmla="*/ 1268730 w 2548890"/>
                  <a:gd name="connsiteY6" fmla="*/ 34312 h 576285"/>
                  <a:gd name="connsiteX7" fmla="*/ 1554480 w 2548890"/>
                  <a:gd name="connsiteY7" fmla="*/ 502942 h 576285"/>
                  <a:gd name="connsiteX8" fmla="*/ 1954530 w 2548890"/>
                  <a:gd name="connsiteY8" fmla="*/ 22 h 576285"/>
                  <a:gd name="connsiteX9" fmla="*/ 2274570 w 2548890"/>
                  <a:gd name="connsiteY9" fmla="*/ 480082 h 576285"/>
                  <a:gd name="connsiteX10" fmla="*/ 2548890 w 2548890"/>
                  <a:gd name="connsiteY10" fmla="*/ 68602 h 576285"/>
                  <a:gd name="connsiteX0" fmla="*/ 0 w 2548890"/>
                  <a:gd name="connsiteY0" fmla="*/ 331492 h 568881"/>
                  <a:gd name="connsiteX1" fmla="*/ 91440 w 2548890"/>
                  <a:gd name="connsiteY1" fmla="*/ 365782 h 568881"/>
                  <a:gd name="connsiteX2" fmla="*/ 342900 w 2548890"/>
                  <a:gd name="connsiteY2" fmla="*/ 182902 h 568881"/>
                  <a:gd name="connsiteX3" fmla="*/ 548640 w 2548890"/>
                  <a:gd name="connsiteY3" fmla="*/ 22882 h 568881"/>
                  <a:gd name="connsiteX4" fmla="*/ 739014 w 2548890"/>
                  <a:gd name="connsiteY4" fmla="*/ 328615 h 568881"/>
                  <a:gd name="connsiteX5" fmla="*/ 933248 w 2548890"/>
                  <a:gd name="connsiteY5" fmla="*/ 568873 h 568881"/>
                  <a:gd name="connsiteX6" fmla="*/ 1268730 w 2548890"/>
                  <a:gd name="connsiteY6" fmla="*/ 34312 h 568881"/>
                  <a:gd name="connsiteX7" fmla="*/ 1554480 w 2548890"/>
                  <a:gd name="connsiteY7" fmla="*/ 502942 h 568881"/>
                  <a:gd name="connsiteX8" fmla="*/ 1954530 w 2548890"/>
                  <a:gd name="connsiteY8" fmla="*/ 22 h 568881"/>
                  <a:gd name="connsiteX9" fmla="*/ 2274570 w 2548890"/>
                  <a:gd name="connsiteY9" fmla="*/ 480082 h 568881"/>
                  <a:gd name="connsiteX10" fmla="*/ 2548890 w 2548890"/>
                  <a:gd name="connsiteY10" fmla="*/ 68602 h 568881"/>
                  <a:gd name="connsiteX0" fmla="*/ 0 w 2548890"/>
                  <a:gd name="connsiteY0" fmla="*/ 331492 h 823214"/>
                  <a:gd name="connsiteX1" fmla="*/ 91440 w 2548890"/>
                  <a:gd name="connsiteY1" fmla="*/ 365782 h 823214"/>
                  <a:gd name="connsiteX2" fmla="*/ 342900 w 2548890"/>
                  <a:gd name="connsiteY2" fmla="*/ 182902 h 823214"/>
                  <a:gd name="connsiteX3" fmla="*/ 548640 w 2548890"/>
                  <a:gd name="connsiteY3" fmla="*/ 22882 h 823214"/>
                  <a:gd name="connsiteX4" fmla="*/ 739014 w 2548890"/>
                  <a:gd name="connsiteY4" fmla="*/ 328615 h 823214"/>
                  <a:gd name="connsiteX5" fmla="*/ 945359 w 2548890"/>
                  <a:gd name="connsiteY5" fmla="*/ 823209 h 823214"/>
                  <a:gd name="connsiteX6" fmla="*/ 1268730 w 2548890"/>
                  <a:gd name="connsiteY6" fmla="*/ 34312 h 823214"/>
                  <a:gd name="connsiteX7" fmla="*/ 1554480 w 2548890"/>
                  <a:gd name="connsiteY7" fmla="*/ 502942 h 823214"/>
                  <a:gd name="connsiteX8" fmla="*/ 1954530 w 2548890"/>
                  <a:gd name="connsiteY8" fmla="*/ 22 h 823214"/>
                  <a:gd name="connsiteX9" fmla="*/ 2274570 w 2548890"/>
                  <a:gd name="connsiteY9" fmla="*/ 480082 h 823214"/>
                  <a:gd name="connsiteX10" fmla="*/ 2548890 w 2548890"/>
                  <a:gd name="connsiteY10" fmla="*/ 68602 h 823214"/>
                  <a:gd name="connsiteX0" fmla="*/ 0 w 2548890"/>
                  <a:gd name="connsiteY0" fmla="*/ 427539 h 926212"/>
                  <a:gd name="connsiteX1" fmla="*/ 91440 w 2548890"/>
                  <a:gd name="connsiteY1" fmla="*/ 461829 h 926212"/>
                  <a:gd name="connsiteX2" fmla="*/ 342900 w 2548890"/>
                  <a:gd name="connsiteY2" fmla="*/ 278949 h 926212"/>
                  <a:gd name="connsiteX3" fmla="*/ 548640 w 2548890"/>
                  <a:gd name="connsiteY3" fmla="*/ 118929 h 926212"/>
                  <a:gd name="connsiteX4" fmla="*/ 739014 w 2548890"/>
                  <a:gd name="connsiteY4" fmla="*/ 424662 h 926212"/>
                  <a:gd name="connsiteX5" fmla="*/ 945359 w 2548890"/>
                  <a:gd name="connsiteY5" fmla="*/ 919256 h 926212"/>
                  <a:gd name="connsiteX6" fmla="*/ 1286897 w 2548890"/>
                  <a:gd name="connsiteY6" fmla="*/ 3191 h 926212"/>
                  <a:gd name="connsiteX7" fmla="*/ 1554480 w 2548890"/>
                  <a:gd name="connsiteY7" fmla="*/ 598989 h 926212"/>
                  <a:gd name="connsiteX8" fmla="*/ 1954530 w 2548890"/>
                  <a:gd name="connsiteY8" fmla="*/ 96069 h 926212"/>
                  <a:gd name="connsiteX9" fmla="*/ 2274570 w 2548890"/>
                  <a:gd name="connsiteY9" fmla="*/ 576129 h 926212"/>
                  <a:gd name="connsiteX10" fmla="*/ 2548890 w 2548890"/>
                  <a:gd name="connsiteY10" fmla="*/ 164649 h 926212"/>
                  <a:gd name="connsiteX0" fmla="*/ 0 w 2548890"/>
                  <a:gd name="connsiteY0" fmla="*/ 424350 h 923023"/>
                  <a:gd name="connsiteX1" fmla="*/ 91440 w 2548890"/>
                  <a:gd name="connsiteY1" fmla="*/ 458640 h 923023"/>
                  <a:gd name="connsiteX2" fmla="*/ 342900 w 2548890"/>
                  <a:gd name="connsiteY2" fmla="*/ 275760 h 923023"/>
                  <a:gd name="connsiteX3" fmla="*/ 548640 w 2548890"/>
                  <a:gd name="connsiteY3" fmla="*/ 115740 h 923023"/>
                  <a:gd name="connsiteX4" fmla="*/ 739014 w 2548890"/>
                  <a:gd name="connsiteY4" fmla="*/ 421473 h 923023"/>
                  <a:gd name="connsiteX5" fmla="*/ 945359 w 2548890"/>
                  <a:gd name="connsiteY5" fmla="*/ 916067 h 923023"/>
                  <a:gd name="connsiteX6" fmla="*/ 1286897 w 2548890"/>
                  <a:gd name="connsiteY6" fmla="*/ 2 h 923023"/>
                  <a:gd name="connsiteX7" fmla="*/ 1554480 w 2548890"/>
                  <a:gd name="connsiteY7" fmla="*/ 595800 h 923023"/>
                  <a:gd name="connsiteX8" fmla="*/ 1954530 w 2548890"/>
                  <a:gd name="connsiteY8" fmla="*/ 92880 h 923023"/>
                  <a:gd name="connsiteX9" fmla="*/ 2274570 w 2548890"/>
                  <a:gd name="connsiteY9" fmla="*/ 572940 h 923023"/>
                  <a:gd name="connsiteX10" fmla="*/ 2548890 w 2548890"/>
                  <a:gd name="connsiteY10" fmla="*/ 161460 h 923023"/>
                  <a:gd name="connsiteX0" fmla="*/ 0 w 2548890"/>
                  <a:gd name="connsiteY0" fmla="*/ 424351 h 923024"/>
                  <a:gd name="connsiteX1" fmla="*/ 91440 w 2548890"/>
                  <a:gd name="connsiteY1" fmla="*/ 458641 h 923024"/>
                  <a:gd name="connsiteX2" fmla="*/ 342900 w 2548890"/>
                  <a:gd name="connsiteY2" fmla="*/ 275761 h 923024"/>
                  <a:gd name="connsiteX3" fmla="*/ 548640 w 2548890"/>
                  <a:gd name="connsiteY3" fmla="*/ 115741 h 923024"/>
                  <a:gd name="connsiteX4" fmla="*/ 739014 w 2548890"/>
                  <a:gd name="connsiteY4" fmla="*/ 421474 h 923024"/>
                  <a:gd name="connsiteX5" fmla="*/ 945359 w 2548890"/>
                  <a:gd name="connsiteY5" fmla="*/ 916068 h 923024"/>
                  <a:gd name="connsiteX6" fmla="*/ 1286897 w 2548890"/>
                  <a:gd name="connsiteY6" fmla="*/ 3 h 923024"/>
                  <a:gd name="connsiteX7" fmla="*/ 1630175 w 2548890"/>
                  <a:gd name="connsiteY7" fmla="*/ 904638 h 923024"/>
                  <a:gd name="connsiteX8" fmla="*/ 1954530 w 2548890"/>
                  <a:gd name="connsiteY8" fmla="*/ 92881 h 923024"/>
                  <a:gd name="connsiteX9" fmla="*/ 2274570 w 2548890"/>
                  <a:gd name="connsiteY9" fmla="*/ 572941 h 923024"/>
                  <a:gd name="connsiteX10" fmla="*/ 2548890 w 2548890"/>
                  <a:gd name="connsiteY10" fmla="*/ 161461 h 923024"/>
                  <a:gd name="connsiteX0" fmla="*/ 0 w 2548890"/>
                  <a:gd name="connsiteY0" fmla="*/ 424351 h 923024"/>
                  <a:gd name="connsiteX1" fmla="*/ 91440 w 2548890"/>
                  <a:gd name="connsiteY1" fmla="*/ 458641 h 923024"/>
                  <a:gd name="connsiteX2" fmla="*/ 342900 w 2548890"/>
                  <a:gd name="connsiteY2" fmla="*/ 275761 h 923024"/>
                  <a:gd name="connsiteX3" fmla="*/ 548640 w 2548890"/>
                  <a:gd name="connsiteY3" fmla="*/ 115741 h 923024"/>
                  <a:gd name="connsiteX4" fmla="*/ 739014 w 2548890"/>
                  <a:gd name="connsiteY4" fmla="*/ 421474 h 923024"/>
                  <a:gd name="connsiteX5" fmla="*/ 945359 w 2548890"/>
                  <a:gd name="connsiteY5" fmla="*/ 916068 h 923024"/>
                  <a:gd name="connsiteX6" fmla="*/ 1286897 w 2548890"/>
                  <a:gd name="connsiteY6" fmla="*/ 3 h 923024"/>
                  <a:gd name="connsiteX7" fmla="*/ 1630175 w 2548890"/>
                  <a:gd name="connsiteY7" fmla="*/ 904638 h 923024"/>
                  <a:gd name="connsiteX8" fmla="*/ 1954530 w 2548890"/>
                  <a:gd name="connsiteY8" fmla="*/ 92881 h 923024"/>
                  <a:gd name="connsiteX9" fmla="*/ 2274570 w 2548890"/>
                  <a:gd name="connsiteY9" fmla="*/ 572941 h 923024"/>
                  <a:gd name="connsiteX10" fmla="*/ 2548890 w 2548890"/>
                  <a:gd name="connsiteY10" fmla="*/ 161461 h 923024"/>
                  <a:gd name="connsiteX0" fmla="*/ 0 w 2548890"/>
                  <a:gd name="connsiteY0" fmla="*/ 424351 h 923024"/>
                  <a:gd name="connsiteX1" fmla="*/ 91440 w 2548890"/>
                  <a:gd name="connsiteY1" fmla="*/ 458641 h 923024"/>
                  <a:gd name="connsiteX2" fmla="*/ 342900 w 2548890"/>
                  <a:gd name="connsiteY2" fmla="*/ 275761 h 923024"/>
                  <a:gd name="connsiteX3" fmla="*/ 548640 w 2548890"/>
                  <a:gd name="connsiteY3" fmla="*/ 115741 h 923024"/>
                  <a:gd name="connsiteX4" fmla="*/ 739014 w 2548890"/>
                  <a:gd name="connsiteY4" fmla="*/ 421474 h 923024"/>
                  <a:gd name="connsiteX5" fmla="*/ 945359 w 2548890"/>
                  <a:gd name="connsiteY5" fmla="*/ 916068 h 923024"/>
                  <a:gd name="connsiteX6" fmla="*/ 1286897 w 2548890"/>
                  <a:gd name="connsiteY6" fmla="*/ 3 h 923024"/>
                  <a:gd name="connsiteX7" fmla="*/ 1630175 w 2548890"/>
                  <a:gd name="connsiteY7" fmla="*/ 904638 h 923024"/>
                  <a:gd name="connsiteX8" fmla="*/ 1954530 w 2548890"/>
                  <a:gd name="connsiteY8" fmla="*/ 92881 h 923024"/>
                  <a:gd name="connsiteX9" fmla="*/ 2274570 w 2548890"/>
                  <a:gd name="connsiteY9" fmla="*/ 572941 h 923024"/>
                  <a:gd name="connsiteX10" fmla="*/ 2548890 w 2548890"/>
                  <a:gd name="connsiteY10" fmla="*/ 161461 h 923024"/>
                  <a:gd name="connsiteX0" fmla="*/ 0 w 2548890"/>
                  <a:gd name="connsiteY0" fmla="*/ 427379 h 926141"/>
                  <a:gd name="connsiteX1" fmla="*/ 91440 w 2548890"/>
                  <a:gd name="connsiteY1" fmla="*/ 461669 h 926141"/>
                  <a:gd name="connsiteX2" fmla="*/ 342900 w 2548890"/>
                  <a:gd name="connsiteY2" fmla="*/ 278789 h 926141"/>
                  <a:gd name="connsiteX3" fmla="*/ 548640 w 2548890"/>
                  <a:gd name="connsiteY3" fmla="*/ 118769 h 926141"/>
                  <a:gd name="connsiteX4" fmla="*/ 739014 w 2548890"/>
                  <a:gd name="connsiteY4" fmla="*/ 424502 h 926141"/>
                  <a:gd name="connsiteX5" fmla="*/ 945359 w 2548890"/>
                  <a:gd name="connsiteY5" fmla="*/ 919096 h 926141"/>
                  <a:gd name="connsiteX6" fmla="*/ 1220285 w 2548890"/>
                  <a:gd name="connsiteY6" fmla="*/ 3 h 926141"/>
                  <a:gd name="connsiteX7" fmla="*/ 1630175 w 2548890"/>
                  <a:gd name="connsiteY7" fmla="*/ 907666 h 926141"/>
                  <a:gd name="connsiteX8" fmla="*/ 1954530 w 2548890"/>
                  <a:gd name="connsiteY8" fmla="*/ 95909 h 926141"/>
                  <a:gd name="connsiteX9" fmla="*/ 2274570 w 2548890"/>
                  <a:gd name="connsiteY9" fmla="*/ 575969 h 926141"/>
                  <a:gd name="connsiteX10" fmla="*/ 2548890 w 2548890"/>
                  <a:gd name="connsiteY10" fmla="*/ 164489 h 926141"/>
                  <a:gd name="connsiteX0" fmla="*/ 0 w 2548890"/>
                  <a:gd name="connsiteY0" fmla="*/ 427377 h 917178"/>
                  <a:gd name="connsiteX1" fmla="*/ 91440 w 2548890"/>
                  <a:gd name="connsiteY1" fmla="*/ 461667 h 917178"/>
                  <a:gd name="connsiteX2" fmla="*/ 342900 w 2548890"/>
                  <a:gd name="connsiteY2" fmla="*/ 278787 h 917178"/>
                  <a:gd name="connsiteX3" fmla="*/ 548640 w 2548890"/>
                  <a:gd name="connsiteY3" fmla="*/ 118767 h 917178"/>
                  <a:gd name="connsiteX4" fmla="*/ 739014 w 2548890"/>
                  <a:gd name="connsiteY4" fmla="*/ 424500 h 917178"/>
                  <a:gd name="connsiteX5" fmla="*/ 772774 w 2548890"/>
                  <a:gd name="connsiteY5" fmla="*/ 910011 h 917178"/>
                  <a:gd name="connsiteX6" fmla="*/ 1220285 w 2548890"/>
                  <a:gd name="connsiteY6" fmla="*/ 1 h 917178"/>
                  <a:gd name="connsiteX7" fmla="*/ 1630175 w 2548890"/>
                  <a:gd name="connsiteY7" fmla="*/ 907664 h 917178"/>
                  <a:gd name="connsiteX8" fmla="*/ 1954530 w 2548890"/>
                  <a:gd name="connsiteY8" fmla="*/ 95907 h 917178"/>
                  <a:gd name="connsiteX9" fmla="*/ 2274570 w 2548890"/>
                  <a:gd name="connsiteY9" fmla="*/ 575967 h 917178"/>
                  <a:gd name="connsiteX10" fmla="*/ 2548890 w 2548890"/>
                  <a:gd name="connsiteY10" fmla="*/ 164487 h 917178"/>
                  <a:gd name="connsiteX0" fmla="*/ 0 w 2548890"/>
                  <a:gd name="connsiteY0" fmla="*/ 427377 h 910103"/>
                  <a:gd name="connsiteX1" fmla="*/ 91440 w 2548890"/>
                  <a:gd name="connsiteY1" fmla="*/ 461667 h 910103"/>
                  <a:gd name="connsiteX2" fmla="*/ 342900 w 2548890"/>
                  <a:gd name="connsiteY2" fmla="*/ 278787 h 910103"/>
                  <a:gd name="connsiteX3" fmla="*/ 548640 w 2548890"/>
                  <a:gd name="connsiteY3" fmla="*/ 118767 h 910103"/>
                  <a:gd name="connsiteX4" fmla="*/ 739014 w 2548890"/>
                  <a:gd name="connsiteY4" fmla="*/ 424500 h 910103"/>
                  <a:gd name="connsiteX5" fmla="*/ 772774 w 2548890"/>
                  <a:gd name="connsiteY5" fmla="*/ 910011 h 910103"/>
                  <a:gd name="connsiteX6" fmla="*/ 1220285 w 2548890"/>
                  <a:gd name="connsiteY6" fmla="*/ 1 h 910103"/>
                  <a:gd name="connsiteX7" fmla="*/ 1630175 w 2548890"/>
                  <a:gd name="connsiteY7" fmla="*/ 907664 h 910103"/>
                  <a:gd name="connsiteX8" fmla="*/ 1954530 w 2548890"/>
                  <a:gd name="connsiteY8" fmla="*/ 95907 h 910103"/>
                  <a:gd name="connsiteX9" fmla="*/ 2274570 w 2548890"/>
                  <a:gd name="connsiteY9" fmla="*/ 575967 h 910103"/>
                  <a:gd name="connsiteX10" fmla="*/ 2548890 w 2548890"/>
                  <a:gd name="connsiteY10" fmla="*/ 164487 h 910103"/>
                  <a:gd name="connsiteX0" fmla="*/ 0 w 2548890"/>
                  <a:gd name="connsiteY0" fmla="*/ 427377 h 910419"/>
                  <a:gd name="connsiteX1" fmla="*/ 91440 w 2548890"/>
                  <a:gd name="connsiteY1" fmla="*/ 461667 h 910419"/>
                  <a:gd name="connsiteX2" fmla="*/ 342900 w 2548890"/>
                  <a:gd name="connsiteY2" fmla="*/ 278787 h 910419"/>
                  <a:gd name="connsiteX3" fmla="*/ 548640 w 2548890"/>
                  <a:gd name="connsiteY3" fmla="*/ 118767 h 910419"/>
                  <a:gd name="connsiteX4" fmla="*/ 772774 w 2548890"/>
                  <a:gd name="connsiteY4" fmla="*/ 910011 h 910419"/>
                  <a:gd name="connsiteX5" fmla="*/ 1220285 w 2548890"/>
                  <a:gd name="connsiteY5" fmla="*/ 1 h 910419"/>
                  <a:gd name="connsiteX6" fmla="*/ 1630175 w 2548890"/>
                  <a:gd name="connsiteY6" fmla="*/ 907664 h 910419"/>
                  <a:gd name="connsiteX7" fmla="*/ 1954530 w 2548890"/>
                  <a:gd name="connsiteY7" fmla="*/ 95907 h 910419"/>
                  <a:gd name="connsiteX8" fmla="*/ 2274570 w 2548890"/>
                  <a:gd name="connsiteY8" fmla="*/ 575967 h 910419"/>
                  <a:gd name="connsiteX9" fmla="*/ 2548890 w 2548890"/>
                  <a:gd name="connsiteY9" fmla="*/ 164487 h 910419"/>
                  <a:gd name="connsiteX0" fmla="*/ 0 w 2548890"/>
                  <a:gd name="connsiteY0" fmla="*/ 462893 h 945531"/>
                  <a:gd name="connsiteX1" fmla="*/ 91440 w 2548890"/>
                  <a:gd name="connsiteY1" fmla="*/ 497183 h 945531"/>
                  <a:gd name="connsiteX2" fmla="*/ 342900 w 2548890"/>
                  <a:gd name="connsiteY2" fmla="*/ 314303 h 945531"/>
                  <a:gd name="connsiteX3" fmla="*/ 306414 w 2548890"/>
                  <a:gd name="connsiteY3" fmla="*/ 21059 h 945531"/>
                  <a:gd name="connsiteX4" fmla="*/ 772774 w 2548890"/>
                  <a:gd name="connsiteY4" fmla="*/ 945527 h 945531"/>
                  <a:gd name="connsiteX5" fmla="*/ 1220285 w 2548890"/>
                  <a:gd name="connsiteY5" fmla="*/ 35517 h 945531"/>
                  <a:gd name="connsiteX6" fmla="*/ 1630175 w 2548890"/>
                  <a:gd name="connsiteY6" fmla="*/ 943180 h 945531"/>
                  <a:gd name="connsiteX7" fmla="*/ 1954530 w 2548890"/>
                  <a:gd name="connsiteY7" fmla="*/ 131423 h 945531"/>
                  <a:gd name="connsiteX8" fmla="*/ 2274570 w 2548890"/>
                  <a:gd name="connsiteY8" fmla="*/ 611483 h 945531"/>
                  <a:gd name="connsiteX9" fmla="*/ 2548890 w 2548890"/>
                  <a:gd name="connsiteY9" fmla="*/ 200003 h 945531"/>
                  <a:gd name="connsiteX0" fmla="*/ 0 w 2548890"/>
                  <a:gd name="connsiteY0" fmla="*/ 441852 h 924490"/>
                  <a:gd name="connsiteX1" fmla="*/ 91440 w 2548890"/>
                  <a:gd name="connsiteY1" fmla="*/ 476142 h 924490"/>
                  <a:gd name="connsiteX2" fmla="*/ 342900 w 2548890"/>
                  <a:gd name="connsiteY2" fmla="*/ 293262 h 924490"/>
                  <a:gd name="connsiteX3" fmla="*/ 306414 w 2548890"/>
                  <a:gd name="connsiteY3" fmla="*/ 18 h 924490"/>
                  <a:gd name="connsiteX4" fmla="*/ 772774 w 2548890"/>
                  <a:gd name="connsiteY4" fmla="*/ 924486 h 924490"/>
                  <a:gd name="connsiteX5" fmla="*/ 1220285 w 2548890"/>
                  <a:gd name="connsiteY5" fmla="*/ 14476 h 924490"/>
                  <a:gd name="connsiteX6" fmla="*/ 1630175 w 2548890"/>
                  <a:gd name="connsiteY6" fmla="*/ 922139 h 924490"/>
                  <a:gd name="connsiteX7" fmla="*/ 1954530 w 2548890"/>
                  <a:gd name="connsiteY7" fmla="*/ 110382 h 924490"/>
                  <a:gd name="connsiteX8" fmla="*/ 2274570 w 2548890"/>
                  <a:gd name="connsiteY8" fmla="*/ 590442 h 924490"/>
                  <a:gd name="connsiteX9" fmla="*/ 2548890 w 2548890"/>
                  <a:gd name="connsiteY9" fmla="*/ 178962 h 924490"/>
                  <a:gd name="connsiteX0" fmla="*/ 0 w 2548890"/>
                  <a:gd name="connsiteY0" fmla="*/ 438824 h 921460"/>
                  <a:gd name="connsiteX1" fmla="*/ 91440 w 2548890"/>
                  <a:gd name="connsiteY1" fmla="*/ 473114 h 921460"/>
                  <a:gd name="connsiteX2" fmla="*/ 342900 w 2548890"/>
                  <a:gd name="connsiteY2" fmla="*/ 290234 h 921460"/>
                  <a:gd name="connsiteX3" fmla="*/ 300359 w 2548890"/>
                  <a:gd name="connsiteY3" fmla="*/ 18 h 921460"/>
                  <a:gd name="connsiteX4" fmla="*/ 772774 w 2548890"/>
                  <a:gd name="connsiteY4" fmla="*/ 921458 h 921460"/>
                  <a:gd name="connsiteX5" fmla="*/ 1220285 w 2548890"/>
                  <a:gd name="connsiteY5" fmla="*/ 11448 h 921460"/>
                  <a:gd name="connsiteX6" fmla="*/ 1630175 w 2548890"/>
                  <a:gd name="connsiteY6" fmla="*/ 919111 h 921460"/>
                  <a:gd name="connsiteX7" fmla="*/ 1954530 w 2548890"/>
                  <a:gd name="connsiteY7" fmla="*/ 107354 h 921460"/>
                  <a:gd name="connsiteX8" fmla="*/ 2274570 w 2548890"/>
                  <a:gd name="connsiteY8" fmla="*/ 587414 h 921460"/>
                  <a:gd name="connsiteX9" fmla="*/ 2548890 w 2548890"/>
                  <a:gd name="connsiteY9" fmla="*/ 175934 h 921460"/>
                  <a:gd name="connsiteX0" fmla="*/ 0 w 2548890"/>
                  <a:gd name="connsiteY0" fmla="*/ 455683 h 938319"/>
                  <a:gd name="connsiteX1" fmla="*/ 91440 w 2548890"/>
                  <a:gd name="connsiteY1" fmla="*/ 489973 h 938319"/>
                  <a:gd name="connsiteX2" fmla="*/ 127926 w 2548890"/>
                  <a:gd name="connsiteY2" fmla="*/ 352510 h 938319"/>
                  <a:gd name="connsiteX3" fmla="*/ 300359 w 2548890"/>
                  <a:gd name="connsiteY3" fmla="*/ 16877 h 938319"/>
                  <a:gd name="connsiteX4" fmla="*/ 772774 w 2548890"/>
                  <a:gd name="connsiteY4" fmla="*/ 938317 h 938319"/>
                  <a:gd name="connsiteX5" fmla="*/ 1220285 w 2548890"/>
                  <a:gd name="connsiteY5" fmla="*/ 28307 h 938319"/>
                  <a:gd name="connsiteX6" fmla="*/ 1630175 w 2548890"/>
                  <a:gd name="connsiteY6" fmla="*/ 935970 h 938319"/>
                  <a:gd name="connsiteX7" fmla="*/ 1954530 w 2548890"/>
                  <a:gd name="connsiteY7" fmla="*/ 124213 h 938319"/>
                  <a:gd name="connsiteX8" fmla="*/ 2274570 w 2548890"/>
                  <a:gd name="connsiteY8" fmla="*/ 604273 h 938319"/>
                  <a:gd name="connsiteX9" fmla="*/ 2548890 w 2548890"/>
                  <a:gd name="connsiteY9" fmla="*/ 192793 h 938319"/>
                  <a:gd name="connsiteX0" fmla="*/ 0 w 2548890"/>
                  <a:gd name="connsiteY0" fmla="*/ 449094 h 931730"/>
                  <a:gd name="connsiteX1" fmla="*/ 91440 w 2548890"/>
                  <a:gd name="connsiteY1" fmla="*/ 483384 h 931730"/>
                  <a:gd name="connsiteX2" fmla="*/ 149121 w 2548890"/>
                  <a:gd name="connsiteY2" fmla="*/ 439783 h 931730"/>
                  <a:gd name="connsiteX3" fmla="*/ 300359 w 2548890"/>
                  <a:gd name="connsiteY3" fmla="*/ 10288 h 931730"/>
                  <a:gd name="connsiteX4" fmla="*/ 772774 w 2548890"/>
                  <a:gd name="connsiteY4" fmla="*/ 931728 h 931730"/>
                  <a:gd name="connsiteX5" fmla="*/ 1220285 w 2548890"/>
                  <a:gd name="connsiteY5" fmla="*/ 21718 h 931730"/>
                  <a:gd name="connsiteX6" fmla="*/ 1630175 w 2548890"/>
                  <a:gd name="connsiteY6" fmla="*/ 929381 h 931730"/>
                  <a:gd name="connsiteX7" fmla="*/ 1954530 w 2548890"/>
                  <a:gd name="connsiteY7" fmla="*/ 117624 h 931730"/>
                  <a:gd name="connsiteX8" fmla="*/ 2274570 w 2548890"/>
                  <a:gd name="connsiteY8" fmla="*/ 597684 h 931730"/>
                  <a:gd name="connsiteX9" fmla="*/ 2548890 w 2548890"/>
                  <a:gd name="connsiteY9" fmla="*/ 186204 h 931730"/>
                  <a:gd name="connsiteX0" fmla="*/ 0 w 2548890"/>
                  <a:gd name="connsiteY0" fmla="*/ 446758 h 929394"/>
                  <a:gd name="connsiteX1" fmla="*/ 91440 w 2548890"/>
                  <a:gd name="connsiteY1" fmla="*/ 481048 h 929394"/>
                  <a:gd name="connsiteX2" fmla="*/ 300359 w 2548890"/>
                  <a:gd name="connsiteY2" fmla="*/ 7952 h 929394"/>
                  <a:gd name="connsiteX3" fmla="*/ 772774 w 2548890"/>
                  <a:gd name="connsiteY3" fmla="*/ 929392 h 929394"/>
                  <a:gd name="connsiteX4" fmla="*/ 1220285 w 2548890"/>
                  <a:gd name="connsiteY4" fmla="*/ 19382 h 929394"/>
                  <a:gd name="connsiteX5" fmla="*/ 1630175 w 2548890"/>
                  <a:gd name="connsiteY5" fmla="*/ 927045 h 929394"/>
                  <a:gd name="connsiteX6" fmla="*/ 1954530 w 2548890"/>
                  <a:gd name="connsiteY6" fmla="*/ 115288 h 929394"/>
                  <a:gd name="connsiteX7" fmla="*/ 2274570 w 2548890"/>
                  <a:gd name="connsiteY7" fmla="*/ 595348 h 929394"/>
                  <a:gd name="connsiteX8" fmla="*/ 2548890 w 2548890"/>
                  <a:gd name="connsiteY8" fmla="*/ 183868 h 929394"/>
                  <a:gd name="connsiteX0" fmla="*/ 0 w 2548890"/>
                  <a:gd name="connsiteY0" fmla="*/ 478568 h 961204"/>
                  <a:gd name="connsiteX1" fmla="*/ 185302 w 2548890"/>
                  <a:gd name="connsiteY1" fmla="*/ 197965 h 961204"/>
                  <a:gd name="connsiteX2" fmla="*/ 300359 w 2548890"/>
                  <a:gd name="connsiteY2" fmla="*/ 39762 h 961204"/>
                  <a:gd name="connsiteX3" fmla="*/ 772774 w 2548890"/>
                  <a:gd name="connsiteY3" fmla="*/ 961202 h 961204"/>
                  <a:gd name="connsiteX4" fmla="*/ 1220285 w 2548890"/>
                  <a:gd name="connsiteY4" fmla="*/ 51192 h 961204"/>
                  <a:gd name="connsiteX5" fmla="*/ 1630175 w 2548890"/>
                  <a:gd name="connsiteY5" fmla="*/ 958855 h 961204"/>
                  <a:gd name="connsiteX6" fmla="*/ 1954530 w 2548890"/>
                  <a:gd name="connsiteY6" fmla="*/ 147098 h 961204"/>
                  <a:gd name="connsiteX7" fmla="*/ 2274570 w 2548890"/>
                  <a:gd name="connsiteY7" fmla="*/ 627158 h 961204"/>
                  <a:gd name="connsiteX8" fmla="*/ 2548890 w 2548890"/>
                  <a:gd name="connsiteY8" fmla="*/ 215678 h 961204"/>
                  <a:gd name="connsiteX0" fmla="*/ 0 w 2363588"/>
                  <a:gd name="connsiteY0" fmla="*/ 197965 h 961204"/>
                  <a:gd name="connsiteX1" fmla="*/ 115057 w 2363588"/>
                  <a:gd name="connsiteY1" fmla="*/ 39762 h 961204"/>
                  <a:gd name="connsiteX2" fmla="*/ 587472 w 2363588"/>
                  <a:gd name="connsiteY2" fmla="*/ 961202 h 961204"/>
                  <a:gd name="connsiteX3" fmla="*/ 1034983 w 2363588"/>
                  <a:gd name="connsiteY3" fmla="*/ 51192 h 961204"/>
                  <a:gd name="connsiteX4" fmla="*/ 1444873 w 2363588"/>
                  <a:gd name="connsiteY4" fmla="*/ 958855 h 961204"/>
                  <a:gd name="connsiteX5" fmla="*/ 1769228 w 2363588"/>
                  <a:gd name="connsiteY5" fmla="*/ 147098 h 961204"/>
                  <a:gd name="connsiteX6" fmla="*/ 2089268 w 2363588"/>
                  <a:gd name="connsiteY6" fmla="*/ 627158 h 961204"/>
                  <a:gd name="connsiteX7" fmla="*/ 2363588 w 2363588"/>
                  <a:gd name="connsiteY7" fmla="*/ 215678 h 961204"/>
                  <a:gd name="connsiteX0" fmla="*/ 0 w 2363588"/>
                  <a:gd name="connsiteY0" fmla="*/ 197965 h 961204"/>
                  <a:gd name="connsiteX1" fmla="*/ 115057 w 2363588"/>
                  <a:gd name="connsiteY1" fmla="*/ 39762 h 961204"/>
                  <a:gd name="connsiteX2" fmla="*/ 587472 w 2363588"/>
                  <a:gd name="connsiteY2" fmla="*/ 961202 h 961204"/>
                  <a:gd name="connsiteX3" fmla="*/ 1034983 w 2363588"/>
                  <a:gd name="connsiteY3" fmla="*/ 51192 h 961204"/>
                  <a:gd name="connsiteX4" fmla="*/ 1444873 w 2363588"/>
                  <a:gd name="connsiteY4" fmla="*/ 958855 h 961204"/>
                  <a:gd name="connsiteX5" fmla="*/ 1769228 w 2363588"/>
                  <a:gd name="connsiteY5" fmla="*/ 147098 h 961204"/>
                  <a:gd name="connsiteX6" fmla="*/ 2089268 w 2363588"/>
                  <a:gd name="connsiteY6" fmla="*/ 627158 h 961204"/>
                  <a:gd name="connsiteX7" fmla="*/ 2363588 w 2363588"/>
                  <a:gd name="connsiteY7" fmla="*/ 215678 h 961204"/>
                  <a:gd name="connsiteX0" fmla="*/ 0 w 2363588"/>
                  <a:gd name="connsiteY0" fmla="*/ 200154 h 963393"/>
                  <a:gd name="connsiteX1" fmla="*/ 115057 w 2363588"/>
                  <a:gd name="connsiteY1" fmla="*/ 41951 h 963393"/>
                  <a:gd name="connsiteX2" fmla="*/ 587472 w 2363588"/>
                  <a:gd name="connsiteY2" fmla="*/ 963391 h 963393"/>
                  <a:gd name="connsiteX3" fmla="*/ 1034983 w 2363588"/>
                  <a:gd name="connsiteY3" fmla="*/ 53381 h 963393"/>
                  <a:gd name="connsiteX4" fmla="*/ 1444873 w 2363588"/>
                  <a:gd name="connsiteY4" fmla="*/ 961044 h 963393"/>
                  <a:gd name="connsiteX5" fmla="*/ 1769228 w 2363588"/>
                  <a:gd name="connsiteY5" fmla="*/ 149287 h 963393"/>
                  <a:gd name="connsiteX6" fmla="*/ 2089268 w 2363588"/>
                  <a:gd name="connsiteY6" fmla="*/ 629347 h 963393"/>
                  <a:gd name="connsiteX7" fmla="*/ 2363588 w 2363588"/>
                  <a:gd name="connsiteY7" fmla="*/ 217867 h 963393"/>
                  <a:gd name="connsiteX0" fmla="*/ 0 w 2363588"/>
                  <a:gd name="connsiteY0" fmla="*/ 158301 h 921540"/>
                  <a:gd name="connsiteX1" fmla="*/ 115057 w 2363588"/>
                  <a:gd name="connsiteY1" fmla="*/ 98 h 921540"/>
                  <a:gd name="connsiteX2" fmla="*/ 587472 w 2363588"/>
                  <a:gd name="connsiteY2" fmla="*/ 921538 h 921540"/>
                  <a:gd name="connsiteX3" fmla="*/ 1034983 w 2363588"/>
                  <a:gd name="connsiteY3" fmla="*/ 11528 h 921540"/>
                  <a:gd name="connsiteX4" fmla="*/ 1444873 w 2363588"/>
                  <a:gd name="connsiteY4" fmla="*/ 919191 h 921540"/>
                  <a:gd name="connsiteX5" fmla="*/ 1769228 w 2363588"/>
                  <a:gd name="connsiteY5" fmla="*/ 107434 h 921540"/>
                  <a:gd name="connsiteX6" fmla="*/ 2089268 w 2363588"/>
                  <a:gd name="connsiteY6" fmla="*/ 587494 h 921540"/>
                  <a:gd name="connsiteX7" fmla="*/ 2363588 w 2363588"/>
                  <a:gd name="connsiteY7" fmla="*/ 176014 h 921540"/>
                  <a:gd name="connsiteX0" fmla="*/ 0 w 2714814"/>
                  <a:gd name="connsiteY0" fmla="*/ 930298 h 930298"/>
                  <a:gd name="connsiteX1" fmla="*/ 466283 w 2714814"/>
                  <a:gd name="connsiteY1" fmla="*/ 2 h 930298"/>
                  <a:gd name="connsiteX2" fmla="*/ 938698 w 2714814"/>
                  <a:gd name="connsiteY2" fmla="*/ 921442 h 930298"/>
                  <a:gd name="connsiteX3" fmla="*/ 1386209 w 2714814"/>
                  <a:gd name="connsiteY3" fmla="*/ 11432 h 930298"/>
                  <a:gd name="connsiteX4" fmla="*/ 1796099 w 2714814"/>
                  <a:gd name="connsiteY4" fmla="*/ 919095 h 930298"/>
                  <a:gd name="connsiteX5" fmla="*/ 2120454 w 2714814"/>
                  <a:gd name="connsiteY5" fmla="*/ 107338 h 930298"/>
                  <a:gd name="connsiteX6" fmla="*/ 2440494 w 2714814"/>
                  <a:gd name="connsiteY6" fmla="*/ 587398 h 930298"/>
                  <a:gd name="connsiteX7" fmla="*/ 2714814 w 2714814"/>
                  <a:gd name="connsiteY7" fmla="*/ 175918 h 930298"/>
                  <a:gd name="connsiteX0" fmla="*/ 0 w 2639119"/>
                  <a:gd name="connsiteY0" fmla="*/ 851702 h 921572"/>
                  <a:gd name="connsiteX1" fmla="*/ 390588 w 2639119"/>
                  <a:gd name="connsiteY1" fmla="*/ 130 h 921572"/>
                  <a:gd name="connsiteX2" fmla="*/ 863003 w 2639119"/>
                  <a:gd name="connsiteY2" fmla="*/ 921570 h 921572"/>
                  <a:gd name="connsiteX3" fmla="*/ 1310514 w 2639119"/>
                  <a:gd name="connsiteY3" fmla="*/ 11560 h 921572"/>
                  <a:gd name="connsiteX4" fmla="*/ 1720404 w 2639119"/>
                  <a:gd name="connsiteY4" fmla="*/ 919223 h 921572"/>
                  <a:gd name="connsiteX5" fmla="*/ 2044759 w 2639119"/>
                  <a:gd name="connsiteY5" fmla="*/ 107466 h 921572"/>
                  <a:gd name="connsiteX6" fmla="*/ 2364799 w 2639119"/>
                  <a:gd name="connsiteY6" fmla="*/ 587526 h 921572"/>
                  <a:gd name="connsiteX7" fmla="*/ 2639119 w 2639119"/>
                  <a:gd name="connsiteY7" fmla="*/ 176046 h 921572"/>
                  <a:gd name="connsiteX0" fmla="*/ 0 w 2639119"/>
                  <a:gd name="connsiteY0" fmla="*/ 851582 h 921452"/>
                  <a:gd name="connsiteX1" fmla="*/ 390588 w 2639119"/>
                  <a:gd name="connsiteY1" fmla="*/ 10 h 921452"/>
                  <a:gd name="connsiteX2" fmla="*/ 863003 w 2639119"/>
                  <a:gd name="connsiteY2" fmla="*/ 921450 h 921452"/>
                  <a:gd name="connsiteX3" fmla="*/ 1310514 w 2639119"/>
                  <a:gd name="connsiteY3" fmla="*/ 11440 h 921452"/>
                  <a:gd name="connsiteX4" fmla="*/ 1720404 w 2639119"/>
                  <a:gd name="connsiteY4" fmla="*/ 919103 h 921452"/>
                  <a:gd name="connsiteX5" fmla="*/ 2044759 w 2639119"/>
                  <a:gd name="connsiteY5" fmla="*/ 107346 h 921452"/>
                  <a:gd name="connsiteX6" fmla="*/ 2364799 w 2639119"/>
                  <a:gd name="connsiteY6" fmla="*/ 587406 h 921452"/>
                  <a:gd name="connsiteX7" fmla="*/ 2639119 w 2639119"/>
                  <a:gd name="connsiteY7" fmla="*/ 175926 h 921452"/>
                  <a:gd name="connsiteX0" fmla="*/ 0 w 2639119"/>
                  <a:gd name="connsiteY0" fmla="*/ 851582 h 925401"/>
                  <a:gd name="connsiteX1" fmla="*/ 390588 w 2639119"/>
                  <a:gd name="connsiteY1" fmla="*/ 10 h 925401"/>
                  <a:gd name="connsiteX2" fmla="*/ 863003 w 2639119"/>
                  <a:gd name="connsiteY2" fmla="*/ 921450 h 925401"/>
                  <a:gd name="connsiteX3" fmla="*/ 1310514 w 2639119"/>
                  <a:gd name="connsiteY3" fmla="*/ 11440 h 925401"/>
                  <a:gd name="connsiteX4" fmla="*/ 1759766 w 2639119"/>
                  <a:gd name="connsiteY4" fmla="*/ 925158 h 925401"/>
                  <a:gd name="connsiteX5" fmla="*/ 2044759 w 2639119"/>
                  <a:gd name="connsiteY5" fmla="*/ 107346 h 925401"/>
                  <a:gd name="connsiteX6" fmla="*/ 2364799 w 2639119"/>
                  <a:gd name="connsiteY6" fmla="*/ 587406 h 925401"/>
                  <a:gd name="connsiteX7" fmla="*/ 2639119 w 2639119"/>
                  <a:gd name="connsiteY7" fmla="*/ 175926 h 925401"/>
                  <a:gd name="connsiteX0" fmla="*/ 0 w 2639119"/>
                  <a:gd name="connsiteY0" fmla="*/ 851582 h 925161"/>
                  <a:gd name="connsiteX1" fmla="*/ 390588 w 2639119"/>
                  <a:gd name="connsiteY1" fmla="*/ 10 h 925161"/>
                  <a:gd name="connsiteX2" fmla="*/ 863003 w 2639119"/>
                  <a:gd name="connsiteY2" fmla="*/ 921450 h 925161"/>
                  <a:gd name="connsiteX3" fmla="*/ 1310514 w 2639119"/>
                  <a:gd name="connsiteY3" fmla="*/ 11440 h 925161"/>
                  <a:gd name="connsiteX4" fmla="*/ 1759766 w 2639119"/>
                  <a:gd name="connsiteY4" fmla="*/ 925158 h 925161"/>
                  <a:gd name="connsiteX5" fmla="*/ 2044759 w 2639119"/>
                  <a:gd name="connsiteY5" fmla="*/ 107346 h 925161"/>
                  <a:gd name="connsiteX6" fmla="*/ 2364799 w 2639119"/>
                  <a:gd name="connsiteY6" fmla="*/ 587406 h 925161"/>
                  <a:gd name="connsiteX7" fmla="*/ 2639119 w 2639119"/>
                  <a:gd name="connsiteY7" fmla="*/ 175926 h 925161"/>
                  <a:gd name="connsiteX0" fmla="*/ 0 w 2639119"/>
                  <a:gd name="connsiteY0" fmla="*/ 851582 h 925158"/>
                  <a:gd name="connsiteX1" fmla="*/ 390588 w 2639119"/>
                  <a:gd name="connsiteY1" fmla="*/ 10 h 925158"/>
                  <a:gd name="connsiteX2" fmla="*/ 863003 w 2639119"/>
                  <a:gd name="connsiteY2" fmla="*/ 921450 h 925158"/>
                  <a:gd name="connsiteX3" fmla="*/ 1310514 w 2639119"/>
                  <a:gd name="connsiteY3" fmla="*/ 11440 h 925158"/>
                  <a:gd name="connsiteX4" fmla="*/ 1759766 w 2639119"/>
                  <a:gd name="connsiteY4" fmla="*/ 925158 h 925158"/>
                  <a:gd name="connsiteX5" fmla="*/ 2211289 w 2639119"/>
                  <a:gd name="connsiteY5" fmla="*/ 10456 h 925158"/>
                  <a:gd name="connsiteX6" fmla="*/ 2364799 w 2639119"/>
                  <a:gd name="connsiteY6" fmla="*/ 587406 h 925158"/>
                  <a:gd name="connsiteX7" fmla="*/ 2639119 w 2639119"/>
                  <a:gd name="connsiteY7" fmla="*/ 175926 h 925158"/>
                  <a:gd name="connsiteX0" fmla="*/ 0 w 2695410"/>
                  <a:gd name="connsiteY0" fmla="*/ 851582 h 925158"/>
                  <a:gd name="connsiteX1" fmla="*/ 390588 w 2695410"/>
                  <a:gd name="connsiteY1" fmla="*/ 10 h 925158"/>
                  <a:gd name="connsiteX2" fmla="*/ 863003 w 2695410"/>
                  <a:gd name="connsiteY2" fmla="*/ 921450 h 925158"/>
                  <a:gd name="connsiteX3" fmla="*/ 1310514 w 2695410"/>
                  <a:gd name="connsiteY3" fmla="*/ 11440 h 925158"/>
                  <a:gd name="connsiteX4" fmla="*/ 1759766 w 2695410"/>
                  <a:gd name="connsiteY4" fmla="*/ 925158 h 925158"/>
                  <a:gd name="connsiteX5" fmla="*/ 2211289 w 2695410"/>
                  <a:gd name="connsiteY5" fmla="*/ 10456 h 925158"/>
                  <a:gd name="connsiteX6" fmla="*/ 2679692 w 2695410"/>
                  <a:gd name="connsiteY6" fmla="*/ 911382 h 925158"/>
                  <a:gd name="connsiteX7" fmla="*/ 2639119 w 2695410"/>
                  <a:gd name="connsiteY7" fmla="*/ 175926 h 925158"/>
                  <a:gd name="connsiteX0" fmla="*/ 0 w 3123570"/>
                  <a:gd name="connsiteY0" fmla="*/ 851582 h 925158"/>
                  <a:gd name="connsiteX1" fmla="*/ 390588 w 3123570"/>
                  <a:gd name="connsiteY1" fmla="*/ 10 h 925158"/>
                  <a:gd name="connsiteX2" fmla="*/ 863003 w 3123570"/>
                  <a:gd name="connsiteY2" fmla="*/ 921450 h 925158"/>
                  <a:gd name="connsiteX3" fmla="*/ 1310514 w 3123570"/>
                  <a:gd name="connsiteY3" fmla="*/ 11440 h 925158"/>
                  <a:gd name="connsiteX4" fmla="*/ 1759766 w 3123570"/>
                  <a:gd name="connsiteY4" fmla="*/ 925158 h 925158"/>
                  <a:gd name="connsiteX5" fmla="*/ 2211289 w 3123570"/>
                  <a:gd name="connsiteY5" fmla="*/ 10456 h 925158"/>
                  <a:gd name="connsiteX6" fmla="*/ 2679692 w 3123570"/>
                  <a:gd name="connsiteY6" fmla="*/ 911382 h 925158"/>
                  <a:gd name="connsiteX7" fmla="*/ 3123570 w 3123570"/>
                  <a:gd name="connsiteY7" fmla="*/ 9396 h 925158"/>
                  <a:gd name="connsiteX0" fmla="*/ 0 w 3041819"/>
                  <a:gd name="connsiteY0" fmla="*/ 851582 h 925158"/>
                  <a:gd name="connsiteX1" fmla="*/ 390588 w 3041819"/>
                  <a:gd name="connsiteY1" fmla="*/ 10 h 925158"/>
                  <a:gd name="connsiteX2" fmla="*/ 863003 w 3041819"/>
                  <a:gd name="connsiteY2" fmla="*/ 921450 h 925158"/>
                  <a:gd name="connsiteX3" fmla="*/ 1310514 w 3041819"/>
                  <a:gd name="connsiteY3" fmla="*/ 11440 h 925158"/>
                  <a:gd name="connsiteX4" fmla="*/ 1759766 w 3041819"/>
                  <a:gd name="connsiteY4" fmla="*/ 925158 h 925158"/>
                  <a:gd name="connsiteX5" fmla="*/ 2211289 w 3041819"/>
                  <a:gd name="connsiteY5" fmla="*/ 10456 h 925158"/>
                  <a:gd name="connsiteX6" fmla="*/ 2679692 w 3041819"/>
                  <a:gd name="connsiteY6" fmla="*/ 911382 h 925158"/>
                  <a:gd name="connsiteX7" fmla="*/ 3041819 w 3041819"/>
                  <a:gd name="connsiteY7" fmla="*/ 121425 h 925158"/>
                  <a:gd name="connsiteX0" fmla="*/ 0 w 3041819"/>
                  <a:gd name="connsiteY0" fmla="*/ 851582 h 925158"/>
                  <a:gd name="connsiteX1" fmla="*/ 390588 w 3041819"/>
                  <a:gd name="connsiteY1" fmla="*/ 10 h 925158"/>
                  <a:gd name="connsiteX2" fmla="*/ 863003 w 3041819"/>
                  <a:gd name="connsiteY2" fmla="*/ 921450 h 925158"/>
                  <a:gd name="connsiteX3" fmla="*/ 1310514 w 3041819"/>
                  <a:gd name="connsiteY3" fmla="*/ 11440 h 925158"/>
                  <a:gd name="connsiteX4" fmla="*/ 1759766 w 3041819"/>
                  <a:gd name="connsiteY4" fmla="*/ 925158 h 925158"/>
                  <a:gd name="connsiteX5" fmla="*/ 2211289 w 3041819"/>
                  <a:gd name="connsiteY5" fmla="*/ 10456 h 925158"/>
                  <a:gd name="connsiteX6" fmla="*/ 2679692 w 3041819"/>
                  <a:gd name="connsiteY6" fmla="*/ 911382 h 925158"/>
                  <a:gd name="connsiteX7" fmla="*/ 3041819 w 3041819"/>
                  <a:gd name="connsiteY7" fmla="*/ 121425 h 925158"/>
                  <a:gd name="connsiteX0" fmla="*/ 0 w 3041819"/>
                  <a:gd name="connsiteY0" fmla="*/ 851582 h 926521"/>
                  <a:gd name="connsiteX1" fmla="*/ 390588 w 3041819"/>
                  <a:gd name="connsiteY1" fmla="*/ 10 h 926521"/>
                  <a:gd name="connsiteX2" fmla="*/ 863003 w 3041819"/>
                  <a:gd name="connsiteY2" fmla="*/ 921450 h 926521"/>
                  <a:gd name="connsiteX3" fmla="*/ 1310514 w 3041819"/>
                  <a:gd name="connsiteY3" fmla="*/ 11440 h 926521"/>
                  <a:gd name="connsiteX4" fmla="*/ 1759766 w 3041819"/>
                  <a:gd name="connsiteY4" fmla="*/ 925158 h 926521"/>
                  <a:gd name="connsiteX5" fmla="*/ 2211289 w 3041819"/>
                  <a:gd name="connsiteY5" fmla="*/ 10456 h 926521"/>
                  <a:gd name="connsiteX6" fmla="*/ 2679692 w 3041819"/>
                  <a:gd name="connsiteY6" fmla="*/ 926521 h 926521"/>
                  <a:gd name="connsiteX7" fmla="*/ 3041819 w 3041819"/>
                  <a:gd name="connsiteY7" fmla="*/ 121425 h 926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41819" h="926521">
                    <a:moveTo>
                      <a:pt x="0" y="851582"/>
                    </a:moveTo>
                    <a:cubicBezTo>
                      <a:pt x="31894" y="760281"/>
                      <a:pt x="249782" y="3504"/>
                      <a:pt x="390588" y="10"/>
                    </a:cubicBezTo>
                    <a:cubicBezTo>
                      <a:pt x="531394" y="-3484"/>
                      <a:pt x="709682" y="919545"/>
                      <a:pt x="863003" y="921450"/>
                    </a:cubicBezTo>
                    <a:cubicBezTo>
                      <a:pt x="1016324" y="923355"/>
                      <a:pt x="1161054" y="10822"/>
                      <a:pt x="1310514" y="11440"/>
                    </a:cubicBezTo>
                    <a:cubicBezTo>
                      <a:pt x="1459974" y="12058"/>
                      <a:pt x="1609637" y="925322"/>
                      <a:pt x="1759766" y="925158"/>
                    </a:cubicBezTo>
                    <a:cubicBezTo>
                      <a:pt x="1909895" y="924994"/>
                      <a:pt x="2057968" y="10229"/>
                      <a:pt x="2211289" y="10456"/>
                    </a:cubicBezTo>
                    <a:cubicBezTo>
                      <a:pt x="2364610" y="10683"/>
                      <a:pt x="2535215" y="926193"/>
                      <a:pt x="2679692" y="926521"/>
                    </a:cubicBezTo>
                    <a:cubicBezTo>
                      <a:pt x="2824169" y="926849"/>
                      <a:pt x="2954189" y="332880"/>
                      <a:pt x="3041819" y="121425"/>
                    </a:cubicBezTo>
                  </a:path>
                </a:pathLst>
              </a:custGeom>
              <a:noFill/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hteck 133"/>
              <p:cNvSpPr/>
              <p:nvPr/>
            </p:nvSpPr>
            <p:spPr>
              <a:xfrm>
                <a:off x="2518902" y="4798491"/>
                <a:ext cx="1162607" cy="7755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Freihandform 134"/>
              <p:cNvSpPr/>
              <p:nvPr/>
            </p:nvSpPr>
            <p:spPr>
              <a:xfrm>
                <a:off x="1247281" y="4862986"/>
                <a:ext cx="3448130" cy="589533"/>
              </a:xfrm>
              <a:custGeom>
                <a:avLst/>
                <a:gdLst>
                  <a:gd name="connsiteX0" fmla="*/ 0 w 2548890"/>
                  <a:gd name="connsiteY0" fmla="*/ 331492 h 514377"/>
                  <a:gd name="connsiteX1" fmla="*/ 91440 w 2548890"/>
                  <a:gd name="connsiteY1" fmla="*/ 365782 h 514377"/>
                  <a:gd name="connsiteX2" fmla="*/ 342900 w 2548890"/>
                  <a:gd name="connsiteY2" fmla="*/ 182902 h 514377"/>
                  <a:gd name="connsiteX3" fmla="*/ 548640 w 2548890"/>
                  <a:gd name="connsiteY3" fmla="*/ 22882 h 514377"/>
                  <a:gd name="connsiteX4" fmla="*/ 902970 w 2548890"/>
                  <a:gd name="connsiteY4" fmla="*/ 514372 h 514377"/>
                  <a:gd name="connsiteX5" fmla="*/ 1268730 w 2548890"/>
                  <a:gd name="connsiteY5" fmla="*/ 34312 h 514377"/>
                  <a:gd name="connsiteX6" fmla="*/ 1554480 w 2548890"/>
                  <a:gd name="connsiteY6" fmla="*/ 502942 h 514377"/>
                  <a:gd name="connsiteX7" fmla="*/ 1954530 w 2548890"/>
                  <a:gd name="connsiteY7" fmla="*/ 22 h 514377"/>
                  <a:gd name="connsiteX8" fmla="*/ 2274570 w 2548890"/>
                  <a:gd name="connsiteY8" fmla="*/ 480082 h 514377"/>
                  <a:gd name="connsiteX9" fmla="*/ 2548890 w 2548890"/>
                  <a:gd name="connsiteY9" fmla="*/ 68602 h 514377"/>
                  <a:gd name="connsiteX0" fmla="*/ 0 w 2548890"/>
                  <a:gd name="connsiteY0" fmla="*/ 331492 h 518627"/>
                  <a:gd name="connsiteX1" fmla="*/ 91440 w 2548890"/>
                  <a:gd name="connsiteY1" fmla="*/ 365782 h 518627"/>
                  <a:gd name="connsiteX2" fmla="*/ 342900 w 2548890"/>
                  <a:gd name="connsiteY2" fmla="*/ 182902 h 518627"/>
                  <a:gd name="connsiteX3" fmla="*/ 548640 w 2548890"/>
                  <a:gd name="connsiteY3" fmla="*/ 22882 h 518627"/>
                  <a:gd name="connsiteX4" fmla="*/ 702680 w 2548890"/>
                  <a:gd name="connsiteY4" fmla="*/ 255948 h 518627"/>
                  <a:gd name="connsiteX5" fmla="*/ 902970 w 2548890"/>
                  <a:gd name="connsiteY5" fmla="*/ 514372 h 518627"/>
                  <a:gd name="connsiteX6" fmla="*/ 1268730 w 2548890"/>
                  <a:gd name="connsiteY6" fmla="*/ 34312 h 518627"/>
                  <a:gd name="connsiteX7" fmla="*/ 1554480 w 2548890"/>
                  <a:gd name="connsiteY7" fmla="*/ 502942 h 518627"/>
                  <a:gd name="connsiteX8" fmla="*/ 1954530 w 2548890"/>
                  <a:gd name="connsiteY8" fmla="*/ 22 h 518627"/>
                  <a:gd name="connsiteX9" fmla="*/ 2274570 w 2548890"/>
                  <a:gd name="connsiteY9" fmla="*/ 480082 h 518627"/>
                  <a:gd name="connsiteX10" fmla="*/ 2548890 w 2548890"/>
                  <a:gd name="connsiteY10" fmla="*/ 68602 h 518627"/>
                  <a:gd name="connsiteX0" fmla="*/ 0 w 2548890"/>
                  <a:gd name="connsiteY0" fmla="*/ 331492 h 523868"/>
                  <a:gd name="connsiteX1" fmla="*/ 91440 w 2548890"/>
                  <a:gd name="connsiteY1" fmla="*/ 365782 h 523868"/>
                  <a:gd name="connsiteX2" fmla="*/ 342900 w 2548890"/>
                  <a:gd name="connsiteY2" fmla="*/ 182902 h 523868"/>
                  <a:gd name="connsiteX3" fmla="*/ 548640 w 2548890"/>
                  <a:gd name="connsiteY3" fmla="*/ 22882 h 523868"/>
                  <a:gd name="connsiteX4" fmla="*/ 739014 w 2548890"/>
                  <a:gd name="connsiteY4" fmla="*/ 328615 h 523868"/>
                  <a:gd name="connsiteX5" fmla="*/ 902970 w 2548890"/>
                  <a:gd name="connsiteY5" fmla="*/ 514372 h 523868"/>
                  <a:gd name="connsiteX6" fmla="*/ 1268730 w 2548890"/>
                  <a:gd name="connsiteY6" fmla="*/ 34312 h 523868"/>
                  <a:gd name="connsiteX7" fmla="*/ 1554480 w 2548890"/>
                  <a:gd name="connsiteY7" fmla="*/ 502942 h 523868"/>
                  <a:gd name="connsiteX8" fmla="*/ 1954530 w 2548890"/>
                  <a:gd name="connsiteY8" fmla="*/ 22 h 523868"/>
                  <a:gd name="connsiteX9" fmla="*/ 2274570 w 2548890"/>
                  <a:gd name="connsiteY9" fmla="*/ 480082 h 523868"/>
                  <a:gd name="connsiteX10" fmla="*/ 2548890 w 2548890"/>
                  <a:gd name="connsiteY10" fmla="*/ 68602 h 523868"/>
                  <a:gd name="connsiteX0" fmla="*/ 0 w 2548890"/>
                  <a:gd name="connsiteY0" fmla="*/ 331492 h 576285"/>
                  <a:gd name="connsiteX1" fmla="*/ 91440 w 2548890"/>
                  <a:gd name="connsiteY1" fmla="*/ 365782 h 576285"/>
                  <a:gd name="connsiteX2" fmla="*/ 342900 w 2548890"/>
                  <a:gd name="connsiteY2" fmla="*/ 182902 h 576285"/>
                  <a:gd name="connsiteX3" fmla="*/ 548640 w 2548890"/>
                  <a:gd name="connsiteY3" fmla="*/ 22882 h 576285"/>
                  <a:gd name="connsiteX4" fmla="*/ 739014 w 2548890"/>
                  <a:gd name="connsiteY4" fmla="*/ 328615 h 576285"/>
                  <a:gd name="connsiteX5" fmla="*/ 933248 w 2548890"/>
                  <a:gd name="connsiteY5" fmla="*/ 568873 h 576285"/>
                  <a:gd name="connsiteX6" fmla="*/ 1268730 w 2548890"/>
                  <a:gd name="connsiteY6" fmla="*/ 34312 h 576285"/>
                  <a:gd name="connsiteX7" fmla="*/ 1554480 w 2548890"/>
                  <a:gd name="connsiteY7" fmla="*/ 502942 h 576285"/>
                  <a:gd name="connsiteX8" fmla="*/ 1954530 w 2548890"/>
                  <a:gd name="connsiteY8" fmla="*/ 22 h 576285"/>
                  <a:gd name="connsiteX9" fmla="*/ 2274570 w 2548890"/>
                  <a:gd name="connsiteY9" fmla="*/ 480082 h 576285"/>
                  <a:gd name="connsiteX10" fmla="*/ 2548890 w 2548890"/>
                  <a:gd name="connsiteY10" fmla="*/ 68602 h 576285"/>
                  <a:gd name="connsiteX0" fmla="*/ 0 w 2548890"/>
                  <a:gd name="connsiteY0" fmla="*/ 331492 h 568881"/>
                  <a:gd name="connsiteX1" fmla="*/ 91440 w 2548890"/>
                  <a:gd name="connsiteY1" fmla="*/ 365782 h 568881"/>
                  <a:gd name="connsiteX2" fmla="*/ 342900 w 2548890"/>
                  <a:gd name="connsiteY2" fmla="*/ 182902 h 568881"/>
                  <a:gd name="connsiteX3" fmla="*/ 548640 w 2548890"/>
                  <a:gd name="connsiteY3" fmla="*/ 22882 h 568881"/>
                  <a:gd name="connsiteX4" fmla="*/ 739014 w 2548890"/>
                  <a:gd name="connsiteY4" fmla="*/ 328615 h 568881"/>
                  <a:gd name="connsiteX5" fmla="*/ 933248 w 2548890"/>
                  <a:gd name="connsiteY5" fmla="*/ 568873 h 568881"/>
                  <a:gd name="connsiteX6" fmla="*/ 1268730 w 2548890"/>
                  <a:gd name="connsiteY6" fmla="*/ 34312 h 568881"/>
                  <a:gd name="connsiteX7" fmla="*/ 1554480 w 2548890"/>
                  <a:gd name="connsiteY7" fmla="*/ 502942 h 568881"/>
                  <a:gd name="connsiteX8" fmla="*/ 1954530 w 2548890"/>
                  <a:gd name="connsiteY8" fmla="*/ 22 h 568881"/>
                  <a:gd name="connsiteX9" fmla="*/ 2274570 w 2548890"/>
                  <a:gd name="connsiteY9" fmla="*/ 480082 h 568881"/>
                  <a:gd name="connsiteX10" fmla="*/ 2548890 w 2548890"/>
                  <a:gd name="connsiteY10" fmla="*/ 68602 h 568881"/>
                  <a:gd name="connsiteX0" fmla="*/ 0 w 2548890"/>
                  <a:gd name="connsiteY0" fmla="*/ 331492 h 823214"/>
                  <a:gd name="connsiteX1" fmla="*/ 91440 w 2548890"/>
                  <a:gd name="connsiteY1" fmla="*/ 365782 h 823214"/>
                  <a:gd name="connsiteX2" fmla="*/ 342900 w 2548890"/>
                  <a:gd name="connsiteY2" fmla="*/ 182902 h 823214"/>
                  <a:gd name="connsiteX3" fmla="*/ 548640 w 2548890"/>
                  <a:gd name="connsiteY3" fmla="*/ 22882 h 823214"/>
                  <a:gd name="connsiteX4" fmla="*/ 739014 w 2548890"/>
                  <a:gd name="connsiteY4" fmla="*/ 328615 h 823214"/>
                  <a:gd name="connsiteX5" fmla="*/ 945359 w 2548890"/>
                  <a:gd name="connsiteY5" fmla="*/ 823209 h 823214"/>
                  <a:gd name="connsiteX6" fmla="*/ 1268730 w 2548890"/>
                  <a:gd name="connsiteY6" fmla="*/ 34312 h 823214"/>
                  <a:gd name="connsiteX7" fmla="*/ 1554480 w 2548890"/>
                  <a:gd name="connsiteY7" fmla="*/ 502942 h 823214"/>
                  <a:gd name="connsiteX8" fmla="*/ 1954530 w 2548890"/>
                  <a:gd name="connsiteY8" fmla="*/ 22 h 823214"/>
                  <a:gd name="connsiteX9" fmla="*/ 2274570 w 2548890"/>
                  <a:gd name="connsiteY9" fmla="*/ 480082 h 823214"/>
                  <a:gd name="connsiteX10" fmla="*/ 2548890 w 2548890"/>
                  <a:gd name="connsiteY10" fmla="*/ 68602 h 823214"/>
                  <a:gd name="connsiteX0" fmla="*/ 0 w 2548890"/>
                  <a:gd name="connsiteY0" fmla="*/ 427539 h 926212"/>
                  <a:gd name="connsiteX1" fmla="*/ 91440 w 2548890"/>
                  <a:gd name="connsiteY1" fmla="*/ 461829 h 926212"/>
                  <a:gd name="connsiteX2" fmla="*/ 342900 w 2548890"/>
                  <a:gd name="connsiteY2" fmla="*/ 278949 h 926212"/>
                  <a:gd name="connsiteX3" fmla="*/ 548640 w 2548890"/>
                  <a:gd name="connsiteY3" fmla="*/ 118929 h 926212"/>
                  <a:gd name="connsiteX4" fmla="*/ 739014 w 2548890"/>
                  <a:gd name="connsiteY4" fmla="*/ 424662 h 926212"/>
                  <a:gd name="connsiteX5" fmla="*/ 945359 w 2548890"/>
                  <a:gd name="connsiteY5" fmla="*/ 919256 h 926212"/>
                  <a:gd name="connsiteX6" fmla="*/ 1286897 w 2548890"/>
                  <a:gd name="connsiteY6" fmla="*/ 3191 h 926212"/>
                  <a:gd name="connsiteX7" fmla="*/ 1554480 w 2548890"/>
                  <a:gd name="connsiteY7" fmla="*/ 598989 h 926212"/>
                  <a:gd name="connsiteX8" fmla="*/ 1954530 w 2548890"/>
                  <a:gd name="connsiteY8" fmla="*/ 96069 h 926212"/>
                  <a:gd name="connsiteX9" fmla="*/ 2274570 w 2548890"/>
                  <a:gd name="connsiteY9" fmla="*/ 576129 h 926212"/>
                  <a:gd name="connsiteX10" fmla="*/ 2548890 w 2548890"/>
                  <a:gd name="connsiteY10" fmla="*/ 164649 h 926212"/>
                  <a:gd name="connsiteX0" fmla="*/ 0 w 2548890"/>
                  <a:gd name="connsiteY0" fmla="*/ 424350 h 923023"/>
                  <a:gd name="connsiteX1" fmla="*/ 91440 w 2548890"/>
                  <a:gd name="connsiteY1" fmla="*/ 458640 h 923023"/>
                  <a:gd name="connsiteX2" fmla="*/ 342900 w 2548890"/>
                  <a:gd name="connsiteY2" fmla="*/ 275760 h 923023"/>
                  <a:gd name="connsiteX3" fmla="*/ 548640 w 2548890"/>
                  <a:gd name="connsiteY3" fmla="*/ 115740 h 923023"/>
                  <a:gd name="connsiteX4" fmla="*/ 739014 w 2548890"/>
                  <a:gd name="connsiteY4" fmla="*/ 421473 h 923023"/>
                  <a:gd name="connsiteX5" fmla="*/ 945359 w 2548890"/>
                  <a:gd name="connsiteY5" fmla="*/ 916067 h 923023"/>
                  <a:gd name="connsiteX6" fmla="*/ 1286897 w 2548890"/>
                  <a:gd name="connsiteY6" fmla="*/ 2 h 923023"/>
                  <a:gd name="connsiteX7" fmla="*/ 1554480 w 2548890"/>
                  <a:gd name="connsiteY7" fmla="*/ 595800 h 923023"/>
                  <a:gd name="connsiteX8" fmla="*/ 1954530 w 2548890"/>
                  <a:gd name="connsiteY8" fmla="*/ 92880 h 923023"/>
                  <a:gd name="connsiteX9" fmla="*/ 2274570 w 2548890"/>
                  <a:gd name="connsiteY9" fmla="*/ 572940 h 923023"/>
                  <a:gd name="connsiteX10" fmla="*/ 2548890 w 2548890"/>
                  <a:gd name="connsiteY10" fmla="*/ 161460 h 923023"/>
                  <a:gd name="connsiteX0" fmla="*/ 0 w 2548890"/>
                  <a:gd name="connsiteY0" fmla="*/ 424351 h 923024"/>
                  <a:gd name="connsiteX1" fmla="*/ 91440 w 2548890"/>
                  <a:gd name="connsiteY1" fmla="*/ 458641 h 923024"/>
                  <a:gd name="connsiteX2" fmla="*/ 342900 w 2548890"/>
                  <a:gd name="connsiteY2" fmla="*/ 275761 h 923024"/>
                  <a:gd name="connsiteX3" fmla="*/ 548640 w 2548890"/>
                  <a:gd name="connsiteY3" fmla="*/ 115741 h 923024"/>
                  <a:gd name="connsiteX4" fmla="*/ 739014 w 2548890"/>
                  <a:gd name="connsiteY4" fmla="*/ 421474 h 923024"/>
                  <a:gd name="connsiteX5" fmla="*/ 945359 w 2548890"/>
                  <a:gd name="connsiteY5" fmla="*/ 916068 h 923024"/>
                  <a:gd name="connsiteX6" fmla="*/ 1286897 w 2548890"/>
                  <a:gd name="connsiteY6" fmla="*/ 3 h 923024"/>
                  <a:gd name="connsiteX7" fmla="*/ 1630175 w 2548890"/>
                  <a:gd name="connsiteY7" fmla="*/ 904638 h 923024"/>
                  <a:gd name="connsiteX8" fmla="*/ 1954530 w 2548890"/>
                  <a:gd name="connsiteY8" fmla="*/ 92881 h 923024"/>
                  <a:gd name="connsiteX9" fmla="*/ 2274570 w 2548890"/>
                  <a:gd name="connsiteY9" fmla="*/ 572941 h 923024"/>
                  <a:gd name="connsiteX10" fmla="*/ 2548890 w 2548890"/>
                  <a:gd name="connsiteY10" fmla="*/ 161461 h 923024"/>
                  <a:gd name="connsiteX0" fmla="*/ 0 w 2548890"/>
                  <a:gd name="connsiteY0" fmla="*/ 424351 h 923024"/>
                  <a:gd name="connsiteX1" fmla="*/ 91440 w 2548890"/>
                  <a:gd name="connsiteY1" fmla="*/ 458641 h 923024"/>
                  <a:gd name="connsiteX2" fmla="*/ 342900 w 2548890"/>
                  <a:gd name="connsiteY2" fmla="*/ 275761 h 923024"/>
                  <a:gd name="connsiteX3" fmla="*/ 548640 w 2548890"/>
                  <a:gd name="connsiteY3" fmla="*/ 115741 h 923024"/>
                  <a:gd name="connsiteX4" fmla="*/ 739014 w 2548890"/>
                  <a:gd name="connsiteY4" fmla="*/ 421474 h 923024"/>
                  <a:gd name="connsiteX5" fmla="*/ 945359 w 2548890"/>
                  <a:gd name="connsiteY5" fmla="*/ 916068 h 923024"/>
                  <a:gd name="connsiteX6" fmla="*/ 1286897 w 2548890"/>
                  <a:gd name="connsiteY6" fmla="*/ 3 h 923024"/>
                  <a:gd name="connsiteX7" fmla="*/ 1630175 w 2548890"/>
                  <a:gd name="connsiteY7" fmla="*/ 904638 h 923024"/>
                  <a:gd name="connsiteX8" fmla="*/ 1954530 w 2548890"/>
                  <a:gd name="connsiteY8" fmla="*/ 92881 h 923024"/>
                  <a:gd name="connsiteX9" fmla="*/ 2274570 w 2548890"/>
                  <a:gd name="connsiteY9" fmla="*/ 572941 h 923024"/>
                  <a:gd name="connsiteX10" fmla="*/ 2548890 w 2548890"/>
                  <a:gd name="connsiteY10" fmla="*/ 161461 h 923024"/>
                  <a:gd name="connsiteX0" fmla="*/ 0 w 2548890"/>
                  <a:gd name="connsiteY0" fmla="*/ 424351 h 923024"/>
                  <a:gd name="connsiteX1" fmla="*/ 91440 w 2548890"/>
                  <a:gd name="connsiteY1" fmla="*/ 458641 h 923024"/>
                  <a:gd name="connsiteX2" fmla="*/ 342900 w 2548890"/>
                  <a:gd name="connsiteY2" fmla="*/ 275761 h 923024"/>
                  <a:gd name="connsiteX3" fmla="*/ 548640 w 2548890"/>
                  <a:gd name="connsiteY3" fmla="*/ 115741 h 923024"/>
                  <a:gd name="connsiteX4" fmla="*/ 739014 w 2548890"/>
                  <a:gd name="connsiteY4" fmla="*/ 421474 h 923024"/>
                  <a:gd name="connsiteX5" fmla="*/ 945359 w 2548890"/>
                  <a:gd name="connsiteY5" fmla="*/ 916068 h 923024"/>
                  <a:gd name="connsiteX6" fmla="*/ 1286897 w 2548890"/>
                  <a:gd name="connsiteY6" fmla="*/ 3 h 923024"/>
                  <a:gd name="connsiteX7" fmla="*/ 1630175 w 2548890"/>
                  <a:gd name="connsiteY7" fmla="*/ 904638 h 923024"/>
                  <a:gd name="connsiteX8" fmla="*/ 1954530 w 2548890"/>
                  <a:gd name="connsiteY8" fmla="*/ 92881 h 923024"/>
                  <a:gd name="connsiteX9" fmla="*/ 2274570 w 2548890"/>
                  <a:gd name="connsiteY9" fmla="*/ 572941 h 923024"/>
                  <a:gd name="connsiteX10" fmla="*/ 2548890 w 2548890"/>
                  <a:gd name="connsiteY10" fmla="*/ 161461 h 923024"/>
                  <a:gd name="connsiteX0" fmla="*/ 0 w 2548890"/>
                  <a:gd name="connsiteY0" fmla="*/ 427379 h 926141"/>
                  <a:gd name="connsiteX1" fmla="*/ 91440 w 2548890"/>
                  <a:gd name="connsiteY1" fmla="*/ 461669 h 926141"/>
                  <a:gd name="connsiteX2" fmla="*/ 342900 w 2548890"/>
                  <a:gd name="connsiteY2" fmla="*/ 278789 h 926141"/>
                  <a:gd name="connsiteX3" fmla="*/ 548640 w 2548890"/>
                  <a:gd name="connsiteY3" fmla="*/ 118769 h 926141"/>
                  <a:gd name="connsiteX4" fmla="*/ 739014 w 2548890"/>
                  <a:gd name="connsiteY4" fmla="*/ 424502 h 926141"/>
                  <a:gd name="connsiteX5" fmla="*/ 945359 w 2548890"/>
                  <a:gd name="connsiteY5" fmla="*/ 919096 h 926141"/>
                  <a:gd name="connsiteX6" fmla="*/ 1220285 w 2548890"/>
                  <a:gd name="connsiteY6" fmla="*/ 3 h 926141"/>
                  <a:gd name="connsiteX7" fmla="*/ 1630175 w 2548890"/>
                  <a:gd name="connsiteY7" fmla="*/ 907666 h 926141"/>
                  <a:gd name="connsiteX8" fmla="*/ 1954530 w 2548890"/>
                  <a:gd name="connsiteY8" fmla="*/ 95909 h 926141"/>
                  <a:gd name="connsiteX9" fmla="*/ 2274570 w 2548890"/>
                  <a:gd name="connsiteY9" fmla="*/ 575969 h 926141"/>
                  <a:gd name="connsiteX10" fmla="*/ 2548890 w 2548890"/>
                  <a:gd name="connsiteY10" fmla="*/ 164489 h 926141"/>
                  <a:gd name="connsiteX0" fmla="*/ 0 w 2548890"/>
                  <a:gd name="connsiteY0" fmla="*/ 427377 h 917178"/>
                  <a:gd name="connsiteX1" fmla="*/ 91440 w 2548890"/>
                  <a:gd name="connsiteY1" fmla="*/ 461667 h 917178"/>
                  <a:gd name="connsiteX2" fmla="*/ 342900 w 2548890"/>
                  <a:gd name="connsiteY2" fmla="*/ 278787 h 917178"/>
                  <a:gd name="connsiteX3" fmla="*/ 548640 w 2548890"/>
                  <a:gd name="connsiteY3" fmla="*/ 118767 h 917178"/>
                  <a:gd name="connsiteX4" fmla="*/ 739014 w 2548890"/>
                  <a:gd name="connsiteY4" fmla="*/ 424500 h 917178"/>
                  <a:gd name="connsiteX5" fmla="*/ 772774 w 2548890"/>
                  <a:gd name="connsiteY5" fmla="*/ 910011 h 917178"/>
                  <a:gd name="connsiteX6" fmla="*/ 1220285 w 2548890"/>
                  <a:gd name="connsiteY6" fmla="*/ 1 h 917178"/>
                  <a:gd name="connsiteX7" fmla="*/ 1630175 w 2548890"/>
                  <a:gd name="connsiteY7" fmla="*/ 907664 h 917178"/>
                  <a:gd name="connsiteX8" fmla="*/ 1954530 w 2548890"/>
                  <a:gd name="connsiteY8" fmla="*/ 95907 h 917178"/>
                  <a:gd name="connsiteX9" fmla="*/ 2274570 w 2548890"/>
                  <a:gd name="connsiteY9" fmla="*/ 575967 h 917178"/>
                  <a:gd name="connsiteX10" fmla="*/ 2548890 w 2548890"/>
                  <a:gd name="connsiteY10" fmla="*/ 164487 h 917178"/>
                  <a:gd name="connsiteX0" fmla="*/ 0 w 2548890"/>
                  <a:gd name="connsiteY0" fmla="*/ 427377 h 910103"/>
                  <a:gd name="connsiteX1" fmla="*/ 91440 w 2548890"/>
                  <a:gd name="connsiteY1" fmla="*/ 461667 h 910103"/>
                  <a:gd name="connsiteX2" fmla="*/ 342900 w 2548890"/>
                  <a:gd name="connsiteY2" fmla="*/ 278787 h 910103"/>
                  <a:gd name="connsiteX3" fmla="*/ 548640 w 2548890"/>
                  <a:gd name="connsiteY3" fmla="*/ 118767 h 910103"/>
                  <a:gd name="connsiteX4" fmla="*/ 739014 w 2548890"/>
                  <a:gd name="connsiteY4" fmla="*/ 424500 h 910103"/>
                  <a:gd name="connsiteX5" fmla="*/ 772774 w 2548890"/>
                  <a:gd name="connsiteY5" fmla="*/ 910011 h 910103"/>
                  <a:gd name="connsiteX6" fmla="*/ 1220285 w 2548890"/>
                  <a:gd name="connsiteY6" fmla="*/ 1 h 910103"/>
                  <a:gd name="connsiteX7" fmla="*/ 1630175 w 2548890"/>
                  <a:gd name="connsiteY7" fmla="*/ 907664 h 910103"/>
                  <a:gd name="connsiteX8" fmla="*/ 1954530 w 2548890"/>
                  <a:gd name="connsiteY8" fmla="*/ 95907 h 910103"/>
                  <a:gd name="connsiteX9" fmla="*/ 2274570 w 2548890"/>
                  <a:gd name="connsiteY9" fmla="*/ 575967 h 910103"/>
                  <a:gd name="connsiteX10" fmla="*/ 2548890 w 2548890"/>
                  <a:gd name="connsiteY10" fmla="*/ 164487 h 910103"/>
                  <a:gd name="connsiteX0" fmla="*/ 0 w 2548890"/>
                  <a:gd name="connsiteY0" fmla="*/ 427377 h 910419"/>
                  <a:gd name="connsiteX1" fmla="*/ 91440 w 2548890"/>
                  <a:gd name="connsiteY1" fmla="*/ 461667 h 910419"/>
                  <a:gd name="connsiteX2" fmla="*/ 342900 w 2548890"/>
                  <a:gd name="connsiteY2" fmla="*/ 278787 h 910419"/>
                  <a:gd name="connsiteX3" fmla="*/ 548640 w 2548890"/>
                  <a:gd name="connsiteY3" fmla="*/ 118767 h 910419"/>
                  <a:gd name="connsiteX4" fmla="*/ 772774 w 2548890"/>
                  <a:gd name="connsiteY4" fmla="*/ 910011 h 910419"/>
                  <a:gd name="connsiteX5" fmla="*/ 1220285 w 2548890"/>
                  <a:gd name="connsiteY5" fmla="*/ 1 h 910419"/>
                  <a:gd name="connsiteX6" fmla="*/ 1630175 w 2548890"/>
                  <a:gd name="connsiteY6" fmla="*/ 907664 h 910419"/>
                  <a:gd name="connsiteX7" fmla="*/ 1954530 w 2548890"/>
                  <a:gd name="connsiteY7" fmla="*/ 95907 h 910419"/>
                  <a:gd name="connsiteX8" fmla="*/ 2274570 w 2548890"/>
                  <a:gd name="connsiteY8" fmla="*/ 575967 h 910419"/>
                  <a:gd name="connsiteX9" fmla="*/ 2548890 w 2548890"/>
                  <a:gd name="connsiteY9" fmla="*/ 164487 h 910419"/>
                  <a:gd name="connsiteX0" fmla="*/ 0 w 2548890"/>
                  <a:gd name="connsiteY0" fmla="*/ 462893 h 945531"/>
                  <a:gd name="connsiteX1" fmla="*/ 91440 w 2548890"/>
                  <a:gd name="connsiteY1" fmla="*/ 497183 h 945531"/>
                  <a:gd name="connsiteX2" fmla="*/ 342900 w 2548890"/>
                  <a:gd name="connsiteY2" fmla="*/ 314303 h 945531"/>
                  <a:gd name="connsiteX3" fmla="*/ 306414 w 2548890"/>
                  <a:gd name="connsiteY3" fmla="*/ 21059 h 945531"/>
                  <a:gd name="connsiteX4" fmla="*/ 772774 w 2548890"/>
                  <a:gd name="connsiteY4" fmla="*/ 945527 h 945531"/>
                  <a:gd name="connsiteX5" fmla="*/ 1220285 w 2548890"/>
                  <a:gd name="connsiteY5" fmla="*/ 35517 h 945531"/>
                  <a:gd name="connsiteX6" fmla="*/ 1630175 w 2548890"/>
                  <a:gd name="connsiteY6" fmla="*/ 943180 h 945531"/>
                  <a:gd name="connsiteX7" fmla="*/ 1954530 w 2548890"/>
                  <a:gd name="connsiteY7" fmla="*/ 131423 h 945531"/>
                  <a:gd name="connsiteX8" fmla="*/ 2274570 w 2548890"/>
                  <a:gd name="connsiteY8" fmla="*/ 611483 h 945531"/>
                  <a:gd name="connsiteX9" fmla="*/ 2548890 w 2548890"/>
                  <a:gd name="connsiteY9" fmla="*/ 200003 h 945531"/>
                  <a:gd name="connsiteX0" fmla="*/ 0 w 2548890"/>
                  <a:gd name="connsiteY0" fmla="*/ 441852 h 924490"/>
                  <a:gd name="connsiteX1" fmla="*/ 91440 w 2548890"/>
                  <a:gd name="connsiteY1" fmla="*/ 476142 h 924490"/>
                  <a:gd name="connsiteX2" fmla="*/ 342900 w 2548890"/>
                  <a:gd name="connsiteY2" fmla="*/ 293262 h 924490"/>
                  <a:gd name="connsiteX3" fmla="*/ 306414 w 2548890"/>
                  <a:gd name="connsiteY3" fmla="*/ 18 h 924490"/>
                  <a:gd name="connsiteX4" fmla="*/ 772774 w 2548890"/>
                  <a:gd name="connsiteY4" fmla="*/ 924486 h 924490"/>
                  <a:gd name="connsiteX5" fmla="*/ 1220285 w 2548890"/>
                  <a:gd name="connsiteY5" fmla="*/ 14476 h 924490"/>
                  <a:gd name="connsiteX6" fmla="*/ 1630175 w 2548890"/>
                  <a:gd name="connsiteY6" fmla="*/ 922139 h 924490"/>
                  <a:gd name="connsiteX7" fmla="*/ 1954530 w 2548890"/>
                  <a:gd name="connsiteY7" fmla="*/ 110382 h 924490"/>
                  <a:gd name="connsiteX8" fmla="*/ 2274570 w 2548890"/>
                  <a:gd name="connsiteY8" fmla="*/ 590442 h 924490"/>
                  <a:gd name="connsiteX9" fmla="*/ 2548890 w 2548890"/>
                  <a:gd name="connsiteY9" fmla="*/ 178962 h 924490"/>
                  <a:gd name="connsiteX0" fmla="*/ 0 w 2548890"/>
                  <a:gd name="connsiteY0" fmla="*/ 438824 h 921460"/>
                  <a:gd name="connsiteX1" fmla="*/ 91440 w 2548890"/>
                  <a:gd name="connsiteY1" fmla="*/ 473114 h 921460"/>
                  <a:gd name="connsiteX2" fmla="*/ 342900 w 2548890"/>
                  <a:gd name="connsiteY2" fmla="*/ 290234 h 921460"/>
                  <a:gd name="connsiteX3" fmla="*/ 300359 w 2548890"/>
                  <a:gd name="connsiteY3" fmla="*/ 18 h 921460"/>
                  <a:gd name="connsiteX4" fmla="*/ 772774 w 2548890"/>
                  <a:gd name="connsiteY4" fmla="*/ 921458 h 921460"/>
                  <a:gd name="connsiteX5" fmla="*/ 1220285 w 2548890"/>
                  <a:gd name="connsiteY5" fmla="*/ 11448 h 921460"/>
                  <a:gd name="connsiteX6" fmla="*/ 1630175 w 2548890"/>
                  <a:gd name="connsiteY6" fmla="*/ 919111 h 921460"/>
                  <a:gd name="connsiteX7" fmla="*/ 1954530 w 2548890"/>
                  <a:gd name="connsiteY7" fmla="*/ 107354 h 921460"/>
                  <a:gd name="connsiteX8" fmla="*/ 2274570 w 2548890"/>
                  <a:gd name="connsiteY8" fmla="*/ 587414 h 921460"/>
                  <a:gd name="connsiteX9" fmla="*/ 2548890 w 2548890"/>
                  <a:gd name="connsiteY9" fmla="*/ 175934 h 921460"/>
                  <a:gd name="connsiteX0" fmla="*/ 0 w 2548890"/>
                  <a:gd name="connsiteY0" fmla="*/ 455683 h 938319"/>
                  <a:gd name="connsiteX1" fmla="*/ 91440 w 2548890"/>
                  <a:gd name="connsiteY1" fmla="*/ 489973 h 938319"/>
                  <a:gd name="connsiteX2" fmla="*/ 127926 w 2548890"/>
                  <a:gd name="connsiteY2" fmla="*/ 352510 h 938319"/>
                  <a:gd name="connsiteX3" fmla="*/ 300359 w 2548890"/>
                  <a:gd name="connsiteY3" fmla="*/ 16877 h 938319"/>
                  <a:gd name="connsiteX4" fmla="*/ 772774 w 2548890"/>
                  <a:gd name="connsiteY4" fmla="*/ 938317 h 938319"/>
                  <a:gd name="connsiteX5" fmla="*/ 1220285 w 2548890"/>
                  <a:gd name="connsiteY5" fmla="*/ 28307 h 938319"/>
                  <a:gd name="connsiteX6" fmla="*/ 1630175 w 2548890"/>
                  <a:gd name="connsiteY6" fmla="*/ 935970 h 938319"/>
                  <a:gd name="connsiteX7" fmla="*/ 1954530 w 2548890"/>
                  <a:gd name="connsiteY7" fmla="*/ 124213 h 938319"/>
                  <a:gd name="connsiteX8" fmla="*/ 2274570 w 2548890"/>
                  <a:gd name="connsiteY8" fmla="*/ 604273 h 938319"/>
                  <a:gd name="connsiteX9" fmla="*/ 2548890 w 2548890"/>
                  <a:gd name="connsiteY9" fmla="*/ 192793 h 938319"/>
                  <a:gd name="connsiteX0" fmla="*/ 0 w 2548890"/>
                  <a:gd name="connsiteY0" fmla="*/ 449094 h 931730"/>
                  <a:gd name="connsiteX1" fmla="*/ 91440 w 2548890"/>
                  <a:gd name="connsiteY1" fmla="*/ 483384 h 931730"/>
                  <a:gd name="connsiteX2" fmla="*/ 149121 w 2548890"/>
                  <a:gd name="connsiteY2" fmla="*/ 439783 h 931730"/>
                  <a:gd name="connsiteX3" fmla="*/ 300359 w 2548890"/>
                  <a:gd name="connsiteY3" fmla="*/ 10288 h 931730"/>
                  <a:gd name="connsiteX4" fmla="*/ 772774 w 2548890"/>
                  <a:gd name="connsiteY4" fmla="*/ 931728 h 931730"/>
                  <a:gd name="connsiteX5" fmla="*/ 1220285 w 2548890"/>
                  <a:gd name="connsiteY5" fmla="*/ 21718 h 931730"/>
                  <a:gd name="connsiteX6" fmla="*/ 1630175 w 2548890"/>
                  <a:gd name="connsiteY6" fmla="*/ 929381 h 931730"/>
                  <a:gd name="connsiteX7" fmla="*/ 1954530 w 2548890"/>
                  <a:gd name="connsiteY7" fmla="*/ 117624 h 931730"/>
                  <a:gd name="connsiteX8" fmla="*/ 2274570 w 2548890"/>
                  <a:gd name="connsiteY8" fmla="*/ 597684 h 931730"/>
                  <a:gd name="connsiteX9" fmla="*/ 2548890 w 2548890"/>
                  <a:gd name="connsiteY9" fmla="*/ 186204 h 931730"/>
                  <a:gd name="connsiteX0" fmla="*/ 0 w 2548890"/>
                  <a:gd name="connsiteY0" fmla="*/ 446758 h 929394"/>
                  <a:gd name="connsiteX1" fmla="*/ 91440 w 2548890"/>
                  <a:gd name="connsiteY1" fmla="*/ 481048 h 929394"/>
                  <a:gd name="connsiteX2" fmla="*/ 300359 w 2548890"/>
                  <a:gd name="connsiteY2" fmla="*/ 7952 h 929394"/>
                  <a:gd name="connsiteX3" fmla="*/ 772774 w 2548890"/>
                  <a:gd name="connsiteY3" fmla="*/ 929392 h 929394"/>
                  <a:gd name="connsiteX4" fmla="*/ 1220285 w 2548890"/>
                  <a:gd name="connsiteY4" fmla="*/ 19382 h 929394"/>
                  <a:gd name="connsiteX5" fmla="*/ 1630175 w 2548890"/>
                  <a:gd name="connsiteY5" fmla="*/ 927045 h 929394"/>
                  <a:gd name="connsiteX6" fmla="*/ 1954530 w 2548890"/>
                  <a:gd name="connsiteY6" fmla="*/ 115288 h 929394"/>
                  <a:gd name="connsiteX7" fmla="*/ 2274570 w 2548890"/>
                  <a:gd name="connsiteY7" fmla="*/ 595348 h 929394"/>
                  <a:gd name="connsiteX8" fmla="*/ 2548890 w 2548890"/>
                  <a:gd name="connsiteY8" fmla="*/ 183868 h 929394"/>
                  <a:gd name="connsiteX0" fmla="*/ 0 w 2548890"/>
                  <a:gd name="connsiteY0" fmla="*/ 478568 h 961204"/>
                  <a:gd name="connsiteX1" fmla="*/ 185302 w 2548890"/>
                  <a:gd name="connsiteY1" fmla="*/ 197965 h 961204"/>
                  <a:gd name="connsiteX2" fmla="*/ 300359 w 2548890"/>
                  <a:gd name="connsiteY2" fmla="*/ 39762 h 961204"/>
                  <a:gd name="connsiteX3" fmla="*/ 772774 w 2548890"/>
                  <a:gd name="connsiteY3" fmla="*/ 961202 h 961204"/>
                  <a:gd name="connsiteX4" fmla="*/ 1220285 w 2548890"/>
                  <a:gd name="connsiteY4" fmla="*/ 51192 h 961204"/>
                  <a:gd name="connsiteX5" fmla="*/ 1630175 w 2548890"/>
                  <a:gd name="connsiteY5" fmla="*/ 958855 h 961204"/>
                  <a:gd name="connsiteX6" fmla="*/ 1954530 w 2548890"/>
                  <a:gd name="connsiteY6" fmla="*/ 147098 h 961204"/>
                  <a:gd name="connsiteX7" fmla="*/ 2274570 w 2548890"/>
                  <a:gd name="connsiteY7" fmla="*/ 627158 h 961204"/>
                  <a:gd name="connsiteX8" fmla="*/ 2548890 w 2548890"/>
                  <a:gd name="connsiteY8" fmla="*/ 215678 h 961204"/>
                  <a:gd name="connsiteX0" fmla="*/ 0 w 2363588"/>
                  <a:gd name="connsiteY0" fmla="*/ 197965 h 961204"/>
                  <a:gd name="connsiteX1" fmla="*/ 115057 w 2363588"/>
                  <a:gd name="connsiteY1" fmla="*/ 39762 h 961204"/>
                  <a:gd name="connsiteX2" fmla="*/ 587472 w 2363588"/>
                  <a:gd name="connsiteY2" fmla="*/ 961202 h 961204"/>
                  <a:gd name="connsiteX3" fmla="*/ 1034983 w 2363588"/>
                  <a:gd name="connsiteY3" fmla="*/ 51192 h 961204"/>
                  <a:gd name="connsiteX4" fmla="*/ 1444873 w 2363588"/>
                  <a:gd name="connsiteY4" fmla="*/ 958855 h 961204"/>
                  <a:gd name="connsiteX5" fmla="*/ 1769228 w 2363588"/>
                  <a:gd name="connsiteY5" fmla="*/ 147098 h 961204"/>
                  <a:gd name="connsiteX6" fmla="*/ 2089268 w 2363588"/>
                  <a:gd name="connsiteY6" fmla="*/ 627158 h 961204"/>
                  <a:gd name="connsiteX7" fmla="*/ 2363588 w 2363588"/>
                  <a:gd name="connsiteY7" fmla="*/ 215678 h 961204"/>
                  <a:gd name="connsiteX0" fmla="*/ 0 w 2363588"/>
                  <a:gd name="connsiteY0" fmla="*/ 197965 h 961204"/>
                  <a:gd name="connsiteX1" fmla="*/ 115057 w 2363588"/>
                  <a:gd name="connsiteY1" fmla="*/ 39762 h 961204"/>
                  <a:gd name="connsiteX2" fmla="*/ 587472 w 2363588"/>
                  <a:gd name="connsiteY2" fmla="*/ 961202 h 961204"/>
                  <a:gd name="connsiteX3" fmla="*/ 1034983 w 2363588"/>
                  <a:gd name="connsiteY3" fmla="*/ 51192 h 961204"/>
                  <a:gd name="connsiteX4" fmla="*/ 1444873 w 2363588"/>
                  <a:gd name="connsiteY4" fmla="*/ 958855 h 961204"/>
                  <a:gd name="connsiteX5" fmla="*/ 1769228 w 2363588"/>
                  <a:gd name="connsiteY5" fmla="*/ 147098 h 961204"/>
                  <a:gd name="connsiteX6" fmla="*/ 2089268 w 2363588"/>
                  <a:gd name="connsiteY6" fmla="*/ 627158 h 961204"/>
                  <a:gd name="connsiteX7" fmla="*/ 2363588 w 2363588"/>
                  <a:gd name="connsiteY7" fmla="*/ 215678 h 961204"/>
                  <a:gd name="connsiteX0" fmla="*/ 0 w 2363588"/>
                  <a:gd name="connsiteY0" fmla="*/ 200154 h 963393"/>
                  <a:gd name="connsiteX1" fmla="*/ 115057 w 2363588"/>
                  <a:gd name="connsiteY1" fmla="*/ 41951 h 963393"/>
                  <a:gd name="connsiteX2" fmla="*/ 587472 w 2363588"/>
                  <a:gd name="connsiteY2" fmla="*/ 963391 h 963393"/>
                  <a:gd name="connsiteX3" fmla="*/ 1034983 w 2363588"/>
                  <a:gd name="connsiteY3" fmla="*/ 53381 h 963393"/>
                  <a:gd name="connsiteX4" fmla="*/ 1444873 w 2363588"/>
                  <a:gd name="connsiteY4" fmla="*/ 961044 h 963393"/>
                  <a:gd name="connsiteX5" fmla="*/ 1769228 w 2363588"/>
                  <a:gd name="connsiteY5" fmla="*/ 149287 h 963393"/>
                  <a:gd name="connsiteX6" fmla="*/ 2089268 w 2363588"/>
                  <a:gd name="connsiteY6" fmla="*/ 629347 h 963393"/>
                  <a:gd name="connsiteX7" fmla="*/ 2363588 w 2363588"/>
                  <a:gd name="connsiteY7" fmla="*/ 217867 h 963393"/>
                  <a:gd name="connsiteX0" fmla="*/ 0 w 2363588"/>
                  <a:gd name="connsiteY0" fmla="*/ 158301 h 921540"/>
                  <a:gd name="connsiteX1" fmla="*/ 115057 w 2363588"/>
                  <a:gd name="connsiteY1" fmla="*/ 98 h 921540"/>
                  <a:gd name="connsiteX2" fmla="*/ 587472 w 2363588"/>
                  <a:gd name="connsiteY2" fmla="*/ 921538 h 921540"/>
                  <a:gd name="connsiteX3" fmla="*/ 1034983 w 2363588"/>
                  <a:gd name="connsiteY3" fmla="*/ 11528 h 921540"/>
                  <a:gd name="connsiteX4" fmla="*/ 1444873 w 2363588"/>
                  <a:gd name="connsiteY4" fmla="*/ 919191 h 921540"/>
                  <a:gd name="connsiteX5" fmla="*/ 1769228 w 2363588"/>
                  <a:gd name="connsiteY5" fmla="*/ 107434 h 921540"/>
                  <a:gd name="connsiteX6" fmla="*/ 2089268 w 2363588"/>
                  <a:gd name="connsiteY6" fmla="*/ 587494 h 921540"/>
                  <a:gd name="connsiteX7" fmla="*/ 2363588 w 2363588"/>
                  <a:gd name="connsiteY7" fmla="*/ 176014 h 921540"/>
                  <a:gd name="connsiteX0" fmla="*/ 0 w 2714814"/>
                  <a:gd name="connsiteY0" fmla="*/ 930298 h 930298"/>
                  <a:gd name="connsiteX1" fmla="*/ 466283 w 2714814"/>
                  <a:gd name="connsiteY1" fmla="*/ 2 h 930298"/>
                  <a:gd name="connsiteX2" fmla="*/ 938698 w 2714814"/>
                  <a:gd name="connsiteY2" fmla="*/ 921442 h 930298"/>
                  <a:gd name="connsiteX3" fmla="*/ 1386209 w 2714814"/>
                  <a:gd name="connsiteY3" fmla="*/ 11432 h 930298"/>
                  <a:gd name="connsiteX4" fmla="*/ 1796099 w 2714814"/>
                  <a:gd name="connsiteY4" fmla="*/ 919095 h 930298"/>
                  <a:gd name="connsiteX5" fmla="*/ 2120454 w 2714814"/>
                  <a:gd name="connsiteY5" fmla="*/ 107338 h 930298"/>
                  <a:gd name="connsiteX6" fmla="*/ 2440494 w 2714814"/>
                  <a:gd name="connsiteY6" fmla="*/ 587398 h 930298"/>
                  <a:gd name="connsiteX7" fmla="*/ 2714814 w 2714814"/>
                  <a:gd name="connsiteY7" fmla="*/ 175918 h 930298"/>
                  <a:gd name="connsiteX0" fmla="*/ 0 w 2639119"/>
                  <a:gd name="connsiteY0" fmla="*/ 851702 h 921572"/>
                  <a:gd name="connsiteX1" fmla="*/ 390588 w 2639119"/>
                  <a:gd name="connsiteY1" fmla="*/ 130 h 921572"/>
                  <a:gd name="connsiteX2" fmla="*/ 863003 w 2639119"/>
                  <a:gd name="connsiteY2" fmla="*/ 921570 h 921572"/>
                  <a:gd name="connsiteX3" fmla="*/ 1310514 w 2639119"/>
                  <a:gd name="connsiteY3" fmla="*/ 11560 h 921572"/>
                  <a:gd name="connsiteX4" fmla="*/ 1720404 w 2639119"/>
                  <a:gd name="connsiteY4" fmla="*/ 919223 h 921572"/>
                  <a:gd name="connsiteX5" fmla="*/ 2044759 w 2639119"/>
                  <a:gd name="connsiteY5" fmla="*/ 107466 h 921572"/>
                  <a:gd name="connsiteX6" fmla="*/ 2364799 w 2639119"/>
                  <a:gd name="connsiteY6" fmla="*/ 587526 h 921572"/>
                  <a:gd name="connsiteX7" fmla="*/ 2639119 w 2639119"/>
                  <a:gd name="connsiteY7" fmla="*/ 176046 h 921572"/>
                  <a:gd name="connsiteX0" fmla="*/ 0 w 2639119"/>
                  <a:gd name="connsiteY0" fmla="*/ 851582 h 921452"/>
                  <a:gd name="connsiteX1" fmla="*/ 390588 w 2639119"/>
                  <a:gd name="connsiteY1" fmla="*/ 10 h 921452"/>
                  <a:gd name="connsiteX2" fmla="*/ 863003 w 2639119"/>
                  <a:gd name="connsiteY2" fmla="*/ 921450 h 921452"/>
                  <a:gd name="connsiteX3" fmla="*/ 1310514 w 2639119"/>
                  <a:gd name="connsiteY3" fmla="*/ 11440 h 921452"/>
                  <a:gd name="connsiteX4" fmla="*/ 1720404 w 2639119"/>
                  <a:gd name="connsiteY4" fmla="*/ 919103 h 921452"/>
                  <a:gd name="connsiteX5" fmla="*/ 2044759 w 2639119"/>
                  <a:gd name="connsiteY5" fmla="*/ 107346 h 921452"/>
                  <a:gd name="connsiteX6" fmla="*/ 2364799 w 2639119"/>
                  <a:gd name="connsiteY6" fmla="*/ 587406 h 921452"/>
                  <a:gd name="connsiteX7" fmla="*/ 2639119 w 2639119"/>
                  <a:gd name="connsiteY7" fmla="*/ 175926 h 921452"/>
                  <a:gd name="connsiteX0" fmla="*/ 0 w 2639119"/>
                  <a:gd name="connsiteY0" fmla="*/ 851582 h 925401"/>
                  <a:gd name="connsiteX1" fmla="*/ 390588 w 2639119"/>
                  <a:gd name="connsiteY1" fmla="*/ 10 h 925401"/>
                  <a:gd name="connsiteX2" fmla="*/ 863003 w 2639119"/>
                  <a:gd name="connsiteY2" fmla="*/ 921450 h 925401"/>
                  <a:gd name="connsiteX3" fmla="*/ 1310514 w 2639119"/>
                  <a:gd name="connsiteY3" fmla="*/ 11440 h 925401"/>
                  <a:gd name="connsiteX4" fmla="*/ 1759766 w 2639119"/>
                  <a:gd name="connsiteY4" fmla="*/ 925158 h 925401"/>
                  <a:gd name="connsiteX5" fmla="*/ 2044759 w 2639119"/>
                  <a:gd name="connsiteY5" fmla="*/ 107346 h 925401"/>
                  <a:gd name="connsiteX6" fmla="*/ 2364799 w 2639119"/>
                  <a:gd name="connsiteY6" fmla="*/ 587406 h 925401"/>
                  <a:gd name="connsiteX7" fmla="*/ 2639119 w 2639119"/>
                  <a:gd name="connsiteY7" fmla="*/ 175926 h 925401"/>
                  <a:gd name="connsiteX0" fmla="*/ 0 w 2639119"/>
                  <a:gd name="connsiteY0" fmla="*/ 851582 h 925161"/>
                  <a:gd name="connsiteX1" fmla="*/ 390588 w 2639119"/>
                  <a:gd name="connsiteY1" fmla="*/ 10 h 925161"/>
                  <a:gd name="connsiteX2" fmla="*/ 863003 w 2639119"/>
                  <a:gd name="connsiteY2" fmla="*/ 921450 h 925161"/>
                  <a:gd name="connsiteX3" fmla="*/ 1310514 w 2639119"/>
                  <a:gd name="connsiteY3" fmla="*/ 11440 h 925161"/>
                  <a:gd name="connsiteX4" fmla="*/ 1759766 w 2639119"/>
                  <a:gd name="connsiteY4" fmla="*/ 925158 h 925161"/>
                  <a:gd name="connsiteX5" fmla="*/ 2044759 w 2639119"/>
                  <a:gd name="connsiteY5" fmla="*/ 107346 h 925161"/>
                  <a:gd name="connsiteX6" fmla="*/ 2364799 w 2639119"/>
                  <a:gd name="connsiteY6" fmla="*/ 587406 h 925161"/>
                  <a:gd name="connsiteX7" fmla="*/ 2639119 w 2639119"/>
                  <a:gd name="connsiteY7" fmla="*/ 175926 h 925161"/>
                  <a:gd name="connsiteX0" fmla="*/ 0 w 2639119"/>
                  <a:gd name="connsiteY0" fmla="*/ 851582 h 925158"/>
                  <a:gd name="connsiteX1" fmla="*/ 390588 w 2639119"/>
                  <a:gd name="connsiteY1" fmla="*/ 10 h 925158"/>
                  <a:gd name="connsiteX2" fmla="*/ 863003 w 2639119"/>
                  <a:gd name="connsiteY2" fmla="*/ 921450 h 925158"/>
                  <a:gd name="connsiteX3" fmla="*/ 1310514 w 2639119"/>
                  <a:gd name="connsiteY3" fmla="*/ 11440 h 925158"/>
                  <a:gd name="connsiteX4" fmla="*/ 1759766 w 2639119"/>
                  <a:gd name="connsiteY4" fmla="*/ 925158 h 925158"/>
                  <a:gd name="connsiteX5" fmla="*/ 2211289 w 2639119"/>
                  <a:gd name="connsiteY5" fmla="*/ 10456 h 925158"/>
                  <a:gd name="connsiteX6" fmla="*/ 2364799 w 2639119"/>
                  <a:gd name="connsiteY6" fmla="*/ 587406 h 925158"/>
                  <a:gd name="connsiteX7" fmla="*/ 2639119 w 2639119"/>
                  <a:gd name="connsiteY7" fmla="*/ 175926 h 925158"/>
                  <a:gd name="connsiteX0" fmla="*/ 0 w 2695410"/>
                  <a:gd name="connsiteY0" fmla="*/ 851582 h 925158"/>
                  <a:gd name="connsiteX1" fmla="*/ 390588 w 2695410"/>
                  <a:gd name="connsiteY1" fmla="*/ 10 h 925158"/>
                  <a:gd name="connsiteX2" fmla="*/ 863003 w 2695410"/>
                  <a:gd name="connsiteY2" fmla="*/ 921450 h 925158"/>
                  <a:gd name="connsiteX3" fmla="*/ 1310514 w 2695410"/>
                  <a:gd name="connsiteY3" fmla="*/ 11440 h 925158"/>
                  <a:gd name="connsiteX4" fmla="*/ 1759766 w 2695410"/>
                  <a:gd name="connsiteY4" fmla="*/ 925158 h 925158"/>
                  <a:gd name="connsiteX5" fmla="*/ 2211289 w 2695410"/>
                  <a:gd name="connsiteY5" fmla="*/ 10456 h 925158"/>
                  <a:gd name="connsiteX6" fmla="*/ 2679692 w 2695410"/>
                  <a:gd name="connsiteY6" fmla="*/ 911382 h 925158"/>
                  <a:gd name="connsiteX7" fmla="*/ 2639119 w 2695410"/>
                  <a:gd name="connsiteY7" fmla="*/ 175926 h 925158"/>
                  <a:gd name="connsiteX0" fmla="*/ 0 w 3123570"/>
                  <a:gd name="connsiteY0" fmla="*/ 851582 h 925158"/>
                  <a:gd name="connsiteX1" fmla="*/ 390588 w 3123570"/>
                  <a:gd name="connsiteY1" fmla="*/ 10 h 925158"/>
                  <a:gd name="connsiteX2" fmla="*/ 863003 w 3123570"/>
                  <a:gd name="connsiteY2" fmla="*/ 921450 h 925158"/>
                  <a:gd name="connsiteX3" fmla="*/ 1310514 w 3123570"/>
                  <a:gd name="connsiteY3" fmla="*/ 11440 h 925158"/>
                  <a:gd name="connsiteX4" fmla="*/ 1759766 w 3123570"/>
                  <a:gd name="connsiteY4" fmla="*/ 925158 h 925158"/>
                  <a:gd name="connsiteX5" fmla="*/ 2211289 w 3123570"/>
                  <a:gd name="connsiteY5" fmla="*/ 10456 h 925158"/>
                  <a:gd name="connsiteX6" fmla="*/ 2679692 w 3123570"/>
                  <a:gd name="connsiteY6" fmla="*/ 911382 h 925158"/>
                  <a:gd name="connsiteX7" fmla="*/ 3123570 w 3123570"/>
                  <a:gd name="connsiteY7" fmla="*/ 9396 h 925158"/>
                  <a:gd name="connsiteX0" fmla="*/ 0 w 3041819"/>
                  <a:gd name="connsiteY0" fmla="*/ 851582 h 925158"/>
                  <a:gd name="connsiteX1" fmla="*/ 390588 w 3041819"/>
                  <a:gd name="connsiteY1" fmla="*/ 10 h 925158"/>
                  <a:gd name="connsiteX2" fmla="*/ 863003 w 3041819"/>
                  <a:gd name="connsiteY2" fmla="*/ 921450 h 925158"/>
                  <a:gd name="connsiteX3" fmla="*/ 1310514 w 3041819"/>
                  <a:gd name="connsiteY3" fmla="*/ 11440 h 925158"/>
                  <a:gd name="connsiteX4" fmla="*/ 1759766 w 3041819"/>
                  <a:gd name="connsiteY4" fmla="*/ 925158 h 925158"/>
                  <a:gd name="connsiteX5" fmla="*/ 2211289 w 3041819"/>
                  <a:gd name="connsiteY5" fmla="*/ 10456 h 925158"/>
                  <a:gd name="connsiteX6" fmla="*/ 2679692 w 3041819"/>
                  <a:gd name="connsiteY6" fmla="*/ 911382 h 925158"/>
                  <a:gd name="connsiteX7" fmla="*/ 3041819 w 3041819"/>
                  <a:gd name="connsiteY7" fmla="*/ 121425 h 925158"/>
                  <a:gd name="connsiteX0" fmla="*/ 0 w 3041819"/>
                  <a:gd name="connsiteY0" fmla="*/ 851582 h 925158"/>
                  <a:gd name="connsiteX1" fmla="*/ 390588 w 3041819"/>
                  <a:gd name="connsiteY1" fmla="*/ 10 h 925158"/>
                  <a:gd name="connsiteX2" fmla="*/ 863003 w 3041819"/>
                  <a:gd name="connsiteY2" fmla="*/ 921450 h 925158"/>
                  <a:gd name="connsiteX3" fmla="*/ 1310514 w 3041819"/>
                  <a:gd name="connsiteY3" fmla="*/ 11440 h 925158"/>
                  <a:gd name="connsiteX4" fmla="*/ 1759766 w 3041819"/>
                  <a:gd name="connsiteY4" fmla="*/ 925158 h 925158"/>
                  <a:gd name="connsiteX5" fmla="*/ 2211289 w 3041819"/>
                  <a:gd name="connsiteY5" fmla="*/ 10456 h 925158"/>
                  <a:gd name="connsiteX6" fmla="*/ 2679692 w 3041819"/>
                  <a:gd name="connsiteY6" fmla="*/ 911382 h 925158"/>
                  <a:gd name="connsiteX7" fmla="*/ 3041819 w 3041819"/>
                  <a:gd name="connsiteY7" fmla="*/ 121425 h 925158"/>
                  <a:gd name="connsiteX0" fmla="*/ 0 w 3041819"/>
                  <a:gd name="connsiteY0" fmla="*/ 851582 h 926521"/>
                  <a:gd name="connsiteX1" fmla="*/ 390588 w 3041819"/>
                  <a:gd name="connsiteY1" fmla="*/ 10 h 926521"/>
                  <a:gd name="connsiteX2" fmla="*/ 863003 w 3041819"/>
                  <a:gd name="connsiteY2" fmla="*/ 921450 h 926521"/>
                  <a:gd name="connsiteX3" fmla="*/ 1310514 w 3041819"/>
                  <a:gd name="connsiteY3" fmla="*/ 11440 h 926521"/>
                  <a:gd name="connsiteX4" fmla="*/ 1759766 w 3041819"/>
                  <a:gd name="connsiteY4" fmla="*/ 925158 h 926521"/>
                  <a:gd name="connsiteX5" fmla="*/ 2211289 w 3041819"/>
                  <a:gd name="connsiteY5" fmla="*/ 10456 h 926521"/>
                  <a:gd name="connsiteX6" fmla="*/ 2679692 w 3041819"/>
                  <a:gd name="connsiteY6" fmla="*/ 926521 h 926521"/>
                  <a:gd name="connsiteX7" fmla="*/ 3041819 w 3041819"/>
                  <a:gd name="connsiteY7" fmla="*/ 121425 h 926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41819" h="926521">
                    <a:moveTo>
                      <a:pt x="0" y="851582"/>
                    </a:moveTo>
                    <a:cubicBezTo>
                      <a:pt x="31894" y="760281"/>
                      <a:pt x="249782" y="3504"/>
                      <a:pt x="390588" y="10"/>
                    </a:cubicBezTo>
                    <a:cubicBezTo>
                      <a:pt x="531394" y="-3484"/>
                      <a:pt x="709682" y="919545"/>
                      <a:pt x="863003" y="921450"/>
                    </a:cubicBezTo>
                    <a:cubicBezTo>
                      <a:pt x="1016324" y="923355"/>
                      <a:pt x="1161054" y="10822"/>
                      <a:pt x="1310514" y="11440"/>
                    </a:cubicBezTo>
                    <a:cubicBezTo>
                      <a:pt x="1459974" y="12058"/>
                      <a:pt x="1609637" y="925322"/>
                      <a:pt x="1759766" y="925158"/>
                    </a:cubicBezTo>
                    <a:cubicBezTo>
                      <a:pt x="1909895" y="924994"/>
                      <a:pt x="2057968" y="10229"/>
                      <a:pt x="2211289" y="10456"/>
                    </a:cubicBezTo>
                    <a:cubicBezTo>
                      <a:pt x="2364610" y="10683"/>
                      <a:pt x="2535215" y="926193"/>
                      <a:pt x="2679692" y="926521"/>
                    </a:cubicBezTo>
                    <a:cubicBezTo>
                      <a:pt x="2824169" y="926849"/>
                      <a:pt x="2954189" y="332880"/>
                      <a:pt x="3041819" y="121425"/>
                    </a:cubicBezTo>
                  </a:path>
                </a:pathLst>
              </a:custGeom>
              <a:noFill/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hteck 135"/>
              <p:cNvSpPr/>
              <p:nvPr/>
            </p:nvSpPr>
            <p:spPr>
              <a:xfrm>
                <a:off x="1155202" y="4855418"/>
                <a:ext cx="422367" cy="5964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hteck 136"/>
              <p:cNvSpPr/>
              <p:nvPr/>
            </p:nvSpPr>
            <p:spPr>
              <a:xfrm>
                <a:off x="5893239" y="4605533"/>
                <a:ext cx="1079061" cy="115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uppieren 75"/>
            <p:cNvGrpSpPr/>
            <p:nvPr/>
          </p:nvGrpSpPr>
          <p:grpSpPr>
            <a:xfrm>
              <a:off x="2669514" y="3524935"/>
              <a:ext cx="510324" cy="695196"/>
              <a:chOff x="5684371" y="4564004"/>
              <a:chExt cx="593725" cy="808810"/>
            </a:xfrm>
          </p:grpSpPr>
          <p:sp>
            <p:nvSpPr>
              <p:cNvPr id="118" name="Ellipse 117"/>
              <p:cNvSpPr>
                <a:spLocks noChangeAspect="1"/>
              </p:cNvSpPr>
              <p:nvPr/>
            </p:nvSpPr>
            <p:spPr>
              <a:xfrm>
                <a:off x="5822180" y="4612486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reihandform 118"/>
              <p:cNvSpPr/>
              <p:nvPr/>
            </p:nvSpPr>
            <p:spPr>
              <a:xfrm>
                <a:off x="5684371" y="4652022"/>
                <a:ext cx="593725" cy="720792"/>
              </a:xfrm>
              <a:custGeom>
                <a:avLst/>
                <a:gdLst>
                  <a:gd name="connsiteX0" fmla="*/ 0 w 593725"/>
                  <a:gd name="connsiteY0" fmla="*/ 0 h 705015"/>
                  <a:gd name="connsiteX1" fmla="*/ 34925 w 593725"/>
                  <a:gd name="connsiteY1" fmla="*/ 327025 h 705015"/>
                  <a:gd name="connsiteX2" fmla="*/ 139700 w 593725"/>
                  <a:gd name="connsiteY2" fmla="*/ 593725 h 705015"/>
                  <a:gd name="connsiteX3" fmla="*/ 269875 w 593725"/>
                  <a:gd name="connsiteY3" fmla="*/ 704850 h 705015"/>
                  <a:gd name="connsiteX4" fmla="*/ 441325 w 593725"/>
                  <a:gd name="connsiteY4" fmla="*/ 612775 h 705015"/>
                  <a:gd name="connsiteX5" fmla="*/ 536575 w 593725"/>
                  <a:gd name="connsiteY5" fmla="*/ 390525 h 705015"/>
                  <a:gd name="connsiteX6" fmla="*/ 593725 w 593725"/>
                  <a:gd name="connsiteY6" fmla="*/ 12700 h 705015"/>
                  <a:gd name="connsiteX0" fmla="*/ 0 w 593725"/>
                  <a:gd name="connsiteY0" fmla="*/ 0 h 705015"/>
                  <a:gd name="connsiteX1" fmla="*/ 34925 w 593725"/>
                  <a:gd name="connsiteY1" fmla="*/ 327025 h 705015"/>
                  <a:gd name="connsiteX2" fmla="*/ 139700 w 593725"/>
                  <a:gd name="connsiteY2" fmla="*/ 593725 h 705015"/>
                  <a:gd name="connsiteX3" fmla="*/ 298450 w 593725"/>
                  <a:gd name="connsiteY3" fmla="*/ 704850 h 705015"/>
                  <a:gd name="connsiteX4" fmla="*/ 441325 w 593725"/>
                  <a:gd name="connsiteY4" fmla="*/ 612775 h 705015"/>
                  <a:gd name="connsiteX5" fmla="*/ 536575 w 593725"/>
                  <a:gd name="connsiteY5" fmla="*/ 390525 h 705015"/>
                  <a:gd name="connsiteX6" fmla="*/ 593725 w 593725"/>
                  <a:gd name="connsiteY6" fmla="*/ 12700 h 705015"/>
                  <a:gd name="connsiteX0" fmla="*/ 0 w 593725"/>
                  <a:gd name="connsiteY0" fmla="*/ 0 h 704917"/>
                  <a:gd name="connsiteX1" fmla="*/ 34925 w 593725"/>
                  <a:gd name="connsiteY1" fmla="*/ 327025 h 704917"/>
                  <a:gd name="connsiteX2" fmla="*/ 139700 w 593725"/>
                  <a:gd name="connsiteY2" fmla="*/ 593725 h 704917"/>
                  <a:gd name="connsiteX3" fmla="*/ 298450 w 593725"/>
                  <a:gd name="connsiteY3" fmla="*/ 704850 h 704917"/>
                  <a:gd name="connsiteX4" fmla="*/ 447675 w 593725"/>
                  <a:gd name="connsiteY4" fmla="*/ 606425 h 704917"/>
                  <a:gd name="connsiteX5" fmla="*/ 536575 w 593725"/>
                  <a:gd name="connsiteY5" fmla="*/ 390525 h 704917"/>
                  <a:gd name="connsiteX6" fmla="*/ 593725 w 593725"/>
                  <a:gd name="connsiteY6" fmla="*/ 12700 h 704917"/>
                  <a:gd name="connsiteX0" fmla="*/ 0 w 593725"/>
                  <a:gd name="connsiteY0" fmla="*/ 15875 h 720792"/>
                  <a:gd name="connsiteX1" fmla="*/ 34925 w 593725"/>
                  <a:gd name="connsiteY1" fmla="*/ 342900 h 720792"/>
                  <a:gd name="connsiteX2" fmla="*/ 139700 w 593725"/>
                  <a:gd name="connsiteY2" fmla="*/ 609600 h 720792"/>
                  <a:gd name="connsiteX3" fmla="*/ 298450 w 593725"/>
                  <a:gd name="connsiteY3" fmla="*/ 720725 h 720792"/>
                  <a:gd name="connsiteX4" fmla="*/ 447675 w 593725"/>
                  <a:gd name="connsiteY4" fmla="*/ 622300 h 720792"/>
                  <a:gd name="connsiteX5" fmla="*/ 536575 w 593725"/>
                  <a:gd name="connsiteY5" fmla="*/ 406400 h 720792"/>
                  <a:gd name="connsiteX6" fmla="*/ 593725 w 593725"/>
                  <a:gd name="connsiteY6" fmla="*/ 0 h 720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3725" h="720792">
                    <a:moveTo>
                      <a:pt x="0" y="15875"/>
                    </a:moveTo>
                    <a:cubicBezTo>
                      <a:pt x="5821" y="129910"/>
                      <a:pt x="11642" y="243946"/>
                      <a:pt x="34925" y="342900"/>
                    </a:cubicBezTo>
                    <a:cubicBezTo>
                      <a:pt x="58208" y="441854"/>
                      <a:pt x="95779" y="546629"/>
                      <a:pt x="139700" y="609600"/>
                    </a:cubicBezTo>
                    <a:cubicBezTo>
                      <a:pt x="183621" y="672571"/>
                      <a:pt x="247121" y="718608"/>
                      <a:pt x="298450" y="720725"/>
                    </a:cubicBezTo>
                    <a:cubicBezTo>
                      <a:pt x="349779" y="722842"/>
                      <a:pt x="407988" y="674688"/>
                      <a:pt x="447675" y="622300"/>
                    </a:cubicBezTo>
                    <a:cubicBezTo>
                      <a:pt x="487363" y="569913"/>
                      <a:pt x="512233" y="510117"/>
                      <a:pt x="536575" y="406400"/>
                    </a:cubicBezTo>
                    <a:cubicBezTo>
                      <a:pt x="560917" y="302683"/>
                      <a:pt x="577850" y="138906"/>
                      <a:pt x="593725" y="0"/>
                    </a:cubicBezTo>
                  </a:path>
                </a:pathLst>
              </a:custGeom>
              <a:noFill/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0" name="Gerader Verbinder 119"/>
              <p:cNvCxnSpPr/>
              <p:nvPr/>
            </p:nvCxnSpPr>
            <p:spPr>
              <a:xfrm flipV="1">
                <a:off x="5819307" y="4733046"/>
                <a:ext cx="340130" cy="0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Gerader Verbinder 120"/>
              <p:cNvCxnSpPr/>
              <p:nvPr/>
            </p:nvCxnSpPr>
            <p:spPr>
              <a:xfrm flipV="1">
                <a:off x="5819307" y="5117221"/>
                <a:ext cx="340130" cy="0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Ellipse 121"/>
              <p:cNvSpPr>
                <a:spLocks noChangeAspect="1"/>
              </p:cNvSpPr>
              <p:nvPr/>
            </p:nvSpPr>
            <p:spPr>
              <a:xfrm>
                <a:off x="5904808" y="4701783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Ellipse 122"/>
              <p:cNvSpPr>
                <a:spLocks noChangeAspect="1"/>
              </p:cNvSpPr>
              <p:nvPr/>
            </p:nvSpPr>
            <p:spPr>
              <a:xfrm>
                <a:off x="6011661" y="4589485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Ellipse 123"/>
              <p:cNvSpPr>
                <a:spLocks noChangeAspect="1"/>
              </p:cNvSpPr>
              <p:nvPr/>
            </p:nvSpPr>
            <p:spPr>
              <a:xfrm>
                <a:off x="5775913" y="4735985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Ellipse 124"/>
              <p:cNvSpPr>
                <a:spLocks noChangeAspect="1"/>
              </p:cNvSpPr>
              <p:nvPr/>
            </p:nvSpPr>
            <p:spPr>
              <a:xfrm>
                <a:off x="6039107" y="4764310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Ellipse 125"/>
              <p:cNvSpPr>
                <a:spLocks noChangeAspect="1"/>
              </p:cNvSpPr>
              <p:nvPr/>
            </p:nvSpPr>
            <p:spPr>
              <a:xfrm>
                <a:off x="5900257" y="4564004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Ellipse 126"/>
              <p:cNvSpPr>
                <a:spLocks noChangeAspect="1"/>
              </p:cNvSpPr>
              <p:nvPr/>
            </p:nvSpPr>
            <p:spPr>
              <a:xfrm>
                <a:off x="6014902" y="4674930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Ellipse 127"/>
              <p:cNvSpPr>
                <a:spLocks noChangeAspect="1"/>
              </p:cNvSpPr>
              <p:nvPr/>
            </p:nvSpPr>
            <p:spPr>
              <a:xfrm>
                <a:off x="6099366" y="4622961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Ellipse 128"/>
              <p:cNvSpPr>
                <a:spLocks noChangeAspect="1"/>
              </p:cNvSpPr>
              <p:nvPr/>
            </p:nvSpPr>
            <p:spPr>
              <a:xfrm>
                <a:off x="5849155" y="5098121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Ellipse 129"/>
              <p:cNvSpPr>
                <a:spLocks noChangeAspect="1"/>
              </p:cNvSpPr>
              <p:nvPr/>
            </p:nvSpPr>
            <p:spPr>
              <a:xfrm>
                <a:off x="5957549" y="5035519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Ellipse 130"/>
              <p:cNvSpPr>
                <a:spLocks noChangeAspect="1"/>
              </p:cNvSpPr>
              <p:nvPr/>
            </p:nvSpPr>
            <p:spPr>
              <a:xfrm>
                <a:off x="6029982" y="5126726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uppieren 76"/>
            <p:cNvGrpSpPr/>
            <p:nvPr/>
          </p:nvGrpSpPr>
          <p:grpSpPr>
            <a:xfrm>
              <a:off x="2168665" y="3745675"/>
              <a:ext cx="3745543" cy="503937"/>
              <a:chOff x="2168665" y="3745675"/>
              <a:chExt cx="3745543" cy="503937"/>
            </a:xfrm>
          </p:grpSpPr>
          <p:grpSp>
            <p:nvGrpSpPr>
              <p:cNvPr id="108" name="Gruppieren 107"/>
              <p:cNvGrpSpPr/>
              <p:nvPr/>
            </p:nvGrpSpPr>
            <p:grpSpPr>
              <a:xfrm>
                <a:off x="2168665" y="3745675"/>
                <a:ext cx="3745543" cy="432675"/>
                <a:chOff x="2359786" y="3647138"/>
                <a:chExt cx="2952014" cy="572587"/>
              </a:xfrm>
            </p:grpSpPr>
            <p:cxnSp>
              <p:nvCxnSpPr>
                <p:cNvPr id="110" name="Gerader Verbinder 109"/>
                <p:cNvCxnSpPr/>
                <p:nvPr/>
              </p:nvCxnSpPr>
              <p:spPr>
                <a:xfrm>
                  <a:off x="2359789" y="4219725"/>
                  <a:ext cx="276036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Gerader Verbinder 110"/>
                <p:cNvCxnSpPr/>
                <p:nvPr/>
              </p:nvCxnSpPr>
              <p:spPr>
                <a:xfrm>
                  <a:off x="2359786" y="3654405"/>
                  <a:ext cx="276036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Gerader Verbinder 111"/>
                <p:cNvCxnSpPr/>
                <p:nvPr/>
              </p:nvCxnSpPr>
              <p:spPr>
                <a:xfrm>
                  <a:off x="3260416" y="4212458"/>
                  <a:ext cx="276036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Gerader Verbinder 112"/>
                <p:cNvCxnSpPr/>
                <p:nvPr/>
              </p:nvCxnSpPr>
              <p:spPr>
                <a:xfrm>
                  <a:off x="3260416" y="3647138"/>
                  <a:ext cx="276036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Gerader Verbinder 113"/>
                <p:cNvCxnSpPr/>
                <p:nvPr/>
              </p:nvCxnSpPr>
              <p:spPr>
                <a:xfrm>
                  <a:off x="4128845" y="4219725"/>
                  <a:ext cx="276036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Gerader Verbinder 114"/>
                <p:cNvCxnSpPr/>
                <p:nvPr/>
              </p:nvCxnSpPr>
              <p:spPr>
                <a:xfrm>
                  <a:off x="4128845" y="3654405"/>
                  <a:ext cx="276036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Gerader Verbinder 115"/>
                <p:cNvCxnSpPr/>
                <p:nvPr/>
              </p:nvCxnSpPr>
              <p:spPr>
                <a:xfrm>
                  <a:off x="5035764" y="4219725"/>
                  <a:ext cx="276036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Gerader Verbinder 116"/>
                <p:cNvCxnSpPr/>
                <p:nvPr/>
              </p:nvCxnSpPr>
              <p:spPr>
                <a:xfrm>
                  <a:off x="5035764" y="3654405"/>
                  <a:ext cx="276036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9" name="Ellipse 108"/>
              <p:cNvSpPr>
                <a:spLocks noChangeAspect="1"/>
              </p:cNvSpPr>
              <p:nvPr/>
            </p:nvSpPr>
            <p:spPr>
              <a:xfrm>
                <a:off x="2274728" y="4099315"/>
                <a:ext cx="150297" cy="150297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</p:grpSp>
        <p:grpSp>
          <p:nvGrpSpPr>
            <p:cNvPr id="78" name="Gruppieren 77"/>
            <p:cNvGrpSpPr/>
            <p:nvPr/>
          </p:nvGrpSpPr>
          <p:grpSpPr>
            <a:xfrm>
              <a:off x="3772135" y="3521074"/>
              <a:ext cx="510324" cy="695196"/>
              <a:chOff x="5684371" y="4564004"/>
              <a:chExt cx="593725" cy="808810"/>
            </a:xfrm>
          </p:grpSpPr>
          <p:sp>
            <p:nvSpPr>
              <p:cNvPr id="94" name="Ellipse 93"/>
              <p:cNvSpPr>
                <a:spLocks noChangeAspect="1"/>
              </p:cNvSpPr>
              <p:nvPr/>
            </p:nvSpPr>
            <p:spPr>
              <a:xfrm>
                <a:off x="5822180" y="4612486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ihandform 94"/>
              <p:cNvSpPr/>
              <p:nvPr/>
            </p:nvSpPr>
            <p:spPr>
              <a:xfrm>
                <a:off x="5684371" y="4652022"/>
                <a:ext cx="593725" cy="720792"/>
              </a:xfrm>
              <a:custGeom>
                <a:avLst/>
                <a:gdLst>
                  <a:gd name="connsiteX0" fmla="*/ 0 w 593725"/>
                  <a:gd name="connsiteY0" fmla="*/ 0 h 705015"/>
                  <a:gd name="connsiteX1" fmla="*/ 34925 w 593725"/>
                  <a:gd name="connsiteY1" fmla="*/ 327025 h 705015"/>
                  <a:gd name="connsiteX2" fmla="*/ 139700 w 593725"/>
                  <a:gd name="connsiteY2" fmla="*/ 593725 h 705015"/>
                  <a:gd name="connsiteX3" fmla="*/ 269875 w 593725"/>
                  <a:gd name="connsiteY3" fmla="*/ 704850 h 705015"/>
                  <a:gd name="connsiteX4" fmla="*/ 441325 w 593725"/>
                  <a:gd name="connsiteY4" fmla="*/ 612775 h 705015"/>
                  <a:gd name="connsiteX5" fmla="*/ 536575 w 593725"/>
                  <a:gd name="connsiteY5" fmla="*/ 390525 h 705015"/>
                  <a:gd name="connsiteX6" fmla="*/ 593725 w 593725"/>
                  <a:gd name="connsiteY6" fmla="*/ 12700 h 705015"/>
                  <a:gd name="connsiteX0" fmla="*/ 0 w 593725"/>
                  <a:gd name="connsiteY0" fmla="*/ 0 h 705015"/>
                  <a:gd name="connsiteX1" fmla="*/ 34925 w 593725"/>
                  <a:gd name="connsiteY1" fmla="*/ 327025 h 705015"/>
                  <a:gd name="connsiteX2" fmla="*/ 139700 w 593725"/>
                  <a:gd name="connsiteY2" fmla="*/ 593725 h 705015"/>
                  <a:gd name="connsiteX3" fmla="*/ 298450 w 593725"/>
                  <a:gd name="connsiteY3" fmla="*/ 704850 h 705015"/>
                  <a:gd name="connsiteX4" fmla="*/ 441325 w 593725"/>
                  <a:gd name="connsiteY4" fmla="*/ 612775 h 705015"/>
                  <a:gd name="connsiteX5" fmla="*/ 536575 w 593725"/>
                  <a:gd name="connsiteY5" fmla="*/ 390525 h 705015"/>
                  <a:gd name="connsiteX6" fmla="*/ 593725 w 593725"/>
                  <a:gd name="connsiteY6" fmla="*/ 12700 h 705015"/>
                  <a:gd name="connsiteX0" fmla="*/ 0 w 593725"/>
                  <a:gd name="connsiteY0" fmla="*/ 0 h 704917"/>
                  <a:gd name="connsiteX1" fmla="*/ 34925 w 593725"/>
                  <a:gd name="connsiteY1" fmla="*/ 327025 h 704917"/>
                  <a:gd name="connsiteX2" fmla="*/ 139700 w 593725"/>
                  <a:gd name="connsiteY2" fmla="*/ 593725 h 704917"/>
                  <a:gd name="connsiteX3" fmla="*/ 298450 w 593725"/>
                  <a:gd name="connsiteY3" fmla="*/ 704850 h 704917"/>
                  <a:gd name="connsiteX4" fmla="*/ 447675 w 593725"/>
                  <a:gd name="connsiteY4" fmla="*/ 606425 h 704917"/>
                  <a:gd name="connsiteX5" fmla="*/ 536575 w 593725"/>
                  <a:gd name="connsiteY5" fmla="*/ 390525 h 704917"/>
                  <a:gd name="connsiteX6" fmla="*/ 593725 w 593725"/>
                  <a:gd name="connsiteY6" fmla="*/ 12700 h 704917"/>
                  <a:gd name="connsiteX0" fmla="*/ 0 w 593725"/>
                  <a:gd name="connsiteY0" fmla="*/ 15875 h 720792"/>
                  <a:gd name="connsiteX1" fmla="*/ 34925 w 593725"/>
                  <a:gd name="connsiteY1" fmla="*/ 342900 h 720792"/>
                  <a:gd name="connsiteX2" fmla="*/ 139700 w 593725"/>
                  <a:gd name="connsiteY2" fmla="*/ 609600 h 720792"/>
                  <a:gd name="connsiteX3" fmla="*/ 298450 w 593725"/>
                  <a:gd name="connsiteY3" fmla="*/ 720725 h 720792"/>
                  <a:gd name="connsiteX4" fmla="*/ 447675 w 593725"/>
                  <a:gd name="connsiteY4" fmla="*/ 622300 h 720792"/>
                  <a:gd name="connsiteX5" fmla="*/ 536575 w 593725"/>
                  <a:gd name="connsiteY5" fmla="*/ 406400 h 720792"/>
                  <a:gd name="connsiteX6" fmla="*/ 593725 w 593725"/>
                  <a:gd name="connsiteY6" fmla="*/ 0 h 720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3725" h="720792">
                    <a:moveTo>
                      <a:pt x="0" y="15875"/>
                    </a:moveTo>
                    <a:cubicBezTo>
                      <a:pt x="5821" y="129910"/>
                      <a:pt x="11642" y="243946"/>
                      <a:pt x="34925" y="342900"/>
                    </a:cubicBezTo>
                    <a:cubicBezTo>
                      <a:pt x="58208" y="441854"/>
                      <a:pt x="95779" y="546629"/>
                      <a:pt x="139700" y="609600"/>
                    </a:cubicBezTo>
                    <a:cubicBezTo>
                      <a:pt x="183621" y="672571"/>
                      <a:pt x="247121" y="718608"/>
                      <a:pt x="298450" y="720725"/>
                    </a:cubicBezTo>
                    <a:cubicBezTo>
                      <a:pt x="349779" y="722842"/>
                      <a:pt x="407988" y="674688"/>
                      <a:pt x="447675" y="622300"/>
                    </a:cubicBezTo>
                    <a:cubicBezTo>
                      <a:pt x="487363" y="569913"/>
                      <a:pt x="512233" y="510117"/>
                      <a:pt x="536575" y="406400"/>
                    </a:cubicBezTo>
                    <a:cubicBezTo>
                      <a:pt x="560917" y="302683"/>
                      <a:pt x="577850" y="138906"/>
                      <a:pt x="593725" y="0"/>
                    </a:cubicBezTo>
                  </a:path>
                </a:pathLst>
              </a:custGeom>
              <a:noFill/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6" name="Gerader Verbinder 95"/>
              <p:cNvCxnSpPr/>
              <p:nvPr/>
            </p:nvCxnSpPr>
            <p:spPr>
              <a:xfrm flipV="1">
                <a:off x="5819307" y="4733046"/>
                <a:ext cx="340130" cy="0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Gerader Verbinder 96"/>
              <p:cNvCxnSpPr/>
              <p:nvPr/>
            </p:nvCxnSpPr>
            <p:spPr>
              <a:xfrm flipV="1">
                <a:off x="5819307" y="5117221"/>
                <a:ext cx="340130" cy="0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Ellipse 97"/>
              <p:cNvSpPr>
                <a:spLocks noChangeAspect="1"/>
              </p:cNvSpPr>
              <p:nvPr/>
            </p:nvSpPr>
            <p:spPr>
              <a:xfrm>
                <a:off x="5904808" y="4701783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Ellipse 98"/>
              <p:cNvSpPr>
                <a:spLocks noChangeAspect="1"/>
              </p:cNvSpPr>
              <p:nvPr/>
            </p:nvSpPr>
            <p:spPr>
              <a:xfrm>
                <a:off x="6011661" y="4589485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Ellipse 99"/>
              <p:cNvSpPr>
                <a:spLocks noChangeAspect="1"/>
              </p:cNvSpPr>
              <p:nvPr/>
            </p:nvSpPr>
            <p:spPr>
              <a:xfrm>
                <a:off x="5775913" y="4735985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Ellipse 100"/>
              <p:cNvSpPr>
                <a:spLocks noChangeAspect="1"/>
              </p:cNvSpPr>
              <p:nvPr/>
            </p:nvSpPr>
            <p:spPr>
              <a:xfrm>
                <a:off x="6039107" y="4764310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Ellipse 101"/>
              <p:cNvSpPr>
                <a:spLocks noChangeAspect="1"/>
              </p:cNvSpPr>
              <p:nvPr/>
            </p:nvSpPr>
            <p:spPr>
              <a:xfrm>
                <a:off x="5900257" y="4564004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Ellipse 102"/>
              <p:cNvSpPr>
                <a:spLocks noChangeAspect="1"/>
              </p:cNvSpPr>
              <p:nvPr/>
            </p:nvSpPr>
            <p:spPr>
              <a:xfrm>
                <a:off x="6014902" y="4674930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Ellipse 103"/>
              <p:cNvSpPr>
                <a:spLocks noChangeAspect="1"/>
              </p:cNvSpPr>
              <p:nvPr/>
            </p:nvSpPr>
            <p:spPr>
              <a:xfrm>
                <a:off x="6099366" y="4622961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Ellipse 104"/>
              <p:cNvSpPr>
                <a:spLocks noChangeAspect="1"/>
              </p:cNvSpPr>
              <p:nvPr/>
            </p:nvSpPr>
            <p:spPr>
              <a:xfrm>
                <a:off x="5849155" y="5098121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Ellipse 105"/>
              <p:cNvSpPr>
                <a:spLocks noChangeAspect="1"/>
              </p:cNvSpPr>
              <p:nvPr/>
            </p:nvSpPr>
            <p:spPr>
              <a:xfrm>
                <a:off x="5957549" y="5035519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Ellipse 106"/>
              <p:cNvSpPr>
                <a:spLocks noChangeAspect="1"/>
              </p:cNvSpPr>
              <p:nvPr/>
            </p:nvSpPr>
            <p:spPr>
              <a:xfrm>
                <a:off x="6029982" y="5126726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uppieren 78"/>
            <p:cNvGrpSpPr/>
            <p:nvPr/>
          </p:nvGrpSpPr>
          <p:grpSpPr>
            <a:xfrm>
              <a:off x="4880873" y="3521074"/>
              <a:ext cx="510324" cy="695196"/>
              <a:chOff x="5684371" y="4564004"/>
              <a:chExt cx="593725" cy="808810"/>
            </a:xfrm>
          </p:grpSpPr>
          <p:sp>
            <p:nvSpPr>
              <p:cNvPr id="80" name="Ellipse 79"/>
              <p:cNvSpPr>
                <a:spLocks noChangeAspect="1"/>
              </p:cNvSpPr>
              <p:nvPr/>
            </p:nvSpPr>
            <p:spPr>
              <a:xfrm>
                <a:off x="5822180" y="4612486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reihandform 80"/>
              <p:cNvSpPr/>
              <p:nvPr/>
            </p:nvSpPr>
            <p:spPr>
              <a:xfrm>
                <a:off x="5684371" y="4652022"/>
                <a:ext cx="593725" cy="720792"/>
              </a:xfrm>
              <a:custGeom>
                <a:avLst/>
                <a:gdLst>
                  <a:gd name="connsiteX0" fmla="*/ 0 w 593725"/>
                  <a:gd name="connsiteY0" fmla="*/ 0 h 705015"/>
                  <a:gd name="connsiteX1" fmla="*/ 34925 w 593725"/>
                  <a:gd name="connsiteY1" fmla="*/ 327025 h 705015"/>
                  <a:gd name="connsiteX2" fmla="*/ 139700 w 593725"/>
                  <a:gd name="connsiteY2" fmla="*/ 593725 h 705015"/>
                  <a:gd name="connsiteX3" fmla="*/ 269875 w 593725"/>
                  <a:gd name="connsiteY3" fmla="*/ 704850 h 705015"/>
                  <a:gd name="connsiteX4" fmla="*/ 441325 w 593725"/>
                  <a:gd name="connsiteY4" fmla="*/ 612775 h 705015"/>
                  <a:gd name="connsiteX5" fmla="*/ 536575 w 593725"/>
                  <a:gd name="connsiteY5" fmla="*/ 390525 h 705015"/>
                  <a:gd name="connsiteX6" fmla="*/ 593725 w 593725"/>
                  <a:gd name="connsiteY6" fmla="*/ 12700 h 705015"/>
                  <a:gd name="connsiteX0" fmla="*/ 0 w 593725"/>
                  <a:gd name="connsiteY0" fmla="*/ 0 h 705015"/>
                  <a:gd name="connsiteX1" fmla="*/ 34925 w 593725"/>
                  <a:gd name="connsiteY1" fmla="*/ 327025 h 705015"/>
                  <a:gd name="connsiteX2" fmla="*/ 139700 w 593725"/>
                  <a:gd name="connsiteY2" fmla="*/ 593725 h 705015"/>
                  <a:gd name="connsiteX3" fmla="*/ 298450 w 593725"/>
                  <a:gd name="connsiteY3" fmla="*/ 704850 h 705015"/>
                  <a:gd name="connsiteX4" fmla="*/ 441325 w 593725"/>
                  <a:gd name="connsiteY4" fmla="*/ 612775 h 705015"/>
                  <a:gd name="connsiteX5" fmla="*/ 536575 w 593725"/>
                  <a:gd name="connsiteY5" fmla="*/ 390525 h 705015"/>
                  <a:gd name="connsiteX6" fmla="*/ 593725 w 593725"/>
                  <a:gd name="connsiteY6" fmla="*/ 12700 h 705015"/>
                  <a:gd name="connsiteX0" fmla="*/ 0 w 593725"/>
                  <a:gd name="connsiteY0" fmla="*/ 0 h 704917"/>
                  <a:gd name="connsiteX1" fmla="*/ 34925 w 593725"/>
                  <a:gd name="connsiteY1" fmla="*/ 327025 h 704917"/>
                  <a:gd name="connsiteX2" fmla="*/ 139700 w 593725"/>
                  <a:gd name="connsiteY2" fmla="*/ 593725 h 704917"/>
                  <a:gd name="connsiteX3" fmla="*/ 298450 w 593725"/>
                  <a:gd name="connsiteY3" fmla="*/ 704850 h 704917"/>
                  <a:gd name="connsiteX4" fmla="*/ 447675 w 593725"/>
                  <a:gd name="connsiteY4" fmla="*/ 606425 h 704917"/>
                  <a:gd name="connsiteX5" fmla="*/ 536575 w 593725"/>
                  <a:gd name="connsiteY5" fmla="*/ 390525 h 704917"/>
                  <a:gd name="connsiteX6" fmla="*/ 593725 w 593725"/>
                  <a:gd name="connsiteY6" fmla="*/ 12700 h 704917"/>
                  <a:gd name="connsiteX0" fmla="*/ 0 w 593725"/>
                  <a:gd name="connsiteY0" fmla="*/ 15875 h 720792"/>
                  <a:gd name="connsiteX1" fmla="*/ 34925 w 593725"/>
                  <a:gd name="connsiteY1" fmla="*/ 342900 h 720792"/>
                  <a:gd name="connsiteX2" fmla="*/ 139700 w 593725"/>
                  <a:gd name="connsiteY2" fmla="*/ 609600 h 720792"/>
                  <a:gd name="connsiteX3" fmla="*/ 298450 w 593725"/>
                  <a:gd name="connsiteY3" fmla="*/ 720725 h 720792"/>
                  <a:gd name="connsiteX4" fmla="*/ 447675 w 593725"/>
                  <a:gd name="connsiteY4" fmla="*/ 622300 h 720792"/>
                  <a:gd name="connsiteX5" fmla="*/ 536575 w 593725"/>
                  <a:gd name="connsiteY5" fmla="*/ 406400 h 720792"/>
                  <a:gd name="connsiteX6" fmla="*/ 593725 w 593725"/>
                  <a:gd name="connsiteY6" fmla="*/ 0 h 720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3725" h="720792">
                    <a:moveTo>
                      <a:pt x="0" y="15875"/>
                    </a:moveTo>
                    <a:cubicBezTo>
                      <a:pt x="5821" y="129910"/>
                      <a:pt x="11642" y="243946"/>
                      <a:pt x="34925" y="342900"/>
                    </a:cubicBezTo>
                    <a:cubicBezTo>
                      <a:pt x="58208" y="441854"/>
                      <a:pt x="95779" y="546629"/>
                      <a:pt x="139700" y="609600"/>
                    </a:cubicBezTo>
                    <a:cubicBezTo>
                      <a:pt x="183621" y="672571"/>
                      <a:pt x="247121" y="718608"/>
                      <a:pt x="298450" y="720725"/>
                    </a:cubicBezTo>
                    <a:cubicBezTo>
                      <a:pt x="349779" y="722842"/>
                      <a:pt x="407988" y="674688"/>
                      <a:pt x="447675" y="622300"/>
                    </a:cubicBezTo>
                    <a:cubicBezTo>
                      <a:pt x="487363" y="569913"/>
                      <a:pt x="512233" y="510117"/>
                      <a:pt x="536575" y="406400"/>
                    </a:cubicBezTo>
                    <a:cubicBezTo>
                      <a:pt x="560917" y="302683"/>
                      <a:pt x="577850" y="138906"/>
                      <a:pt x="593725" y="0"/>
                    </a:cubicBezTo>
                  </a:path>
                </a:pathLst>
              </a:custGeom>
              <a:noFill/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Gerader Verbinder 81"/>
              <p:cNvCxnSpPr/>
              <p:nvPr/>
            </p:nvCxnSpPr>
            <p:spPr>
              <a:xfrm flipV="1">
                <a:off x="5819307" y="4733046"/>
                <a:ext cx="340130" cy="0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Gerader Verbinder 82"/>
              <p:cNvCxnSpPr/>
              <p:nvPr/>
            </p:nvCxnSpPr>
            <p:spPr>
              <a:xfrm flipV="1">
                <a:off x="5819307" y="5117221"/>
                <a:ext cx="340130" cy="0"/>
              </a:xfrm>
              <a:prstGeom prst="line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Ellipse 83"/>
              <p:cNvSpPr>
                <a:spLocks noChangeAspect="1"/>
              </p:cNvSpPr>
              <p:nvPr/>
            </p:nvSpPr>
            <p:spPr>
              <a:xfrm>
                <a:off x="5904808" y="4701783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Ellipse 84"/>
              <p:cNvSpPr>
                <a:spLocks noChangeAspect="1"/>
              </p:cNvSpPr>
              <p:nvPr/>
            </p:nvSpPr>
            <p:spPr>
              <a:xfrm>
                <a:off x="6011661" y="4589485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Ellipse 85"/>
              <p:cNvSpPr>
                <a:spLocks noChangeAspect="1"/>
              </p:cNvSpPr>
              <p:nvPr/>
            </p:nvSpPr>
            <p:spPr>
              <a:xfrm>
                <a:off x="5775913" y="4735985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Ellipse 86"/>
              <p:cNvSpPr>
                <a:spLocks noChangeAspect="1"/>
              </p:cNvSpPr>
              <p:nvPr/>
            </p:nvSpPr>
            <p:spPr>
              <a:xfrm>
                <a:off x="6039107" y="4764310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Ellipse 87"/>
              <p:cNvSpPr>
                <a:spLocks noChangeAspect="1"/>
              </p:cNvSpPr>
              <p:nvPr/>
            </p:nvSpPr>
            <p:spPr>
              <a:xfrm>
                <a:off x="5900257" y="4564004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Ellipse 88"/>
              <p:cNvSpPr>
                <a:spLocks noChangeAspect="1"/>
              </p:cNvSpPr>
              <p:nvPr/>
            </p:nvSpPr>
            <p:spPr>
              <a:xfrm>
                <a:off x="6014902" y="4674930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Ellipse 89"/>
              <p:cNvSpPr>
                <a:spLocks noChangeAspect="1"/>
              </p:cNvSpPr>
              <p:nvPr/>
            </p:nvSpPr>
            <p:spPr>
              <a:xfrm>
                <a:off x="6099366" y="4622961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Ellipse 90"/>
              <p:cNvSpPr>
                <a:spLocks noChangeAspect="1"/>
              </p:cNvSpPr>
              <p:nvPr/>
            </p:nvSpPr>
            <p:spPr>
              <a:xfrm>
                <a:off x="5849155" y="5098121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Ellipse 91"/>
              <p:cNvSpPr>
                <a:spLocks noChangeAspect="1"/>
              </p:cNvSpPr>
              <p:nvPr/>
            </p:nvSpPr>
            <p:spPr>
              <a:xfrm>
                <a:off x="5957549" y="5035519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Ellipse 92"/>
              <p:cNvSpPr>
                <a:spLocks noChangeAspect="1"/>
              </p:cNvSpPr>
              <p:nvPr/>
            </p:nvSpPr>
            <p:spPr>
              <a:xfrm>
                <a:off x="6029982" y="5126726"/>
                <a:ext cx="103342" cy="103342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</a:gradFill>
              <a:ln w="19050"/>
              <a:scene3d>
                <a:camera prst="orthographicFront"/>
                <a:lightRig rig="threePt" dir="t"/>
              </a:scene3d>
              <a:sp3d>
                <a:bevelT w="13335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9046146" cy="1325563"/>
          </a:xfrm>
        </p:spPr>
        <p:txBody>
          <a:bodyPr>
            <a:normAutofit/>
          </a:bodyPr>
          <a:lstStyle/>
          <a:p>
            <a:r>
              <a:rPr lang="en-US" sz="2800" dirty="0"/>
              <a:t>First proof of principle </a:t>
            </a:r>
            <a:r>
              <a:rPr lang="en-US" sz="2800" dirty="0" smtClean="0"/>
              <a:t>experiments exist (</a:t>
            </a:r>
            <a:r>
              <a:rPr lang="en-US" sz="2800" dirty="0"/>
              <a:t>QED in 1+1D)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7" name="Rechteck 6"/>
          <p:cNvSpPr/>
          <p:nvPr/>
        </p:nvSpPr>
        <p:spPr>
          <a:xfrm>
            <a:off x="2098324" y="999113"/>
            <a:ext cx="62967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Martinez, Muschik, Schindler,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Nigg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Erhard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Heyl,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Hauke,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Dalmonte,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Monz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Zoller, Blatt, Nature 2016</a:t>
            </a:r>
          </a:p>
        </p:txBody>
      </p:sp>
      <p:pic>
        <p:nvPicPr>
          <p:cNvPr id="64" name="Bild 8"/>
          <p:cNvPicPr>
            <a:picLocks noChangeAspect="1"/>
          </p:cNvPicPr>
          <p:nvPr/>
        </p:nvPicPr>
        <p:blipFill rotWithShape="1">
          <a:blip r:embed="rId2"/>
          <a:srcRect l="19206" t="6332" r="16583" b="49443"/>
          <a:stretch/>
        </p:blipFill>
        <p:spPr>
          <a:xfrm>
            <a:off x="732420" y="1052965"/>
            <a:ext cx="1341497" cy="761467"/>
          </a:xfrm>
          <a:prstGeom prst="rect">
            <a:avLst/>
          </a:prstGeom>
        </p:spPr>
      </p:pic>
      <p:pic>
        <p:nvPicPr>
          <p:cNvPr id="58" name="Picture 1" descr="fig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5" b="53967"/>
          <a:stretch/>
        </p:blipFill>
        <p:spPr>
          <a:xfrm>
            <a:off x="3039710" y="2335694"/>
            <a:ext cx="3434247" cy="1979058"/>
          </a:xfrm>
          <a:prstGeom prst="rect">
            <a:avLst/>
          </a:prstGeom>
        </p:spPr>
      </p:pic>
      <p:sp>
        <p:nvSpPr>
          <p:cNvPr id="59" name="Rechteck 58"/>
          <p:cNvSpPr/>
          <p:nvPr/>
        </p:nvSpPr>
        <p:spPr>
          <a:xfrm>
            <a:off x="3123794" y="2401870"/>
            <a:ext cx="231228" cy="241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feld 59"/>
          <p:cNvSpPr txBox="1"/>
          <p:nvPr/>
        </p:nvSpPr>
        <p:spPr>
          <a:xfrm>
            <a:off x="6073470" y="408295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61" name="Textfeld 60"/>
          <p:cNvSpPr txBox="1"/>
          <p:nvPr/>
        </p:nvSpPr>
        <p:spPr>
          <a:xfrm>
            <a:off x="2093617" y="2198162"/>
            <a:ext cx="946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particle </a:t>
            </a:r>
          </a:p>
          <a:p>
            <a:r>
              <a:rPr lang="en-US" dirty="0" smtClean="0"/>
              <a:t>number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feld 2"/>
              <p:cNvSpPr txBox="1"/>
              <p:nvPr/>
            </p:nvSpPr>
            <p:spPr>
              <a:xfrm>
                <a:off x="5543064" y="4267618"/>
                <a:ext cx="8202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064" y="4267618"/>
                <a:ext cx="82022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hteck 61"/>
          <p:cNvSpPr/>
          <p:nvPr/>
        </p:nvSpPr>
        <p:spPr>
          <a:xfrm>
            <a:off x="6258065" y="1002224"/>
            <a:ext cx="2892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See also talk, M. Savage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628650" y="6236527"/>
            <a:ext cx="6991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more works in groups </a:t>
            </a:r>
          </a:p>
          <a:p>
            <a:r>
              <a:rPr lang="en-US" dirty="0" smtClean="0"/>
              <a:t>Cirac</a:t>
            </a:r>
            <a:r>
              <a:rPr lang="en-US" dirty="0"/>
              <a:t>, </a:t>
            </a:r>
            <a:r>
              <a:rPr lang="en-US" dirty="0" smtClean="0"/>
              <a:t>Lewenstein, </a:t>
            </a:r>
            <a:r>
              <a:rPr lang="en-US" dirty="0" err="1" smtClean="0"/>
              <a:t>Reznik</a:t>
            </a:r>
            <a:r>
              <a:rPr lang="en-US" dirty="0" smtClean="0"/>
              <a:t>, Savage, Solano, Tagliacozzo, Wiese, Zoller, . . . 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6193180" y="3347203"/>
            <a:ext cx="2869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heory without decoherence</a:t>
            </a:r>
            <a:endParaRPr lang="en-US" dirty="0"/>
          </a:p>
        </p:txBody>
      </p:sp>
      <p:sp>
        <p:nvSpPr>
          <p:cNvPr id="66" name="Textfeld 65"/>
          <p:cNvSpPr txBox="1"/>
          <p:nvPr/>
        </p:nvSpPr>
        <p:spPr>
          <a:xfrm>
            <a:off x="6193182" y="2840339"/>
            <a:ext cx="2574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</a:t>
            </a:r>
            <a:r>
              <a:rPr lang="en-US" dirty="0" err="1" smtClean="0"/>
              <a:t>h+exp</a:t>
            </a:r>
            <a:r>
              <a:rPr lang="en-US" dirty="0" smtClean="0"/>
              <a:t> with decoherence</a:t>
            </a:r>
            <a:endParaRPr lang="en-US" dirty="0"/>
          </a:p>
        </p:txBody>
      </p:sp>
      <p:sp>
        <p:nvSpPr>
          <p:cNvPr id="5" name="Geschweifte Klammer links 4"/>
          <p:cNvSpPr/>
          <p:nvPr/>
        </p:nvSpPr>
        <p:spPr>
          <a:xfrm flipH="1">
            <a:off x="6125639" y="2924712"/>
            <a:ext cx="67543" cy="245102"/>
          </a:xfrm>
          <a:prstGeom prst="leftBrace">
            <a:avLst>
              <a:gd name="adj1" fmla="val 124300"/>
              <a:gd name="adj2" fmla="val 50000"/>
            </a:avLst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Geschweifte Klammer links 66"/>
          <p:cNvSpPr/>
          <p:nvPr/>
        </p:nvSpPr>
        <p:spPr>
          <a:xfrm flipH="1">
            <a:off x="6125637" y="3375592"/>
            <a:ext cx="67543" cy="326978"/>
          </a:xfrm>
          <a:prstGeom prst="leftBrace">
            <a:avLst>
              <a:gd name="adj1" fmla="val 124300"/>
              <a:gd name="adj2" fmla="val 50000"/>
            </a:avLst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Inhaltsplatzhalter 2"/>
          <p:cNvSpPr>
            <a:spLocks noGrp="1"/>
          </p:cNvSpPr>
          <p:nvPr>
            <p:ph idx="1"/>
          </p:nvPr>
        </p:nvSpPr>
        <p:spPr>
          <a:xfrm>
            <a:off x="628651" y="4723510"/>
            <a:ext cx="3311394" cy="3646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Proposal for optical lattices</a:t>
            </a:r>
          </a:p>
        </p:txBody>
      </p:sp>
      <p:sp>
        <p:nvSpPr>
          <p:cNvPr id="69" name="Textfeld 68"/>
          <p:cNvSpPr txBox="1"/>
          <p:nvPr/>
        </p:nvSpPr>
        <p:spPr>
          <a:xfrm>
            <a:off x="628650" y="5764922"/>
            <a:ext cx="8324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Zache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Hebenstreit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Jendrzejewski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Oberthaler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Berges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Hauke,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Quantum Sci. Tech.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2018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2" name="Textfeld 71"/>
          <p:cNvSpPr txBox="1"/>
          <p:nvPr/>
        </p:nvSpPr>
        <p:spPr>
          <a:xfrm>
            <a:off x="4085369" y="5145171"/>
            <a:ext cx="2301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lattice sites realistic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feld 72"/>
              <p:cNvSpPr txBox="1"/>
              <p:nvPr/>
            </p:nvSpPr>
            <p:spPr>
              <a:xfrm>
                <a:off x="4085369" y="5419065"/>
                <a:ext cx="43314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Coherence times up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~2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73" name="Textfeld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369" y="5419065"/>
                <a:ext cx="4331422" cy="369332"/>
              </a:xfrm>
              <a:prstGeom prst="rect">
                <a:avLst/>
              </a:prstGeom>
              <a:blipFill>
                <a:blip r:embed="rId5"/>
                <a:stretch>
                  <a:fillRect l="-1125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34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61" grpId="0"/>
      <p:bldP spid="3" grpId="0"/>
      <p:bldP spid="63" grpId="0"/>
      <p:bldP spid="4" grpId="0"/>
      <p:bldP spid="66" grpId="0"/>
      <p:bldP spid="5" grpId="0" animBg="1"/>
      <p:bldP spid="67" grpId="0" animBg="1"/>
      <p:bldP spid="68" grpId="0" build="p"/>
      <p:bldP spid="69" grpId="0"/>
      <p:bldP spid="72" grpId="0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hteck 3"/>
              <p:cNvSpPr/>
              <p:nvPr/>
            </p:nvSpPr>
            <p:spPr>
              <a:xfrm>
                <a:off x="6268149" y="3089260"/>
                <a:ext cx="8202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𝑡𝑚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~2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149" y="3089260"/>
                <a:ext cx="820225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hteck 4"/>
              <p:cNvSpPr/>
              <p:nvPr/>
            </p:nvSpPr>
            <p:spPr>
              <a:xfrm>
                <a:off x="6268149" y="3506590"/>
                <a:ext cx="13202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4−20</m:t>
                    </m:r>
                  </m:oMath>
                </a14:m>
                <a:r>
                  <a:rPr lang="en-US" dirty="0" smtClean="0"/>
                  <a:t> sites</a:t>
                </a:r>
                <a:endParaRPr lang="en-US" dirty="0"/>
              </a:p>
            </p:txBody>
          </p:sp>
        </mc:Choice>
        <mc:Fallback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149" y="3506590"/>
                <a:ext cx="1320298" cy="369332"/>
              </a:xfrm>
              <a:prstGeom prst="rect">
                <a:avLst/>
              </a:prstGeom>
              <a:blipFill>
                <a:blip r:embed="rId3"/>
                <a:stretch>
                  <a:fillRect t="-8197" r="-414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hteck 6"/>
              <p:cNvSpPr/>
              <p:nvPr/>
            </p:nvSpPr>
            <p:spPr>
              <a:xfrm>
                <a:off x="3057218" y="1159125"/>
                <a:ext cx="524120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511175" algn="l"/>
                  </a:tabLs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	minimal microscopic gauge </a:t>
                </a:r>
              </a:p>
              <a:p>
                <a:pPr>
                  <a:tabLst>
                    <a:tab pos="511175" algn="l"/>
                  </a:tabLst>
                </a:pPr>
                <a:r>
                  <a:rPr lang="en-US" sz="2800" dirty="0"/>
                  <a:t>	</a:t>
                </a:r>
                <a:r>
                  <a:rPr lang="en-US" sz="2800" dirty="0"/>
                  <a:t>theories exist </a:t>
                </a:r>
                <a:r>
                  <a:rPr lang="en-US" sz="2800" dirty="0"/>
                  <a:t>in lab! </a:t>
                </a:r>
              </a:p>
            </p:txBody>
          </p:sp>
        </mc:Choice>
        <mc:Fallback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218" y="1159125"/>
                <a:ext cx="5241208" cy="954107"/>
              </a:xfrm>
              <a:prstGeom prst="rect">
                <a:avLst/>
              </a:prstGeom>
              <a:blipFill>
                <a:blip r:embed="rId4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/>
          <p:cNvSpPr/>
          <p:nvPr/>
        </p:nvSpPr>
        <p:spPr>
          <a:xfrm>
            <a:off x="3610595" y="2578560"/>
            <a:ext cx="36849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47713" algn="l"/>
              </a:tabLst>
            </a:pPr>
            <a:r>
              <a:rPr lang="en-US" sz="2800" dirty="0"/>
              <a:t>But </a:t>
            </a:r>
            <a:r>
              <a:rPr lang="en-US" sz="2800" dirty="0" smtClean="0"/>
              <a:t>currently attainable </a:t>
            </a:r>
            <a:r>
              <a:rPr lang="en-US" sz="2800" dirty="0"/>
              <a:t>time scales short, system sizes small </a:t>
            </a:r>
          </a:p>
          <a:p>
            <a:pPr>
              <a:tabLst>
                <a:tab pos="747713" algn="l"/>
              </a:tabLs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355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50907" t="13098" r="9355" b="16176"/>
          <a:stretch/>
        </p:blipFill>
        <p:spPr>
          <a:xfrm>
            <a:off x="4268291" y="3063223"/>
            <a:ext cx="2372004" cy="2110840"/>
          </a:xfrm>
          <a:prstGeom prst="rect">
            <a:avLst/>
          </a:prstGeom>
        </p:spPr>
      </p:pic>
      <p:sp>
        <p:nvSpPr>
          <p:cNvPr id="5" name="Freihandform 4"/>
          <p:cNvSpPr/>
          <p:nvPr/>
        </p:nvSpPr>
        <p:spPr>
          <a:xfrm>
            <a:off x="5828125" y="4828996"/>
            <a:ext cx="349292" cy="284691"/>
          </a:xfrm>
          <a:custGeom>
            <a:avLst/>
            <a:gdLst>
              <a:gd name="connsiteX0" fmla="*/ 363794 w 363794"/>
              <a:gd name="connsiteY0" fmla="*/ 158063 h 218304"/>
              <a:gd name="connsiteX1" fmla="*/ 176981 w 363794"/>
              <a:gd name="connsiteY1" fmla="*/ 217057 h 218304"/>
              <a:gd name="connsiteX2" fmla="*/ 0 w 363794"/>
              <a:gd name="connsiteY2" fmla="*/ 108902 h 218304"/>
              <a:gd name="connsiteX3" fmla="*/ 176981 w 363794"/>
              <a:gd name="connsiteY3" fmla="*/ 747 h 218304"/>
              <a:gd name="connsiteX4" fmla="*/ 344129 w 363794"/>
              <a:gd name="connsiteY4" fmla="*/ 69573 h 218304"/>
              <a:gd name="connsiteX0" fmla="*/ 363795 w 363795"/>
              <a:gd name="connsiteY0" fmla="*/ 158063 h 230473"/>
              <a:gd name="connsiteX1" fmla="*/ 179473 w 363795"/>
              <a:gd name="connsiteY1" fmla="*/ 229514 h 230473"/>
              <a:gd name="connsiteX2" fmla="*/ 1 w 363795"/>
              <a:gd name="connsiteY2" fmla="*/ 108902 h 230473"/>
              <a:gd name="connsiteX3" fmla="*/ 176982 w 363795"/>
              <a:gd name="connsiteY3" fmla="*/ 747 h 230473"/>
              <a:gd name="connsiteX4" fmla="*/ 344130 w 363795"/>
              <a:gd name="connsiteY4" fmla="*/ 69573 h 230473"/>
              <a:gd name="connsiteX0" fmla="*/ 363795 w 363795"/>
              <a:gd name="connsiteY0" fmla="*/ 158063 h 247676"/>
              <a:gd name="connsiteX1" fmla="*/ 179473 w 363795"/>
              <a:gd name="connsiteY1" fmla="*/ 246954 h 247676"/>
              <a:gd name="connsiteX2" fmla="*/ 1 w 363795"/>
              <a:gd name="connsiteY2" fmla="*/ 108902 h 247676"/>
              <a:gd name="connsiteX3" fmla="*/ 176982 w 363795"/>
              <a:gd name="connsiteY3" fmla="*/ 747 h 247676"/>
              <a:gd name="connsiteX4" fmla="*/ 344130 w 363795"/>
              <a:gd name="connsiteY4" fmla="*/ 69573 h 247676"/>
              <a:gd name="connsiteX0" fmla="*/ 363795 w 363795"/>
              <a:gd name="connsiteY0" fmla="*/ 158063 h 247327"/>
              <a:gd name="connsiteX1" fmla="*/ 179473 w 363795"/>
              <a:gd name="connsiteY1" fmla="*/ 246954 h 247327"/>
              <a:gd name="connsiteX2" fmla="*/ 1 w 363795"/>
              <a:gd name="connsiteY2" fmla="*/ 108902 h 247327"/>
              <a:gd name="connsiteX3" fmla="*/ 176982 w 363795"/>
              <a:gd name="connsiteY3" fmla="*/ 747 h 247327"/>
              <a:gd name="connsiteX4" fmla="*/ 344130 w 363795"/>
              <a:gd name="connsiteY4" fmla="*/ 69573 h 247327"/>
              <a:gd name="connsiteX0" fmla="*/ 363795 w 363795"/>
              <a:gd name="connsiteY0" fmla="*/ 158063 h 247512"/>
              <a:gd name="connsiteX1" fmla="*/ 179473 w 363795"/>
              <a:gd name="connsiteY1" fmla="*/ 246954 h 247512"/>
              <a:gd name="connsiteX2" fmla="*/ 1 w 363795"/>
              <a:gd name="connsiteY2" fmla="*/ 108902 h 247512"/>
              <a:gd name="connsiteX3" fmla="*/ 176982 w 363795"/>
              <a:gd name="connsiteY3" fmla="*/ 747 h 247512"/>
              <a:gd name="connsiteX4" fmla="*/ 344130 w 363795"/>
              <a:gd name="connsiteY4" fmla="*/ 69573 h 247512"/>
              <a:gd name="connsiteX0" fmla="*/ 346355 w 346355"/>
              <a:gd name="connsiteY0" fmla="*/ 158063 h 247996"/>
              <a:gd name="connsiteX1" fmla="*/ 162033 w 346355"/>
              <a:gd name="connsiteY1" fmla="*/ 246954 h 247996"/>
              <a:gd name="connsiteX2" fmla="*/ 2 w 346355"/>
              <a:gd name="connsiteY2" fmla="*/ 108902 h 247996"/>
              <a:gd name="connsiteX3" fmla="*/ 159542 w 346355"/>
              <a:gd name="connsiteY3" fmla="*/ 747 h 247996"/>
              <a:gd name="connsiteX4" fmla="*/ 326690 w 346355"/>
              <a:gd name="connsiteY4" fmla="*/ 69573 h 247996"/>
              <a:gd name="connsiteX0" fmla="*/ 346492 w 346492"/>
              <a:gd name="connsiteY0" fmla="*/ 158063 h 247996"/>
              <a:gd name="connsiteX1" fmla="*/ 162170 w 346492"/>
              <a:gd name="connsiteY1" fmla="*/ 246954 h 247996"/>
              <a:gd name="connsiteX2" fmla="*/ 139 w 346492"/>
              <a:gd name="connsiteY2" fmla="*/ 108902 h 247996"/>
              <a:gd name="connsiteX3" fmla="*/ 159679 w 346492"/>
              <a:gd name="connsiteY3" fmla="*/ 747 h 247996"/>
              <a:gd name="connsiteX4" fmla="*/ 326827 w 346492"/>
              <a:gd name="connsiteY4" fmla="*/ 69573 h 247996"/>
              <a:gd name="connsiteX0" fmla="*/ 346365 w 346365"/>
              <a:gd name="connsiteY0" fmla="*/ 180234 h 270167"/>
              <a:gd name="connsiteX1" fmla="*/ 162043 w 346365"/>
              <a:gd name="connsiteY1" fmla="*/ 269125 h 270167"/>
              <a:gd name="connsiteX2" fmla="*/ 12 w 346365"/>
              <a:gd name="connsiteY2" fmla="*/ 131073 h 270167"/>
              <a:gd name="connsiteX3" fmla="*/ 154569 w 346365"/>
              <a:gd name="connsiteY3" fmla="*/ 494 h 270167"/>
              <a:gd name="connsiteX4" fmla="*/ 326700 w 346365"/>
              <a:gd name="connsiteY4" fmla="*/ 91744 h 270167"/>
              <a:gd name="connsiteX0" fmla="*/ 346372 w 346372"/>
              <a:gd name="connsiteY0" fmla="*/ 179944 h 269877"/>
              <a:gd name="connsiteX1" fmla="*/ 162050 w 346372"/>
              <a:gd name="connsiteY1" fmla="*/ 268835 h 269877"/>
              <a:gd name="connsiteX2" fmla="*/ 19 w 346372"/>
              <a:gd name="connsiteY2" fmla="*/ 130783 h 269877"/>
              <a:gd name="connsiteX3" fmla="*/ 154576 w 346372"/>
              <a:gd name="connsiteY3" fmla="*/ 204 h 269877"/>
              <a:gd name="connsiteX4" fmla="*/ 326707 w 346372"/>
              <a:gd name="connsiteY4" fmla="*/ 91454 h 269877"/>
              <a:gd name="connsiteX0" fmla="*/ 346366 w 359091"/>
              <a:gd name="connsiteY0" fmla="*/ 179904 h 269837"/>
              <a:gd name="connsiteX1" fmla="*/ 162044 w 359091"/>
              <a:gd name="connsiteY1" fmla="*/ 268795 h 269837"/>
              <a:gd name="connsiteX2" fmla="*/ 13 w 359091"/>
              <a:gd name="connsiteY2" fmla="*/ 130743 h 269837"/>
              <a:gd name="connsiteX3" fmla="*/ 154570 w 359091"/>
              <a:gd name="connsiteY3" fmla="*/ 164 h 269837"/>
              <a:gd name="connsiteX4" fmla="*/ 359091 w 359091"/>
              <a:gd name="connsiteY4" fmla="*/ 106364 h 269837"/>
              <a:gd name="connsiteX0" fmla="*/ 346366 w 359091"/>
              <a:gd name="connsiteY0" fmla="*/ 179981 h 269914"/>
              <a:gd name="connsiteX1" fmla="*/ 162044 w 359091"/>
              <a:gd name="connsiteY1" fmla="*/ 268872 h 269914"/>
              <a:gd name="connsiteX2" fmla="*/ 13 w 359091"/>
              <a:gd name="connsiteY2" fmla="*/ 130820 h 269914"/>
              <a:gd name="connsiteX3" fmla="*/ 154570 w 359091"/>
              <a:gd name="connsiteY3" fmla="*/ 241 h 269914"/>
              <a:gd name="connsiteX4" fmla="*/ 359091 w 359091"/>
              <a:gd name="connsiteY4" fmla="*/ 106441 h 269914"/>
              <a:gd name="connsiteX0" fmla="*/ 346366 w 359091"/>
              <a:gd name="connsiteY0" fmla="*/ 179981 h 269070"/>
              <a:gd name="connsiteX1" fmla="*/ 162044 w 359091"/>
              <a:gd name="connsiteY1" fmla="*/ 268872 h 269070"/>
              <a:gd name="connsiteX2" fmla="*/ 13 w 359091"/>
              <a:gd name="connsiteY2" fmla="*/ 130820 h 269070"/>
              <a:gd name="connsiteX3" fmla="*/ 154570 w 359091"/>
              <a:gd name="connsiteY3" fmla="*/ 241 h 269070"/>
              <a:gd name="connsiteX4" fmla="*/ 359091 w 359091"/>
              <a:gd name="connsiteY4" fmla="*/ 106441 h 269070"/>
              <a:gd name="connsiteX0" fmla="*/ 346366 w 359091"/>
              <a:gd name="connsiteY0" fmla="*/ 179981 h 269070"/>
              <a:gd name="connsiteX1" fmla="*/ 162044 w 359091"/>
              <a:gd name="connsiteY1" fmla="*/ 268872 h 269070"/>
              <a:gd name="connsiteX2" fmla="*/ 13 w 359091"/>
              <a:gd name="connsiteY2" fmla="*/ 130820 h 269070"/>
              <a:gd name="connsiteX3" fmla="*/ 154570 w 359091"/>
              <a:gd name="connsiteY3" fmla="*/ 241 h 269070"/>
              <a:gd name="connsiteX4" fmla="*/ 359091 w 359091"/>
              <a:gd name="connsiteY4" fmla="*/ 106441 h 269070"/>
              <a:gd name="connsiteX0" fmla="*/ 346366 w 359091"/>
              <a:gd name="connsiteY0" fmla="*/ 179936 h 269025"/>
              <a:gd name="connsiteX1" fmla="*/ 162044 w 359091"/>
              <a:gd name="connsiteY1" fmla="*/ 268827 h 269025"/>
              <a:gd name="connsiteX2" fmla="*/ 13 w 359091"/>
              <a:gd name="connsiteY2" fmla="*/ 130775 h 269025"/>
              <a:gd name="connsiteX3" fmla="*/ 154570 w 359091"/>
              <a:gd name="connsiteY3" fmla="*/ 196 h 269025"/>
              <a:gd name="connsiteX4" fmla="*/ 359091 w 359091"/>
              <a:gd name="connsiteY4" fmla="*/ 106396 h 269025"/>
              <a:gd name="connsiteX0" fmla="*/ 346365 w 349124"/>
              <a:gd name="connsiteY0" fmla="*/ 179754 h 268843"/>
              <a:gd name="connsiteX1" fmla="*/ 162043 w 349124"/>
              <a:gd name="connsiteY1" fmla="*/ 268645 h 268843"/>
              <a:gd name="connsiteX2" fmla="*/ 12 w 349124"/>
              <a:gd name="connsiteY2" fmla="*/ 130593 h 268843"/>
              <a:gd name="connsiteX3" fmla="*/ 154569 w 349124"/>
              <a:gd name="connsiteY3" fmla="*/ 14 h 268843"/>
              <a:gd name="connsiteX4" fmla="*/ 349124 w 349124"/>
              <a:gd name="connsiteY4" fmla="*/ 123655 h 268843"/>
              <a:gd name="connsiteX0" fmla="*/ 346365 w 349124"/>
              <a:gd name="connsiteY0" fmla="*/ 179755 h 268844"/>
              <a:gd name="connsiteX1" fmla="*/ 162043 w 349124"/>
              <a:gd name="connsiteY1" fmla="*/ 268646 h 268844"/>
              <a:gd name="connsiteX2" fmla="*/ 12 w 349124"/>
              <a:gd name="connsiteY2" fmla="*/ 130594 h 268844"/>
              <a:gd name="connsiteX3" fmla="*/ 154569 w 349124"/>
              <a:gd name="connsiteY3" fmla="*/ 15 h 268844"/>
              <a:gd name="connsiteX4" fmla="*/ 349124 w 349124"/>
              <a:gd name="connsiteY4" fmla="*/ 123656 h 268844"/>
              <a:gd name="connsiteX0" fmla="*/ 346402 w 349161"/>
              <a:gd name="connsiteY0" fmla="*/ 194702 h 283791"/>
              <a:gd name="connsiteX1" fmla="*/ 162080 w 349161"/>
              <a:gd name="connsiteY1" fmla="*/ 283593 h 283791"/>
              <a:gd name="connsiteX2" fmla="*/ 49 w 349161"/>
              <a:gd name="connsiteY2" fmla="*/ 145541 h 283791"/>
              <a:gd name="connsiteX3" fmla="*/ 174539 w 349161"/>
              <a:gd name="connsiteY3" fmla="*/ 12 h 283791"/>
              <a:gd name="connsiteX4" fmla="*/ 349161 w 349161"/>
              <a:gd name="connsiteY4" fmla="*/ 138603 h 283791"/>
              <a:gd name="connsiteX0" fmla="*/ 346402 w 349161"/>
              <a:gd name="connsiteY0" fmla="*/ 195285 h 284374"/>
              <a:gd name="connsiteX1" fmla="*/ 162080 w 349161"/>
              <a:gd name="connsiteY1" fmla="*/ 284176 h 284374"/>
              <a:gd name="connsiteX2" fmla="*/ 49 w 349161"/>
              <a:gd name="connsiteY2" fmla="*/ 146124 h 284374"/>
              <a:gd name="connsiteX3" fmla="*/ 174539 w 349161"/>
              <a:gd name="connsiteY3" fmla="*/ 595 h 284374"/>
              <a:gd name="connsiteX4" fmla="*/ 349161 w 349161"/>
              <a:gd name="connsiteY4" fmla="*/ 139186 h 284374"/>
              <a:gd name="connsiteX0" fmla="*/ 346533 w 349292"/>
              <a:gd name="connsiteY0" fmla="*/ 195285 h 284374"/>
              <a:gd name="connsiteX1" fmla="*/ 162211 w 349292"/>
              <a:gd name="connsiteY1" fmla="*/ 284176 h 284374"/>
              <a:gd name="connsiteX2" fmla="*/ 180 w 349292"/>
              <a:gd name="connsiteY2" fmla="*/ 146124 h 284374"/>
              <a:gd name="connsiteX3" fmla="*/ 142280 w 349292"/>
              <a:gd name="connsiteY3" fmla="*/ 595 h 284374"/>
              <a:gd name="connsiteX4" fmla="*/ 349292 w 349292"/>
              <a:gd name="connsiteY4" fmla="*/ 139186 h 284374"/>
              <a:gd name="connsiteX0" fmla="*/ 339059 w 349292"/>
              <a:gd name="connsiteY0" fmla="*/ 192793 h 285084"/>
              <a:gd name="connsiteX1" fmla="*/ 162211 w 349292"/>
              <a:gd name="connsiteY1" fmla="*/ 284176 h 285084"/>
              <a:gd name="connsiteX2" fmla="*/ 180 w 349292"/>
              <a:gd name="connsiteY2" fmla="*/ 146124 h 285084"/>
              <a:gd name="connsiteX3" fmla="*/ 142280 w 349292"/>
              <a:gd name="connsiteY3" fmla="*/ 595 h 285084"/>
              <a:gd name="connsiteX4" fmla="*/ 349292 w 349292"/>
              <a:gd name="connsiteY4" fmla="*/ 139186 h 285084"/>
              <a:gd name="connsiteX0" fmla="*/ 339059 w 349292"/>
              <a:gd name="connsiteY0" fmla="*/ 192793 h 285178"/>
              <a:gd name="connsiteX1" fmla="*/ 162211 w 349292"/>
              <a:gd name="connsiteY1" fmla="*/ 284176 h 285178"/>
              <a:gd name="connsiteX2" fmla="*/ 180 w 349292"/>
              <a:gd name="connsiteY2" fmla="*/ 146124 h 285178"/>
              <a:gd name="connsiteX3" fmla="*/ 142280 w 349292"/>
              <a:gd name="connsiteY3" fmla="*/ 595 h 285178"/>
              <a:gd name="connsiteX4" fmla="*/ 349292 w 349292"/>
              <a:gd name="connsiteY4" fmla="*/ 139186 h 285178"/>
              <a:gd name="connsiteX0" fmla="*/ 339059 w 349292"/>
              <a:gd name="connsiteY0" fmla="*/ 192793 h 284691"/>
              <a:gd name="connsiteX1" fmla="*/ 162211 w 349292"/>
              <a:gd name="connsiteY1" fmla="*/ 284176 h 284691"/>
              <a:gd name="connsiteX2" fmla="*/ 180 w 349292"/>
              <a:gd name="connsiteY2" fmla="*/ 146124 h 284691"/>
              <a:gd name="connsiteX3" fmla="*/ 142280 w 349292"/>
              <a:gd name="connsiteY3" fmla="*/ 595 h 284691"/>
              <a:gd name="connsiteX4" fmla="*/ 349292 w 349292"/>
              <a:gd name="connsiteY4" fmla="*/ 139186 h 28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292" h="284691">
                <a:moveTo>
                  <a:pt x="339059" y="192793"/>
                </a:moveTo>
                <a:cubicBezTo>
                  <a:pt x="308358" y="253793"/>
                  <a:pt x="263539" y="289462"/>
                  <a:pt x="162211" y="284176"/>
                </a:cubicBezTo>
                <a:cubicBezTo>
                  <a:pt x="60883" y="278890"/>
                  <a:pt x="3502" y="193388"/>
                  <a:pt x="180" y="146124"/>
                </a:cubicBezTo>
                <a:cubicBezTo>
                  <a:pt x="-3142" y="98861"/>
                  <a:pt x="39247" y="9225"/>
                  <a:pt x="142280" y="595"/>
                </a:cubicBezTo>
                <a:cubicBezTo>
                  <a:pt x="245313" y="-8035"/>
                  <a:pt x="311835" y="79071"/>
                  <a:pt x="349292" y="139186"/>
                </a:cubicBezTo>
              </a:path>
            </a:pathLst>
          </a:cu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ihandform 5"/>
          <p:cNvSpPr/>
          <p:nvPr/>
        </p:nvSpPr>
        <p:spPr>
          <a:xfrm>
            <a:off x="5820056" y="4477398"/>
            <a:ext cx="349292" cy="284691"/>
          </a:xfrm>
          <a:custGeom>
            <a:avLst/>
            <a:gdLst>
              <a:gd name="connsiteX0" fmla="*/ 363794 w 363794"/>
              <a:gd name="connsiteY0" fmla="*/ 158063 h 218304"/>
              <a:gd name="connsiteX1" fmla="*/ 176981 w 363794"/>
              <a:gd name="connsiteY1" fmla="*/ 217057 h 218304"/>
              <a:gd name="connsiteX2" fmla="*/ 0 w 363794"/>
              <a:gd name="connsiteY2" fmla="*/ 108902 h 218304"/>
              <a:gd name="connsiteX3" fmla="*/ 176981 w 363794"/>
              <a:gd name="connsiteY3" fmla="*/ 747 h 218304"/>
              <a:gd name="connsiteX4" fmla="*/ 344129 w 363794"/>
              <a:gd name="connsiteY4" fmla="*/ 69573 h 218304"/>
              <a:gd name="connsiteX0" fmla="*/ 363795 w 363795"/>
              <a:gd name="connsiteY0" fmla="*/ 158063 h 230473"/>
              <a:gd name="connsiteX1" fmla="*/ 179473 w 363795"/>
              <a:gd name="connsiteY1" fmla="*/ 229514 h 230473"/>
              <a:gd name="connsiteX2" fmla="*/ 1 w 363795"/>
              <a:gd name="connsiteY2" fmla="*/ 108902 h 230473"/>
              <a:gd name="connsiteX3" fmla="*/ 176982 w 363795"/>
              <a:gd name="connsiteY3" fmla="*/ 747 h 230473"/>
              <a:gd name="connsiteX4" fmla="*/ 344130 w 363795"/>
              <a:gd name="connsiteY4" fmla="*/ 69573 h 230473"/>
              <a:gd name="connsiteX0" fmla="*/ 363795 w 363795"/>
              <a:gd name="connsiteY0" fmla="*/ 158063 h 247676"/>
              <a:gd name="connsiteX1" fmla="*/ 179473 w 363795"/>
              <a:gd name="connsiteY1" fmla="*/ 246954 h 247676"/>
              <a:gd name="connsiteX2" fmla="*/ 1 w 363795"/>
              <a:gd name="connsiteY2" fmla="*/ 108902 h 247676"/>
              <a:gd name="connsiteX3" fmla="*/ 176982 w 363795"/>
              <a:gd name="connsiteY3" fmla="*/ 747 h 247676"/>
              <a:gd name="connsiteX4" fmla="*/ 344130 w 363795"/>
              <a:gd name="connsiteY4" fmla="*/ 69573 h 247676"/>
              <a:gd name="connsiteX0" fmla="*/ 363795 w 363795"/>
              <a:gd name="connsiteY0" fmla="*/ 158063 h 247327"/>
              <a:gd name="connsiteX1" fmla="*/ 179473 w 363795"/>
              <a:gd name="connsiteY1" fmla="*/ 246954 h 247327"/>
              <a:gd name="connsiteX2" fmla="*/ 1 w 363795"/>
              <a:gd name="connsiteY2" fmla="*/ 108902 h 247327"/>
              <a:gd name="connsiteX3" fmla="*/ 176982 w 363795"/>
              <a:gd name="connsiteY3" fmla="*/ 747 h 247327"/>
              <a:gd name="connsiteX4" fmla="*/ 344130 w 363795"/>
              <a:gd name="connsiteY4" fmla="*/ 69573 h 247327"/>
              <a:gd name="connsiteX0" fmla="*/ 363795 w 363795"/>
              <a:gd name="connsiteY0" fmla="*/ 158063 h 247512"/>
              <a:gd name="connsiteX1" fmla="*/ 179473 w 363795"/>
              <a:gd name="connsiteY1" fmla="*/ 246954 h 247512"/>
              <a:gd name="connsiteX2" fmla="*/ 1 w 363795"/>
              <a:gd name="connsiteY2" fmla="*/ 108902 h 247512"/>
              <a:gd name="connsiteX3" fmla="*/ 176982 w 363795"/>
              <a:gd name="connsiteY3" fmla="*/ 747 h 247512"/>
              <a:gd name="connsiteX4" fmla="*/ 344130 w 363795"/>
              <a:gd name="connsiteY4" fmla="*/ 69573 h 247512"/>
              <a:gd name="connsiteX0" fmla="*/ 346355 w 346355"/>
              <a:gd name="connsiteY0" fmla="*/ 158063 h 247996"/>
              <a:gd name="connsiteX1" fmla="*/ 162033 w 346355"/>
              <a:gd name="connsiteY1" fmla="*/ 246954 h 247996"/>
              <a:gd name="connsiteX2" fmla="*/ 2 w 346355"/>
              <a:gd name="connsiteY2" fmla="*/ 108902 h 247996"/>
              <a:gd name="connsiteX3" fmla="*/ 159542 w 346355"/>
              <a:gd name="connsiteY3" fmla="*/ 747 h 247996"/>
              <a:gd name="connsiteX4" fmla="*/ 326690 w 346355"/>
              <a:gd name="connsiteY4" fmla="*/ 69573 h 247996"/>
              <a:gd name="connsiteX0" fmla="*/ 346492 w 346492"/>
              <a:gd name="connsiteY0" fmla="*/ 158063 h 247996"/>
              <a:gd name="connsiteX1" fmla="*/ 162170 w 346492"/>
              <a:gd name="connsiteY1" fmla="*/ 246954 h 247996"/>
              <a:gd name="connsiteX2" fmla="*/ 139 w 346492"/>
              <a:gd name="connsiteY2" fmla="*/ 108902 h 247996"/>
              <a:gd name="connsiteX3" fmla="*/ 159679 w 346492"/>
              <a:gd name="connsiteY3" fmla="*/ 747 h 247996"/>
              <a:gd name="connsiteX4" fmla="*/ 326827 w 346492"/>
              <a:gd name="connsiteY4" fmla="*/ 69573 h 247996"/>
              <a:gd name="connsiteX0" fmla="*/ 346365 w 346365"/>
              <a:gd name="connsiteY0" fmla="*/ 180234 h 270167"/>
              <a:gd name="connsiteX1" fmla="*/ 162043 w 346365"/>
              <a:gd name="connsiteY1" fmla="*/ 269125 h 270167"/>
              <a:gd name="connsiteX2" fmla="*/ 12 w 346365"/>
              <a:gd name="connsiteY2" fmla="*/ 131073 h 270167"/>
              <a:gd name="connsiteX3" fmla="*/ 154569 w 346365"/>
              <a:gd name="connsiteY3" fmla="*/ 494 h 270167"/>
              <a:gd name="connsiteX4" fmla="*/ 326700 w 346365"/>
              <a:gd name="connsiteY4" fmla="*/ 91744 h 270167"/>
              <a:gd name="connsiteX0" fmla="*/ 346372 w 346372"/>
              <a:gd name="connsiteY0" fmla="*/ 179944 h 269877"/>
              <a:gd name="connsiteX1" fmla="*/ 162050 w 346372"/>
              <a:gd name="connsiteY1" fmla="*/ 268835 h 269877"/>
              <a:gd name="connsiteX2" fmla="*/ 19 w 346372"/>
              <a:gd name="connsiteY2" fmla="*/ 130783 h 269877"/>
              <a:gd name="connsiteX3" fmla="*/ 154576 w 346372"/>
              <a:gd name="connsiteY3" fmla="*/ 204 h 269877"/>
              <a:gd name="connsiteX4" fmla="*/ 326707 w 346372"/>
              <a:gd name="connsiteY4" fmla="*/ 91454 h 269877"/>
              <a:gd name="connsiteX0" fmla="*/ 346366 w 359091"/>
              <a:gd name="connsiteY0" fmla="*/ 179904 h 269837"/>
              <a:gd name="connsiteX1" fmla="*/ 162044 w 359091"/>
              <a:gd name="connsiteY1" fmla="*/ 268795 h 269837"/>
              <a:gd name="connsiteX2" fmla="*/ 13 w 359091"/>
              <a:gd name="connsiteY2" fmla="*/ 130743 h 269837"/>
              <a:gd name="connsiteX3" fmla="*/ 154570 w 359091"/>
              <a:gd name="connsiteY3" fmla="*/ 164 h 269837"/>
              <a:gd name="connsiteX4" fmla="*/ 359091 w 359091"/>
              <a:gd name="connsiteY4" fmla="*/ 106364 h 269837"/>
              <a:gd name="connsiteX0" fmla="*/ 346366 w 359091"/>
              <a:gd name="connsiteY0" fmla="*/ 179981 h 269914"/>
              <a:gd name="connsiteX1" fmla="*/ 162044 w 359091"/>
              <a:gd name="connsiteY1" fmla="*/ 268872 h 269914"/>
              <a:gd name="connsiteX2" fmla="*/ 13 w 359091"/>
              <a:gd name="connsiteY2" fmla="*/ 130820 h 269914"/>
              <a:gd name="connsiteX3" fmla="*/ 154570 w 359091"/>
              <a:gd name="connsiteY3" fmla="*/ 241 h 269914"/>
              <a:gd name="connsiteX4" fmla="*/ 359091 w 359091"/>
              <a:gd name="connsiteY4" fmla="*/ 106441 h 269914"/>
              <a:gd name="connsiteX0" fmla="*/ 346366 w 359091"/>
              <a:gd name="connsiteY0" fmla="*/ 179981 h 269070"/>
              <a:gd name="connsiteX1" fmla="*/ 162044 w 359091"/>
              <a:gd name="connsiteY1" fmla="*/ 268872 h 269070"/>
              <a:gd name="connsiteX2" fmla="*/ 13 w 359091"/>
              <a:gd name="connsiteY2" fmla="*/ 130820 h 269070"/>
              <a:gd name="connsiteX3" fmla="*/ 154570 w 359091"/>
              <a:gd name="connsiteY3" fmla="*/ 241 h 269070"/>
              <a:gd name="connsiteX4" fmla="*/ 359091 w 359091"/>
              <a:gd name="connsiteY4" fmla="*/ 106441 h 269070"/>
              <a:gd name="connsiteX0" fmla="*/ 346366 w 359091"/>
              <a:gd name="connsiteY0" fmla="*/ 179981 h 269070"/>
              <a:gd name="connsiteX1" fmla="*/ 162044 w 359091"/>
              <a:gd name="connsiteY1" fmla="*/ 268872 h 269070"/>
              <a:gd name="connsiteX2" fmla="*/ 13 w 359091"/>
              <a:gd name="connsiteY2" fmla="*/ 130820 h 269070"/>
              <a:gd name="connsiteX3" fmla="*/ 154570 w 359091"/>
              <a:gd name="connsiteY3" fmla="*/ 241 h 269070"/>
              <a:gd name="connsiteX4" fmla="*/ 359091 w 359091"/>
              <a:gd name="connsiteY4" fmla="*/ 106441 h 269070"/>
              <a:gd name="connsiteX0" fmla="*/ 346366 w 359091"/>
              <a:gd name="connsiteY0" fmla="*/ 179936 h 269025"/>
              <a:gd name="connsiteX1" fmla="*/ 162044 w 359091"/>
              <a:gd name="connsiteY1" fmla="*/ 268827 h 269025"/>
              <a:gd name="connsiteX2" fmla="*/ 13 w 359091"/>
              <a:gd name="connsiteY2" fmla="*/ 130775 h 269025"/>
              <a:gd name="connsiteX3" fmla="*/ 154570 w 359091"/>
              <a:gd name="connsiteY3" fmla="*/ 196 h 269025"/>
              <a:gd name="connsiteX4" fmla="*/ 359091 w 359091"/>
              <a:gd name="connsiteY4" fmla="*/ 106396 h 269025"/>
              <a:gd name="connsiteX0" fmla="*/ 346365 w 349124"/>
              <a:gd name="connsiteY0" fmla="*/ 179754 h 268843"/>
              <a:gd name="connsiteX1" fmla="*/ 162043 w 349124"/>
              <a:gd name="connsiteY1" fmla="*/ 268645 h 268843"/>
              <a:gd name="connsiteX2" fmla="*/ 12 w 349124"/>
              <a:gd name="connsiteY2" fmla="*/ 130593 h 268843"/>
              <a:gd name="connsiteX3" fmla="*/ 154569 w 349124"/>
              <a:gd name="connsiteY3" fmla="*/ 14 h 268843"/>
              <a:gd name="connsiteX4" fmla="*/ 349124 w 349124"/>
              <a:gd name="connsiteY4" fmla="*/ 123655 h 268843"/>
              <a:gd name="connsiteX0" fmla="*/ 346365 w 349124"/>
              <a:gd name="connsiteY0" fmla="*/ 179755 h 268844"/>
              <a:gd name="connsiteX1" fmla="*/ 162043 w 349124"/>
              <a:gd name="connsiteY1" fmla="*/ 268646 h 268844"/>
              <a:gd name="connsiteX2" fmla="*/ 12 w 349124"/>
              <a:gd name="connsiteY2" fmla="*/ 130594 h 268844"/>
              <a:gd name="connsiteX3" fmla="*/ 154569 w 349124"/>
              <a:gd name="connsiteY3" fmla="*/ 15 h 268844"/>
              <a:gd name="connsiteX4" fmla="*/ 349124 w 349124"/>
              <a:gd name="connsiteY4" fmla="*/ 123656 h 268844"/>
              <a:gd name="connsiteX0" fmla="*/ 346402 w 349161"/>
              <a:gd name="connsiteY0" fmla="*/ 194702 h 283791"/>
              <a:gd name="connsiteX1" fmla="*/ 162080 w 349161"/>
              <a:gd name="connsiteY1" fmla="*/ 283593 h 283791"/>
              <a:gd name="connsiteX2" fmla="*/ 49 w 349161"/>
              <a:gd name="connsiteY2" fmla="*/ 145541 h 283791"/>
              <a:gd name="connsiteX3" fmla="*/ 174539 w 349161"/>
              <a:gd name="connsiteY3" fmla="*/ 12 h 283791"/>
              <a:gd name="connsiteX4" fmla="*/ 349161 w 349161"/>
              <a:gd name="connsiteY4" fmla="*/ 138603 h 283791"/>
              <a:gd name="connsiteX0" fmla="*/ 346402 w 349161"/>
              <a:gd name="connsiteY0" fmla="*/ 195285 h 284374"/>
              <a:gd name="connsiteX1" fmla="*/ 162080 w 349161"/>
              <a:gd name="connsiteY1" fmla="*/ 284176 h 284374"/>
              <a:gd name="connsiteX2" fmla="*/ 49 w 349161"/>
              <a:gd name="connsiteY2" fmla="*/ 146124 h 284374"/>
              <a:gd name="connsiteX3" fmla="*/ 174539 w 349161"/>
              <a:gd name="connsiteY3" fmla="*/ 595 h 284374"/>
              <a:gd name="connsiteX4" fmla="*/ 349161 w 349161"/>
              <a:gd name="connsiteY4" fmla="*/ 139186 h 284374"/>
              <a:gd name="connsiteX0" fmla="*/ 346533 w 349292"/>
              <a:gd name="connsiteY0" fmla="*/ 195285 h 284374"/>
              <a:gd name="connsiteX1" fmla="*/ 162211 w 349292"/>
              <a:gd name="connsiteY1" fmla="*/ 284176 h 284374"/>
              <a:gd name="connsiteX2" fmla="*/ 180 w 349292"/>
              <a:gd name="connsiteY2" fmla="*/ 146124 h 284374"/>
              <a:gd name="connsiteX3" fmla="*/ 142280 w 349292"/>
              <a:gd name="connsiteY3" fmla="*/ 595 h 284374"/>
              <a:gd name="connsiteX4" fmla="*/ 349292 w 349292"/>
              <a:gd name="connsiteY4" fmla="*/ 139186 h 284374"/>
              <a:gd name="connsiteX0" fmla="*/ 339059 w 349292"/>
              <a:gd name="connsiteY0" fmla="*/ 192793 h 285084"/>
              <a:gd name="connsiteX1" fmla="*/ 162211 w 349292"/>
              <a:gd name="connsiteY1" fmla="*/ 284176 h 285084"/>
              <a:gd name="connsiteX2" fmla="*/ 180 w 349292"/>
              <a:gd name="connsiteY2" fmla="*/ 146124 h 285084"/>
              <a:gd name="connsiteX3" fmla="*/ 142280 w 349292"/>
              <a:gd name="connsiteY3" fmla="*/ 595 h 285084"/>
              <a:gd name="connsiteX4" fmla="*/ 349292 w 349292"/>
              <a:gd name="connsiteY4" fmla="*/ 139186 h 285084"/>
              <a:gd name="connsiteX0" fmla="*/ 339059 w 349292"/>
              <a:gd name="connsiteY0" fmla="*/ 192793 h 285178"/>
              <a:gd name="connsiteX1" fmla="*/ 162211 w 349292"/>
              <a:gd name="connsiteY1" fmla="*/ 284176 h 285178"/>
              <a:gd name="connsiteX2" fmla="*/ 180 w 349292"/>
              <a:gd name="connsiteY2" fmla="*/ 146124 h 285178"/>
              <a:gd name="connsiteX3" fmla="*/ 142280 w 349292"/>
              <a:gd name="connsiteY3" fmla="*/ 595 h 285178"/>
              <a:gd name="connsiteX4" fmla="*/ 349292 w 349292"/>
              <a:gd name="connsiteY4" fmla="*/ 139186 h 285178"/>
              <a:gd name="connsiteX0" fmla="*/ 339059 w 349292"/>
              <a:gd name="connsiteY0" fmla="*/ 192793 h 284691"/>
              <a:gd name="connsiteX1" fmla="*/ 162211 w 349292"/>
              <a:gd name="connsiteY1" fmla="*/ 284176 h 284691"/>
              <a:gd name="connsiteX2" fmla="*/ 180 w 349292"/>
              <a:gd name="connsiteY2" fmla="*/ 146124 h 284691"/>
              <a:gd name="connsiteX3" fmla="*/ 142280 w 349292"/>
              <a:gd name="connsiteY3" fmla="*/ 595 h 284691"/>
              <a:gd name="connsiteX4" fmla="*/ 349292 w 349292"/>
              <a:gd name="connsiteY4" fmla="*/ 139186 h 28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292" h="284691">
                <a:moveTo>
                  <a:pt x="339059" y="192793"/>
                </a:moveTo>
                <a:cubicBezTo>
                  <a:pt x="308358" y="253793"/>
                  <a:pt x="263539" y="289462"/>
                  <a:pt x="162211" y="284176"/>
                </a:cubicBezTo>
                <a:cubicBezTo>
                  <a:pt x="60883" y="278890"/>
                  <a:pt x="3502" y="193388"/>
                  <a:pt x="180" y="146124"/>
                </a:cubicBezTo>
                <a:cubicBezTo>
                  <a:pt x="-3142" y="98861"/>
                  <a:pt x="39247" y="9225"/>
                  <a:pt x="142280" y="595"/>
                </a:cubicBezTo>
                <a:cubicBezTo>
                  <a:pt x="245313" y="-8035"/>
                  <a:pt x="311835" y="79071"/>
                  <a:pt x="349292" y="139186"/>
                </a:cubicBezTo>
              </a:path>
            </a:pathLst>
          </a:cu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3128862" y="1265908"/>
            <a:ext cx="4906912" cy="1624506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2339975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Challenge</a:t>
            </a:r>
            <a:r>
              <a:rPr lang="en-US" dirty="0">
                <a:solidFill>
                  <a:srgbClr val="FF0000"/>
                </a:solidFill>
              </a:rPr>
              <a:t>: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2339975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What relevant phenomena can</a:t>
            </a:r>
          </a:p>
          <a:p>
            <a:pPr marL="0" indent="0">
              <a:buNone/>
              <a:tabLst>
                <a:tab pos="2339975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be done in </a:t>
            </a:r>
            <a:r>
              <a:rPr lang="en-US" dirty="0">
                <a:solidFill>
                  <a:srgbClr val="FF0000"/>
                </a:solidFill>
              </a:rPr>
              <a:t>the lab </a:t>
            </a:r>
            <a:r>
              <a:rPr lang="en-US" dirty="0" smtClean="0">
                <a:solidFill>
                  <a:srgbClr val="FF0000"/>
                </a:solidFill>
              </a:rPr>
              <a:t>right now ? 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hteck 7"/>
              <p:cNvSpPr/>
              <p:nvPr/>
            </p:nvSpPr>
            <p:spPr>
              <a:xfrm>
                <a:off x="3554445" y="4510171"/>
                <a:ext cx="8202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𝑡𝑚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~2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445" y="4510171"/>
                <a:ext cx="82022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hteck 8"/>
              <p:cNvSpPr/>
              <p:nvPr/>
            </p:nvSpPr>
            <p:spPr>
              <a:xfrm>
                <a:off x="4618839" y="5113687"/>
                <a:ext cx="16709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momentum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839" y="5113687"/>
                <a:ext cx="1670907" cy="369332"/>
              </a:xfrm>
              <a:prstGeom prst="rect">
                <a:avLst/>
              </a:prstGeom>
              <a:blipFill>
                <a:blip r:embed="rId4"/>
                <a:stretch>
                  <a:fillRect l="-328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12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8985</TotalTime>
  <Words>1723</Words>
  <Application>Microsoft Office PowerPoint</Application>
  <PresentationFormat>Bildschirmpräsentation (4:3)</PresentationFormat>
  <Paragraphs>582</Paragraphs>
  <Slides>47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54" baseType="lpstr">
      <vt:lpstr>Arial</vt:lpstr>
      <vt:lpstr>Calibri</vt:lpstr>
      <vt:lpstr>Calibri Light</vt:lpstr>
      <vt:lpstr>Cambria Math</vt:lpstr>
      <vt:lpstr>Wingdings</vt:lpstr>
      <vt:lpstr>Office</vt:lpstr>
      <vt:lpstr>Acrobat Document</vt:lpstr>
      <vt:lpstr>Towards quantum simulating gauge theories:    Dynamical topological  quantum phase transitions </vt:lpstr>
      <vt:lpstr>Collaborators  </vt:lpstr>
      <vt:lpstr>We would like to understand out-of-equilibrium dynamics of quantum systems. </vt:lpstr>
      <vt:lpstr>Powerful method: Tensor networks </vt:lpstr>
      <vt:lpstr>Remedy (Feynman, Lloyd): “Quantum simulation”  </vt:lpstr>
      <vt:lpstr>PowerPoint-Präsentation</vt:lpstr>
      <vt:lpstr>First proof of principle experiments exist (QED in 1+1D)  </vt:lpstr>
      <vt:lpstr>PowerPoint-Präsentation</vt:lpstr>
      <vt:lpstr>PowerPoint-Präsentation</vt:lpstr>
      <vt:lpstr>Outline  </vt:lpstr>
      <vt:lpstr>Outline  </vt:lpstr>
      <vt:lpstr>Motivation to study θ parameter   </vt:lpstr>
      <vt:lpstr>Very complicated.   </vt:lpstr>
      <vt:lpstr>Paradigmatic toy model: 1+1D QED with θ term  </vt:lpstr>
      <vt:lpstr>How does varying θ become manifest  in out-of-equilibrium dynamics? </vt:lpstr>
      <vt:lpstr>Our study: out-of-equilibrium dynamics  after a quantum quench of the θ angle </vt:lpstr>
      <vt:lpstr>Outline  </vt:lpstr>
      <vt:lpstr>Outline  </vt:lpstr>
      <vt:lpstr>Results for weak coupling e/m→0  </vt:lpstr>
      <vt:lpstr>Results for weak coupling e/m→0  </vt:lpstr>
      <vt:lpstr>Abrupt changes of ν indicate  topological transitions</vt:lpstr>
      <vt:lpstr>What type of transition is this? </vt:lpstr>
      <vt:lpstr>Outline  </vt:lpstr>
      <vt:lpstr>Outline  </vt:lpstr>
      <vt:lpstr>“Dynamical quantum phase transition” (DQPT)  (as known from condensed-matter models)  </vt:lpstr>
      <vt:lpstr>Features of entanglement in DQPTs </vt:lpstr>
      <vt:lpstr>Do we find such behavior in  1+1D QED after θ quench?</vt:lpstr>
      <vt:lpstr>First observation of DQPT in gauge theory   </vt:lpstr>
      <vt:lpstr>Dynamical topological quantum phase transition   </vt:lpstr>
      <vt:lpstr>Outline  </vt:lpstr>
      <vt:lpstr>Outline  </vt:lpstr>
      <vt:lpstr>In non-interacting lattice theories,  DQPT as topological transition was known</vt:lpstr>
      <vt:lpstr>In non-interacting lattice theories,  DQPT as topological transition was known</vt:lpstr>
      <vt:lpstr>In non-interacting lattice theories,  DQPT as topological transition was known</vt:lpstr>
      <vt:lpstr>Generalization to interacting system </vt:lpstr>
      <vt:lpstr>So what happens under coupling e/m&gt;0 ? </vt:lpstr>
      <vt:lpstr>Numerically exact lattice calculations  (exact diagonalization, 8-24 sites) </vt:lpstr>
      <vt:lpstr>Outline  </vt:lpstr>
      <vt:lpstr>Outline  </vt:lpstr>
      <vt:lpstr>Conclusions </vt:lpstr>
      <vt:lpstr>Open questions </vt:lpstr>
      <vt:lpstr>Constant progress   </vt:lpstr>
      <vt:lpstr>Constant progress   </vt:lpstr>
      <vt:lpstr>Constant progress   </vt:lpstr>
      <vt:lpstr>Paradigmatic toy model: 1+1D QED with θ term  </vt:lpstr>
      <vt:lpstr>Changing θ has physical consequences Example: surface states </vt:lpstr>
      <vt:lpstr>Numerically exact lattice calculations  (exact diagonalization, 8-24 sites)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phauke</dc:creator>
  <cp:lastModifiedBy>phauke</cp:lastModifiedBy>
  <cp:revision>218</cp:revision>
  <dcterms:created xsi:type="dcterms:W3CDTF">2018-09-06T10:17:50Z</dcterms:created>
  <dcterms:modified xsi:type="dcterms:W3CDTF">2018-09-12T16:35:57Z</dcterms:modified>
</cp:coreProperties>
</file>