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413" r:id="rId2"/>
    <p:sldId id="500" r:id="rId3"/>
    <p:sldId id="498" r:id="rId4"/>
    <p:sldId id="497" r:id="rId5"/>
    <p:sldId id="499" r:id="rId6"/>
    <p:sldId id="259" r:id="rId7"/>
    <p:sldId id="461" r:id="rId8"/>
    <p:sldId id="462" r:id="rId9"/>
    <p:sldId id="464" r:id="rId10"/>
    <p:sldId id="468" r:id="rId11"/>
    <p:sldId id="466" r:id="rId12"/>
    <p:sldId id="467" r:id="rId13"/>
    <p:sldId id="465" r:id="rId14"/>
    <p:sldId id="502" r:id="rId15"/>
    <p:sldId id="471" r:id="rId16"/>
    <p:sldId id="481" r:id="rId17"/>
    <p:sldId id="469" r:id="rId18"/>
    <p:sldId id="470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2" r:id="rId29"/>
    <p:sldId id="483" r:id="rId30"/>
    <p:sldId id="484" r:id="rId31"/>
    <p:sldId id="50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1F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1905" autoAdjust="0"/>
  </p:normalViewPr>
  <p:slideViewPr>
    <p:cSldViewPr snapToObjects="1">
      <p:cViewPr varScale="1">
        <p:scale>
          <a:sx n="86" d="100"/>
          <a:sy n="8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E50F-4BEE-1540-B987-3D2E6F25D5D8}" type="datetimeFigureOut">
              <a:rPr lang="en-US" smtClean="0"/>
              <a:pPr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D351-30D7-7D4E-8238-DF41A34D9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2A98D-E34E-634A-AF64-A40AC4E1C565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45E3F-BE38-5F43-AB4A-D6181F9C2CA2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2A98D-E34E-634A-AF64-A40AC4E1C565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2A98D-E34E-634A-AF64-A40AC4E1C565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2A98D-E34E-634A-AF64-A40AC4E1C565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D351-30D7-7D4E-8238-DF41A34D9F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45E3F-BE38-5F43-AB4A-D6181F9C2CA2}" type="slidenum">
              <a:rPr lang="en-US"/>
              <a:pPr/>
              <a:t>31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440A9F-CC87-D346-9976-B7CE49DB7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CD1692C-64D1-1346-B804-148E74BFE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C1A4A-8DDF-D54B-96EC-3CA4FC19A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CBF7123-056F-4540-A9F4-E6F326E8B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9BFEC6C2-463F-6E48-8885-D8A61BF55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E2CA12B-A48A-EC4C-95CA-A506E3B77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CC04E742-8FF3-F44C-87E1-E133DED7B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2A7387-6D52-C240-B967-337E5D8E1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28A0B2-7A63-9F48-B2A5-51FDA41E2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8A2CB5-6506-3247-8E1C-4B83619FF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7D8D8E-0F49-6A41-8C9C-011F35D22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B91CF2-91B4-4847-96D6-D6490650F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62463E-C978-2845-9480-A386CB9DD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C809B3-A184-6F44-9286-32F1DA85D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46E6AC-C412-8E40-A4DD-7393DB7B0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C322B0-2D7E-5A47-A6DF-8A0E99532D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1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71.emf"/><Relationship Id="rId11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73.emf"/><Relationship Id="rId5" Type="http://schemas.openxmlformats.org/officeDocument/2006/relationships/image" Target="../media/image66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9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65.emf"/><Relationship Id="rId5" Type="http://schemas.openxmlformats.org/officeDocument/2006/relationships/image" Target="../media/image73.emf"/><Relationship Id="rId6" Type="http://schemas.openxmlformats.org/officeDocument/2006/relationships/image" Target="../media/image66.emf"/><Relationship Id="rId7" Type="http://schemas.openxmlformats.org/officeDocument/2006/relationships/image" Target="../media/image78.png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0" Type="http://schemas.openxmlformats.org/officeDocument/2006/relationships/image" Target="../media/image81.emf"/><Relationship Id="rId11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73.emf"/><Relationship Id="rId5" Type="http://schemas.openxmlformats.org/officeDocument/2006/relationships/image" Target="../media/image66.emf"/><Relationship Id="rId6" Type="http://schemas.openxmlformats.org/officeDocument/2006/relationships/image" Target="../media/image83.emf"/><Relationship Id="rId7" Type="http://schemas.openxmlformats.org/officeDocument/2006/relationships/image" Target="../media/image84.emf"/><Relationship Id="rId8" Type="http://schemas.openxmlformats.org/officeDocument/2006/relationships/image" Target="../media/image85.emf"/><Relationship Id="rId9" Type="http://schemas.openxmlformats.org/officeDocument/2006/relationships/image" Target="../media/image86.emf"/><Relationship Id="rId10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4" Type="http://schemas.openxmlformats.org/officeDocument/2006/relationships/image" Target="../media/image98.emf"/><Relationship Id="rId5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image" Target="../media/image77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105.emf"/><Relationship Id="rId6" Type="http://schemas.openxmlformats.org/officeDocument/2006/relationships/image" Target="../media/image106.emf"/><Relationship Id="rId7" Type="http://schemas.openxmlformats.org/officeDocument/2006/relationships/image" Target="../media/image107.emf"/><Relationship Id="rId8" Type="http://schemas.openxmlformats.org/officeDocument/2006/relationships/image" Target="../media/image108.emf"/><Relationship Id="rId9" Type="http://schemas.openxmlformats.org/officeDocument/2006/relationships/image" Target="../media/image109.emf"/><Relationship Id="rId10" Type="http://schemas.openxmlformats.org/officeDocument/2006/relationships/image" Target="../media/image1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emf"/><Relationship Id="rId3" Type="http://schemas.openxmlformats.org/officeDocument/2006/relationships/image" Target="../media/image1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4" Type="http://schemas.openxmlformats.org/officeDocument/2006/relationships/image" Target="../media/image115.png"/><Relationship Id="rId5" Type="http://schemas.openxmlformats.org/officeDocument/2006/relationships/image" Target="../media/image1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emf"/><Relationship Id="rId3" Type="http://schemas.openxmlformats.org/officeDocument/2006/relationships/image" Target="../media/image1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7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0.png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304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660952"/>
            <a:ext cx="8534400" cy="2133600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Low-x </a:t>
            </a:r>
            <a:r>
              <a:rPr lang="en-US" sz="4000" dirty="0" smtClean="0">
                <a:solidFill>
                  <a:srgbClr val="FF0000"/>
                </a:solidFill>
              </a:rPr>
              <a:t>from String </a:t>
            </a:r>
            <a:r>
              <a:rPr lang="en-US" sz="4000" dirty="0" smtClean="0">
                <a:solidFill>
                  <a:srgbClr val="FF0000"/>
                </a:solidFill>
              </a:rPr>
              <a:t>at </a:t>
            </a:r>
            <a:r>
              <a:rPr lang="en-US" sz="4000" dirty="0" err="1" smtClean="0">
                <a:solidFill>
                  <a:srgbClr val="FF0000"/>
                </a:solidFill>
              </a:rPr>
              <a:t>eIC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8443" name="AutoShape 11"/>
          <p:cNvCxnSpPr>
            <a:cxnSpLocks noChangeShapeType="1"/>
          </p:cNvCxnSpPr>
          <p:nvPr/>
        </p:nvCxnSpPr>
        <p:spPr bwMode="auto">
          <a:xfrm>
            <a:off x="3429000" y="1943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7" name="Picture 6" descr="Screen Shot 2017-07-06 at 6.35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93486"/>
            <a:ext cx="1765300" cy="1429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142999" y="5574268"/>
            <a:ext cx="1066801" cy="369332"/>
          </a:xfrm>
          <a:prstGeom prst="rect">
            <a:avLst/>
          </a:prstGeom>
          <a:solidFill>
            <a:srgbClr val="51FF5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SBU-18’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364111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Hyperbolic surface</a:t>
            </a:r>
            <a:endParaRPr lang="en-US" sz="28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7148780" cy="1268412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954998"/>
            <a:ext cx="2248806" cy="2295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97352" y="817638"/>
            <a:ext cx="3751048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</a:rPr>
              <a:t>Instanton</a:t>
            </a:r>
            <a:r>
              <a:rPr lang="en-US" sz="2800" dirty="0" smtClean="0">
                <a:solidFill>
                  <a:srgbClr val="FF0000"/>
                </a:solidFill>
              </a:rPr>
              <a:t>  surface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2600" y="-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55" y="2514600"/>
            <a:ext cx="3345056" cy="3124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733800"/>
            <a:ext cx="3479800" cy="53340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828800"/>
            <a:ext cx="3263900" cy="546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722757"/>
            <a:ext cx="1739900" cy="10287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248400"/>
            <a:ext cx="3390900" cy="1651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6705600" y="2514600"/>
            <a:ext cx="2286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01" y="2718431"/>
            <a:ext cx="977900" cy="2413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1" y="716290"/>
            <a:ext cx="4191000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</a:rPr>
              <a:t>Instanton</a:t>
            </a:r>
            <a:r>
              <a:rPr lang="en-US" sz="2800" dirty="0" smtClean="0">
                <a:solidFill>
                  <a:srgbClr val="FF0000"/>
                </a:solidFill>
              </a:rPr>
              <a:t> contd.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2600" y="-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01975"/>
            <a:ext cx="4343400" cy="1044575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57400"/>
            <a:ext cx="4191000" cy="546100"/>
          </a:xfrm>
          <a:prstGeom prst="rect">
            <a:avLst/>
          </a:prstGeom>
          <a:solidFill>
            <a:srgbClr val="51FF56"/>
          </a:solidFill>
        </p:spPr>
      </p:pic>
      <p:sp>
        <p:nvSpPr>
          <p:cNvPr id="11" name="Process 10"/>
          <p:cNvSpPr/>
          <p:nvPr/>
        </p:nvSpPr>
        <p:spPr>
          <a:xfrm>
            <a:off x="673100" y="5243576"/>
            <a:ext cx="2514600" cy="612648"/>
          </a:xfrm>
          <a:prstGeom prst="flowChartProcess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5962650"/>
            <a:ext cx="127000" cy="2413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975350"/>
            <a:ext cx="152400" cy="2413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50" y="5003800"/>
            <a:ext cx="190500" cy="304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6203950"/>
            <a:ext cx="1447800" cy="53636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9" y="4561719"/>
            <a:ext cx="4254500" cy="1447800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00" y="6379848"/>
            <a:ext cx="1041400" cy="19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103" y="2397113"/>
            <a:ext cx="1634498" cy="152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67000" y="716290"/>
            <a:ext cx="3810000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</a:rPr>
              <a:t>Pomeron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40250"/>
            <a:ext cx="3016250" cy="9779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28800"/>
            <a:ext cx="4572000" cy="216535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77" y="6172200"/>
            <a:ext cx="952500" cy="15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44" y="2859063"/>
            <a:ext cx="2430656" cy="227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67000" y="716290"/>
            <a:ext cx="3810000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</a:rPr>
              <a:t>Gribov</a:t>
            </a:r>
            <a:r>
              <a:rPr lang="en-US" sz="2800" dirty="0" smtClean="0">
                <a:solidFill>
                  <a:srgbClr val="FF0000"/>
                </a:solidFill>
              </a:rPr>
              <a:t> Diffusion </a:t>
            </a:r>
            <a:endParaRPr lang="en-US" sz="28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03" y="2667000"/>
            <a:ext cx="3016250" cy="9779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77" y="6172200"/>
            <a:ext cx="952500" cy="152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4450290"/>
            <a:ext cx="2667001" cy="1310220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6" name="Down Arrow 5"/>
          <p:cNvSpPr/>
          <p:nvPr/>
        </p:nvSpPr>
        <p:spPr>
          <a:xfrm>
            <a:off x="5701284" y="3795180"/>
            <a:ext cx="484632" cy="59478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3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59998" y="716290"/>
            <a:ext cx="4702802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Thermodynamical</a:t>
            </a:r>
            <a:r>
              <a:rPr lang="en-US" sz="2800" dirty="0" smtClean="0">
                <a:solidFill>
                  <a:srgbClr val="FF0000"/>
                </a:solidFill>
              </a:rPr>
              <a:t> Entropy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2600" y="-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3" y="1239511"/>
            <a:ext cx="1253889" cy="1122690"/>
          </a:xfrm>
          <a:prstGeom prst="rect">
            <a:avLst/>
          </a:prstGeom>
        </p:spPr>
      </p:pic>
      <p:sp>
        <p:nvSpPr>
          <p:cNvPr id="11" name="Process 10"/>
          <p:cNvSpPr/>
          <p:nvPr/>
        </p:nvSpPr>
        <p:spPr>
          <a:xfrm>
            <a:off x="383419" y="3415067"/>
            <a:ext cx="2514600" cy="612648"/>
          </a:xfrm>
          <a:prstGeom prst="flowChartProcess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067025"/>
            <a:ext cx="127000" cy="2413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4114800"/>
            <a:ext cx="152400" cy="2413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05" y="3110267"/>
            <a:ext cx="190500" cy="304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32" y="4208566"/>
            <a:ext cx="1447800" cy="53636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0" y="6045200"/>
            <a:ext cx="1739900" cy="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3200400"/>
            <a:ext cx="5105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1066800" y="2575367"/>
            <a:ext cx="484632" cy="625033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37305"/>
            <a:ext cx="5695950" cy="2489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6" y="4934555"/>
            <a:ext cx="6146800" cy="774700"/>
          </a:xfrm>
          <a:prstGeom prst="rect">
            <a:avLst/>
          </a:prstGeom>
          <a:solidFill>
            <a:srgbClr val="51FF56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00200" y="716290"/>
            <a:ext cx="7010400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More Entropy through String Breaking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814829"/>
            <a:ext cx="2248806" cy="229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19400"/>
            <a:ext cx="2673350" cy="2295142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27" y="5578908"/>
            <a:ext cx="2463800" cy="19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44" y="3810000"/>
            <a:ext cx="2248806" cy="2295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425071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Transverse fluctuations</a:t>
            </a:r>
            <a:endParaRPr lang="en-US" sz="2800" dirty="0"/>
          </a:p>
        </p:txBody>
      </p:sp>
      <p:sp>
        <p:nvSpPr>
          <p:cNvPr id="6" name="Process 5"/>
          <p:cNvSpPr/>
          <p:nvPr/>
        </p:nvSpPr>
        <p:spPr>
          <a:xfrm>
            <a:off x="685800" y="3349752"/>
            <a:ext cx="2667000" cy="1203198"/>
          </a:xfrm>
          <a:prstGeom prst="flowChartProcess">
            <a:avLst/>
          </a:prstGeom>
          <a:solidFill>
            <a:srgbClr val="51FF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066800" y="3746500"/>
            <a:ext cx="1828800" cy="571500"/>
          </a:xfrm>
          <a:custGeom>
            <a:avLst/>
            <a:gdLst>
              <a:gd name="connsiteX0" fmla="*/ 0 w 1828800"/>
              <a:gd name="connsiteY0" fmla="*/ 457200 h 571500"/>
              <a:gd name="connsiteX1" fmla="*/ 25400 w 1828800"/>
              <a:gd name="connsiteY1" fmla="*/ 355600 h 571500"/>
              <a:gd name="connsiteX2" fmla="*/ 50800 w 1828800"/>
              <a:gd name="connsiteY2" fmla="*/ 304800 h 571500"/>
              <a:gd name="connsiteX3" fmla="*/ 88900 w 1828800"/>
              <a:gd name="connsiteY3" fmla="*/ 279400 h 571500"/>
              <a:gd name="connsiteX4" fmla="*/ 114300 w 1828800"/>
              <a:gd name="connsiteY4" fmla="*/ 203200 h 571500"/>
              <a:gd name="connsiteX5" fmla="*/ 127000 w 1828800"/>
              <a:gd name="connsiteY5" fmla="*/ 165100 h 571500"/>
              <a:gd name="connsiteX6" fmla="*/ 165100 w 1828800"/>
              <a:gd name="connsiteY6" fmla="*/ 127000 h 571500"/>
              <a:gd name="connsiteX7" fmla="*/ 241300 w 1828800"/>
              <a:gd name="connsiteY7" fmla="*/ 76200 h 571500"/>
              <a:gd name="connsiteX8" fmla="*/ 266700 w 1828800"/>
              <a:gd name="connsiteY8" fmla="*/ 38100 h 571500"/>
              <a:gd name="connsiteX9" fmla="*/ 342900 w 1828800"/>
              <a:gd name="connsiteY9" fmla="*/ 76200 h 571500"/>
              <a:gd name="connsiteX10" fmla="*/ 419100 w 1828800"/>
              <a:gd name="connsiteY10" fmla="*/ 190500 h 571500"/>
              <a:gd name="connsiteX11" fmla="*/ 444500 w 1828800"/>
              <a:gd name="connsiteY11" fmla="*/ 228600 h 571500"/>
              <a:gd name="connsiteX12" fmla="*/ 469900 w 1828800"/>
              <a:gd name="connsiteY12" fmla="*/ 266700 h 571500"/>
              <a:gd name="connsiteX13" fmla="*/ 520700 w 1828800"/>
              <a:gd name="connsiteY13" fmla="*/ 355600 h 571500"/>
              <a:gd name="connsiteX14" fmla="*/ 558800 w 1828800"/>
              <a:gd name="connsiteY14" fmla="*/ 381000 h 571500"/>
              <a:gd name="connsiteX15" fmla="*/ 622300 w 1828800"/>
              <a:gd name="connsiteY15" fmla="*/ 444500 h 571500"/>
              <a:gd name="connsiteX16" fmla="*/ 647700 w 1828800"/>
              <a:gd name="connsiteY16" fmla="*/ 482600 h 571500"/>
              <a:gd name="connsiteX17" fmla="*/ 723900 w 1828800"/>
              <a:gd name="connsiteY17" fmla="*/ 533400 h 571500"/>
              <a:gd name="connsiteX18" fmla="*/ 762000 w 1828800"/>
              <a:gd name="connsiteY18" fmla="*/ 558800 h 571500"/>
              <a:gd name="connsiteX19" fmla="*/ 812800 w 1828800"/>
              <a:gd name="connsiteY19" fmla="*/ 571500 h 571500"/>
              <a:gd name="connsiteX20" fmla="*/ 901700 w 1828800"/>
              <a:gd name="connsiteY20" fmla="*/ 558800 h 571500"/>
              <a:gd name="connsiteX21" fmla="*/ 939800 w 1828800"/>
              <a:gd name="connsiteY21" fmla="*/ 546100 h 571500"/>
              <a:gd name="connsiteX22" fmla="*/ 1028700 w 1828800"/>
              <a:gd name="connsiteY22" fmla="*/ 444500 h 571500"/>
              <a:gd name="connsiteX23" fmla="*/ 1054100 w 1828800"/>
              <a:gd name="connsiteY23" fmla="*/ 368300 h 571500"/>
              <a:gd name="connsiteX24" fmla="*/ 1066800 w 1828800"/>
              <a:gd name="connsiteY24" fmla="*/ 330200 h 571500"/>
              <a:gd name="connsiteX25" fmla="*/ 1117600 w 1828800"/>
              <a:gd name="connsiteY25" fmla="*/ 254000 h 571500"/>
              <a:gd name="connsiteX26" fmla="*/ 1155700 w 1828800"/>
              <a:gd name="connsiteY26" fmla="*/ 177800 h 571500"/>
              <a:gd name="connsiteX27" fmla="*/ 1193800 w 1828800"/>
              <a:gd name="connsiteY27" fmla="*/ 152400 h 571500"/>
              <a:gd name="connsiteX28" fmla="*/ 1295400 w 1828800"/>
              <a:gd name="connsiteY28" fmla="*/ 25400 h 571500"/>
              <a:gd name="connsiteX29" fmla="*/ 1333500 w 1828800"/>
              <a:gd name="connsiteY29" fmla="*/ 0 h 571500"/>
              <a:gd name="connsiteX30" fmla="*/ 1435100 w 1828800"/>
              <a:gd name="connsiteY30" fmla="*/ 12700 h 571500"/>
              <a:gd name="connsiteX31" fmla="*/ 1473200 w 1828800"/>
              <a:gd name="connsiteY31" fmla="*/ 38100 h 571500"/>
              <a:gd name="connsiteX32" fmla="*/ 1511300 w 1828800"/>
              <a:gd name="connsiteY32" fmla="*/ 50800 h 571500"/>
              <a:gd name="connsiteX33" fmla="*/ 1574800 w 1828800"/>
              <a:gd name="connsiteY33" fmla="*/ 127000 h 571500"/>
              <a:gd name="connsiteX34" fmla="*/ 1587500 w 1828800"/>
              <a:gd name="connsiteY34" fmla="*/ 165100 h 571500"/>
              <a:gd name="connsiteX35" fmla="*/ 1625600 w 1828800"/>
              <a:gd name="connsiteY35" fmla="*/ 190500 h 571500"/>
              <a:gd name="connsiteX36" fmla="*/ 1676400 w 1828800"/>
              <a:gd name="connsiteY36" fmla="*/ 254000 h 571500"/>
              <a:gd name="connsiteX37" fmla="*/ 1689100 w 1828800"/>
              <a:gd name="connsiteY37" fmla="*/ 292100 h 571500"/>
              <a:gd name="connsiteX38" fmla="*/ 1727200 w 1828800"/>
              <a:gd name="connsiteY38" fmla="*/ 330200 h 571500"/>
              <a:gd name="connsiteX39" fmla="*/ 1752600 w 1828800"/>
              <a:gd name="connsiteY39" fmla="*/ 368300 h 571500"/>
              <a:gd name="connsiteX40" fmla="*/ 1778000 w 1828800"/>
              <a:gd name="connsiteY40" fmla="*/ 419100 h 571500"/>
              <a:gd name="connsiteX41" fmla="*/ 1828800 w 1828800"/>
              <a:gd name="connsiteY41" fmla="*/ 4826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28800" h="571500">
                <a:moveTo>
                  <a:pt x="0" y="457200"/>
                </a:moveTo>
                <a:cubicBezTo>
                  <a:pt x="7454" y="419929"/>
                  <a:pt x="10755" y="389771"/>
                  <a:pt x="25400" y="355600"/>
                </a:cubicBezTo>
                <a:cubicBezTo>
                  <a:pt x="32858" y="338199"/>
                  <a:pt x="38680" y="319344"/>
                  <a:pt x="50800" y="304800"/>
                </a:cubicBezTo>
                <a:cubicBezTo>
                  <a:pt x="60571" y="293074"/>
                  <a:pt x="76200" y="287867"/>
                  <a:pt x="88900" y="279400"/>
                </a:cubicBezTo>
                <a:lnTo>
                  <a:pt x="114300" y="203200"/>
                </a:lnTo>
                <a:cubicBezTo>
                  <a:pt x="118533" y="190500"/>
                  <a:pt x="117534" y="174566"/>
                  <a:pt x="127000" y="165100"/>
                </a:cubicBezTo>
                <a:cubicBezTo>
                  <a:pt x="139700" y="152400"/>
                  <a:pt x="150923" y="138027"/>
                  <a:pt x="165100" y="127000"/>
                </a:cubicBezTo>
                <a:cubicBezTo>
                  <a:pt x="189197" y="108258"/>
                  <a:pt x="241300" y="76200"/>
                  <a:pt x="241300" y="76200"/>
                </a:cubicBezTo>
                <a:cubicBezTo>
                  <a:pt x="249767" y="63500"/>
                  <a:pt x="252528" y="43769"/>
                  <a:pt x="266700" y="38100"/>
                </a:cubicBezTo>
                <a:cubicBezTo>
                  <a:pt x="283131" y="31527"/>
                  <a:pt x="334877" y="70852"/>
                  <a:pt x="342900" y="76200"/>
                </a:cubicBezTo>
                <a:lnTo>
                  <a:pt x="419100" y="190500"/>
                </a:lnTo>
                <a:lnTo>
                  <a:pt x="444500" y="228600"/>
                </a:lnTo>
                <a:cubicBezTo>
                  <a:pt x="452967" y="241300"/>
                  <a:pt x="463074" y="253048"/>
                  <a:pt x="469900" y="266700"/>
                </a:cubicBezTo>
                <a:cubicBezTo>
                  <a:pt x="479861" y="286622"/>
                  <a:pt x="502749" y="337649"/>
                  <a:pt x="520700" y="355600"/>
                </a:cubicBezTo>
                <a:cubicBezTo>
                  <a:pt x="531493" y="366393"/>
                  <a:pt x="546100" y="372533"/>
                  <a:pt x="558800" y="381000"/>
                </a:cubicBezTo>
                <a:cubicBezTo>
                  <a:pt x="626533" y="482600"/>
                  <a:pt x="537633" y="359833"/>
                  <a:pt x="622300" y="444500"/>
                </a:cubicBezTo>
                <a:cubicBezTo>
                  <a:pt x="633093" y="455293"/>
                  <a:pt x="636213" y="472549"/>
                  <a:pt x="647700" y="482600"/>
                </a:cubicBezTo>
                <a:cubicBezTo>
                  <a:pt x="670674" y="502702"/>
                  <a:pt x="698500" y="516467"/>
                  <a:pt x="723900" y="533400"/>
                </a:cubicBezTo>
                <a:cubicBezTo>
                  <a:pt x="736600" y="541867"/>
                  <a:pt x="747192" y="555098"/>
                  <a:pt x="762000" y="558800"/>
                </a:cubicBezTo>
                <a:lnTo>
                  <a:pt x="812800" y="571500"/>
                </a:lnTo>
                <a:cubicBezTo>
                  <a:pt x="842433" y="567267"/>
                  <a:pt x="872347" y="564671"/>
                  <a:pt x="901700" y="558800"/>
                </a:cubicBezTo>
                <a:cubicBezTo>
                  <a:pt x="914827" y="556175"/>
                  <a:pt x="930334" y="555566"/>
                  <a:pt x="939800" y="546100"/>
                </a:cubicBezTo>
                <a:cubicBezTo>
                  <a:pt x="1087967" y="397933"/>
                  <a:pt x="920750" y="516467"/>
                  <a:pt x="1028700" y="444500"/>
                </a:cubicBezTo>
                <a:lnTo>
                  <a:pt x="1054100" y="368300"/>
                </a:lnTo>
                <a:cubicBezTo>
                  <a:pt x="1058333" y="355600"/>
                  <a:pt x="1059374" y="341339"/>
                  <a:pt x="1066800" y="330200"/>
                </a:cubicBezTo>
                <a:cubicBezTo>
                  <a:pt x="1083733" y="304800"/>
                  <a:pt x="1107947" y="282960"/>
                  <a:pt x="1117600" y="254000"/>
                </a:cubicBezTo>
                <a:cubicBezTo>
                  <a:pt x="1127929" y="223012"/>
                  <a:pt x="1131081" y="202419"/>
                  <a:pt x="1155700" y="177800"/>
                </a:cubicBezTo>
                <a:cubicBezTo>
                  <a:pt x="1166493" y="167007"/>
                  <a:pt x="1181100" y="160867"/>
                  <a:pt x="1193800" y="152400"/>
                </a:cubicBezTo>
                <a:cubicBezTo>
                  <a:pt x="1228853" y="47240"/>
                  <a:pt x="1196923" y="91052"/>
                  <a:pt x="1295400" y="25400"/>
                </a:cubicBezTo>
                <a:lnTo>
                  <a:pt x="1333500" y="0"/>
                </a:lnTo>
                <a:cubicBezTo>
                  <a:pt x="1367367" y="4233"/>
                  <a:pt x="1402172" y="3720"/>
                  <a:pt x="1435100" y="12700"/>
                </a:cubicBezTo>
                <a:cubicBezTo>
                  <a:pt x="1449826" y="16716"/>
                  <a:pt x="1459548" y="31274"/>
                  <a:pt x="1473200" y="38100"/>
                </a:cubicBezTo>
                <a:cubicBezTo>
                  <a:pt x="1485174" y="44087"/>
                  <a:pt x="1498600" y="46567"/>
                  <a:pt x="1511300" y="50800"/>
                </a:cubicBezTo>
                <a:cubicBezTo>
                  <a:pt x="1539387" y="78887"/>
                  <a:pt x="1557119" y="91637"/>
                  <a:pt x="1574800" y="127000"/>
                </a:cubicBezTo>
                <a:cubicBezTo>
                  <a:pt x="1580787" y="138974"/>
                  <a:pt x="1579137" y="154647"/>
                  <a:pt x="1587500" y="165100"/>
                </a:cubicBezTo>
                <a:cubicBezTo>
                  <a:pt x="1597035" y="177019"/>
                  <a:pt x="1612900" y="182033"/>
                  <a:pt x="1625600" y="190500"/>
                </a:cubicBezTo>
                <a:cubicBezTo>
                  <a:pt x="1657522" y="286265"/>
                  <a:pt x="1610748" y="171936"/>
                  <a:pt x="1676400" y="254000"/>
                </a:cubicBezTo>
                <a:cubicBezTo>
                  <a:pt x="1684763" y="264453"/>
                  <a:pt x="1681674" y="280961"/>
                  <a:pt x="1689100" y="292100"/>
                </a:cubicBezTo>
                <a:cubicBezTo>
                  <a:pt x="1699063" y="307044"/>
                  <a:pt x="1715702" y="316402"/>
                  <a:pt x="1727200" y="330200"/>
                </a:cubicBezTo>
                <a:cubicBezTo>
                  <a:pt x="1736971" y="341926"/>
                  <a:pt x="1745027" y="355048"/>
                  <a:pt x="1752600" y="368300"/>
                </a:cubicBezTo>
                <a:cubicBezTo>
                  <a:pt x="1761993" y="384738"/>
                  <a:pt x="1768607" y="402662"/>
                  <a:pt x="1778000" y="419100"/>
                </a:cubicBezTo>
                <a:cubicBezTo>
                  <a:pt x="1799361" y="456482"/>
                  <a:pt x="1800986" y="454786"/>
                  <a:pt x="1828800" y="48260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4616450"/>
            <a:ext cx="127000" cy="241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073400"/>
            <a:ext cx="190500" cy="304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4540250"/>
            <a:ext cx="152400" cy="2413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35995"/>
            <a:ext cx="4250718" cy="862012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968" y="3371850"/>
            <a:ext cx="4298950" cy="140970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00" y="5181600"/>
            <a:ext cx="6400800" cy="93980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09800" y="486050"/>
            <a:ext cx="478411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Entangled Density Matrix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524000"/>
            <a:ext cx="6946900" cy="13335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95" y="5105400"/>
            <a:ext cx="6553200" cy="101600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24" y="3048000"/>
            <a:ext cx="6858000" cy="1270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5" y="6337402"/>
            <a:ext cx="1206500" cy="165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71" y="4572000"/>
            <a:ext cx="1485900" cy="165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0"/>
            <a:ext cx="9525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442216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Entanglement Matrix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7651750" cy="482600"/>
          </a:xfrm>
          <a:prstGeom prst="rect">
            <a:avLst/>
          </a:prstGeom>
          <a:solidFill>
            <a:srgbClr val="51FF56"/>
          </a:solidFill>
        </p:spPr>
      </p:pic>
      <p:sp>
        <p:nvSpPr>
          <p:cNvPr id="8" name="Process 7"/>
          <p:cNvSpPr/>
          <p:nvPr/>
        </p:nvSpPr>
        <p:spPr>
          <a:xfrm>
            <a:off x="1524000" y="2308859"/>
            <a:ext cx="6264883" cy="45719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254250"/>
            <a:ext cx="152400" cy="241300"/>
          </a:xfrm>
          <a:prstGeom prst="rect">
            <a:avLst/>
          </a:prstGeom>
        </p:spPr>
      </p:pic>
      <p:sp>
        <p:nvSpPr>
          <p:cNvPr id="11" name="Process 10"/>
          <p:cNvSpPr/>
          <p:nvPr/>
        </p:nvSpPr>
        <p:spPr>
          <a:xfrm flipV="1">
            <a:off x="1524000" y="2308859"/>
            <a:ext cx="2209800" cy="45719"/>
          </a:xfrm>
          <a:prstGeom prst="flowChartProcess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83" y="2641600"/>
            <a:ext cx="254000" cy="2159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650" y="2641600"/>
            <a:ext cx="673100" cy="2159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700" y="4502150"/>
            <a:ext cx="6083300" cy="6223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8550" y="5689600"/>
            <a:ext cx="4889500" cy="55880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55" y="1852465"/>
            <a:ext cx="203200" cy="2159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83" y="1849969"/>
            <a:ext cx="203200" cy="203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34" y="1853570"/>
            <a:ext cx="127000" cy="241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34" y="2536402"/>
            <a:ext cx="2794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16250" cy="1050925"/>
          </a:xfrm>
          <a:solidFill>
            <a:srgbClr val="FF0000">
              <a:alpha val="55000"/>
            </a:srgbClr>
          </a:solidFill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0"/>
            <a:ext cx="5867400" cy="3429000"/>
          </a:xfrm>
          <a:solidFill>
            <a:srgbClr val="CCFFCC"/>
          </a:solidFill>
        </p:spPr>
        <p:txBody>
          <a:bodyPr/>
          <a:lstStyle/>
          <a:p>
            <a:pPr marL="533400" indent="-53340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pPr marL="533400" indent="-533400"/>
            <a:r>
              <a:rPr lang="en-US" dirty="0" smtClean="0">
                <a:solidFill>
                  <a:srgbClr val="FF0000"/>
                </a:solidFill>
              </a:rPr>
              <a:t>Quantum string in </a:t>
            </a:r>
          </a:p>
          <a:p>
            <a:pPr marL="533400" indent="-533400"/>
            <a:r>
              <a:rPr lang="en-US" dirty="0" err="1" smtClean="0">
                <a:solidFill>
                  <a:srgbClr val="FF0000"/>
                </a:solidFill>
              </a:rPr>
              <a:t>Thermodynamical</a:t>
            </a:r>
            <a:r>
              <a:rPr lang="en-US" dirty="0" smtClean="0">
                <a:solidFill>
                  <a:srgbClr val="FF0000"/>
                </a:solidFill>
              </a:rPr>
              <a:t> entropy</a:t>
            </a:r>
          </a:p>
          <a:p>
            <a:pPr marL="533400" indent="-533400"/>
            <a:r>
              <a:rPr lang="en-US" dirty="0" smtClean="0">
                <a:solidFill>
                  <a:srgbClr val="FF0000"/>
                </a:solidFill>
              </a:rPr>
              <a:t>Entanglement  entropy</a:t>
            </a:r>
          </a:p>
          <a:p>
            <a:pPr marL="533400" indent="-533400"/>
            <a:r>
              <a:rPr lang="en-US" dirty="0" smtClean="0">
                <a:solidFill>
                  <a:srgbClr val="FF0000"/>
                </a:solidFill>
              </a:rPr>
              <a:t>Low-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xg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xq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xq</a:t>
            </a:r>
            <a:r>
              <a:rPr lang="en-US" dirty="0" smtClean="0">
                <a:solidFill>
                  <a:srgbClr val="FF0000"/>
                </a:solidFill>
              </a:rPr>
              <a:t>↑</a:t>
            </a:r>
          </a:p>
          <a:p>
            <a:pPr marL="533400" indent="-53340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33400" indent="-53340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84325" y="422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80" y="3075494"/>
            <a:ext cx="12192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3800" y="718961"/>
            <a:ext cx="6877050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Entanglement  (Von-</a:t>
            </a:r>
            <a:r>
              <a:rPr lang="en-US" sz="2800" dirty="0" err="1" smtClean="0">
                <a:solidFill>
                  <a:srgbClr val="FF0000"/>
                </a:solidFill>
              </a:rPr>
              <a:t>Neuman</a:t>
            </a:r>
            <a:r>
              <a:rPr lang="en-US" sz="2800" dirty="0" smtClean="0">
                <a:solidFill>
                  <a:srgbClr val="FF0000"/>
                </a:solidFill>
              </a:rPr>
              <a:t>) Entropy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1524000" y="2308859"/>
            <a:ext cx="6264883" cy="45719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254250"/>
            <a:ext cx="152400" cy="241300"/>
          </a:xfrm>
          <a:prstGeom prst="rect">
            <a:avLst/>
          </a:prstGeom>
        </p:spPr>
      </p:pic>
      <p:sp>
        <p:nvSpPr>
          <p:cNvPr id="11" name="Process 10"/>
          <p:cNvSpPr/>
          <p:nvPr/>
        </p:nvSpPr>
        <p:spPr>
          <a:xfrm flipV="1">
            <a:off x="1524000" y="2308859"/>
            <a:ext cx="2209800" cy="45719"/>
          </a:xfrm>
          <a:prstGeom prst="flowChartProcess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83" y="2641600"/>
            <a:ext cx="254000" cy="2159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2133600"/>
            <a:ext cx="7112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650" y="2641600"/>
            <a:ext cx="6731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012" y="4943475"/>
            <a:ext cx="2616200" cy="33655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5683250"/>
            <a:ext cx="2057400" cy="8064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3057525"/>
            <a:ext cx="4419600" cy="1514475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57" y="6254283"/>
            <a:ext cx="1485900" cy="16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442216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Entanglement  Entropy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1524000" y="2308859"/>
            <a:ext cx="6264883" cy="45719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254250"/>
            <a:ext cx="152400" cy="241300"/>
          </a:xfrm>
          <a:prstGeom prst="rect">
            <a:avLst/>
          </a:prstGeom>
        </p:spPr>
      </p:pic>
      <p:sp>
        <p:nvSpPr>
          <p:cNvPr id="11" name="Process 10"/>
          <p:cNvSpPr/>
          <p:nvPr/>
        </p:nvSpPr>
        <p:spPr>
          <a:xfrm flipV="1">
            <a:off x="1524000" y="2308859"/>
            <a:ext cx="2209800" cy="45719"/>
          </a:xfrm>
          <a:prstGeom prst="flowChartProcess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83" y="2641600"/>
            <a:ext cx="254000" cy="2159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0" y="2133600"/>
            <a:ext cx="7112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50" y="2641600"/>
            <a:ext cx="673100" cy="21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801" y="3124200"/>
            <a:ext cx="3378200" cy="28956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300" y="6369050"/>
            <a:ext cx="2590800" cy="36830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8901" y="4267200"/>
            <a:ext cx="3441699" cy="7620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07" y="5384522"/>
            <a:ext cx="1447800" cy="165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83" y="6108700"/>
            <a:ext cx="26924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442216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Black-hole-like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Process 7"/>
          <p:cNvSpPr/>
          <p:nvPr/>
        </p:nvSpPr>
        <p:spPr>
          <a:xfrm>
            <a:off x="1524000" y="2308859"/>
            <a:ext cx="6264883" cy="45719"/>
          </a:xfrm>
          <a:prstGeom prst="flowChartProcess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2254250"/>
            <a:ext cx="152400" cy="241300"/>
          </a:xfrm>
          <a:prstGeom prst="rect">
            <a:avLst/>
          </a:prstGeom>
        </p:spPr>
      </p:pic>
      <p:sp>
        <p:nvSpPr>
          <p:cNvPr id="11" name="Process 10"/>
          <p:cNvSpPr/>
          <p:nvPr/>
        </p:nvSpPr>
        <p:spPr>
          <a:xfrm flipV="1">
            <a:off x="1524000" y="2308859"/>
            <a:ext cx="2209800" cy="45719"/>
          </a:xfrm>
          <a:prstGeom prst="flowChartProcess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83" y="2641600"/>
            <a:ext cx="254000" cy="2159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2133600"/>
            <a:ext cx="7112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650" y="2641600"/>
            <a:ext cx="673100" cy="2159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01" y="5791200"/>
            <a:ext cx="1562100" cy="165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6096000"/>
            <a:ext cx="1778000" cy="203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3" y="3276600"/>
            <a:ext cx="3241067" cy="793656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33" y="4343400"/>
            <a:ext cx="4993667" cy="9525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9" y="5511945"/>
            <a:ext cx="4954501" cy="1079500"/>
          </a:xfrm>
          <a:prstGeom prst="rect">
            <a:avLst/>
          </a:prstGeom>
          <a:solidFill>
            <a:srgbClr val="CCFFCC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442216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</a:rPr>
              <a:t>Eigenvalues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4114800" cy="270057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3060700"/>
            <a:ext cx="3835400" cy="4826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0" y="4400550"/>
            <a:ext cx="3721100" cy="5715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42" y="5495252"/>
            <a:ext cx="147320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442216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Wee-Quanta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819400"/>
            <a:ext cx="3048000" cy="2667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90800"/>
            <a:ext cx="4113698" cy="12192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267200"/>
            <a:ext cx="4241449" cy="6858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650" y="5397500"/>
            <a:ext cx="1257300" cy="93980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75" y="6130032"/>
            <a:ext cx="1485900" cy="16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0" y="1000780"/>
            <a:ext cx="442216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Cascade Equation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2565400"/>
            <a:ext cx="8242300" cy="1041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981450"/>
            <a:ext cx="8509000" cy="9525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257800"/>
            <a:ext cx="1485900" cy="165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82" y="6057900"/>
            <a:ext cx="3644900" cy="19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716290"/>
            <a:ext cx="6857999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Distribution of wee quanta at low-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3400" y="-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76800"/>
            <a:ext cx="8115300" cy="12065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6200"/>
            <a:ext cx="4724400" cy="5334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2" y="6309506"/>
            <a:ext cx="1485900" cy="165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295" y="2350710"/>
            <a:ext cx="2590800" cy="698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4397502" y="2520430"/>
            <a:ext cx="565404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6" y="2358354"/>
            <a:ext cx="3213100" cy="7239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7994952" y="3005062"/>
            <a:ext cx="0" cy="532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52" y="3605893"/>
            <a:ext cx="1778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03400" y="716290"/>
            <a:ext cx="6121401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   Sea quarks low-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3400" y="-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Process 10"/>
          <p:cNvSpPr/>
          <p:nvPr/>
        </p:nvSpPr>
        <p:spPr>
          <a:xfrm>
            <a:off x="1302266" y="2954020"/>
            <a:ext cx="3041134" cy="14655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4286250"/>
            <a:ext cx="127000" cy="2413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311650"/>
            <a:ext cx="152400" cy="2413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2768600"/>
            <a:ext cx="190500" cy="3048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400" y="5092700"/>
            <a:ext cx="2082800" cy="774700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450" y="3384550"/>
            <a:ext cx="977900" cy="520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83" y="2686050"/>
            <a:ext cx="3958167" cy="6985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Down Arrow 1"/>
          <p:cNvSpPr/>
          <p:nvPr/>
        </p:nvSpPr>
        <p:spPr>
          <a:xfrm>
            <a:off x="6144768" y="1971675"/>
            <a:ext cx="484632" cy="4762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144768" y="5092700"/>
            <a:ext cx="484632" cy="6096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95" y="1551214"/>
            <a:ext cx="381000" cy="381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90" y="5830812"/>
            <a:ext cx="1524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82" y="3905250"/>
            <a:ext cx="3958167" cy="825500"/>
          </a:xfrm>
          <a:prstGeom prst="rect">
            <a:avLst/>
          </a:prstGeom>
          <a:solidFill>
            <a:srgbClr val="51FF56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716290"/>
            <a:ext cx="6857999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Sea Modified </a:t>
            </a:r>
            <a:r>
              <a:rPr lang="en-US" sz="2800" dirty="0" err="1" smtClean="0">
                <a:solidFill>
                  <a:srgbClr val="FF0000"/>
                </a:solidFill>
              </a:rPr>
              <a:t>Regge</a:t>
            </a:r>
            <a:r>
              <a:rPr lang="en-US" sz="2800" dirty="0" smtClean="0">
                <a:solidFill>
                  <a:srgbClr val="FF0000"/>
                </a:solidFill>
              </a:rPr>
              <a:t> Trajectory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3400" y="-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10" y="3962400"/>
            <a:ext cx="6896100" cy="11049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90800"/>
            <a:ext cx="34163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716290"/>
            <a:ext cx="6857999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</a:rPr>
              <a:t>Unpolarized</a:t>
            </a:r>
            <a:r>
              <a:rPr lang="en-US" sz="2800" dirty="0" smtClean="0">
                <a:solidFill>
                  <a:srgbClr val="FF0000"/>
                </a:solidFill>
              </a:rPr>
              <a:t> wee quanta at low-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3400" y="-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79850"/>
            <a:ext cx="2209800" cy="76835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81200"/>
            <a:ext cx="2057400" cy="14478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1676400"/>
            <a:ext cx="2508250" cy="4620766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5900" y="4927600"/>
            <a:ext cx="4724400" cy="1270000"/>
          </a:xfrm>
          <a:prstGeom prst="rect">
            <a:avLst/>
          </a:prstGeom>
          <a:solidFill>
            <a:srgbClr val="FF6600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716290"/>
            <a:ext cx="6857999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       Ladder </a:t>
            </a:r>
            <a:r>
              <a:rPr lang="en-US" sz="2800" dirty="0" err="1" smtClean="0">
                <a:solidFill>
                  <a:srgbClr val="FF0000"/>
                </a:solidFill>
              </a:rPr>
              <a:t>vs</a:t>
            </a:r>
            <a:r>
              <a:rPr lang="en-US" sz="2800" dirty="0" smtClean="0">
                <a:solidFill>
                  <a:srgbClr val="FF0000"/>
                </a:solidFill>
              </a:rPr>
              <a:t>  String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3400" y="-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03400" y="3200400"/>
            <a:ext cx="20066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7400" y="3200400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03400" y="5334000"/>
            <a:ext cx="20066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5181600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247495" y="3251200"/>
            <a:ext cx="103344" cy="2082800"/>
          </a:xfrm>
          <a:custGeom>
            <a:avLst/>
            <a:gdLst>
              <a:gd name="connsiteX0" fmla="*/ 76605 w 103344"/>
              <a:gd name="connsiteY0" fmla="*/ 0 h 2082800"/>
              <a:gd name="connsiteX1" fmla="*/ 38505 w 103344"/>
              <a:gd name="connsiteY1" fmla="*/ 12700 h 2082800"/>
              <a:gd name="connsiteX2" fmla="*/ 25805 w 103344"/>
              <a:gd name="connsiteY2" fmla="*/ 88900 h 2082800"/>
              <a:gd name="connsiteX3" fmla="*/ 63905 w 103344"/>
              <a:gd name="connsiteY3" fmla="*/ 101600 h 2082800"/>
              <a:gd name="connsiteX4" fmla="*/ 51205 w 103344"/>
              <a:gd name="connsiteY4" fmla="*/ 139700 h 2082800"/>
              <a:gd name="connsiteX5" fmla="*/ 38505 w 103344"/>
              <a:gd name="connsiteY5" fmla="*/ 215900 h 2082800"/>
              <a:gd name="connsiteX6" fmla="*/ 76605 w 103344"/>
              <a:gd name="connsiteY6" fmla="*/ 228600 h 2082800"/>
              <a:gd name="connsiteX7" fmla="*/ 63905 w 103344"/>
              <a:gd name="connsiteY7" fmla="*/ 304800 h 2082800"/>
              <a:gd name="connsiteX8" fmla="*/ 51205 w 103344"/>
              <a:gd name="connsiteY8" fmla="*/ 342900 h 2082800"/>
              <a:gd name="connsiteX9" fmla="*/ 76605 w 103344"/>
              <a:gd name="connsiteY9" fmla="*/ 419100 h 2082800"/>
              <a:gd name="connsiteX10" fmla="*/ 63905 w 103344"/>
              <a:gd name="connsiteY10" fmla="*/ 482600 h 2082800"/>
              <a:gd name="connsiteX11" fmla="*/ 38505 w 103344"/>
              <a:gd name="connsiteY11" fmla="*/ 520700 h 2082800"/>
              <a:gd name="connsiteX12" fmla="*/ 63905 w 103344"/>
              <a:gd name="connsiteY12" fmla="*/ 596900 h 2082800"/>
              <a:gd name="connsiteX13" fmla="*/ 76605 w 103344"/>
              <a:gd name="connsiteY13" fmla="*/ 635000 h 2082800"/>
              <a:gd name="connsiteX14" fmla="*/ 63905 w 103344"/>
              <a:gd name="connsiteY14" fmla="*/ 698500 h 2082800"/>
              <a:gd name="connsiteX15" fmla="*/ 51205 w 103344"/>
              <a:gd name="connsiteY15" fmla="*/ 736600 h 2082800"/>
              <a:gd name="connsiteX16" fmla="*/ 76605 w 103344"/>
              <a:gd name="connsiteY16" fmla="*/ 838200 h 2082800"/>
              <a:gd name="connsiteX17" fmla="*/ 63905 w 103344"/>
              <a:gd name="connsiteY17" fmla="*/ 927100 h 2082800"/>
              <a:gd name="connsiteX18" fmla="*/ 51205 w 103344"/>
              <a:gd name="connsiteY18" fmla="*/ 965200 h 2082800"/>
              <a:gd name="connsiteX19" fmla="*/ 89305 w 103344"/>
              <a:gd name="connsiteY19" fmla="*/ 1041400 h 2082800"/>
              <a:gd name="connsiteX20" fmla="*/ 76605 w 103344"/>
              <a:gd name="connsiteY20" fmla="*/ 1117600 h 2082800"/>
              <a:gd name="connsiteX21" fmla="*/ 63905 w 103344"/>
              <a:gd name="connsiteY21" fmla="*/ 1155700 h 2082800"/>
              <a:gd name="connsiteX22" fmla="*/ 76605 w 103344"/>
              <a:gd name="connsiteY22" fmla="*/ 1193800 h 2082800"/>
              <a:gd name="connsiteX23" fmla="*/ 63905 w 103344"/>
              <a:gd name="connsiteY23" fmla="*/ 1295400 h 2082800"/>
              <a:gd name="connsiteX24" fmla="*/ 89305 w 103344"/>
              <a:gd name="connsiteY24" fmla="*/ 1384300 h 2082800"/>
              <a:gd name="connsiteX25" fmla="*/ 76605 w 103344"/>
              <a:gd name="connsiteY25" fmla="*/ 1460500 h 2082800"/>
              <a:gd name="connsiteX26" fmla="*/ 63905 w 103344"/>
              <a:gd name="connsiteY26" fmla="*/ 1498600 h 2082800"/>
              <a:gd name="connsiteX27" fmla="*/ 102005 w 103344"/>
              <a:gd name="connsiteY27" fmla="*/ 1663700 h 2082800"/>
              <a:gd name="connsiteX28" fmla="*/ 89305 w 103344"/>
              <a:gd name="connsiteY28" fmla="*/ 1714500 h 2082800"/>
              <a:gd name="connsiteX29" fmla="*/ 63905 w 103344"/>
              <a:gd name="connsiteY29" fmla="*/ 1790700 h 2082800"/>
              <a:gd name="connsiteX30" fmla="*/ 102005 w 103344"/>
              <a:gd name="connsiteY30" fmla="*/ 1866900 h 2082800"/>
              <a:gd name="connsiteX31" fmla="*/ 76605 w 103344"/>
              <a:gd name="connsiteY31" fmla="*/ 1993900 h 2082800"/>
              <a:gd name="connsiteX32" fmla="*/ 102005 w 103344"/>
              <a:gd name="connsiteY32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3344" h="2082800">
                <a:moveTo>
                  <a:pt x="76605" y="0"/>
                </a:moveTo>
                <a:cubicBezTo>
                  <a:pt x="63905" y="4233"/>
                  <a:pt x="48958" y="4337"/>
                  <a:pt x="38505" y="12700"/>
                </a:cubicBezTo>
                <a:cubicBezTo>
                  <a:pt x="15118" y="31410"/>
                  <a:pt x="0" y="63095"/>
                  <a:pt x="25805" y="88900"/>
                </a:cubicBezTo>
                <a:cubicBezTo>
                  <a:pt x="35271" y="98366"/>
                  <a:pt x="51205" y="97367"/>
                  <a:pt x="63905" y="101600"/>
                </a:cubicBezTo>
                <a:cubicBezTo>
                  <a:pt x="59672" y="114300"/>
                  <a:pt x="57192" y="127726"/>
                  <a:pt x="51205" y="139700"/>
                </a:cubicBezTo>
                <a:cubicBezTo>
                  <a:pt x="37173" y="167765"/>
                  <a:pt x="4495" y="181890"/>
                  <a:pt x="38505" y="215900"/>
                </a:cubicBezTo>
                <a:cubicBezTo>
                  <a:pt x="47971" y="225366"/>
                  <a:pt x="63905" y="224367"/>
                  <a:pt x="76605" y="228600"/>
                </a:cubicBezTo>
                <a:cubicBezTo>
                  <a:pt x="72372" y="254000"/>
                  <a:pt x="69491" y="279663"/>
                  <a:pt x="63905" y="304800"/>
                </a:cubicBezTo>
                <a:cubicBezTo>
                  <a:pt x="61001" y="317868"/>
                  <a:pt x="49727" y="329595"/>
                  <a:pt x="51205" y="342900"/>
                </a:cubicBezTo>
                <a:cubicBezTo>
                  <a:pt x="54162" y="369510"/>
                  <a:pt x="76605" y="419100"/>
                  <a:pt x="76605" y="419100"/>
                </a:cubicBezTo>
                <a:cubicBezTo>
                  <a:pt x="72372" y="440267"/>
                  <a:pt x="71484" y="462389"/>
                  <a:pt x="63905" y="482600"/>
                </a:cubicBezTo>
                <a:cubicBezTo>
                  <a:pt x="58546" y="496892"/>
                  <a:pt x="38505" y="505436"/>
                  <a:pt x="38505" y="520700"/>
                </a:cubicBezTo>
                <a:cubicBezTo>
                  <a:pt x="38505" y="547474"/>
                  <a:pt x="55438" y="571500"/>
                  <a:pt x="63905" y="596900"/>
                </a:cubicBezTo>
                <a:lnTo>
                  <a:pt x="76605" y="635000"/>
                </a:lnTo>
                <a:cubicBezTo>
                  <a:pt x="72372" y="656167"/>
                  <a:pt x="69140" y="677559"/>
                  <a:pt x="63905" y="698500"/>
                </a:cubicBezTo>
                <a:cubicBezTo>
                  <a:pt x="60658" y="711487"/>
                  <a:pt x="51205" y="723213"/>
                  <a:pt x="51205" y="736600"/>
                </a:cubicBezTo>
                <a:cubicBezTo>
                  <a:pt x="51205" y="767251"/>
                  <a:pt x="66583" y="808135"/>
                  <a:pt x="76605" y="838200"/>
                </a:cubicBezTo>
                <a:cubicBezTo>
                  <a:pt x="72372" y="867833"/>
                  <a:pt x="69776" y="897747"/>
                  <a:pt x="63905" y="927100"/>
                </a:cubicBezTo>
                <a:cubicBezTo>
                  <a:pt x="61280" y="940227"/>
                  <a:pt x="51205" y="951813"/>
                  <a:pt x="51205" y="965200"/>
                </a:cubicBezTo>
                <a:cubicBezTo>
                  <a:pt x="51205" y="991490"/>
                  <a:pt x="76463" y="1022137"/>
                  <a:pt x="89305" y="1041400"/>
                </a:cubicBezTo>
                <a:cubicBezTo>
                  <a:pt x="85072" y="1066800"/>
                  <a:pt x="82191" y="1092463"/>
                  <a:pt x="76605" y="1117600"/>
                </a:cubicBezTo>
                <a:cubicBezTo>
                  <a:pt x="73701" y="1130668"/>
                  <a:pt x="63905" y="1142313"/>
                  <a:pt x="63905" y="1155700"/>
                </a:cubicBezTo>
                <a:cubicBezTo>
                  <a:pt x="63905" y="1169087"/>
                  <a:pt x="72372" y="1181100"/>
                  <a:pt x="76605" y="1193800"/>
                </a:cubicBezTo>
                <a:cubicBezTo>
                  <a:pt x="72372" y="1227667"/>
                  <a:pt x="63905" y="1261270"/>
                  <a:pt x="63905" y="1295400"/>
                </a:cubicBezTo>
                <a:cubicBezTo>
                  <a:pt x="63905" y="1311347"/>
                  <a:pt x="83316" y="1366333"/>
                  <a:pt x="89305" y="1384300"/>
                </a:cubicBezTo>
                <a:cubicBezTo>
                  <a:pt x="85072" y="1409700"/>
                  <a:pt x="82191" y="1435363"/>
                  <a:pt x="76605" y="1460500"/>
                </a:cubicBezTo>
                <a:cubicBezTo>
                  <a:pt x="73701" y="1473568"/>
                  <a:pt x="62878" y="1485252"/>
                  <a:pt x="63905" y="1498600"/>
                </a:cubicBezTo>
                <a:cubicBezTo>
                  <a:pt x="69510" y="1571466"/>
                  <a:pt x="82605" y="1605500"/>
                  <a:pt x="102005" y="1663700"/>
                </a:cubicBezTo>
                <a:cubicBezTo>
                  <a:pt x="97772" y="1680633"/>
                  <a:pt x="94321" y="1697782"/>
                  <a:pt x="89305" y="1714500"/>
                </a:cubicBezTo>
                <a:cubicBezTo>
                  <a:pt x="81612" y="1740145"/>
                  <a:pt x="63905" y="1790700"/>
                  <a:pt x="63905" y="1790700"/>
                </a:cubicBezTo>
                <a:cubicBezTo>
                  <a:pt x="76747" y="1809963"/>
                  <a:pt x="102005" y="1840610"/>
                  <a:pt x="102005" y="1866900"/>
                </a:cubicBezTo>
                <a:cubicBezTo>
                  <a:pt x="102005" y="1925273"/>
                  <a:pt x="92245" y="1946981"/>
                  <a:pt x="76605" y="1993900"/>
                </a:cubicBezTo>
                <a:cubicBezTo>
                  <a:pt x="103344" y="2074116"/>
                  <a:pt x="102005" y="2043326"/>
                  <a:pt x="102005" y="20828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161359" y="3263900"/>
            <a:ext cx="115241" cy="2044700"/>
          </a:xfrm>
          <a:custGeom>
            <a:avLst/>
            <a:gdLst>
              <a:gd name="connsiteX0" fmla="*/ 39041 w 115241"/>
              <a:gd name="connsiteY0" fmla="*/ 0 h 2044700"/>
              <a:gd name="connsiteX1" fmla="*/ 26341 w 115241"/>
              <a:gd name="connsiteY1" fmla="*/ 50800 h 2044700"/>
              <a:gd name="connsiteX2" fmla="*/ 26341 w 115241"/>
              <a:gd name="connsiteY2" fmla="*/ 127000 h 2044700"/>
              <a:gd name="connsiteX3" fmla="*/ 64441 w 115241"/>
              <a:gd name="connsiteY3" fmla="*/ 139700 h 2044700"/>
              <a:gd name="connsiteX4" fmla="*/ 64441 w 115241"/>
              <a:gd name="connsiteY4" fmla="*/ 254000 h 2044700"/>
              <a:gd name="connsiteX5" fmla="*/ 39041 w 115241"/>
              <a:gd name="connsiteY5" fmla="*/ 330200 h 2044700"/>
              <a:gd name="connsiteX6" fmla="*/ 77141 w 115241"/>
              <a:gd name="connsiteY6" fmla="*/ 355600 h 2044700"/>
              <a:gd name="connsiteX7" fmla="*/ 77141 w 115241"/>
              <a:gd name="connsiteY7" fmla="*/ 457200 h 2044700"/>
              <a:gd name="connsiteX8" fmla="*/ 51741 w 115241"/>
              <a:gd name="connsiteY8" fmla="*/ 533400 h 2044700"/>
              <a:gd name="connsiteX9" fmla="*/ 64441 w 115241"/>
              <a:gd name="connsiteY9" fmla="*/ 571500 h 2044700"/>
              <a:gd name="connsiteX10" fmla="*/ 89841 w 115241"/>
              <a:gd name="connsiteY10" fmla="*/ 609600 h 2044700"/>
              <a:gd name="connsiteX11" fmla="*/ 64441 w 115241"/>
              <a:gd name="connsiteY11" fmla="*/ 698500 h 2044700"/>
              <a:gd name="connsiteX12" fmla="*/ 77141 w 115241"/>
              <a:gd name="connsiteY12" fmla="*/ 749300 h 2044700"/>
              <a:gd name="connsiteX13" fmla="*/ 89841 w 115241"/>
              <a:gd name="connsiteY13" fmla="*/ 787400 h 2044700"/>
              <a:gd name="connsiteX14" fmla="*/ 64441 w 115241"/>
              <a:gd name="connsiteY14" fmla="*/ 876300 h 2044700"/>
              <a:gd name="connsiteX15" fmla="*/ 77141 w 115241"/>
              <a:gd name="connsiteY15" fmla="*/ 952500 h 2044700"/>
              <a:gd name="connsiteX16" fmla="*/ 89841 w 115241"/>
              <a:gd name="connsiteY16" fmla="*/ 990600 h 2044700"/>
              <a:gd name="connsiteX17" fmla="*/ 64441 w 115241"/>
              <a:gd name="connsiteY17" fmla="*/ 1104900 h 2044700"/>
              <a:gd name="connsiteX18" fmla="*/ 77141 w 115241"/>
              <a:gd name="connsiteY18" fmla="*/ 1282700 h 2044700"/>
              <a:gd name="connsiteX19" fmla="*/ 89841 w 115241"/>
              <a:gd name="connsiteY19" fmla="*/ 1358900 h 2044700"/>
              <a:gd name="connsiteX20" fmla="*/ 102541 w 115241"/>
              <a:gd name="connsiteY20" fmla="*/ 1397000 h 2044700"/>
              <a:gd name="connsiteX21" fmla="*/ 89841 w 115241"/>
              <a:gd name="connsiteY21" fmla="*/ 1473200 h 2044700"/>
              <a:gd name="connsiteX22" fmla="*/ 64441 w 115241"/>
              <a:gd name="connsiteY22" fmla="*/ 1549400 h 2044700"/>
              <a:gd name="connsiteX23" fmla="*/ 77141 w 115241"/>
              <a:gd name="connsiteY23" fmla="*/ 1689100 h 2044700"/>
              <a:gd name="connsiteX24" fmla="*/ 89841 w 115241"/>
              <a:gd name="connsiteY24" fmla="*/ 1739900 h 2044700"/>
              <a:gd name="connsiteX25" fmla="*/ 115241 w 115241"/>
              <a:gd name="connsiteY25" fmla="*/ 1816100 h 2044700"/>
              <a:gd name="connsiteX26" fmla="*/ 102541 w 115241"/>
              <a:gd name="connsiteY26" fmla="*/ 1854200 h 2044700"/>
              <a:gd name="connsiteX27" fmla="*/ 64441 w 115241"/>
              <a:gd name="connsiteY27" fmla="*/ 1930400 h 2044700"/>
              <a:gd name="connsiteX28" fmla="*/ 102541 w 115241"/>
              <a:gd name="connsiteY28" fmla="*/ 2006600 h 2044700"/>
              <a:gd name="connsiteX29" fmla="*/ 115241 w 115241"/>
              <a:gd name="connsiteY29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5241" h="2044700">
                <a:moveTo>
                  <a:pt x="39041" y="0"/>
                </a:moveTo>
                <a:cubicBezTo>
                  <a:pt x="34808" y="16933"/>
                  <a:pt x="31136" y="34017"/>
                  <a:pt x="26341" y="50800"/>
                </a:cubicBezTo>
                <a:cubicBezTo>
                  <a:pt x="18815" y="77141"/>
                  <a:pt x="0" y="100659"/>
                  <a:pt x="26341" y="127000"/>
                </a:cubicBezTo>
                <a:cubicBezTo>
                  <a:pt x="35807" y="136466"/>
                  <a:pt x="51741" y="135467"/>
                  <a:pt x="64441" y="139700"/>
                </a:cubicBezTo>
                <a:cubicBezTo>
                  <a:pt x="83071" y="195589"/>
                  <a:pt x="83599" y="177367"/>
                  <a:pt x="64441" y="254000"/>
                </a:cubicBezTo>
                <a:cubicBezTo>
                  <a:pt x="57947" y="279975"/>
                  <a:pt x="39041" y="330200"/>
                  <a:pt x="39041" y="330200"/>
                </a:cubicBezTo>
                <a:cubicBezTo>
                  <a:pt x="51741" y="338667"/>
                  <a:pt x="67606" y="343681"/>
                  <a:pt x="77141" y="355600"/>
                </a:cubicBezTo>
                <a:cubicBezTo>
                  <a:pt x="101040" y="385473"/>
                  <a:pt x="85416" y="426858"/>
                  <a:pt x="77141" y="457200"/>
                </a:cubicBezTo>
                <a:cubicBezTo>
                  <a:pt x="70096" y="483031"/>
                  <a:pt x="51741" y="533400"/>
                  <a:pt x="51741" y="533400"/>
                </a:cubicBezTo>
                <a:cubicBezTo>
                  <a:pt x="55974" y="546100"/>
                  <a:pt x="58454" y="559526"/>
                  <a:pt x="64441" y="571500"/>
                </a:cubicBezTo>
                <a:cubicBezTo>
                  <a:pt x="71267" y="585152"/>
                  <a:pt x="87682" y="594490"/>
                  <a:pt x="89841" y="609600"/>
                </a:cubicBezTo>
                <a:cubicBezTo>
                  <a:pt x="91436" y="620763"/>
                  <a:pt x="69207" y="684202"/>
                  <a:pt x="64441" y="698500"/>
                </a:cubicBezTo>
                <a:cubicBezTo>
                  <a:pt x="68674" y="715433"/>
                  <a:pt x="72346" y="732517"/>
                  <a:pt x="77141" y="749300"/>
                </a:cubicBezTo>
                <a:cubicBezTo>
                  <a:pt x="80819" y="762172"/>
                  <a:pt x="89841" y="774013"/>
                  <a:pt x="89841" y="787400"/>
                </a:cubicBezTo>
                <a:cubicBezTo>
                  <a:pt x="89841" y="803347"/>
                  <a:pt x="70430" y="858333"/>
                  <a:pt x="64441" y="876300"/>
                </a:cubicBezTo>
                <a:cubicBezTo>
                  <a:pt x="68674" y="901700"/>
                  <a:pt x="71555" y="927363"/>
                  <a:pt x="77141" y="952500"/>
                </a:cubicBezTo>
                <a:cubicBezTo>
                  <a:pt x="80045" y="965568"/>
                  <a:pt x="89841" y="977213"/>
                  <a:pt x="89841" y="990600"/>
                </a:cubicBezTo>
                <a:cubicBezTo>
                  <a:pt x="89841" y="1006723"/>
                  <a:pt x="69339" y="1085308"/>
                  <a:pt x="64441" y="1104900"/>
                </a:cubicBezTo>
                <a:cubicBezTo>
                  <a:pt x="100634" y="1213479"/>
                  <a:pt x="93162" y="1154533"/>
                  <a:pt x="77141" y="1282700"/>
                </a:cubicBezTo>
                <a:cubicBezTo>
                  <a:pt x="81374" y="1308100"/>
                  <a:pt x="84255" y="1333763"/>
                  <a:pt x="89841" y="1358900"/>
                </a:cubicBezTo>
                <a:cubicBezTo>
                  <a:pt x="92745" y="1371968"/>
                  <a:pt x="102541" y="1383613"/>
                  <a:pt x="102541" y="1397000"/>
                </a:cubicBezTo>
                <a:cubicBezTo>
                  <a:pt x="102541" y="1422750"/>
                  <a:pt x="96086" y="1448218"/>
                  <a:pt x="89841" y="1473200"/>
                </a:cubicBezTo>
                <a:cubicBezTo>
                  <a:pt x="83347" y="1499175"/>
                  <a:pt x="64441" y="1549400"/>
                  <a:pt x="64441" y="1549400"/>
                </a:cubicBezTo>
                <a:cubicBezTo>
                  <a:pt x="96667" y="1646078"/>
                  <a:pt x="95092" y="1599346"/>
                  <a:pt x="77141" y="1689100"/>
                </a:cubicBezTo>
                <a:cubicBezTo>
                  <a:pt x="81374" y="1706033"/>
                  <a:pt x="84825" y="1723182"/>
                  <a:pt x="89841" y="1739900"/>
                </a:cubicBezTo>
                <a:cubicBezTo>
                  <a:pt x="97534" y="1765545"/>
                  <a:pt x="115241" y="1816100"/>
                  <a:pt x="115241" y="1816100"/>
                </a:cubicBezTo>
                <a:cubicBezTo>
                  <a:pt x="111008" y="1828800"/>
                  <a:pt x="108528" y="1842226"/>
                  <a:pt x="102541" y="1854200"/>
                </a:cubicBezTo>
                <a:cubicBezTo>
                  <a:pt x="53302" y="1952677"/>
                  <a:pt x="96363" y="1834635"/>
                  <a:pt x="64441" y="1930400"/>
                </a:cubicBezTo>
                <a:cubicBezTo>
                  <a:pt x="96363" y="2026165"/>
                  <a:pt x="53302" y="1908123"/>
                  <a:pt x="102541" y="2006600"/>
                </a:cubicBezTo>
                <a:cubicBezTo>
                  <a:pt x="108528" y="2018574"/>
                  <a:pt x="115241" y="2044700"/>
                  <a:pt x="115241" y="2044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98700" y="3733800"/>
            <a:ext cx="918416" cy="133497"/>
          </a:xfrm>
          <a:custGeom>
            <a:avLst/>
            <a:gdLst>
              <a:gd name="connsiteX0" fmla="*/ 0 w 918416"/>
              <a:gd name="connsiteY0" fmla="*/ 38100 h 133497"/>
              <a:gd name="connsiteX1" fmla="*/ 76200 w 918416"/>
              <a:gd name="connsiteY1" fmla="*/ 25400 h 133497"/>
              <a:gd name="connsiteX2" fmla="*/ 152400 w 918416"/>
              <a:gd name="connsiteY2" fmla="*/ 0 h 133497"/>
              <a:gd name="connsiteX3" fmla="*/ 190500 w 918416"/>
              <a:gd name="connsiteY3" fmla="*/ 76200 h 133497"/>
              <a:gd name="connsiteX4" fmla="*/ 228600 w 918416"/>
              <a:gd name="connsiteY4" fmla="*/ 88900 h 133497"/>
              <a:gd name="connsiteX5" fmla="*/ 266700 w 918416"/>
              <a:gd name="connsiteY5" fmla="*/ 76200 h 133497"/>
              <a:gd name="connsiteX6" fmla="*/ 381000 w 918416"/>
              <a:gd name="connsiteY6" fmla="*/ 12700 h 133497"/>
              <a:gd name="connsiteX7" fmla="*/ 419100 w 918416"/>
              <a:gd name="connsiteY7" fmla="*/ 50800 h 133497"/>
              <a:gd name="connsiteX8" fmla="*/ 444500 w 918416"/>
              <a:gd name="connsiteY8" fmla="*/ 88900 h 133497"/>
              <a:gd name="connsiteX9" fmla="*/ 558800 w 918416"/>
              <a:gd name="connsiteY9" fmla="*/ 38100 h 133497"/>
              <a:gd name="connsiteX10" fmla="*/ 596900 w 918416"/>
              <a:gd name="connsiteY10" fmla="*/ 25400 h 133497"/>
              <a:gd name="connsiteX11" fmla="*/ 635000 w 918416"/>
              <a:gd name="connsiteY11" fmla="*/ 50800 h 133497"/>
              <a:gd name="connsiteX12" fmla="*/ 660400 w 918416"/>
              <a:gd name="connsiteY12" fmla="*/ 88900 h 133497"/>
              <a:gd name="connsiteX13" fmla="*/ 711200 w 918416"/>
              <a:gd name="connsiteY13" fmla="*/ 76200 h 133497"/>
              <a:gd name="connsiteX14" fmla="*/ 825500 w 918416"/>
              <a:gd name="connsiteY14" fmla="*/ 38100 h 133497"/>
              <a:gd name="connsiteX15" fmla="*/ 838200 w 918416"/>
              <a:gd name="connsiteY15" fmla="*/ 76200 h 133497"/>
              <a:gd name="connsiteX16" fmla="*/ 914400 w 918416"/>
              <a:gd name="connsiteY16" fmla="*/ 88900 h 13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8416" h="133497">
                <a:moveTo>
                  <a:pt x="0" y="38100"/>
                </a:moveTo>
                <a:cubicBezTo>
                  <a:pt x="25400" y="33867"/>
                  <a:pt x="51218" y="31645"/>
                  <a:pt x="76200" y="25400"/>
                </a:cubicBezTo>
                <a:cubicBezTo>
                  <a:pt x="102175" y="18906"/>
                  <a:pt x="152400" y="0"/>
                  <a:pt x="152400" y="0"/>
                </a:cubicBezTo>
                <a:cubicBezTo>
                  <a:pt x="160766" y="25099"/>
                  <a:pt x="168119" y="58295"/>
                  <a:pt x="190500" y="76200"/>
                </a:cubicBezTo>
                <a:cubicBezTo>
                  <a:pt x="200953" y="84563"/>
                  <a:pt x="215900" y="84667"/>
                  <a:pt x="228600" y="88900"/>
                </a:cubicBezTo>
                <a:cubicBezTo>
                  <a:pt x="241300" y="84667"/>
                  <a:pt x="254998" y="82701"/>
                  <a:pt x="266700" y="76200"/>
                </a:cubicBezTo>
                <a:cubicBezTo>
                  <a:pt x="397708" y="3418"/>
                  <a:pt x="294789" y="41437"/>
                  <a:pt x="381000" y="12700"/>
                </a:cubicBezTo>
                <a:cubicBezTo>
                  <a:pt x="393700" y="25400"/>
                  <a:pt x="407602" y="37002"/>
                  <a:pt x="419100" y="50800"/>
                </a:cubicBezTo>
                <a:cubicBezTo>
                  <a:pt x="428871" y="62526"/>
                  <a:pt x="429354" y="87007"/>
                  <a:pt x="444500" y="88900"/>
                </a:cubicBezTo>
                <a:cubicBezTo>
                  <a:pt x="496924" y="95453"/>
                  <a:pt x="520232" y="57384"/>
                  <a:pt x="558800" y="38100"/>
                </a:cubicBezTo>
                <a:cubicBezTo>
                  <a:pt x="570774" y="32113"/>
                  <a:pt x="584200" y="29633"/>
                  <a:pt x="596900" y="25400"/>
                </a:cubicBezTo>
                <a:cubicBezTo>
                  <a:pt x="609600" y="33867"/>
                  <a:pt x="624207" y="40007"/>
                  <a:pt x="635000" y="50800"/>
                </a:cubicBezTo>
                <a:cubicBezTo>
                  <a:pt x="645793" y="61593"/>
                  <a:pt x="645920" y="84073"/>
                  <a:pt x="660400" y="88900"/>
                </a:cubicBezTo>
                <a:cubicBezTo>
                  <a:pt x="676959" y="94420"/>
                  <a:pt x="694267" y="80433"/>
                  <a:pt x="711200" y="76200"/>
                </a:cubicBezTo>
                <a:cubicBezTo>
                  <a:pt x="798539" y="17974"/>
                  <a:pt x="758440" y="15747"/>
                  <a:pt x="825500" y="38100"/>
                </a:cubicBezTo>
                <a:cubicBezTo>
                  <a:pt x="829733" y="50800"/>
                  <a:pt x="827307" y="68419"/>
                  <a:pt x="838200" y="76200"/>
                </a:cubicBezTo>
                <a:cubicBezTo>
                  <a:pt x="918416" y="133497"/>
                  <a:pt x="914400" y="123542"/>
                  <a:pt x="914400" y="889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374900" y="4264999"/>
            <a:ext cx="825500" cy="65133"/>
          </a:xfrm>
          <a:custGeom>
            <a:avLst/>
            <a:gdLst>
              <a:gd name="connsiteX0" fmla="*/ 0 w 825500"/>
              <a:gd name="connsiteY0" fmla="*/ 53001 h 65133"/>
              <a:gd name="connsiteX1" fmla="*/ 88900 w 825500"/>
              <a:gd name="connsiteY1" fmla="*/ 27601 h 65133"/>
              <a:gd name="connsiteX2" fmla="*/ 127000 w 825500"/>
              <a:gd name="connsiteY2" fmla="*/ 2201 h 65133"/>
              <a:gd name="connsiteX3" fmla="*/ 190500 w 825500"/>
              <a:gd name="connsiteY3" fmla="*/ 14901 h 65133"/>
              <a:gd name="connsiteX4" fmla="*/ 228600 w 825500"/>
              <a:gd name="connsiteY4" fmla="*/ 40301 h 65133"/>
              <a:gd name="connsiteX5" fmla="*/ 266700 w 825500"/>
              <a:gd name="connsiteY5" fmla="*/ 53001 h 65133"/>
              <a:gd name="connsiteX6" fmla="*/ 342900 w 825500"/>
              <a:gd name="connsiteY6" fmla="*/ 14901 h 65133"/>
              <a:gd name="connsiteX7" fmla="*/ 381000 w 825500"/>
              <a:gd name="connsiteY7" fmla="*/ 2201 h 65133"/>
              <a:gd name="connsiteX8" fmla="*/ 457200 w 825500"/>
              <a:gd name="connsiteY8" fmla="*/ 27601 h 65133"/>
              <a:gd name="connsiteX9" fmla="*/ 495300 w 825500"/>
              <a:gd name="connsiteY9" fmla="*/ 40301 h 65133"/>
              <a:gd name="connsiteX10" fmla="*/ 533400 w 825500"/>
              <a:gd name="connsiteY10" fmla="*/ 27601 h 65133"/>
              <a:gd name="connsiteX11" fmla="*/ 571500 w 825500"/>
              <a:gd name="connsiteY11" fmla="*/ 2201 h 65133"/>
              <a:gd name="connsiteX12" fmla="*/ 609600 w 825500"/>
              <a:gd name="connsiteY12" fmla="*/ 14901 h 65133"/>
              <a:gd name="connsiteX13" fmla="*/ 685800 w 825500"/>
              <a:gd name="connsiteY13" fmla="*/ 40301 h 65133"/>
              <a:gd name="connsiteX14" fmla="*/ 762000 w 825500"/>
              <a:gd name="connsiteY14" fmla="*/ 14901 h 65133"/>
              <a:gd name="connsiteX15" fmla="*/ 825500 w 825500"/>
              <a:gd name="connsiteY15" fmla="*/ 53001 h 6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5500" h="65133">
                <a:moveTo>
                  <a:pt x="0" y="53001"/>
                </a:moveTo>
                <a:cubicBezTo>
                  <a:pt x="16276" y="48932"/>
                  <a:pt x="70680" y="36711"/>
                  <a:pt x="88900" y="27601"/>
                </a:cubicBezTo>
                <a:cubicBezTo>
                  <a:pt x="102552" y="20775"/>
                  <a:pt x="114300" y="10668"/>
                  <a:pt x="127000" y="2201"/>
                </a:cubicBezTo>
                <a:cubicBezTo>
                  <a:pt x="148167" y="6434"/>
                  <a:pt x="170289" y="7322"/>
                  <a:pt x="190500" y="14901"/>
                </a:cubicBezTo>
                <a:cubicBezTo>
                  <a:pt x="204792" y="20260"/>
                  <a:pt x="214948" y="33475"/>
                  <a:pt x="228600" y="40301"/>
                </a:cubicBezTo>
                <a:cubicBezTo>
                  <a:pt x="240574" y="46288"/>
                  <a:pt x="254000" y="48768"/>
                  <a:pt x="266700" y="53001"/>
                </a:cubicBezTo>
                <a:cubicBezTo>
                  <a:pt x="362465" y="21079"/>
                  <a:pt x="244423" y="64140"/>
                  <a:pt x="342900" y="14901"/>
                </a:cubicBezTo>
                <a:cubicBezTo>
                  <a:pt x="354874" y="8914"/>
                  <a:pt x="368300" y="6434"/>
                  <a:pt x="381000" y="2201"/>
                </a:cubicBezTo>
                <a:lnTo>
                  <a:pt x="457200" y="27601"/>
                </a:lnTo>
                <a:lnTo>
                  <a:pt x="495300" y="40301"/>
                </a:lnTo>
                <a:cubicBezTo>
                  <a:pt x="508000" y="36068"/>
                  <a:pt x="521426" y="33588"/>
                  <a:pt x="533400" y="27601"/>
                </a:cubicBezTo>
                <a:cubicBezTo>
                  <a:pt x="547052" y="20775"/>
                  <a:pt x="556444" y="4710"/>
                  <a:pt x="571500" y="2201"/>
                </a:cubicBezTo>
                <a:cubicBezTo>
                  <a:pt x="584705" y="0"/>
                  <a:pt x="596900" y="10668"/>
                  <a:pt x="609600" y="14901"/>
                </a:cubicBezTo>
                <a:cubicBezTo>
                  <a:pt x="643088" y="65133"/>
                  <a:pt x="622015" y="59437"/>
                  <a:pt x="685800" y="40301"/>
                </a:cubicBezTo>
                <a:cubicBezTo>
                  <a:pt x="711445" y="32608"/>
                  <a:pt x="762000" y="14901"/>
                  <a:pt x="762000" y="14901"/>
                </a:cubicBezTo>
                <a:cubicBezTo>
                  <a:pt x="811459" y="31387"/>
                  <a:pt x="790634" y="18135"/>
                  <a:pt x="825500" y="5300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62200" y="4747236"/>
            <a:ext cx="850900" cy="91464"/>
          </a:xfrm>
          <a:custGeom>
            <a:avLst/>
            <a:gdLst>
              <a:gd name="connsiteX0" fmla="*/ 0 w 850900"/>
              <a:gd name="connsiteY0" fmla="*/ 91464 h 91464"/>
              <a:gd name="connsiteX1" fmla="*/ 63500 w 850900"/>
              <a:gd name="connsiteY1" fmla="*/ 15264 h 91464"/>
              <a:gd name="connsiteX2" fmla="*/ 101600 w 850900"/>
              <a:gd name="connsiteY2" fmla="*/ 2564 h 91464"/>
              <a:gd name="connsiteX3" fmla="*/ 139700 w 850900"/>
              <a:gd name="connsiteY3" fmla="*/ 15264 h 91464"/>
              <a:gd name="connsiteX4" fmla="*/ 177800 w 850900"/>
              <a:gd name="connsiteY4" fmla="*/ 40664 h 91464"/>
              <a:gd name="connsiteX5" fmla="*/ 254000 w 850900"/>
              <a:gd name="connsiteY5" fmla="*/ 66064 h 91464"/>
              <a:gd name="connsiteX6" fmla="*/ 292100 w 850900"/>
              <a:gd name="connsiteY6" fmla="*/ 53364 h 91464"/>
              <a:gd name="connsiteX7" fmla="*/ 368300 w 850900"/>
              <a:gd name="connsiteY7" fmla="*/ 15264 h 91464"/>
              <a:gd name="connsiteX8" fmla="*/ 406400 w 850900"/>
              <a:gd name="connsiteY8" fmla="*/ 27964 h 91464"/>
              <a:gd name="connsiteX9" fmla="*/ 444500 w 850900"/>
              <a:gd name="connsiteY9" fmla="*/ 53364 h 91464"/>
              <a:gd name="connsiteX10" fmla="*/ 508000 w 850900"/>
              <a:gd name="connsiteY10" fmla="*/ 40664 h 91464"/>
              <a:gd name="connsiteX11" fmla="*/ 584200 w 850900"/>
              <a:gd name="connsiteY11" fmla="*/ 2564 h 91464"/>
              <a:gd name="connsiteX12" fmla="*/ 660400 w 850900"/>
              <a:gd name="connsiteY12" fmla="*/ 40664 h 91464"/>
              <a:gd name="connsiteX13" fmla="*/ 736600 w 850900"/>
              <a:gd name="connsiteY13" fmla="*/ 15264 h 91464"/>
              <a:gd name="connsiteX14" fmla="*/ 774700 w 850900"/>
              <a:gd name="connsiteY14" fmla="*/ 2564 h 91464"/>
              <a:gd name="connsiteX15" fmla="*/ 850900 w 850900"/>
              <a:gd name="connsiteY15" fmla="*/ 27964 h 9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0900" h="91464">
                <a:moveTo>
                  <a:pt x="0" y="91464"/>
                </a:moveTo>
                <a:cubicBezTo>
                  <a:pt x="18742" y="63351"/>
                  <a:pt x="34164" y="34821"/>
                  <a:pt x="63500" y="15264"/>
                </a:cubicBezTo>
                <a:cubicBezTo>
                  <a:pt x="74639" y="7838"/>
                  <a:pt x="88900" y="6797"/>
                  <a:pt x="101600" y="2564"/>
                </a:cubicBezTo>
                <a:cubicBezTo>
                  <a:pt x="114300" y="6797"/>
                  <a:pt x="127726" y="9277"/>
                  <a:pt x="139700" y="15264"/>
                </a:cubicBezTo>
                <a:cubicBezTo>
                  <a:pt x="153352" y="22090"/>
                  <a:pt x="163852" y="34465"/>
                  <a:pt x="177800" y="40664"/>
                </a:cubicBezTo>
                <a:cubicBezTo>
                  <a:pt x="202266" y="51538"/>
                  <a:pt x="254000" y="66064"/>
                  <a:pt x="254000" y="66064"/>
                </a:cubicBezTo>
                <a:cubicBezTo>
                  <a:pt x="266700" y="61831"/>
                  <a:pt x="280126" y="59351"/>
                  <a:pt x="292100" y="53364"/>
                </a:cubicBezTo>
                <a:cubicBezTo>
                  <a:pt x="390577" y="4125"/>
                  <a:pt x="272535" y="47186"/>
                  <a:pt x="368300" y="15264"/>
                </a:cubicBezTo>
                <a:cubicBezTo>
                  <a:pt x="381000" y="19497"/>
                  <a:pt x="394426" y="21977"/>
                  <a:pt x="406400" y="27964"/>
                </a:cubicBezTo>
                <a:cubicBezTo>
                  <a:pt x="420052" y="34790"/>
                  <a:pt x="429354" y="51471"/>
                  <a:pt x="444500" y="53364"/>
                </a:cubicBezTo>
                <a:cubicBezTo>
                  <a:pt x="465919" y="56041"/>
                  <a:pt x="487059" y="45899"/>
                  <a:pt x="508000" y="40664"/>
                </a:cubicBezTo>
                <a:cubicBezTo>
                  <a:pt x="550064" y="30148"/>
                  <a:pt x="546951" y="27396"/>
                  <a:pt x="584200" y="2564"/>
                </a:cubicBezTo>
                <a:cubicBezTo>
                  <a:pt x="599181" y="12551"/>
                  <a:pt x="637866" y="43168"/>
                  <a:pt x="660400" y="40664"/>
                </a:cubicBezTo>
                <a:cubicBezTo>
                  <a:pt x="687010" y="37707"/>
                  <a:pt x="711200" y="23731"/>
                  <a:pt x="736600" y="15264"/>
                </a:cubicBezTo>
                <a:lnTo>
                  <a:pt x="774700" y="2564"/>
                </a:lnTo>
                <a:cubicBezTo>
                  <a:pt x="844071" y="16438"/>
                  <a:pt x="822936" y="0"/>
                  <a:pt x="850900" y="2796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05600" y="3263900"/>
            <a:ext cx="609600" cy="1917700"/>
          </a:xfrm>
          <a:prstGeom prst="rect">
            <a:avLst/>
          </a:prstGeom>
          <a:solidFill>
            <a:srgbClr val="FF0000">
              <a:alpha val="9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5861050"/>
            <a:ext cx="1231900" cy="3175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0" y="5829300"/>
            <a:ext cx="1206500" cy="4318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2990850"/>
            <a:ext cx="914400" cy="4191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3016250"/>
            <a:ext cx="914400" cy="4191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067300"/>
            <a:ext cx="914400" cy="4826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000" y="4864100"/>
            <a:ext cx="914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6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05000" y="716290"/>
            <a:ext cx="5486400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     Polarized  Wee-Quanta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3400" y="-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590800"/>
            <a:ext cx="2476500" cy="10160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171950"/>
            <a:ext cx="1905000" cy="1028700"/>
          </a:xfrm>
          <a:prstGeom prst="rect">
            <a:avLst/>
          </a:prstGeom>
          <a:solidFill>
            <a:srgbClr val="FF6600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16250" cy="1050925"/>
          </a:xfrm>
          <a:solidFill>
            <a:srgbClr val="FF0000">
              <a:alpha val="55000"/>
            </a:srgbClr>
          </a:solidFill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40939"/>
            <a:ext cx="7315200" cy="1524000"/>
          </a:xfrm>
          <a:solidFill>
            <a:srgbClr val="CCFFCC"/>
          </a:solidFill>
        </p:spPr>
        <p:txBody>
          <a:bodyPr/>
          <a:lstStyle/>
          <a:p>
            <a:pPr marL="533400" indent="-53340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pPr marL="533400" indent="-533400"/>
            <a:r>
              <a:rPr lang="en-US" dirty="0" smtClean="0">
                <a:solidFill>
                  <a:srgbClr val="FF0000"/>
                </a:solidFill>
              </a:rPr>
              <a:t> For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   see K. </a:t>
            </a:r>
            <a:r>
              <a:rPr lang="en-US" dirty="0" err="1" smtClean="0">
                <a:solidFill>
                  <a:srgbClr val="FF0000"/>
                </a:solidFill>
              </a:rPr>
              <a:t>Mamo</a:t>
            </a:r>
            <a:r>
              <a:rPr lang="en-US" dirty="0" smtClean="0">
                <a:solidFill>
                  <a:srgbClr val="FF0000"/>
                </a:solidFill>
              </a:rPr>
              <a:t>+ IZ 18’</a:t>
            </a:r>
          </a:p>
          <a:p>
            <a:pPr marL="533400" indent="-533400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84325" y="422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716290"/>
            <a:ext cx="6857999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String as Ladders at Strong  Coupling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117600" y="-850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-596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03400" y="-1092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03400" y="3200400"/>
            <a:ext cx="20066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5257800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03400" y="5334000"/>
            <a:ext cx="20066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3201988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62200" y="3201988"/>
            <a:ext cx="609600" cy="2151062"/>
          </a:xfrm>
          <a:prstGeom prst="rect">
            <a:avLst/>
          </a:prstGeom>
          <a:solidFill>
            <a:srgbClr val="FF0000">
              <a:alpha val="9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045200"/>
            <a:ext cx="1206500" cy="4318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2990850"/>
            <a:ext cx="914400" cy="4191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067300"/>
            <a:ext cx="914400" cy="4826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584700" y="3225800"/>
            <a:ext cx="114612" cy="2032000"/>
          </a:xfrm>
          <a:custGeom>
            <a:avLst/>
            <a:gdLst>
              <a:gd name="connsiteX0" fmla="*/ 63500 w 114612"/>
              <a:gd name="connsiteY0" fmla="*/ 0 h 2032000"/>
              <a:gd name="connsiteX1" fmla="*/ 25400 w 114612"/>
              <a:gd name="connsiteY1" fmla="*/ 101600 h 2032000"/>
              <a:gd name="connsiteX2" fmla="*/ 63500 w 114612"/>
              <a:gd name="connsiteY2" fmla="*/ 127000 h 2032000"/>
              <a:gd name="connsiteX3" fmla="*/ 38100 w 114612"/>
              <a:gd name="connsiteY3" fmla="*/ 165100 h 2032000"/>
              <a:gd name="connsiteX4" fmla="*/ 50800 w 114612"/>
              <a:gd name="connsiteY4" fmla="*/ 241300 h 2032000"/>
              <a:gd name="connsiteX5" fmla="*/ 38100 w 114612"/>
              <a:gd name="connsiteY5" fmla="*/ 279400 h 2032000"/>
              <a:gd name="connsiteX6" fmla="*/ 50800 w 114612"/>
              <a:gd name="connsiteY6" fmla="*/ 355600 h 2032000"/>
              <a:gd name="connsiteX7" fmla="*/ 50800 w 114612"/>
              <a:gd name="connsiteY7" fmla="*/ 393700 h 2032000"/>
              <a:gd name="connsiteX8" fmla="*/ 76200 w 114612"/>
              <a:gd name="connsiteY8" fmla="*/ 469900 h 2032000"/>
              <a:gd name="connsiteX9" fmla="*/ 38100 w 114612"/>
              <a:gd name="connsiteY9" fmla="*/ 546100 h 2032000"/>
              <a:gd name="connsiteX10" fmla="*/ 50800 w 114612"/>
              <a:gd name="connsiteY10" fmla="*/ 647700 h 2032000"/>
              <a:gd name="connsiteX11" fmla="*/ 88900 w 114612"/>
              <a:gd name="connsiteY11" fmla="*/ 622300 h 2032000"/>
              <a:gd name="connsiteX12" fmla="*/ 38100 w 114612"/>
              <a:gd name="connsiteY12" fmla="*/ 736600 h 2032000"/>
              <a:gd name="connsiteX13" fmla="*/ 50800 w 114612"/>
              <a:gd name="connsiteY13" fmla="*/ 800100 h 2032000"/>
              <a:gd name="connsiteX14" fmla="*/ 38100 w 114612"/>
              <a:gd name="connsiteY14" fmla="*/ 838200 h 2032000"/>
              <a:gd name="connsiteX15" fmla="*/ 50800 w 114612"/>
              <a:gd name="connsiteY15" fmla="*/ 939800 h 2032000"/>
              <a:gd name="connsiteX16" fmla="*/ 63500 w 114612"/>
              <a:gd name="connsiteY16" fmla="*/ 1066800 h 2032000"/>
              <a:gd name="connsiteX17" fmla="*/ 114300 w 114612"/>
              <a:gd name="connsiteY17" fmla="*/ 1079500 h 2032000"/>
              <a:gd name="connsiteX18" fmla="*/ 101600 w 114612"/>
              <a:gd name="connsiteY18" fmla="*/ 1244600 h 2032000"/>
              <a:gd name="connsiteX19" fmla="*/ 114300 w 114612"/>
              <a:gd name="connsiteY19" fmla="*/ 1282700 h 2032000"/>
              <a:gd name="connsiteX20" fmla="*/ 101600 w 114612"/>
              <a:gd name="connsiteY20" fmla="*/ 1320800 h 2032000"/>
              <a:gd name="connsiteX21" fmla="*/ 114300 w 114612"/>
              <a:gd name="connsiteY21" fmla="*/ 1384300 h 2032000"/>
              <a:gd name="connsiteX22" fmla="*/ 88900 w 114612"/>
              <a:gd name="connsiteY22" fmla="*/ 1422400 h 2032000"/>
              <a:gd name="connsiteX23" fmla="*/ 88900 w 114612"/>
              <a:gd name="connsiteY23" fmla="*/ 1549400 h 2032000"/>
              <a:gd name="connsiteX24" fmla="*/ 63500 w 114612"/>
              <a:gd name="connsiteY24" fmla="*/ 1625600 h 2032000"/>
              <a:gd name="connsiteX25" fmla="*/ 76200 w 114612"/>
              <a:gd name="connsiteY25" fmla="*/ 1689100 h 2032000"/>
              <a:gd name="connsiteX26" fmla="*/ 88900 w 114612"/>
              <a:gd name="connsiteY26" fmla="*/ 1752600 h 2032000"/>
              <a:gd name="connsiteX27" fmla="*/ 76200 w 114612"/>
              <a:gd name="connsiteY27" fmla="*/ 1790700 h 2032000"/>
              <a:gd name="connsiteX28" fmla="*/ 63500 w 114612"/>
              <a:gd name="connsiteY28" fmla="*/ 1841500 h 2032000"/>
              <a:gd name="connsiteX29" fmla="*/ 0 w 114612"/>
              <a:gd name="connsiteY29" fmla="*/ 1854200 h 2032000"/>
              <a:gd name="connsiteX30" fmla="*/ 12700 w 114612"/>
              <a:gd name="connsiteY30" fmla="*/ 1905000 h 2032000"/>
              <a:gd name="connsiteX31" fmla="*/ 50800 w 114612"/>
              <a:gd name="connsiteY31" fmla="*/ 1930400 h 2032000"/>
              <a:gd name="connsiteX32" fmla="*/ 76200 w 114612"/>
              <a:gd name="connsiteY32" fmla="*/ 1968500 h 2032000"/>
              <a:gd name="connsiteX33" fmla="*/ 63500 w 114612"/>
              <a:gd name="connsiteY3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612" h="2032000">
                <a:moveTo>
                  <a:pt x="63500" y="0"/>
                </a:moveTo>
                <a:cubicBezTo>
                  <a:pt x="34488" y="36265"/>
                  <a:pt x="-10762" y="56397"/>
                  <a:pt x="25400" y="101600"/>
                </a:cubicBezTo>
                <a:cubicBezTo>
                  <a:pt x="34935" y="113519"/>
                  <a:pt x="50800" y="118533"/>
                  <a:pt x="63500" y="127000"/>
                </a:cubicBezTo>
                <a:cubicBezTo>
                  <a:pt x="55033" y="139700"/>
                  <a:pt x="39786" y="149930"/>
                  <a:pt x="38100" y="165100"/>
                </a:cubicBezTo>
                <a:cubicBezTo>
                  <a:pt x="35256" y="190693"/>
                  <a:pt x="50800" y="215550"/>
                  <a:pt x="50800" y="241300"/>
                </a:cubicBezTo>
                <a:cubicBezTo>
                  <a:pt x="50800" y="254687"/>
                  <a:pt x="42333" y="266700"/>
                  <a:pt x="38100" y="279400"/>
                </a:cubicBezTo>
                <a:cubicBezTo>
                  <a:pt x="42333" y="304800"/>
                  <a:pt x="38024" y="333242"/>
                  <a:pt x="50800" y="355600"/>
                </a:cubicBezTo>
                <a:cubicBezTo>
                  <a:pt x="72557" y="393675"/>
                  <a:pt x="135182" y="337445"/>
                  <a:pt x="50800" y="393700"/>
                </a:cubicBezTo>
                <a:cubicBezTo>
                  <a:pt x="17425" y="527199"/>
                  <a:pt x="38419" y="375448"/>
                  <a:pt x="76200" y="469900"/>
                </a:cubicBezTo>
                <a:cubicBezTo>
                  <a:pt x="82773" y="486331"/>
                  <a:pt x="43448" y="538077"/>
                  <a:pt x="38100" y="546100"/>
                </a:cubicBezTo>
                <a:cubicBezTo>
                  <a:pt x="42333" y="579967"/>
                  <a:pt x="31868" y="619302"/>
                  <a:pt x="50800" y="647700"/>
                </a:cubicBezTo>
                <a:cubicBezTo>
                  <a:pt x="59267" y="660400"/>
                  <a:pt x="84073" y="607820"/>
                  <a:pt x="88900" y="622300"/>
                </a:cubicBezTo>
                <a:cubicBezTo>
                  <a:pt x="121929" y="721387"/>
                  <a:pt x="89991" y="719303"/>
                  <a:pt x="38100" y="736600"/>
                </a:cubicBezTo>
                <a:cubicBezTo>
                  <a:pt x="42333" y="757767"/>
                  <a:pt x="50800" y="778514"/>
                  <a:pt x="50800" y="800100"/>
                </a:cubicBezTo>
                <a:cubicBezTo>
                  <a:pt x="50800" y="813487"/>
                  <a:pt x="38100" y="824813"/>
                  <a:pt x="38100" y="838200"/>
                </a:cubicBezTo>
                <a:cubicBezTo>
                  <a:pt x="38100" y="872330"/>
                  <a:pt x="47031" y="905879"/>
                  <a:pt x="50800" y="939800"/>
                </a:cubicBezTo>
                <a:cubicBezTo>
                  <a:pt x="55498" y="982084"/>
                  <a:pt x="45895" y="1028069"/>
                  <a:pt x="63500" y="1066800"/>
                </a:cubicBezTo>
                <a:cubicBezTo>
                  <a:pt x="70723" y="1082690"/>
                  <a:pt x="97367" y="1075267"/>
                  <a:pt x="114300" y="1079500"/>
                </a:cubicBezTo>
                <a:cubicBezTo>
                  <a:pt x="83120" y="1173039"/>
                  <a:pt x="80992" y="1141560"/>
                  <a:pt x="101600" y="1244600"/>
                </a:cubicBezTo>
                <a:cubicBezTo>
                  <a:pt x="104225" y="1257727"/>
                  <a:pt x="110067" y="1270000"/>
                  <a:pt x="114300" y="1282700"/>
                </a:cubicBezTo>
                <a:cubicBezTo>
                  <a:pt x="110067" y="1295400"/>
                  <a:pt x="101600" y="1307413"/>
                  <a:pt x="101600" y="1320800"/>
                </a:cubicBezTo>
                <a:cubicBezTo>
                  <a:pt x="101600" y="1342386"/>
                  <a:pt x="116977" y="1362881"/>
                  <a:pt x="114300" y="1384300"/>
                </a:cubicBezTo>
                <a:cubicBezTo>
                  <a:pt x="112407" y="1399446"/>
                  <a:pt x="97367" y="1409700"/>
                  <a:pt x="88900" y="1422400"/>
                </a:cubicBezTo>
                <a:cubicBezTo>
                  <a:pt x="102473" y="1503838"/>
                  <a:pt x="109199" y="1481738"/>
                  <a:pt x="88900" y="1549400"/>
                </a:cubicBezTo>
                <a:cubicBezTo>
                  <a:pt x="81207" y="1575045"/>
                  <a:pt x="63500" y="1625600"/>
                  <a:pt x="63500" y="1625600"/>
                </a:cubicBezTo>
                <a:cubicBezTo>
                  <a:pt x="139700" y="1676400"/>
                  <a:pt x="84667" y="1621367"/>
                  <a:pt x="76200" y="1689100"/>
                </a:cubicBezTo>
                <a:cubicBezTo>
                  <a:pt x="73523" y="1710519"/>
                  <a:pt x="84667" y="1731433"/>
                  <a:pt x="88900" y="1752600"/>
                </a:cubicBezTo>
                <a:cubicBezTo>
                  <a:pt x="84667" y="1765300"/>
                  <a:pt x="79878" y="1777828"/>
                  <a:pt x="76200" y="1790700"/>
                </a:cubicBezTo>
                <a:cubicBezTo>
                  <a:pt x="71405" y="1807483"/>
                  <a:pt x="76909" y="1830326"/>
                  <a:pt x="63500" y="1841500"/>
                </a:cubicBezTo>
                <a:cubicBezTo>
                  <a:pt x="46917" y="1855319"/>
                  <a:pt x="21167" y="1849967"/>
                  <a:pt x="0" y="1854200"/>
                </a:cubicBezTo>
                <a:cubicBezTo>
                  <a:pt x="4233" y="1871133"/>
                  <a:pt x="3018" y="1890477"/>
                  <a:pt x="12700" y="1905000"/>
                </a:cubicBezTo>
                <a:cubicBezTo>
                  <a:pt x="21167" y="1917700"/>
                  <a:pt x="40007" y="1919607"/>
                  <a:pt x="50800" y="1930400"/>
                </a:cubicBezTo>
                <a:cubicBezTo>
                  <a:pt x="61593" y="1941193"/>
                  <a:pt x="67733" y="1955800"/>
                  <a:pt x="76200" y="1968500"/>
                </a:cubicBezTo>
                <a:cubicBezTo>
                  <a:pt x="60823" y="2014632"/>
                  <a:pt x="63500" y="1993213"/>
                  <a:pt x="63500" y="20320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776604" y="3225800"/>
            <a:ext cx="154296" cy="1993900"/>
          </a:xfrm>
          <a:custGeom>
            <a:avLst/>
            <a:gdLst>
              <a:gd name="connsiteX0" fmla="*/ 103496 w 154296"/>
              <a:gd name="connsiteY0" fmla="*/ 0 h 1993900"/>
              <a:gd name="connsiteX1" fmla="*/ 1896 w 154296"/>
              <a:gd name="connsiteY1" fmla="*/ 114300 h 1993900"/>
              <a:gd name="connsiteX2" fmla="*/ 90796 w 154296"/>
              <a:gd name="connsiteY2" fmla="*/ 228600 h 1993900"/>
              <a:gd name="connsiteX3" fmla="*/ 154296 w 154296"/>
              <a:gd name="connsiteY3" fmla="*/ 241300 h 1993900"/>
              <a:gd name="connsiteX4" fmla="*/ 116196 w 154296"/>
              <a:gd name="connsiteY4" fmla="*/ 330200 h 1993900"/>
              <a:gd name="connsiteX5" fmla="*/ 78096 w 154296"/>
              <a:gd name="connsiteY5" fmla="*/ 355600 h 1993900"/>
              <a:gd name="connsiteX6" fmla="*/ 90796 w 154296"/>
              <a:gd name="connsiteY6" fmla="*/ 393700 h 1993900"/>
              <a:gd name="connsiteX7" fmla="*/ 116196 w 154296"/>
              <a:gd name="connsiteY7" fmla="*/ 431800 h 1993900"/>
              <a:gd name="connsiteX8" fmla="*/ 128896 w 154296"/>
              <a:gd name="connsiteY8" fmla="*/ 482600 h 1993900"/>
              <a:gd name="connsiteX9" fmla="*/ 116196 w 154296"/>
              <a:gd name="connsiteY9" fmla="*/ 596900 h 1993900"/>
              <a:gd name="connsiteX10" fmla="*/ 90796 w 154296"/>
              <a:gd name="connsiteY10" fmla="*/ 673100 h 1993900"/>
              <a:gd name="connsiteX11" fmla="*/ 78096 w 154296"/>
              <a:gd name="connsiteY11" fmla="*/ 762000 h 1993900"/>
              <a:gd name="connsiteX12" fmla="*/ 103496 w 154296"/>
              <a:gd name="connsiteY12" fmla="*/ 927100 h 1993900"/>
              <a:gd name="connsiteX13" fmla="*/ 78096 w 154296"/>
              <a:gd name="connsiteY13" fmla="*/ 977900 h 1993900"/>
              <a:gd name="connsiteX14" fmla="*/ 27296 w 154296"/>
              <a:gd name="connsiteY14" fmla="*/ 1041400 h 1993900"/>
              <a:gd name="connsiteX15" fmla="*/ 39996 w 154296"/>
              <a:gd name="connsiteY15" fmla="*/ 1079500 h 1993900"/>
              <a:gd name="connsiteX16" fmla="*/ 65396 w 154296"/>
              <a:gd name="connsiteY16" fmla="*/ 1117600 h 1993900"/>
              <a:gd name="connsiteX17" fmla="*/ 52696 w 154296"/>
              <a:gd name="connsiteY17" fmla="*/ 1181100 h 1993900"/>
              <a:gd name="connsiteX18" fmla="*/ 65396 w 154296"/>
              <a:gd name="connsiteY18" fmla="*/ 1320800 h 1993900"/>
              <a:gd name="connsiteX19" fmla="*/ 103496 w 154296"/>
              <a:gd name="connsiteY19" fmla="*/ 1333500 h 1993900"/>
              <a:gd name="connsiteX20" fmla="*/ 90796 w 154296"/>
              <a:gd name="connsiteY20" fmla="*/ 1397000 h 1993900"/>
              <a:gd name="connsiteX21" fmla="*/ 52696 w 154296"/>
              <a:gd name="connsiteY21" fmla="*/ 1473200 h 1993900"/>
              <a:gd name="connsiteX22" fmla="*/ 65396 w 154296"/>
              <a:gd name="connsiteY22" fmla="*/ 1524000 h 1993900"/>
              <a:gd name="connsiteX23" fmla="*/ 103496 w 154296"/>
              <a:gd name="connsiteY23" fmla="*/ 1536700 h 1993900"/>
              <a:gd name="connsiteX24" fmla="*/ 52696 w 154296"/>
              <a:gd name="connsiteY24" fmla="*/ 1663700 h 1993900"/>
              <a:gd name="connsiteX25" fmla="*/ 39996 w 154296"/>
              <a:gd name="connsiteY25" fmla="*/ 1727200 h 1993900"/>
              <a:gd name="connsiteX26" fmla="*/ 27296 w 154296"/>
              <a:gd name="connsiteY26" fmla="*/ 1778000 h 1993900"/>
              <a:gd name="connsiteX27" fmla="*/ 39996 w 154296"/>
              <a:gd name="connsiteY27" fmla="*/ 1866900 h 1993900"/>
              <a:gd name="connsiteX28" fmla="*/ 90796 w 154296"/>
              <a:gd name="connsiteY28" fmla="*/ 1930400 h 1993900"/>
              <a:gd name="connsiteX29" fmla="*/ 90796 w 154296"/>
              <a:gd name="connsiteY29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4296" h="1993900">
                <a:moveTo>
                  <a:pt x="103496" y="0"/>
                </a:moveTo>
                <a:cubicBezTo>
                  <a:pt x="96760" y="6736"/>
                  <a:pt x="7235" y="90274"/>
                  <a:pt x="1896" y="114300"/>
                </a:cubicBezTo>
                <a:cubicBezTo>
                  <a:pt x="-10577" y="170431"/>
                  <a:pt x="40703" y="218581"/>
                  <a:pt x="90796" y="228600"/>
                </a:cubicBezTo>
                <a:lnTo>
                  <a:pt x="154296" y="241300"/>
                </a:lnTo>
                <a:cubicBezTo>
                  <a:pt x="144580" y="280163"/>
                  <a:pt x="145431" y="300965"/>
                  <a:pt x="116196" y="330200"/>
                </a:cubicBezTo>
                <a:cubicBezTo>
                  <a:pt x="105403" y="340993"/>
                  <a:pt x="90796" y="347133"/>
                  <a:pt x="78096" y="355600"/>
                </a:cubicBezTo>
                <a:cubicBezTo>
                  <a:pt x="82329" y="368300"/>
                  <a:pt x="84809" y="381726"/>
                  <a:pt x="90796" y="393700"/>
                </a:cubicBezTo>
                <a:cubicBezTo>
                  <a:pt x="97622" y="407352"/>
                  <a:pt x="110183" y="417771"/>
                  <a:pt x="116196" y="431800"/>
                </a:cubicBezTo>
                <a:cubicBezTo>
                  <a:pt x="123072" y="447843"/>
                  <a:pt x="124663" y="465667"/>
                  <a:pt x="128896" y="482600"/>
                </a:cubicBezTo>
                <a:cubicBezTo>
                  <a:pt x="124663" y="520700"/>
                  <a:pt x="128318" y="560533"/>
                  <a:pt x="116196" y="596900"/>
                </a:cubicBezTo>
                <a:cubicBezTo>
                  <a:pt x="84485" y="692032"/>
                  <a:pt x="60599" y="582508"/>
                  <a:pt x="90796" y="673100"/>
                </a:cubicBezTo>
                <a:cubicBezTo>
                  <a:pt x="86563" y="702733"/>
                  <a:pt x="78096" y="732066"/>
                  <a:pt x="78096" y="762000"/>
                </a:cubicBezTo>
                <a:cubicBezTo>
                  <a:pt x="78096" y="860224"/>
                  <a:pt x="81758" y="861885"/>
                  <a:pt x="103496" y="927100"/>
                </a:cubicBezTo>
                <a:cubicBezTo>
                  <a:pt x="95029" y="944033"/>
                  <a:pt x="90216" y="963356"/>
                  <a:pt x="78096" y="977900"/>
                </a:cubicBezTo>
                <a:cubicBezTo>
                  <a:pt x="14268" y="1054493"/>
                  <a:pt x="57618" y="950433"/>
                  <a:pt x="27296" y="1041400"/>
                </a:cubicBezTo>
                <a:cubicBezTo>
                  <a:pt x="31529" y="1054100"/>
                  <a:pt x="34009" y="1067526"/>
                  <a:pt x="39996" y="1079500"/>
                </a:cubicBezTo>
                <a:cubicBezTo>
                  <a:pt x="46822" y="1093152"/>
                  <a:pt x="63503" y="1102454"/>
                  <a:pt x="65396" y="1117600"/>
                </a:cubicBezTo>
                <a:cubicBezTo>
                  <a:pt x="68073" y="1139019"/>
                  <a:pt x="56929" y="1159933"/>
                  <a:pt x="52696" y="1181100"/>
                </a:cubicBezTo>
                <a:cubicBezTo>
                  <a:pt x="56929" y="1227667"/>
                  <a:pt x="50610" y="1276441"/>
                  <a:pt x="65396" y="1320800"/>
                </a:cubicBezTo>
                <a:cubicBezTo>
                  <a:pt x="69629" y="1333500"/>
                  <a:pt x="99263" y="1320800"/>
                  <a:pt x="103496" y="1333500"/>
                </a:cubicBezTo>
                <a:cubicBezTo>
                  <a:pt x="110322" y="1353978"/>
                  <a:pt x="96031" y="1376059"/>
                  <a:pt x="90796" y="1397000"/>
                </a:cubicBezTo>
                <a:cubicBezTo>
                  <a:pt x="80280" y="1439064"/>
                  <a:pt x="77528" y="1435951"/>
                  <a:pt x="52696" y="1473200"/>
                </a:cubicBezTo>
                <a:cubicBezTo>
                  <a:pt x="56929" y="1490133"/>
                  <a:pt x="54492" y="1510370"/>
                  <a:pt x="65396" y="1524000"/>
                </a:cubicBezTo>
                <a:cubicBezTo>
                  <a:pt x="73759" y="1534453"/>
                  <a:pt x="99818" y="1523828"/>
                  <a:pt x="103496" y="1536700"/>
                </a:cubicBezTo>
                <a:cubicBezTo>
                  <a:pt x="119118" y="1591376"/>
                  <a:pt x="80105" y="1627154"/>
                  <a:pt x="52696" y="1663700"/>
                </a:cubicBezTo>
                <a:cubicBezTo>
                  <a:pt x="48463" y="1684867"/>
                  <a:pt x="44679" y="1706128"/>
                  <a:pt x="39996" y="1727200"/>
                </a:cubicBezTo>
                <a:cubicBezTo>
                  <a:pt x="36210" y="1744239"/>
                  <a:pt x="27296" y="1760546"/>
                  <a:pt x="27296" y="1778000"/>
                </a:cubicBezTo>
                <a:cubicBezTo>
                  <a:pt x="27296" y="1807934"/>
                  <a:pt x="34125" y="1837547"/>
                  <a:pt x="39996" y="1866900"/>
                </a:cubicBezTo>
                <a:cubicBezTo>
                  <a:pt x="71368" y="2023762"/>
                  <a:pt x="25771" y="1778675"/>
                  <a:pt x="90796" y="1930400"/>
                </a:cubicBezTo>
                <a:cubicBezTo>
                  <a:pt x="99134" y="1949855"/>
                  <a:pt x="90796" y="1972733"/>
                  <a:pt x="90796" y="19939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60900" y="3594100"/>
            <a:ext cx="1219200" cy="203200"/>
          </a:xfrm>
          <a:custGeom>
            <a:avLst/>
            <a:gdLst>
              <a:gd name="connsiteX0" fmla="*/ 0 w 1219200"/>
              <a:gd name="connsiteY0" fmla="*/ 38100 h 203200"/>
              <a:gd name="connsiteX1" fmla="*/ 76200 w 1219200"/>
              <a:gd name="connsiteY1" fmla="*/ 25400 h 203200"/>
              <a:gd name="connsiteX2" fmla="*/ 127000 w 1219200"/>
              <a:gd name="connsiteY2" fmla="*/ 12700 h 203200"/>
              <a:gd name="connsiteX3" fmla="*/ 190500 w 1219200"/>
              <a:gd name="connsiteY3" fmla="*/ 0 h 203200"/>
              <a:gd name="connsiteX4" fmla="*/ 254000 w 1219200"/>
              <a:gd name="connsiteY4" fmla="*/ 12700 h 203200"/>
              <a:gd name="connsiteX5" fmla="*/ 292100 w 1219200"/>
              <a:gd name="connsiteY5" fmla="*/ 88900 h 203200"/>
              <a:gd name="connsiteX6" fmla="*/ 330200 w 1219200"/>
              <a:gd name="connsiteY6" fmla="*/ 203200 h 203200"/>
              <a:gd name="connsiteX7" fmla="*/ 457200 w 1219200"/>
              <a:gd name="connsiteY7" fmla="*/ 101600 h 203200"/>
              <a:gd name="connsiteX8" fmla="*/ 546100 w 1219200"/>
              <a:gd name="connsiteY8" fmla="*/ 12700 h 203200"/>
              <a:gd name="connsiteX9" fmla="*/ 698500 w 1219200"/>
              <a:gd name="connsiteY9" fmla="*/ 25400 h 203200"/>
              <a:gd name="connsiteX10" fmla="*/ 774700 w 1219200"/>
              <a:gd name="connsiteY10" fmla="*/ 12700 h 203200"/>
              <a:gd name="connsiteX11" fmla="*/ 800100 w 1219200"/>
              <a:gd name="connsiteY11" fmla="*/ 50800 h 203200"/>
              <a:gd name="connsiteX12" fmla="*/ 838200 w 1219200"/>
              <a:gd name="connsiteY12" fmla="*/ 76200 h 203200"/>
              <a:gd name="connsiteX13" fmla="*/ 927100 w 1219200"/>
              <a:gd name="connsiteY13" fmla="*/ 63500 h 203200"/>
              <a:gd name="connsiteX14" fmla="*/ 990600 w 1219200"/>
              <a:gd name="connsiteY14" fmla="*/ 114300 h 203200"/>
              <a:gd name="connsiteX15" fmla="*/ 1028700 w 1219200"/>
              <a:gd name="connsiteY15" fmla="*/ 139700 h 203200"/>
              <a:gd name="connsiteX16" fmla="*/ 1117600 w 1219200"/>
              <a:gd name="connsiteY16" fmla="*/ 114300 h 203200"/>
              <a:gd name="connsiteX17" fmla="*/ 1155700 w 1219200"/>
              <a:gd name="connsiteY17" fmla="*/ 88900 h 203200"/>
              <a:gd name="connsiteX18" fmla="*/ 1219200 w 1219200"/>
              <a:gd name="connsiteY18" fmla="*/ 1016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" h="203200">
                <a:moveTo>
                  <a:pt x="0" y="38100"/>
                </a:moveTo>
                <a:cubicBezTo>
                  <a:pt x="25400" y="33867"/>
                  <a:pt x="50950" y="30450"/>
                  <a:pt x="76200" y="25400"/>
                </a:cubicBezTo>
                <a:cubicBezTo>
                  <a:pt x="93316" y="21977"/>
                  <a:pt x="109961" y="16486"/>
                  <a:pt x="127000" y="12700"/>
                </a:cubicBezTo>
                <a:cubicBezTo>
                  <a:pt x="148072" y="8017"/>
                  <a:pt x="169333" y="4233"/>
                  <a:pt x="190500" y="0"/>
                </a:cubicBezTo>
                <a:cubicBezTo>
                  <a:pt x="211667" y="4233"/>
                  <a:pt x="235258" y="1990"/>
                  <a:pt x="254000" y="12700"/>
                </a:cubicBezTo>
                <a:cubicBezTo>
                  <a:pt x="275457" y="24961"/>
                  <a:pt x="284544" y="68751"/>
                  <a:pt x="292100" y="88900"/>
                </a:cubicBezTo>
                <a:cubicBezTo>
                  <a:pt x="327968" y="184547"/>
                  <a:pt x="308920" y="118078"/>
                  <a:pt x="330200" y="203200"/>
                </a:cubicBezTo>
                <a:cubicBezTo>
                  <a:pt x="389521" y="173540"/>
                  <a:pt x="412407" y="168790"/>
                  <a:pt x="457200" y="101600"/>
                </a:cubicBezTo>
                <a:cubicBezTo>
                  <a:pt x="515426" y="14261"/>
                  <a:pt x="479040" y="35053"/>
                  <a:pt x="546100" y="12700"/>
                </a:cubicBezTo>
                <a:cubicBezTo>
                  <a:pt x="596900" y="16933"/>
                  <a:pt x="647524" y="25400"/>
                  <a:pt x="698500" y="25400"/>
                </a:cubicBezTo>
                <a:cubicBezTo>
                  <a:pt x="724250" y="25400"/>
                  <a:pt x="749718" y="6455"/>
                  <a:pt x="774700" y="12700"/>
                </a:cubicBezTo>
                <a:cubicBezTo>
                  <a:pt x="789508" y="16402"/>
                  <a:pt x="789307" y="40007"/>
                  <a:pt x="800100" y="50800"/>
                </a:cubicBezTo>
                <a:cubicBezTo>
                  <a:pt x="810893" y="61593"/>
                  <a:pt x="825500" y="67733"/>
                  <a:pt x="838200" y="76200"/>
                </a:cubicBezTo>
                <a:cubicBezTo>
                  <a:pt x="867833" y="71967"/>
                  <a:pt x="897166" y="63500"/>
                  <a:pt x="927100" y="63500"/>
                </a:cubicBezTo>
                <a:cubicBezTo>
                  <a:pt x="976549" y="63500"/>
                  <a:pt x="961345" y="85045"/>
                  <a:pt x="990600" y="114300"/>
                </a:cubicBezTo>
                <a:cubicBezTo>
                  <a:pt x="1001393" y="125093"/>
                  <a:pt x="1016000" y="131233"/>
                  <a:pt x="1028700" y="139700"/>
                </a:cubicBezTo>
                <a:cubicBezTo>
                  <a:pt x="1044976" y="135631"/>
                  <a:pt x="1099380" y="123410"/>
                  <a:pt x="1117600" y="114300"/>
                </a:cubicBezTo>
                <a:cubicBezTo>
                  <a:pt x="1131252" y="107474"/>
                  <a:pt x="1143000" y="97367"/>
                  <a:pt x="1155700" y="88900"/>
                </a:cubicBezTo>
                <a:lnTo>
                  <a:pt x="1219200" y="1016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686300" y="4229100"/>
            <a:ext cx="1079500" cy="190500"/>
          </a:xfrm>
          <a:custGeom>
            <a:avLst/>
            <a:gdLst>
              <a:gd name="connsiteX0" fmla="*/ 0 w 1079500"/>
              <a:gd name="connsiteY0" fmla="*/ 25400 h 190500"/>
              <a:gd name="connsiteX1" fmla="*/ 177800 w 1079500"/>
              <a:gd name="connsiteY1" fmla="*/ 12700 h 190500"/>
              <a:gd name="connsiteX2" fmla="*/ 215900 w 1079500"/>
              <a:gd name="connsiteY2" fmla="*/ 0 h 190500"/>
              <a:gd name="connsiteX3" fmla="*/ 508000 w 1079500"/>
              <a:gd name="connsiteY3" fmla="*/ 12700 h 190500"/>
              <a:gd name="connsiteX4" fmla="*/ 571500 w 1079500"/>
              <a:gd name="connsiteY4" fmla="*/ 114300 h 190500"/>
              <a:gd name="connsiteX5" fmla="*/ 596900 w 1079500"/>
              <a:gd name="connsiteY5" fmla="*/ 190500 h 190500"/>
              <a:gd name="connsiteX6" fmla="*/ 647700 w 1079500"/>
              <a:gd name="connsiteY6" fmla="*/ 152400 h 190500"/>
              <a:gd name="connsiteX7" fmla="*/ 685800 w 1079500"/>
              <a:gd name="connsiteY7" fmla="*/ 76200 h 190500"/>
              <a:gd name="connsiteX8" fmla="*/ 749300 w 1079500"/>
              <a:gd name="connsiteY8" fmla="*/ 12700 h 190500"/>
              <a:gd name="connsiteX9" fmla="*/ 863600 w 1079500"/>
              <a:gd name="connsiteY9" fmla="*/ 25400 h 190500"/>
              <a:gd name="connsiteX10" fmla="*/ 901700 w 1079500"/>
              <a:gd name="connsiteY10" fmla="*/ 50800 h 190500"/>
              <a:gd name="connsiteX11" fmla="*/ 1003300 w 1079500"/>
              <a:gd name="connsiteY11" fmla="*/ 38100 h 190500"/>
              <a:gd name="connsiteX12" fmla="*/ 1041400 w 1079500"/>
              <a:gd name="connsiteY12" fmla="*/ 12700 h 190500"/>
              <a:gd name="connsiteX13" fmla="*/ 1079500 w 1079500"/>
              <a:gd name="connsiteY13" fmla="*/ 254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500" h="190500">
                <a:moveTo>
                  <a:pt x="0" y="25400"/>
                </a:moveTo>
                <a:cubicBezTo>
                  <a:pt x="59267" y="21167"/>
                  <a:pt x="118789" y="19642"/>
                  <a:pt x="177800" y="12700"/>
                </a:cubicBezTo>
                <a:cubicBezTo>
                  <a:pt x="191095" y="11136"/>
                  <a:pt x="202513" y="0"/>
                  <a:pt x="215900" y="0"/>
                </a:cubicBezTo>
                <a:cubicBezTo>
                  <a:pt x="313359" y="0"/>
                  <a:pt x="410633" y="8467"/>
                  <a:pt x="508000" y="12700"/>
                </a:cubicBezTo>
                <a:cubicBezTo>
                  <a:pt x="558611" y="63311"/>
                  <a:pt x="544011" y="38706"/>
                  <a:pt x="571500" y="114300"/>
                </a:cubicBezTo>
                <a:cubicBezTo>
                  <a:pt x="580650" y="139462"/>
                  <a:pt x="596900" y="190500"/>
                  <a:pt x="596900" y="190500"/>
                </a:cubicBezTo>
                <a:cubicBezTo>
                  <a:pt x="613833" y="177800"/>
                  <a:pt x="632733" y="167367"/>
                  <a:pt x="647700" y="152400"/>
                </a:cubicBezTo>
                <a:cubicBezTo>
                  <a:pt x="684096" y="116004"/>
                  <a:pt x="665142" y="117517"/>
                  <a:pt x="685800" y="76200"/>
                </a:cubicBezTo>
                <a:cubicBezTo>
                  <a:pt x="706967" y="33867"/>
                  <a:pt x="711200" y="38100"/>
                  <a:pt x="749300" y="12700"/>
                </a:cubicBezTo>
                <a:cubicBezTo>
                  <a:pt x="787400" y="16933"/>
                  <a:pt x="826410" y="16103"/>
                  <a:pt x="863600" y="25400"/>
                </a:cubicBezTo>
                <a:cubicBezTo>
                  <a:pt x="878408" y="29102"/>
                  <a:pt x="886499" y="49418"/>
                  <a:pt x="901700" y="50800"/>
                </a:cubicBezTo>
                <a:cubicBezTo>
                  <a:pt x="935690" y="53890"/>
                  <a:pt x="969433" y="42333"/>
                  <a:pt x="1003300" y="38100"/>
                </a:cubicBezTo>
                <a:cubicBezTo>
                  <a:pt x="1016000" y="29633"/>
                  <a:pt x="1026344" y="15209"/>
                  <a:pt x="1041400" y="12700"/>
                </a:cubicBezTo>
                <a:cubicBezTo>
                  <a:pt x="1054605" y="10499"/>
                  <a:pt x="1079500" y="25400"/>
                  <a:pt x="1079500" y="254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711700" y="4799885"/>
            <a:ext cx="1092200" cy="144758"/>
          </a:xfrm>
          <a:custGeom>
            <a:avLst/>
            <a:gdLst>
              <a:gd name="connsiteX0" fmla="*/ 0 w 1092200"/>
              <a:gd name="connsiteY0" fmla="*/ 76915 h 144758"/>
              <a:gd name="connsiteX1" fmla="*/ 63500 w 1092200"/>
              <a:gd name="connsiteY1" fmla="*/ 64215 h 144758"/>
              <a:gd name="connsiteX2" fmla="*/ 114300 w 1092200"/>
              <a:gd name="connsiteY2" fmla="*/ 26115 h 144758"/>
              <a:gd name="connsiteX3" fmla="*/ 203200 w 1092200"/>
              <a:gd name="connsiteY3" fmla="*/ 38815 h 144758"/>
              <a:gd name="connsiteX4" fmla="*/ 241300 w 1092200"/>
              <a:gd name="connsiteY4" fmla="*/ 76915 h 144758"/>
              <a:gd name="connsiteX5" fmla="*/ 317500 w 1092200"/>
              <a:gd name="connsiteY5" fmla="*/ 127715 h 144758"/>
              <a:gd name="connsiteX6" fmla="*/ 342900 w 1092200"/>
              <a:gd name="connsiteY6" fmla="*/ 89615 h 144758"/>
              <a:gd name="connsiteX7" fmla="*/ 469900 w 1092200"/>
              <a:gd name="connsiteY7" fmla="*/ 102315 h 144758"/>
              <a:gd name="connsiteX8" fmla="*/ 495300 w 1092200"/>
              <a:gd name="connsiteY8" fmla="*/ 140415 h 144758"/>
              <a:gd name="connsiteX9" fmla="*/ 558800 w 1092200"/>
              <a:gd name="connsiteY9" fmla="*/ 89615 h 144758"/>
              <a:gd name="connsiteX10" fmla="*/ 622300 w 1092200"/>
              <a:gd name="connsiteY10" fmla="*/ 102315 h 144758"/>
              <a:gd name="connsiteX11" fmla="*/ 660400 w 1092200"/>
              <a:gd name="connsiteY11" fmla="*/ 115015 h 144758"/>
              <a:gd name="connsiteX12" fmla="*/ 711200 w 1092200"/>
              <a:gd name="connsiteY12" fmla="*/ 127715 h 144758"/>
              <a:gd name="connsiteX13" fmla="*/ 762000 w 1092200"/>
              <a:gd name="connsiteY13" fmla="*/ 76915 h 144758"/>
              <a:gd name="connsiteX14" fmla="*/ 800100 w 1092200"/>
              <a:gd name="connsiteY14" fmla="*/ 51515 h 144758"/>
              <a:gd name="connsiteX15" fmla="*/ 812800 w 1092200"/>
              <a:gd name="connsiteY15" fmla="*/ 13415 h 144758"/>
              <a:gd name="connsiteX16" fmla="*/ 889000 w 1092200"/>
              <a:gd name="connsiteY16" fmla="*/ 13415 h 144758"/>
              <a:gd name="connsiteX17" fmla="*/ 901700 w 1092200"/>
              <a:gd name="connsiteY17" fmla="*/ 51515 h 144758"/>
              <a:gd name="connsiteX18" fmla="*/ 977900 w 1092200"/>
              <a:gd name="connsiteY18" fmla="*/ 51515 h 144758"/>
              <a:gd name="connsiteX19" fmla="*/ 1041400 w 1092200"/>
              <a:gd name="connsiteY19" fmla="*/ 64215 h 144758"/>
              <a:gd name="connsiteX20" fmla="*/ 1092200 w 1092200"/>
              <a:gd name="connsiteY20" fmla="*/ 76915 h 14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92200" h="144758">
                <a:moveTo>
                  <a:pt x="0" y="76915"/>
                </a:moveTo>
                <a:cubicBezTo>
                  <a:pt x="21167" y="72682"/>
                  <a:pt x="43775" y="72982"/>
                  <a:pt x="63500" y="64215"/>
                </a:cubicBezTo>
                <a:cubicBezTo>
                  <a:pt x="82842" y="55618"/>
                  <a:pt x="93475" y="29901"/>
                  <a:pt x="114300" y="26115"/>
                </a:cubicBezTo>
                <a:cubicBezTo>
                  <a:pt x="143751" y="20760"/>
                  <a:pt x="173567" y="34582"/>
                  <a:pt x="203200" y="38815"/>
                </a:cubicBezTo>
                <a:cubicBezTo>
                  <a:pt x="215900" y="51515"/>
                  <a:pt x="227123" y="65888"/>
                  <a:pt x="241300" y="76915"/>
                </a:cubicBezTo>
                <a:cubicBezTo>
                  <a:pt x="265397" y="95657"/>
                  <a:pt x="317500" y="127715"/>
                  <a:pt x="317500" y="127715"/>
                </a:cubicBezTo>
                <a:cubicBezTo>
                  <a:pt x="325967" y="115015"/>
                  <a:pt x="330981" y="99150"/>
                  <a:pt x="342900" y="89615"/>
                </a:cubicBezTo>
                <a:cubicBezTo>
                  <a:pt x="381294" y="58900"/>
                  <a:pt x="434761" y="92275"/>
                  <a:pt x="469900" y="102315"/>
                </a:cubicBezTo>
                <a:cubicBezTo>
                  <a:pt x="478367" y="115015"/>
                  <a:pt x="480820" y="135588"/>
                  <a:pt x="495300" y="140415"/>
                </a:cubicBezTo>
                <a:cubicBezTo>
                  <a:pt x="547925" y="157957"/>
                  <a:pt x="549142" y="118589"/>
                  <a:pt x="558800" y="89615"/>
                </a:cubicBezTo>
                <a:cubicBezTo>
                  <a:pt x="579967" y="93848"/>
                  <a:pt x="601359" y="97080"/>
                  <a:pt x="622300" y="102315"/>
                </a:cubicBezTo>
                <a:cubicBezTo>
                  <a:pt x="635287" y="105562"/>
                  <a:pt x="647528" y="111337"/>
                  <a:pt x="660400" y="115015"/>
                </a:cubicBezTo>
                <a:cubicBezTo>
                  <a:pt x="677183" y="119810"/>
                  <a:pt x="694267" y="123482"/>
                  <a:pt x="711200" y="127715"/>
                </a:cubicBezTo>
                <a:cubicBezTo>
                  <a:pt x="794327" y="100006"/>
                  <a:pt x="712739" y="138491"/>
                  <a:pt x="762000" y="76915"/>
                </a:cubicBezTo>
                <a:cubicBezTo>
                  <a:pt x="771535" y="64996"/>
                  <a:pt x="787400" y="59982"/>
                  <a:pt x="800100" y="51515"/>
                </a:cubicBezTo>
                <a:cubicBezTo>
                  <a:pt x="804333" y="38815"/>
                  <a:pt x="803334" y="22881"/>
                  <a:pt x="812800" y="13415"/>
                </a:cubicBezTo>
                <a:cubicBezTo>
                  <a:pt x="838200" y="-11985"/>
                  <a:pt x="863600" y="4948"/>
                  <a:pt x="889000" y="13415"/>
                </a:cubicBezTo>
                <a:cubicBezTo>
                  <a:pt x="893233" y="26115"/>
                  <a:pt x="892234" y="42049"/>
                  <a:pt x="901700" y="51515"/>
                </a:cubicBezTo>
                <a:cubicBezTo>
                  <a:pt x="927100" y="76915"/>
                  <a:pt x="952500" y="59982"/>
                  <a:pt x="977900" y="51515"/>
                </a:cubicBezTo>
                <a:cubicBezTo>
                  <a:pt x="999067" y="55748"/>
                  <a:pt x="1020459" y="58980"/>
                  <a:pt x="1041400" y="64215"/>
                </a:cubicBezTo>
                <a:cubicBezTo>
                  <a:pt x="1097555" y="78254"/>
                  <a:pt x="1061674" y="76915"/>
                  <a:pt x="1092200" y="7691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67300" y="3746500"/>
            <a:ext cx="127000" cy="444500"/>
          </a:xfrm>
          <a:custGeom>
            <a:avLst/>
            <a:gdLst>
              <a:gd name="connsiteX0" fmla="*/ 0 w 127000"/>
              <a:gd name="connsiteY0" fmla="*/ 0 h 444500"/>
              <a:gd name="connsiteX1" fmla="*/ 63500 w 127000"/>
              <a:gd name="connsiteY1" fmla="*/ 50800 h 444500"/>
              <a:gd name="connsiteX2" fmla="*/ 127000 w 127000"/>
              <a:gd name="connsiteY2" fmla="*/ 101600 h 444500"/>
              <a:gd name="connsiteX3" fmla="*/ 114300 w 127000"/>
              <a:gd name="connsiteY3" fmla="*/ 215900 h 444500"/>
              <a:gd name="connsiteX4" fmla="*/ 50800 w 127000"/>
              <a:gd name="connsiteY4" fmla="*/ 292100 h 444500"/>
              <a:gd name="connsiteX5" fmla="*/ 25400 w 127000"/>
              <a:gd name="connsiteY5" fmla="*/ 368300 h 444500"/>
              <a:gd name="connsiteX6" fmla="*/ 63500 w 127000"/>
              <a:gd name="connsiteY6" fmla="*/ 381000 h 444500"/>
              <a:gd name="connsiteX7" fmla="*/ 63500 w 127000"/>
              <a:gd name="connsiteY7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00" h="444500">
                <a:moveTo>
                  <a:pt x="0" y="0"/>
                </a:moveTo>
                <a:cubicBezTo>
                  <a:pt x="21167" y="16933"/>
                  <a:pt x="40514" y="36434"/>
                  <a:pt x="63500" y="50800"/>
                </a:cubicBezTo>
                <a:cubicBezTo>
                  <a:pt x="133607" y="94617"/>
                  <a:pt x="74191" y="22386"/>
                  <a:pt x="127000" y="101600"/>
                </a:cubicBezTo>
                <a:cubicBezTo>
                  <a:pt x="122767" y="139700"/>
                  <a:pt x="123597" y="178710"/>
                  <a:pt x="114300" y="215900"/>
                </a:cubicBezTo>
                <a:cubicBezTo>
                  <a:pt x="108406" y="239475"/>
                  <a:pt x="65017" y="277883"/>
                  <a:pt x="50800" y="292100"/>
                </a:cubicBezTo>
                <a:cubicBezTo>
                  <a:pt x="42333" y="317500"/>
                  <a:pt x="0" y="359833"/>
                  <a:pt x="25400" y="368300"/>
                </a:cubicBezTo>
                <a:cubicBezTo>
                  <a:pt x="38100" y="372533"/>
                  <a:pt x="57513" y="369026"/>
                  <a:pt x="63500" y="381000"/>
                </a:cubicBezTo>
                <a:cubicBezTo>
                  <a:pt x="72966" y="399932"/>
                  <a:pt x="63500" y="423333"/>
                  <a:pt x="63500" y="444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168900" y="3975100"/>
            <a:ext cx="508178" cy="266700"/>
          </a:xfrm>
          <a:custGeom>
            <a:avLst/>
            <a:gdLst>
              <a:gd name="connsiteX0" fmla="*/ 0 w 508178"/>
              <a:gd name="connsiteY0" fmla="*/ 0 h 266700"/>
              <a:gd name="connsiteX1" fmla="*/ 88900 w 508178"/>
              <a:gd name="connsiteY1" fmla="*/ 12700 h 266700"/>
              <a:gd name="connsiteX2" fmla="*/ 177800 w 508178"/>
              <a:gd name="connsiteY2" fmla="*/ 88900 h 266700"/>
              <a:gd name="connsiteX3" fmla="*/ 241300 w 508178"/>
              <a:gd name="connsiteY3" fmla="*/ 152400 h 266700"/>
              <a:gd name="connsiteX4" fmla="*/ 292100 w 508178"/>
              <a:gd name="connsiteY4" fmla="*/ 76200 h 266700"/>
              <a:gd name="connsiteX5" fmla="*/ 317500 w 508178"/>
              <a:gd name="connsiteY5" fmla="*/ 38100 h 266700"/>
              <a:gd name="connsiteX6" fmla="*/ 355600 w 508178"/>
              <a:gd name="connsiteY6" fmla="*/ 25400 h 266700"/>
              <a:gd name="connsiteX7" fmla="*/ 393700 w 508178"/>
              <a:gd name="connsiteY7" fmla="*/ 38100 h 266700"/>
              <a:gd name="connsiteX8" fmla="*/ 419100 w 508178"/>
              <a:gd name="connsiteY8" fmla="*/ 88900 h 266700"/>
              <a:gd name="connsiteX9" fmla="*/ 457200 w 508178"/>
              <a:gd name="connsiteY9" fmla="*/ 127000 h 266700"/>
              <a:gd name="connsiteX10" fmla="*/ 469900 w 508178"/>
              <a:gd name="connsiteY10" fmla="*/ 165100 h 266700"/>
              <a:gd name="connsiteX11" fmla="*/ 495300 w 508178"/>
              <a:gd name="connsiteY11" fmla="*/ 203200 h 266700"/>
              <a:gd name="connsiteX12" fmla="*/ 508000 w 508178"/>
              <a:gd name="connsiteY1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8178" h="266700">
                <a:moveTo>
                  <a:pt x="0" y="0"/>
                </a:moveTo>
                <a:cubicBezTo>
                  <a:pt x="29633" y="4233"/>
                  <a:pt x="60228" y="4098"/>
                  <a:pt x="88900" y="12700"/>
                </a:cubicBezTo>
                <a:cubicBezTo>
                  <a:pt x="116531" y="20989"/>
                  <a:pt x="163894" y="74994"/>
                  <a:pt x="177800" y="88900"/>
                </a:cubicBezTo>
                <a:cubicBezTo>
                  <a:pt x="207433" y="177800"/>
                  <a:pt x="177800" y="173567"/>
                  <a:pt x="241300" y="152400"/>
                </a:cubicBezTo>
                <a:lnTo>
                  <a:pt x="292100" y="76200"/>
                </a:lnTo>
                <a:cubicBezTo>
                  <a:pt x="300567" y="63500"/>
                  <a:pt x="303020" y="42927"/>
                  <a:pt x="317500" y="38100"/>
                </a:cubicBezTo>
                <a:lnTo>
                  <a:pt x="355600" y="25400"/>
                </a:lnTo>
                <a:cubicBezTo>
                  <a:pt x="368300" y="29633"/>
                  <a:pt x="384234" y="28634"/>
                  <a:pt x="393700" y="38100"/>
                </a:cubicBezTo>
                <a:cubicBezTo>
                  <a:pt x="407087" y="51487"/>
                  <a:pt x="408096" y="73494"/>
                  <a:pt x="419100" y="88900"/>
                </a:cubicBezTo>
                <a:cubicBezTo>
                  <a:pt x="429539" y="103515"/>
                  <a:pt x="444500" y="114300"/>
                  <a:pt x="457200" y="127000"/>
                </a:cubicBezTo>
                <a:cubicBezTo>
                  <a:pt x="461433" y="139700"/>
                  <a:pt x="463913" y="153126"/>
                  <a:pt x="469900" y="165100"/>
                </a:cubicBezTo>
                <a:cubicBezTo>
                  <a:pt x="476726" y="178752"/>
                  <a:pt x="488474" y="189548"/>
                  <a:pt x="495300" y="203200"/>
                </a:cubicBezTo>
                <a:cubicBezTo>
                  <a:pt x="510677" y="233955"/>
                  <a:pt x="508000" y="237639"/>
                  <a:pt x="508000" y="266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16500" y="4277846"/>
            <a:ext cx="571500" cy="573554"/>
          </a:xfrm>
          <a:custGeom>
            <a:avLst/>
            <a:gdLst>
              <a:gd name="connsiteX0" fmla="*/ 0 w 571500"/>
              <a:gd name="connsiteY0" fmla="*/ 40154 h 573554"/>
              <a:gd name="connsiteX1" fmla="*/ 63500 w 571500"/>
              <a:gd name="connsiteY1" fmla="*/ 2054 h 573554"/>
              <a:gd name="connsiteX2" fmla="*/ 76200 w 571500"/>
              <a:gd name="connsiteY2" fmla="*/ 78254 h 573554"/>
              <a:gd name="connsiteX3" fmla="*/ 88900 w 571500"/>
              <a:gd name="connsiteY3" fmla="*/ 281454 h 573554"/>
              <a:gd name="connsiteX4" fmla="*/ 228600 w 571500"/>
              <a:gd name="connsiteY4" fmla="*/ 281454 h 573554"/>
              <a:gd name="connsiteX5" fmla="*/ 241300 w 571500"/>
              <a:gd name="connsiteY5" fmla="*/ 319554 h 573554"/>
              <a:gd name="connsiteX6" fmla="*/ 279400 w 571500"/>
              <a:gd name="connsiteY6" fmla="*/ 332254 h 573554"/>
              <a:gd name="connsiteX7" fmla="*/ 368300 w 571500"/>
              <a:gd name="connsiteY7" fmla="*/ 319554 h 573554"/>
              <a:gd name="connsiteX8" fmla="*/ 406400 w 571500"/>
              <a:gd name="connsiteY8" fmla="*/ 332254 h 573554"/>
              <a:gd name="connsiteX9" fmla="*/ 419100 w 571500"/>
              <a:gd name="connsiteY9" fmla="*/ 459254 h 573554"/>
              <a:gd name="connsiteX10" fmla="*/ 431800 w 571500"/>
              <a:gd name="connsiteY10" fmla="*/ 510054 h 573554"/>
              <a:gd name="connsiteX11" fmla="*/ 508000 w 571500"/>
              <a:gd name="connsiteY11" fmla="*/ 497354 h 573554"/>
              <a:gd name="connsiteX12" fmla="*/ 546100 w 571500"/>
              <a:gd name="connsiteY12" fmla="*/ 548154 h 573554"/>
              <a:gd name="connsiteX13" fmla="*/ 571500 w 571500"/>
              <a:gd name="connsiteY13" fmla="*/ 573554 h 5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00" h="573554">
                <a:moveTo>
                  <a:pt x="0" y="40154"/>
                </a:moveTo>
                <a:cubicBezTo>
                  <a:pt x="21167" y="27454"/>
                  <a:pt x="41422" y="-8985"/>
                  <a:pt x="63500" y="2054"/>
                </a:cubicBezTo>
                <a:cubicBezTo>
                  <a:pt x="86532" y="13570"/>
                  <a:pt x="73869" y="52609"/>
                  <a:pt x="76200" y="78254"/>
                </a:cubicBezTo>
                <a:cubicBezTo>
                  <a:pt x="82344" y="145841"/>
                  <a:pt x="84667" y="213721"/>
                  <a:pt x="88900" y="281454"/>
                </a:cubicBezTo>
                <a:cubicBezTo>
                  <a:pt x="127103" y="275087"/>
                  <a:pt x="189550" y="255421"/>
                  <a:pt x="228600" y="281454"/>
                </a:cubicBezTo>
                <a:cubicBezTo>
                  <a:pt x="239739" y="288880"/>
                  <a:pt x="231834" y="310088"/>
                  <a:pt x="241300" y="319554"/>
                </a:cubicBezTo>
                <a:cubicBezTo>
                  <a:pt x="250766" y="329020"/>
                  <a:pt x="266700" y="328021"/>
                  <a:pt x="279400" y="332254"/>
                </a:cubicBezTo>
                <a:cubicBezTo>
                  <a:pt x="309033" y="328021"/>
                  <a:pt x="338366" y="319554"/>
                  <a:pt x="368300" y="319554"/>
                </a:cubicBezTo>
                <a:cubicBezTo>
                  <a:pt x="381687" y="319554"/>
                  <a:pt x="401825" y="319673"/>
                  <a:pt x="406400" y="332254"/>
                </a:cubicBezTo>
                <a:cubicBezTo>
                  <a:pt x="420939" y="372237"/>
                  <a:pt x="413083" y="417137"/>
                  <a:pt x="419100" y="459254"/>
                </a:cubicBezTo>
                <a:cubicBezTo>
                  <a:pt x="421568" y="476533"/>
                  <a:pt x="427567" y="493121"/>
                  <a:pt x="431800" y="510054"/>
                </a:cubicBezTo>
                <a:cubicBezTo>
                  <a:pt x="457200" y="505821"/>
                  <a:pt x="483571" y="489211"/>
                  <a:pt x="508000" y="497354"/>
                </a:cubicBezTo>
                <a:cubicBezTo>
                  <a:pt x="528080" y="504047"/>
                  <a:pt x="532549" y="531893"/>
                  <a:pt x="546100" y="548154"/>
                </a:cubicBezTo>
                <a:cubicBezTo>
                  <a:pt x="553765" y="557352"/>
                  <a:pt x="563033" y="565087"/>
                  <a:pt x="571500" y="57355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89500" y="4584700"/>
            <a:ext cx="292100" cy="269560"/>
          </a:xfrm>
          <a:custGeom>
            <a:avLst/>
            <a:gdLst>
              <a:gd name="connsiteX0" fmla="*/ 292100 w 292100"/>
              <a:gd name="connsiteY0" fmla="*/ 0 h 269560"/>
              <a:gd name="connsiteX1" fmla="*/ 228600 w 292100"/>
              <a:gd name="connsiteY1" fmla="*/ 12700 h 269560"/>
              <a:gd name="connsiteX2" fmla="*/ 190500 w 292100"/>
              <a:gd name="connsiteY2" fmla="*/ 25400 h 269560"/>
              <a:gd name="connsiteX3" fmla="*/ 177800 w 292100"/>
              <a:gd name="connsiteY3" fmla="*/ 63500 h 269560"/>
              <a:gd name="connsiteX4" fmla="*/ 127000 w 292100"/>
              <a:gd name="connsiteY4" fmla="*/ 266700 h 269560"/>
              <a:gd name="connsiteX5" fmla="*/ 0 w 292100"/>
              <a:gd name="connsiteY5" fmla="*/ 266700 h 2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269560">
                <a:moveTo>
                  <a:pt x="292100" y="0"/>
                </a:moveTo>
                <a:cubicBezTo>
                  <a:pt x="270933" y="4233"/>
                  <a:pt x="249541" y="7465"/>
                  <a:pt x="228600" y="12700"/>
                </a:cubicBezTo>
                <a:cubicBezTo>
                  <a:pt x="215613" y="15947"/>
                  <a:pt x="199966" y="15934"/>
                  <a:pt x="190500" y="25400"/>
                </a:cubicBezTo>
                <a:cubicBezTo>
                  <a:pt x="181034" y="34866"/>
                  <a:pt x="182033" y="50800"/>
                  <a:pt x="177800" y="63500"/>
                </a:cubicBezTo>
                <a:cubicBezTo>
                  <a:pt x="176634" y="79830"/>
                  <a:pt x="211296" y="253731"/>
                  <a:pt x="127000" y="266700"/>
                </a:cubicBezTo>
                <a:cubicBezTo>
                  <a:pt x="85159" y="273137"/>
                  <a:pt x="42333" y="266700"/>
                  <a:pt x="0" y="2667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934200" y="3225800"/>
            <a:ext cx="1828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34200" y="5219700"/>
            <a:ext cx="1828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7366000" y="3289300"/>
            <a:ext cx="114300" cy="1841500"/>
          </a:xfrm>
          <a:custGeom>
            <a:avLst/>
            <a:gdLst>
              <a:gd name="connsiteX0" fmla="*/ 12700 w 114300"/>
              <a:gd name="connsiteY0" fmla="*/ 0 h 1841500"/>
              <a:gd name="connsiteX1" fmla="*/ 12700 w 114300"/>
              <a:gd name="connsiteY1" fmla="*/ 101600 h 1841500"/>
              <a:gd name="connsiteX2" fmla="*/ 50800 w 114300"/>
              <a:gd name="connsiteY2" fmla="*/ 127000 h 1841500"/>
              <a:gd name="connsiteX3" fmla="*/ 63500 w 114300"/>
              <a:gd name="connsiteY3" fmla="*/ 254000 h 1841500"/>
              <a:gd name="connsiteX4" fmla="*/ 76200 w 114300"/>
              <a:gd name="connsiteY4" fmla="*/ 292100 h 1841500"/>
              <a:gd name="connsiteX5" fmla="*/ 63500 w 114300"/>
              <a:gd name="connsiteY5" fmla="*/ 342900 h 1841500"/>
              <a:gd name="connsiteX6" fmla="*/ 76200 w 114300"/>
              <a:gd name="connsiteY6" fmla="*/ 393700 h 1841500"/>
              <a:gd name="connsiteX7" fmla="*/ 101600 w 114300"/>
              <a:gd name="connsiteY7" fmla="*/ 431800 h 1841500"/>
              <a:gd name="connsiteX8" fmla="*/ 88900 w 114300"/>
              <a:gd name="connsiteY8" fmla="*/ 495300 h 1841500"/>
              <a:gd name="connsiteX9" fmla="*/ 101600 w 114300"/>
              <a:gd name="connsiteY9" fmla="*/ 558800 h 1841500"/>
              <a:gd name="connsiteX10" fmla="*/ 101600 w 114300"/>
              <a:gd name="connsiteY10" fmla="*/ 685800 h 1841500"/>
              <a:gd name="connsiteX11" fmla="*/ 88900 w 114300"/>
              <a:gd name="connsiteY11" fmla="*/ 736600 h 1841500"/>
              <a:gd name="connsiteX12" fmla="*/ 63500 w 114300"/>
              <a:gd name="connsiteY12" fmla="*/ 812800 h 1841500"/>
              <a:gd name="connsiteX13" fmla="*/ 88900 w 114300"/>
              <a:gd name="connsiteY13" fmla="*/ 850900 h 1841500"/>
              <a:gd name="connsiteX14" fmla="*/ 101600 w 114300"/>
              <a:gd name="connsiteY14" fmla="*/ 965200 h 1841500"/>
              <a:gd name="connsiteX15" fmla="*/ 114300 w 114300"/>
              <a:gd name="connsiteY15" fmla="*/ 1003300 h 1841500"/>
              <a:gd name="connsiteX16" fmla="*/ 50800 w 114300"/>
              <a:gd name="connsiteY16" fmla="*/ 1117600 h 1841500"/>
              <a:gd name="connsiteX17" fmla="*/ 63500 w 114300"/>
              <a:gd name="connsiteY17" fmla="*/ 1193800 h 1841500"/>
              <a:gd name="connsiteX18" fmla="*/ 76200 w 114300"/>
              <a:gd name="connsiteY18" fmla="*/ 1270000 h 1841500"/>
              <a:gd name="connsiteX19" fmla="*/ 88900 w 114300"/>
              <a:gd name="connsiteY19" fmla="*/ 1308100 h 1841500"/>
              <a:gd name="connsiteX20" fmla="*/ 76200 w 114300"/>
              <a:gd name="connsiteY20" fmla="*/ 1371600 h 1841500"/>
              <a:gd name="connsiteX21" fmla="*/ 50800 w 114300"/>
              <a:gd name="connsiteY21" fmla="*/ 1600200 h 1841500"/>
              <a:gd name="connsiteX22" fmla="*/ 88900 w 114300"/>
              <a:gd name="connsiteY22" fmla="*/ 1612900 h 1841500"/>
              <a:gd name="connsiteX23" fmla="*/ 50800 w 114300"/>
              <a:gd name="connsiteY23" fmla="*/ 1778000 h 1841500"/>
              <a:gd name="connsiteX24" fmla="*/ 50800 w 114300"/>
              <a:gd name="connsiteY24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300" h="1841500">
                <a:moveTo>
                  <a:pt x="12700" y="0"/>
                </a:moveTo>
                <a:cubicBezTo>
                  <a:pt x="6190" y="32548"/>
                  <a:pt x="-12293" y="70358"/>
                  <a:pt x="12700" y="101600"/>
                </a:cubicBezTo>
                <a:cubicBezTo>
                  <a:pt x="22235" y="113519"/>
                  <a:pt x="38100" y="118533"/>
                  <a:pt x="50800" y="127000"/>
                </a:cubicBezTo>
                <a:cubicBezTo>
                  <a:pt x="55033" y="169333"/>
                  <a:pt x="57031" y="211950"/>
                  <a:pt x="63500" y="254000"/>
                </a:cubicBezTo>
                <a:cubicBezTo>
                  <a:pt x="65536" y="267231"/>
                  <a:pt x="76200" y="278713"/>
                  <a:pt x="76200" y="292100"/>
                </a:cubicBezTo>
                <a:cubicBezTo>
                  <a:pt x="76200" y="309554"/>
                  <a:pt x="67733" y="325967"/>
                  <a:pt x="63500" y="342900"/>
                </a:cubicBezTo>
                <a:cubicBezTo>
                  <a:pt x="67733" y="359833"/>
                  <a:pt x="69324" y="377657"/>
                  <a:pt x="76200" y="393700"/>
                </a:cubicBezTo>
                <a:cubicBezTo>
                  <a:pt x="82213" y="407729"/>
                  <a:pt x="99707" y="416654"/>
                  <a:pt x="101600" y="431800"/>
                </a:cubicBezTo>
                <a:cubicBezTo>
                  <a:pt x="104277" y="453219"/>
                  <a:pt x="93133" y="474133"/>
                  <a:pt x="88900" y="495300"/>
                </a:cubicBezTo>
                <a:cubicBezTo>
                  <a:pt x="93133" y="516467"/>
                  <a:pt x="101600" y="537214"/>
                  <a:pt x="101600" y="558800"/>
                </a:cubicBezTo>
                <a:cubicBezTo>
                  <a:pt x="101600" y="704732"/>
                  <a:pt x="72908" y="599723"/>
                  <a:pt x="101600" y="685800"/>
                </a:cubicBezTo>
                <a:cubicBezTo>
                  <a:pt x="97367" y="702733"/>
                  <a:pt x="93916" y="719882"/>
                  <a:pt x="88900" y="736600"/>
                </a:cubicBezTo>
                <a:cubicBezTo>
                  <a:pt x="81207" y="762245"/>
                  <a:pt x="63500" y="812800"/>
                  <a:pt x="63500" y="812800"/>
                </a:cubicBezTo>
                <a:cubicBezTo>
                  <a:pt x="71967" y="825500"/>
                  <a:pt x="85198" y="836092"/>
                  <a:pt x="88900" y="850900"/>
                </a:cubicBezTo>
                <a:cubicBezTo>
                  <a:pt x="98197" y="888090"/>
                  <a:pt x="95298" y="927387"/>
                  <a:pt x="101600" y="965200"/>
                </a:cubicBezTo>
                <a:cubicBezTo>
                  <a:pt x="103801" y="978405"/>
                  <a:pt x="110067" y="990600"/>
                  <a:pt x="114300" y="1003300"/>
                </a:cubicBezTo>
                <a:cubicBezTo>
                  <a:pt x="83220" y="1096539"/>
                  <a:pt x="107832" y="1060568"/>
                  <a:pt x="50800" y="1117600"/>
                </a:cubicBezTo>
                <a:cubicBezTo>
                  <a:pt x="26076" y="1191773"/>
                  <a:pt x="38881" y="1119942"/>
                  <a:pt x="63500" y="1193800"/>
                </a:cubicBezTo>
                <a:cubicBezTo>
                  <a:pt x="71643" y="1218229"/>
                  <a:pt x="70614" y="1244863"/>
                  <a:pt x="76200" y="1270000"/>
                </a:cubicBezTo>
                <a:cubicBezTo>
                  <a:pt x="79104" y="1283068"/>
                  <a:pt x="84667" y="1295400"/>
                  <a:pt x="88900" y="1308100"/>
                </a:cubicBezTo>
                <a:cubicBezTo>
                  <a:pt x="84667" y="1329267"/>
                  <a:pt x="78348" y="1350121"/>
                  <a:pt x="76200" y="1371600"/>
                </a:cubicBezTo>
                <a:cubicBezTo>
                  <a:pt x="52902" y="1604580"/>
                  <a:pt x="85667" y="1495599"/>
                  <a:pt x="50800" y="1600200"/>
                </a:cubicBezTo>
                <a:cubicBezTo>
                  <a:pt x="63500" y="1604433"/>
                  <a:pt x="87688" y="1599568"/>
                  <a:pt x="88900" y="1612900"/>
                </a:cubicBezTo>
                <a:cubicBezTo>
                  <a:pt x="106839" y="1810228"/>
                  <a:pt x="62899" y="1681207"/>
                  <a:pt x="50800" y="1778000"/>
                </a:cubicBezTo>
                <a:cubicBezTo>
                  <a:pt x="48175" y="1799003"/>
                  <a:pt x="50800" y="1820333"/>
                  <a:pt x="50800" y="1841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264550" y="3276600"/>
            <a:ext cx="170502" cy="1879600"/>
          </a:xfrm>
          <a:custGeom>
            <a:avLst/>
            <a:gdLst>
              <a:gd name="connsiteX0" fmla="*/ 53950 w 170502"/>
              <a:gd name="connsiteY0" fmla="*/ 0 h 1879600"/>
              <a:gd name="connsiteX1" fmla="*/ 41250 w 170502"/>
              <a:gd name="connsiteY1" fmla="*/ 76200 h 1879600"/>
              <a:gd name="connsiteX2" fmla="*/ 3150 w 170502"/>
              <a:gd name="connsiteY2" fmla="*/ 101600 h 1879600"/>
              <a:gd name="connsiteX3" fmla="*/ 53950 w 170502"/>
              <a:gd name="connsiteY3" fmla="*/ 152400 h 1879600"/>
              <a:gd name="connsiteX4" fmla="*/ 66650 w 170502"/>
              <a:gd name="connsiteY4" fmla="*/ 190500 h 1879600"/>
              <a:gd name="connsiteX5" fmla="*/ 79350 w 170502"/>
              <a:gd name="connsiteY5" fmla="*/ 304800 h 1879600"/>
              <a:gd name="connsiteX6" fmla="*/ 117450 w 170502"/>
              <a:gd name="connsiteY6" fmla="*/ 317500 h 1879600"/>
              <a:gd name="connsiteX7" fmla="*/ 104750 w 170502"/>
              <a:gd name="connsiteY7" fmla="*/ 457200 h 1879600"/>
              <a:gd name="connsiteX8" fmla="*/ 92050 w 170502"/>
              <a:gd name="connsiteY8" fmla="*/ 495300 h 1879600"/>
              <a:gd name="connsiteX9" fmla="*/ 117450 w 170502"/>
              <a:gd name="connsiteY9" fmla="*/ 571500 h 1879600"/>
              <a:gd name="connsiteX10" fmla="*/ 104750 w 170502"/>
              <a:gd name="connsiteY10" fmla="*/ 609600 h 1879600"/>
              <a:gd name="connsiteX11" fmla="*/ 130150 w 170502"/>
              <a:gd name="connsiteY11" fmla="*/ 647700 h 1879600"/>
              <a:gd name="connsiteX12" fmla="*/ 142850 w 170502"/>
              <a:gd name="connsiteY12" fmla="*/ 685800 h 1879600"/>
              <a:gd name="connsiteX13" fmla="*/ 79350 w 170502"/>
              <a:gd name="connsiteY13" fmla="*/ 762000 h 1879600"/>
              <a:gd name="connsiteX14" fmla="*/ 92050 w 170502"/>
              <a:gd name="connsiteY14" fmla="*/ 800100 h 1879600"/>
              <a:gd name="connsiteX15" fmla="*/ 130150 w 170502"/>
              <a:gd name="connsiteY15" fmla="*/ 825500 h 1879600"/>
              <a:gd name="connsiteX16" fmla="*/ 117450 w 170502"/>
              <a:gd name="connsiteY16" fmla="*/ 927100 h 1879600"/>
              <a:gd name="connsiteX17" fmla="*/ 155550 w 170502"/>
              <a:gd name="connsiteY17" fmla="*/ 939800 h 1879600"/>
              <a:gd name="connsiteX18" fmla="*/ 142850 w 170502"/>
              <a:gd name="connsiteY18" fmla="*/ 1016000 h 1879600"/>
              <a:gd name="connsiteX19" fmla="*/ 142850 w 170502"/>
              <a:gd name="connsiteY19" fmla="*/ 1092200 h 1879600"/>
              <a:gd name="connsiteX20" fmla="*/ 130150 w 170502"/>
              <a:gd name="connsiteY20" fmla="*/ 1155700 h 1879600"/>
              <a:gd name="connsiteX21" fmla="*/ 92050 w 170502"/>
              <a:gd name="connsiteY21" fmla="*/ 1181100 h 1879600"/>
              <a:gd name="connsiteX22" fmla="*/ 117450 w 170502"/>
              <a:gd name="connsiteY22" fmla="*/ 1282700 h 1879600"/>
              <a:gd name="connsiteX23" fmla="*/ 142850 w 170502"/>
              <a:gd name="connsiteY23" fmla="*/ 1320800 h 1879600"/>
              <a:gd name="connsiteX24" fmla="*/ 155550 w 170502"/>
              <a:gd name="connsiteY24" fmla="*/ 1397000 h 1879600"/>
              <a:gd name="connsiteX25" fmla="*/ 168250 w 170502"/>
              <a:gd name="connsiteY25" fmla="*/ 1435100 h 1879600"/>
              <a:gd name="connsiteX26" fmla="*/ 155550 w 170502"/>
              <a:gd name="connsiteY26" fmla="*/ 1473200 h 1879600"/>
              <a:gd name="connsiteX27" fmla="*/ 155550 w 170502"/>
              <a:gd name="connsiteY27" fmla="*/ 1689100 h 1879600"/>
              <a:gd name="connsiteX28" fmla="*/ 130150 w 170502"/>
              <a:gd name="connsiteY28" fmla="*/ 1727200 h 1879600"/>
              <a:gd name="connsiteX29" fmla="*/ 92050 w 170502"/>
              <a:gd name="connsiteY29" fmla="*/ 1752600 h 1879600"/>
              <a:gd name="connsiteX30" fmla="*/ 104750 w 170502"/>
              <a:gd name="connsiteY30" fmla="*/ 1828800 h 1879600"/>
              <a:gd name="connsiteX31" fmla="*/ 130150 w 170502"/>
              <a:gd name="connsiteY31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0502" h="1879600">
                <a:moveTo>
                  <a:pt x="53950" y="0"/>
                </a:moveTo>
                <a:cubicBezTo>
                  <a:pt x="49717" y="25400"/>
                  <a:pt x="52766" y="53168"/>
                  <a:pt x="41250" y="76200"/>
                </a:cubicBezTo>
                <a:cubicBezTo>
                  <a:pt x="34424" y="89852"/>
                  <a:pt x="8819" y="87428"/>
                  <a:pt x="3150" y="101600"/>
                </a:cubicBezTo>
                <a:cubicBezTo>
                  <a:pt x="-12787" y="141443"/>
                  <a:pt x="36021" y="146424"/>
                  <a:pt x="53950" y="152400"/>
                </a:cubicBezTo>
                <a:cubicBezTo>
                  <a:pt x="58183" y="165100"/>
                  <a:pt x="64449" y="177295"/>
                  <a:pt x="66650" y="190500"/>
                </a:cubicBezTo>
                <a:cubicBezTo>
                  <a:pt x="72952" y="228313"/>
                  <a:pt x="65113" y="269207"/>
                  <a:pt x="79350" y="304800"/>
                </a:cubicBezTo>
                <a:cubicBezTo>
                  <a:pt x="84322" y="317229"/>
                  <a:pt x="104750" y="313267"/>
                  <a:pt x="117450" y="317500"/>
                </a:cubicBezTo>
                <a:cubicBezTo>
                  <a:pt x="113217" y="364067"/>
                  <a:pt x="111363" y="410911"/>
                  <a:pt x="104750" y="457200"/>
                </a:cubicBezTo>
                <a:cubicBezTo>
                  <a:pt x="102857" y="470452"/>
                  <a:pt x="90572" y="481995"/>
                  <a:pt x="92050" y="495300"/>
                </a:cubicBezTo>
                <a:cubicBezTo>
                  <a:pt x="95007" y="521910"/>
                  <a:pt x="117450" y="571500"/>
                  <a:pt x="117450" y="571500"/>
                </a:cubicBezTo>
                <a:cubicBezTo>
                  <a:pt x="113217" y="584200"/>
                  <a:pt x="102549" y="596395"/>
                  <a:pt x="104750" y="609600"/>
                </a:cubicBezTo>
                <a:cubicBezTo>
                  <a:pt x="107259" y="624656"/>
                  <a:pt x="123324" y="634048"/>
                  <a:pt x="130150" y="647700"/>
                </a:cubicBezTo>
                <a:cubicBezTo>
                  <a:pt x="136137" y="659674"/>
                  <a:pt x="138617" y="673100"/>
                  <a:pt x="142850" y="685800"/>
                </a:cubicBezTo>
                <a:cubicBezTo>
                  <a:pt x="131407" y="697243"/>
                  <a:pt x="82886" y="740782"/>
                  <a:pt x="79350" y="762000"/>
                </a:cubicBezTo>
                <a:cubicBezTo>
                  <a:pt x="77149" y="775205"/>
                  <a:pt x="83687" y="789647"/>
                  <a:pt x="92050" y="800100"/>
                </a:cubicBezTo>
                <a:cubicBezTo>
                  <a:pt x="101585" y="812019"/>
                  <a:pt x="117450" y="817033"/>
                  <a:pt x="130150" y="825500"/>
                </a:cubicBezTo>
                <a:cubicBezTo>
                  <a:pt x="125917" y="859367"/>
                  <a:pt x="110046" y="893783"/>
                  <a:pt x="117450" y="927100"/>
                </a:cubicBezTo>
                <a:cubicBezTo>
                  <a:pt x="120354" y="940168"/>
                  <a:pt x="151872" y="926928"/>
                  <a:pt x="155550" y="939800"/>
                </a:cubicBezTo>
                <a:cubicBezTo>
                  <a:pt x="162624" y="964560"/>
                  <a:pt x="147083" y="990600"/>
                  <a:pt x="142850" y="1016000"/>
                </a:cubicBezTo>
                <a:cubicBezTo>
                  <a:pt x="162202" y="1074057"/>
                  <a:pt x="157364" y="1034143"/>
                  <a:pt x="142850" y="1092200"/>
                </a:cubicBezTo>
                <a:cubicBezTo>
                  <a:pt x="137615" y="1113141"/>
                  <a:pt x="140860" y="1136958"/>
                  <a:pt x="130150" y="1155700"/>
                </a:cubicBezTo>
                <a:cubicBezTo>
                  <a:pt x="122577" y="1168952"/>
                  <a:pt x="104750" y="1172633"/>
                  <a:pt x="92050" y="1181100"/>
                </a:cubicBezTo>
                <a:cubicBezTo>
                  <a:pt x="96880" y="1205252"/>
                  <a:pt x="104433" y="1256665"/>
                  <a:pt x="117450" y="1282700"/>
                </a:cubicBezTo>
                <a:cubicBezTo>
                  <a:pt x="124276" y="1296352"/>
                  <a:pt x="134383" y="1308100"/>
                  <a:pt x="142850" y="1320800"/>
                </a:cubicBezTo>
                <a:cubicBezTo>
                  <a:pt x="147083" y="1346200"/>
                  <a:pt x="149964" y="1371863"/>
                  <a:pt x="155550" y="1397000"/>
                </a:cubicBezTo>
                <a:cubicBezTo>
                  <a:pt x="158454" y="1410068"/>
                  <a:pt x="168250" y="1421713"/>
                  <a:pt x="168250" y="1435100"/>
                </a:cubicBezTo>
                <a:cubicBezTo>
                  <a:pt x="168250" y="1448487"/>
                  <a:pt x="159783" y="1460500"/>
                  <a:pt x="155550" y="1473200"/>
                </a:cubicBezTo>
                <a:cubicBezTo>
                  <a:pt x="171022" y="1566033"/>
                  <a:pt x="179506" y="1577304"/>
                  <a:pt x="155550" y="1689100"/>
                </a:cubicBezTo>
                <a:cubicBezTo>
                  <a:pt x="152352" y="1704025"/>
                  <a:pt x="140943" y="1716407"/>
                  <a:pt x="130150" y="1727200"/>
                </a:cubicBezTo>
                <a:cubicBezTo>
                  <a:pt x="119357" y="1737993"/>
                  <a:pt x="104750" y="1744133"/>
                  <a:pt x="92050" y="1752600"/>
                </a:cubicBezTo>
                <a:cubicBezTo>
                  <a:pt x="96283" y="1778000"/>
                  <a:pt x="96607" y="1804371"/>
                  <a:pt x="104750" y="1828800"/>
                </a:cubicBezTo>
                <a:cubicBezTo>
                  <a:pt x="132498" y="1912045"/>
                  <a:pt x="130150" y="1840093"/>
                  <a:pt x="130150" y="18796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454900" y="4520359"/>
            <a:ext cx="863600" cy="280241"/>
          </a:xfrm>
          <a:custGeom>
            <a:avLst/>
            <a:gdLst>
              <a:gd name="connsiteX0" fmla="*/ 0 w 863600"/>
              <a:gd name="connsiteY0" fmla="*/ 280241 h 280241"/>
              <a:gd name="connsiteX1" fmla="*/ 63500 w 863600"/>
              <a:gd name="connsiteY1" fmla="*/ 242141 h 280241"/>
              <a:gd name="connsiteX2" fmla="*/ 101600 w 863600"/>
              <a:gd name="connsiteY2" fmla="*/ 216741 h 280241"/>
              <a:gd name="connsiteX3" fmla="*/ 177800 w 863600"/>
              <a:gd name="connsiteY3" fmla="*/ 229441 h 280241"/>
              <a:gd name="connsiteX4" fmla="*/ 254000 w 863600"/>
              <a:gd name="connsiteY4" fmla="*/ 216741 h 280241"/>
              <a:gd name="connsiteX5" fmla="*/ 279400 w 863600"/>
              <a:gd name="connsiteY5" fmla="*/ 140541 h 280241"/>
              <a:gd name="connsiteX6" fmla="*/ 342900 w 863600"/>
              <a:gd name="connsiteY6" fmla="*/ 153241 h 280241"/>
              <a:gd name="connsiteX7" fmla="*/ 381000 w 863600"/>
              <a:gd name="connsiteY7" fmla="*/ 178641 h 280241"/>
              <a:gd name="connsiteX8" fmla="*/ 393700 w 863600"/>
              <a:gd name="connsiteY8" fmla="*/ 140541 h 280241"/>
              <a:gd name="connsiteX9" fmla="*/ 457200 w 863600"/>
              <a:gd name="connsiteY9" fmla="*/ 89741 h 280241"/>
              <a:gd name="connsiteX10" fmla="*/ 533400 w 863600"/>
              <a:gd name="connsiteY10" fmla="*/ 115141 h 280241"/>
              <a:gd name="connsiteX11" fmla="*/ 571500 w 863600"/>
              <a:gd name="connsiteY11" fmla="*/ 127841 h 280241"/>
              <a:gd name="connsiteX12" fmla="*/ 622300 w 863600"/>
              <a:gd name="connsiteY12" fmla="*/ 115141 h 280241"/>
              <a:gd name="connsiteX13" fmla="*/ 673100 w 863600"/>
              <a:gd name="connsiteY13" fmla="*/ 38941 h 280241"/>
              <a:gd name="connsiteX14" fmla="*/ 723900 w 863600"/>
              <a:gd name="connsiteY14" fmla="*/ 89741 h 280241"/>
              <a:gd name="connsiteX15" fmla="*/ 762000 w 863600"/>
              <a:gd name="connsiteY15" fmla="*/ 102441 h 280241"/>
              <a:gd name="connsiteX16" fmla="*/ 850900 w 863600"/>
              <a:gd name="connsiteY16" fmla="*/ 841 h 280241"/>
              <a:gd name="connsiteX17" fmla="*/ 863600 w 863600"/>
              <a:gd name="connsiteY17" fmla="*/ 841 h 28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3600" h="280241">
                <a:moveTo>
                  <a:pt x="0" y="280241"/>
                </a:moveTo>
                <a:cubicBezTo>
                  <a:pt x="21167" y="267541"/>
                  <a:pt x="42568" y="255224"/>
                  <a:pt x="63500" y="242141"/>
                </a:cubicBezTo>
                <a:cubicBezTo>
                  <a:pt x="76443" y="234051"/>
                  <a:pt x="86430" y="218427"/>
                  <a:pt x="101600" y="216741"/>
                </a:cubicBezTo>
                <a:cubicBezTo>
                  <a:pt x="127193" y="213897"/>
                  <a:pt x="152400" y="225208"/>
                  <a:pt x="177800" y="229441"/>
                </a:cubicBezTo>
                <a:cubicBezTo>
                  <a:pt x="203200" y="225208"/>
                  <a:pt x="234621" y="233698"/>
                  <a:pt x="254000" y="216741"/>
                </a:cubicBezTo>
                <a:cubicBezTo>
                  <a:pt x="274149" y="199110"/>
                  <a:pt x="279400" y="140541"/>
                  <a:pt x="279400" y="140541"/>
                </a:cubicBezTo>
                <a:cubicBezTo>
                  <a:pt x="300567" y="144774"/>
                  <a:pt x="322689" y="145662"/>
                  <a:pt x="342900" y="153241"/>
                </a:cubicBezTo>
                <a:cubicBezTo>
                  <a:pt x="357192" y="158600"/>
                  <a:pt x="366192" y="182343"/>
                  <a:pt x="381000" y="178641"/>
                </a:cubicBezTo>
                <a:cubicBezTo>
                  <a:pt x="393987" y="175394"/>
                  <a:pt x="387713" y="152515"/>
                  <a:pt x="393700" y="140541"/>
                </a:cubicBezTo>
                <a:cubicBezTo>
                  <a:pt x="416678" y="94585"/>
                  <a:pt x="413257" y="104389"/>
                  <a:pt x="457200" y="89741"/>
                </a:cubicBezTo>
                <a:lnTo>
                  <a:pt x="533400" y="115141"/>
                </a:lnTo>
                <a:lnTo>
                  <a:pt x="571500" y="127841"/>
                </a:lnTo>
                <a:cubicBezTo>
                  <a:pt x="588433" y="123608"/>
                  <a:pt x="607145" y="123801"/>
                  <a:pt x="622300" y="115141"/>
                </a:cubicBezTo>
                <a:cubicBezTo>
                  <a:pt x="661472" y="92757"/>
                  <a:pt x="660977" y="75310"/>
                  <a:pt x="673100" y="38941"/>
                </a:cubicBezTo>
                <a:cubicBezTo>
                  <a:pt x="774700" y="72808"/>
                  <a:pt x="656167" y="22008"/>
                  <a:pt x="723900" y="89741"/>
                </a:cubicBezTo>
                <a:cubicBezTo>
                  <a:pt x="733366" y="99207"/>
                  <a:pt x="749300" y="98208"/>
                  <a:pt x="762000" y="102441"/>
                </a:cubicBezTo>
                <a:cubicBezTo>
                  <a:pt x="800100" y="45291"/>
                  <a:pt x="797983" y="27299"/>
                  <a:pt x="850900" y="841"/>
                </a:cubicBezTo>
                <a:cubicBezTo>
                  <a:pt x="854686" y="-1052"/>
                  <a:pt x="859367" y="841"/>
                  <a:pt x="863600" y="84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480300" y="4064000"/>
            <a:ext cx="850900" cy="355600"/>
          </a:xfrm>
          <a:custGeom>
            <a:avLst/>
            <a:gdLst>
              <a:gd name="connsiteX0" fmla="*/ 0 w 850900"/>
              <a:gd name="connsiteY0" fmla="*/ 355600 h 355600"/>
              <a:gd name="connsiteX1" fmla="*/ 63500 w 850900"/>
              <a:gd name="connsiteY1" fmla="*/ 330200 h 355600"/>
              <a:gd name="connsiteX2" fmla="*/ 139700 w 850900"/>
              <a:gd name="connsiteY2" fmla="*/ 279400 h 355600"/>
              <a:gd name="connsiteX3" fmla="*/ 266700 w 850900"/>
              <a:gd name="connsiteY3" fmla="*/ 292100 h 355600"/>
              <a:gd name="connsiteX4" fmla="*/ 292100 w 850900"/>
              <a:gd name="connsiteY4" fmla="*/ 254000 h 355600"/>
              <a:gd name="connsiteX5" fmla="*/ 330200 w 850900"/>
              <a:gd name="connsiteY5" fmla="*/ 279400 h 355600"/>
              <a:gd name="connsiteX6" fmla="*/ 381000 w 850900"/>
              <a:gd name="connsiteY6" fmla="*/ 266700 h 355600"/>
              <a:gd name="connsiteX7" fmla="*/ 419100 w 850900"/>
              <a:gd name="connsiteY7" fmla="*/ 190500 h 355600"/>
              <a:gd name="connsiteX8" fmla="*/ 495300 w 850900"/>
              <a:gd name="connsiteY8" fmla="*/ 165100 h 355600"/>
              <a:gd name="connsiteX9" fmla="*/ 520700 w 850900"/>
              <a:gd name="connsiteY9" fmla="*/ 127000 h 355600"/>
              <a:gd name="connsiteX10" fmla="*/ 533400 w 850900"/>
              <a:gd name="connsiteY10" fmla="*/ 88900 h 355600"/>
              <a:gd name="connsiteX11" fmla="*/ 571500 w 850900"/>
              <a:gd name="connsiteY11" fmla="*/ 76200 h 355600"/>
              <a:gd name="connsiteX12" fmla="*/ 609600 w 850900"/>
              <a:gd name="connsiteY12" fmla="*/ 88900 h 355600"/>
              <a:gd name="connsiteX13" fmla="*/ 622300 w 850900"/>
              <a:gd name="connsiteY13" fmla="*/ 50800 h 355600"/>
              <a:gd name="connsiteX14" fmla="*/ 660400 w 850900"/>
              <a:gd name="connsiteY14" fmla="*/ 38100 h 355600"/>
              <a:gd name="connsiteX15" fmla="*/ 774700 w 850900"/>
              <a:gd name="connsiteY15" fmla="*/ 25400 h 355600"/>
              <a:gd name="connsiteX16" fmla="*/ 850900 w 850900"/>
              <a:gd name="connsiteY16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0900" h="355600">
                <a:moveTo>
                  <a:pt x="0" y="355600"/>
                </a:moveTo>
                <a:cubicBezTo>
                  <a:pt x="21167" y="347133"/>
                  <a:pt x="44168" y="342282"/>
                  <a:pt x="63500" y="330200"/>
                </a:cubicBezTo>
                <a:cubicBezTo>
                  <a:pt x="172222" y="262249"/>
                  <a:pt x="38978" y="312974"/>
                  <a:pt x="139700" y="279400"/>
                </a:cubicBezTo>
                <a:cubicBezTo>
                  <a:pt x="188312" y="311808"/>
                  <a:pt x="190921" y="325779"/>
                  <a:pt x="266700" y="292100"/>
                </a:cubicBezTo>
                <a:cubicBezTo>
                  <a:pt x="280648" y="285901"/>
                  <a:pt x="283633" y="266700"/>
                  <a:pt x="292100" y="254000"/>
                </a:cubicBezTo>
                <a:cubicBezTo>
                  <a:pt x="304800" y="262467"/>
                  <a:pt x="315090" y="277241"/>
                  <a:pt x="330200" y="279400"/>
                </a:cubicBezTo>
                <a:cubicBezTo>
                  <a:pt x="347479" y="281868"/>
                  <a:pt x="367370" y="277604"/>
                  <a:pt x="381000" y="266700"/>
                </a:cubicBezTo>
                <a:cubicBezTo>
                  <a:pt x="474912" y="191570"/>
                  <a:pt x="299181" y="265449"/>
                  <a:pt x="419100" y="190500"/>
                </a:cubicBezTo>
                <a:cubicBezTo>
                  <a:pt x="441804" y="176310"/>
                  <a:pt x="469900" y="173567"/>
                  <a:pt x="495300" y="165100"/>
                </a:cubicBezTo>
                <a:cubicBezTo>
                  <a:pt x="503767" y="152400"/>
                  <a:pt x="513874" y="140652"/>
                  <a:pt x="520700" y="127000"/>
                </a:cubicBezTo>
                <a:cubicBezTo>
                  <a:pt x="526687" y="115026"/>
                  <a:pt x="523934" y="98366"/>
                  <a:pt x="533400" y="88900"/>
                </a:cubicBezTo>
                <a:cubicBezTo>
                  <a:pt x="542866" y="79434"/>
                  <a:pt x="558800" y="80433"/>
                  <a:pt x="571500" y="76200"/>
                </a:cubicBezTo>
                <a:cubicBezTo>
                  <a:pt x="584200" y="80433"/>
                  <a:pt x="597626" y="94887"/>
                  <a:pt x="609600" y="88900"/>
                </a:cubicBezTo>
                <a:cubicBezTo>
                  <a:pt x="621574" y="82913"/>
                  <a:pt x="612834" y="60266"/>
                  <a:pt x="622300" y="50800"/>
                </a:cubicBezTo>
                <a:cubicBezTo>
                  <a:pt x="631766" y="41334"/>
                  <a:pt x="647195" y="40301"/>
                  <a:pt x="660400" y="38100"/>
                </a:cubicBezTo>
                <a:cubicBezTo>
                  <a:pt x="698213" y="31798"/>
                  <a:pt x="736600" y="29633"/>
                  <a:pt x="774700" y="25400"/>
                </a:cubicBezTo>
                <a:cubicBezTo>
                  <a:pt x="834683" y="10404"/>
                  <a:pt x="809888" y="20506"/>
                  <a:pt x="8509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493000" y="3556000"/>
            <a:ext cx="876300" cy="431800"/>
          </a:xfrm>
          <a:custGeom>
            <a:avLst/>
            <a:gdLst>
              <a:gd name="connsiteX0" fmla="*/ 0 w 876300"/>
              <a:gd name="connsiteY0" fmla="*/ 431800 h 431800"/>
              <a:gd name="connsiteX1" fmla="*/ 63500 w 876300"/>
              <a:gd name="connsiteY1" fmla="*/ 419100 h 431800"/>
              <a:gd name="connsiteX2" fmla="*/ 177800 w 876300"/>
              <a:gd name="connsiteY2" fmla="*/ 406400 h 431800"/>
              <a:gd name="connsiteX3" fmla="*/ 215900 w 876300"/>
              <a:gd name="connsiteY3" fmla="*/ 368300 h 431800"/>
              <a:gd name="connsiteX4" fmla="*/ 317500 w 876300"/>
              <a:gd name="connsiteY4" fmla="*/ 330200 h 431800"/>
              <a:gd name="connsiteX5" fmla="*/ 342900 w 876300"/>
              <a:gd name="connsiteY5" fmla="*/ 292100 h 431800"/>
              <a:gd name="connsiteX6" fmla="*/ 381000 w 876300"/>
              <a:gd name="connsiteY6" fmla="*/ 279400 h 431800"/>
              <a:gd name="connsiteX7" fmla="*/ 508000 w 876300"/>
              <a:gd name="connsiteY7" fmla="*/ 266700 h 431800"/>
              <a:gd name="connsiteX8" fmla="*/ 520700 w 876300"/>
              <a:gd name="connsiteY8" fmla="*/ 228600 h 431800"/>
              <a:gd name="connsiteX9" fmla="*/ 533400 w 876300"/>
              <a:gd name="connsiteY9" fmla="*/ 165100 h 431800"/>
              <a:gd name="connsiteX10" fmla="*/ 622300 w 876300"/>
              <a:gd name="connsiteY10" fmla="*/ 152400 h 431800"/>
              <a:gd name="connsiteX11" fmla="*/ 635000 w 876300"/>
              <a:gd name="connsiteY11" fmla="*/ 101600 h 431800"/>
              <a:gd name="connsiteX12" fmla="*/ 774700 w 876300"/>
              <a:gd name="connsiteY12" fmla="*/ 88900 h 431800"/>
              <a:gd name="connsiteX13" fmla="*/ 787400 w 876300"/>
              <a:gd name="connsiteY13" fmla="*/ 127000 h 431800"/>
              <a:gd name="connsiteX14" fmla="*/ 825500 w 876300"/>
              <a:gd name="connsiteY14" fmla="*/ 114300 h 431800"/>
              <a:gd name="connsiteX15" fmla="*/ 838200 w 876300"/>
              <a:gd name="connsiteY15" fmla="*/ 76200 h 431800"/>
              <a:gd name="connsiteX16" fmla="*/ 876300 w 876300"/>
              <a:gd name="connsiteY16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6300" h="431800">
                <a:moveTo>
                  <a:pt x="0" y="431800"/>
                </a:moveTo>
                <a:cubicBezTo>
                  <a:pt x="21167" y="427567"/>
                  <a:pt x="42131" y="422153"/>
                  <a:pt x="63500" y="419100"/>
                </a:cubicBezTo>
                <a:cubicBezTo>
                  <a:pt x="101449" y="413679"/>
                  <a:pt x="141433" y="418522"/>
                  <a:pt x="177800" y="406400"/>
                </a:cubicBezTo>
                <a:cubicBezTo>
                  <a:pt x="194839" y="400720"/>
                  <a:pt x="202102" y="379798"/>
                  <a:pt x="215900" y="368300"/>
                </a:cubicBezTo>
                <a:cubicBezTo>
                  <a:pt x="257208" y="333877"/>
                  <a:pt x="259896" y="341721"/>
                  <a:pt x="317500" y="330200"/>
                </a:cubicBezTo>
                <a:cubicBezTo>
                  <a:pt x="325967" y="317500"/>
                  <a:pt x="330981" y="301635"/>
                  <a:pt x="342900" y="292100"/>
                </a:cubicBezTo>
                <a:cubicBezTo>
                  <a:pt x="353353" y="283737"/>
                  <a:pt x="367769" y="281436"/>
                  <a:pt x="381000" y="279400"/>
                </a:cubicBezTo>
                <a:cubicBezTo>
                  <a:pt x="423050" y="272931"/>
                  <a:pt x="465667" y="270933"/>
                  <a:pt x="508000" y="266700"/>
                </a:cubicBezTo>
                <a:cubicBezTo>
                  <a:pt x="512233" y="254000"/>
                  <a:pt x="517453" y="241587"/>
                  <a:pt x="520700" y="228600"/>
                </a:cubicBezTo>
                <a:cubicBezTo>
                  <a:pt x="525935" y="207659"/>
                  <a:pt x="516131" y="178052"/>
                  <a:pt x="533400" y="165100"/>
                </a:cubicBezTo>
                <a:cubicBezTo>
                  <a:pt x="557347" y="147139"/>
                  <a:pt x="592667" y="156633"/>
                  <a:pt x="622300" y="152400"/>
                </a:cubicBezTo>
                <a:cubicBezTo>
                  <a:pt x="626533" y="135467"/>
                  <a:pt x="625318" y="116123"/>
                  <a:pt x="635000" y="101600"/>
                </a:cubicBezTo>
                <a:cubicBezTo>
                  <a:pt x="667396" y="53005"/>
                  <a:pt x="734208" y="83838"/>
                  <a:pt x="774700" y="88900"/>
                </a:cubicBezTo>
                <a:cubicBezTo>
                  <a:pt x="778933" y="101600"/>
                  <a:pt x="775426" y="121013"/>
                  <a:pt x="787400" y="127000"/>
                </a:cubicBezTo>
                <a:cubicBezTo>
                  <a:pt x="799374" y="132987"/>
                  <a:pt x="816034" y="123766"/>
                  <a:pt x="825500" y="114300"/>
                </a:cubicBezTo>
                <a:cubicBezTo>
                  <a:pt x="834966" y="104834"/>
                  <a:pt x="832927" y="88505"/>
                  <a:pt x="838200" y="76200"/>
                </a:cubicBezTo>
                <a:lnTo>
                  <a:pt x="876300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96000"/>
            <a:ext cx="1371600" cy="406400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6108700"/>
            <a:ext cx="14478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304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457200"/>
            <a:ext cx="6172200" cy="914400"/>
          </a:xfrm>
          <a:solidFill>
            <a:schemeClr val="accent1"/>
          </a:solidFill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Maldacena</a:t>
            </a:r>
            <a:r>
              <a:rPr lang="en-US" sz="4000" dirty="0" smtClean="0">
                <a:solidFill>
                  <a:srgbClr val="FF0000"/>
                </a:solidFill>
              </a:rPr>
              <a:t> Coulomb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8443" name="AutoShape 11"/>
          <p:cNvCxnSpPr>
            <a:cxnSpLocks noChangeShapeType="1"/>
          </p:cNvCxnSpPr>
          <p:nvPr/>
        </p:nvCxnSpPr>
        <p:spPr bwMode="auto">
          <a:xfrm>
            <a:off x="3429000" y="1943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" name="Straight Connector 2"/>
          <p:cNvCxnSpPr/>
          <p:nvPr/>
        </p:nvCxnSpPr>
        <p:spPr>
          <a:xfrm>
            <a:off x="1066800" y="2971800"/>
            <a:ext cx="0" cy="1676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33600" y="2971800"/>
            <a:ext cx="0" cy="1676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104900" y="3426555"/>
            <a:ext cx="1003300" cy="548545"/>
          </a:xfrm>
          <a:custGeom>
            <a:avLst/>
            <a:gdLst>
              <a:gd name="connsiteX0" fmla="*/ 0 w 1003300"/>
              <a:gd name="connsiteY0" fmla="*/ 548545 h 548545"/>
              <a:gd name="connsiteX1" fmla="*/ 63500 w 1003300"/>
              <a:gd name="connsiteY1" fmla="*/ 510445 h 548545"/>
              <a:gd name="connsiteX2" fmla="*/ 101600 w 1003300"/>
              <a:gd name="connsiteY2" fmla="*/ 485045 h 548545"/>
              <a:gd name="connsiteX3" fmla="*/ 127000 w 1003300"/>
              <a:gd name="connsiteY3" fmla="*/ 446945 h 548545"/>
              <a:gd name="connsiteX4" fmla="*/ 139700 w 1003300"/>
              <a:gd name="connsiteY4" fmla="*/ 408845 h 548545"/>
              <a:gd name="connsiteX5" fmla="*/ 177800 w 1003300"/>
              <a:gd name="connsiteY5" fmla="*/ 396145 h 548545"/>
              <a:gd name="connsiteX6" fmla="*/ 215900 w 1003300"/>
              <a:gd name="connsiteY6" fmla="*/ 408845 h 548545"/>
              <a:gd name="connsiteX7" fmla="*/ 254000 w 1003300"/>
              <a:gd name="connsiteY7" fmla="*/ 383445 h 548545"/>
              <a:gd name="connsiteX8" fmla="*/ 292100 w 1003300"/>
              <a:gd name="connsiteY8" fmla="*/ 370745 h 548545"/>
              <a:gd name="connsiteX9" fmla="*/ 355600 w 1003300"/>
              <a:gd name="connsiteY9" fmla="*/ 307245 h 548545"/>
              <a:gd name="connsiteX10" fmla="*/ 431800 w 1003300"/>
              <a:gd name="connsiteY10" fmla="*/ 319945 h 548545"/>
              <a:gd name="connsiteX11" fmla="*/ 419100 w 1003300"/>
              <a:gd name="connsiteY11" fmla="*/ 281845 h 548545"/>
              <a:gd name="connsiteX12" fmla="*/ 444500 w 1003300"/>
              <a:gd name="connsiteY12" fmla="*/ 243745 h 548545"/>
              <a:gd name="connsiteX13" fmla="*/ 457200 w 1003300"/>
              <a:gd name="connsiteY13" fmla="*/ 205645 h 548545"/>
              <a:gd name="connsiteX14" fmla="*/ 533400 w 1003300"/>
              <a:gd name="connsiteY14" fmla="*/ 218345 h 548545"/>
              <a:gd name="connsiteX15" fmla="*/ 546100 w 1003300"/>
              <a:gd name="connsiteY15" fmla="*/ 180245 h 548545"/>
              <a:gd name="connsiteX16" fmla="*/ 622300 w 1003300"/>
              <a:gd name="connsiteY16" fmla="*/ 192945 h 548545"/>
              <a:gd name="connsiteX17" fmla="*/ 711200 w 1003300"/>
              <a:gd name="connsiteY17" fmla="*/ 104045 h 548545"/>
              <a:gd name="connsiteX18" fmla="*/ 774700 w 1003300"/>
              <a:gd name="connsiteY18" fmla="*/ 116745 h 548545"/>
              <a:gd name="connsiteX19" fmla="*/ 838200 w 1003300"/>
              <a:gd name="connsiteY19" fmla="*/ 53245 h 548545"/>
              <a:gd name="connsiteX20" fmla="*/ 863600 w 1003300"/>
              <a:gd name="connsiteY20" fmla="*/ 15145 h 548545"/>
              <a:gd name="connsiteX21" fmla="*/ 1003300 w 1003300"/>
              <a:gd name="connsiteY21" fmla="*/ 2445 h 54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3300" h="548545">
                <a:moveTo>
                  <a:pt x="0" y="548545"/>
                </a:moveTo>
                <a:cubicBezTo>
                  <a:pt x="21167" y="535845"/>
                  <a:pt x="42568" y="523528"/>
                  <a:pt x="63500" y="510445"/>
                </a:cubicBezTo>
                <a:cubicBezTo>
                  <a:pt x="76443" y="502355"/>
                  <a:pt x="90807" y="495838"/>
                  <a:pt x="101600" y="485045"/>
                </a:cubicBezTo>
                <a:cubicBezTo>
                  <a:pt x="112393" y="474252"/>
                  <a:pt x="120174" y="460597"/>
                  <a:pt x="127000" y="446945"/>
                </a:cubicBezTo>
                <a:cubicBezTo>
                  <a:pt x="132987" y="434971"/>
                  <a:pt x="130234" y="418311"/>
                  <a:pt x="139700" y="408845"/>
                </a:cubicBezTo>
                <a:cubicBezTo>
                  <a:pt x="149166" y="399379"/>
                  <a:pt x="165100" y="400378"/>
                  <a:pt x="177800" y="396145"/>
                </a:cubicBezTo>
                <a:cubicBezTo>
                  <a:pt x="190500" y="400378"/>
                  <a:pt x="202695" y="411046"/>
                  <a:pt x="215900" y="408845"/>
                </a:cubicBezTo>
                <a:cubicBezTo>
                  <a:pt x="230956" y="406336"/>
                  <a:pt x="240348" y="390271"/>
                  <a:pt x="254000" y="383445"/>
                </a:cubicBezTo>
                <a:cubicBezTo>
                  <a:pt x="265974" y="377458"/>
                  <a:pt x="279400" y="374978"/>
                  <a:pt x="292100" y="370745"/>
                </a:cubicBezTo>
                <a:cubicBezTo>
                  <a:pt x="425731" y="404153"/>
                  <a:pt x="254687" y="379326"/>
                  <a:pt x="355600" y="307245"/>
                </a:cubicBezTo>
                <a:cubicBezTo>
                  <a:pt x="376554" y="292278"/>
                  <a:pt x="406400" y="315712"/>
                  <a:pt x="431800" y="319945"/>
                </a:cubicBezTo>
                <a:cubicBezTo>
                  <a:pt x="427567" y="307245"/>
                  <a:pt x="416899" y="295050"/>
                  <a:pt x="419100" y="281845"/>
                </a:cubicBezTo>
                <a:cubicBezTo>
                  <a:pt x="421609" y="266789"/>
                  <a:pt x="437674" y="257397"/>
                  <a:pt x="444500" y="243745"/>
                </a:cubicBezTo>
                <a:cubicBezTo>
                  <a:pt x="450487" y="231771"/>
                  <a:pt x="452967" y="218345"/>
                  <a:pt x="457200" y="205645"/>
                </a:cubicBezTo>
                <a:cubicBezTo>
                  <a:pt x="482600" y="209878"/>
                  <a:pt x="508640" y="225419"/>
                  <a:pt x="533400" y="218345"/>
                </a:cubicBezTo>
                <a:cubicBezTo>
                  <a:pt x="546272" y="214667"/>
                  <a:pt x="533228" y="183923"/>
                  <a:pt x="546100" y="180245"/>
                </a:cubicBezTo>
                <a:cubicBezTo>
                  <a:pt x="570860" y="173171"/>
                  <a:pt x="596900" y="188712"/>
                  <a:pt x="622300" y="192945"/>
                </a:cubicBezTo>
                <a:cubicBezTo>
                  <a:pt x="718978" y="160719"/>
                  <a:pt x="693249" y="193799"/>
                  <a:pt x="711200" y="104045"/>
                </a:cubicBezTo>
                <a:cubicBezTo>
                  <a:pt x="732367" y="108278"/>
                  <a:pt x="758117" y="130564"/>
                  <a:pt x="774700" y="116745"/>
                </a:cubicBezTo>
                <a:cubicBezTo>
                  <a:pt x="864524" y="41892"/>
                  <a:pt x="712086" y="21717"/>
                  <a:pt x="838200" y="53245"/>
                </a:cubicBezTo>
                <a:cubicBezTo>
                  <a:pt x="846667" y="40545"/>
                  <a:pt x="851681" y="24680"/>
                  <a:pt x="863600" y="15145"/>
                </a:cubicBezTo>
                <a:cubicBezTo>
                  <a:pt x="892862" y="-8265"/>
                  <a:pt x="991952" y="2445"/>
                  <a:pt x="1003300" y="24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854450"/>
            <a:ext cx="2286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219450"/>
            <a:ext cx="228600" cy="2667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066800" y="4953000"/>
            <a:ext cx="1066800" cy="0"/>
          </a:xfrm>
          <a:prstGeom prst="straightConnector1">
            <a:avLst/>
          </a:prstGeom>
          <a:ln>
            <a:solidFill>
              <a:srgbClr val="51FF5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5137150"/>
            <a:ext cx="1270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965450"/>
            <a:ext cx="5105400" cy="1663700"/>
          </a:xfrm>
          <a:prstGeom prst="rect">
            <a:avLst/>
          </a:prstGeom>
          <a:solidFill>
            <a:srgbClr val="51FF56"/>
          </a:solidFill>
        </p:spPr>
      </p:pic>
      <p:sp>
        <p:nvSpPr>
          <p:cNvPr id="15" name="Freeform 14"/>
          <p:cNvSpPr/>
          <p:nvPr/>
        </p:nvSpPr>
        <p:spPr>
          <a:xfrm>
            <a:off x="1066800" y="3871433"/>
            <a:ext cx="1041400" cy="560867"/>
          </a:xfrm>
          <a:custGeom>
            <a:avLst/>
            <a:gdLst>
              <a:gd name="connsiteX0" fmla="*/ 0 w 1041400"/>
              <a:gd name="connsiteY0" fmla="*/ 560867 h 560867"/>
              <a:gd name="connsiteX1" fmla="*/ 101600 w 1041400"/>
              <a:gd name="connsiteY1" fmla="*/ 548167 h 560867"/>
              <a:gd name="connsiteX2" fmla="*/ 139700 w 1041400"/>
              <a:gd name="connsiteY2" fmla="*/ 510067 h 560867"/>
              <a:gd name="connsiteX3" fmla="*/ 215900 w 1041400"/>
              <a:gd name="connsiteY3" fmla="*/ 484667 h 560867"/>
              <a:gd name="connsiteX4" fmla="*/ 266700 w 1041400"/>
              <a:gd name="connsiteY4" fmla="*/ 497367 h 560867"/>
              <a:gd name="connsiteX5" fmla="*/ 279400 w 1041400"/>
              <a:gd name="connsiteY5" fmla="*/ 459267 h 560867"/>
              <a:gd name="connsiteX6" fmla="*/ 393700 w 1041400"/>
              <a:gd name="connsiteY6" fmla="*/ 395767 h 560867"/>
              <a:gd name="connsiteX7" fmla="*/ 431800 w 1041400"/>
              <a:gd name="connsiteY7" fmla="*/ 370367 h 560867"/>
              <a:gd name="connsiteX8" fmla="*/ 482600 w 1041400"/>
              <a:gd name="connsiteY8" fmla="*/ 319567 h 560867"/>
              <a:gd name="connsiteX9" fmla="*/ 508000 w 1041400"/>
              <a:gd name="connsiteY9" fmla="*/ 281467 h 560867"/>
              <a:gd name="connsiteX10" fmla="*/ 546100 w 1041400"/>
              <a:gd name="connsiteY10" fmla="*/ 268767 h 560867"/>
              <a:gd name="connsiteX11" fmla="*/ 635000 w 1041400"/>
              <a:gd name="connsiteY11" fmla="*/ 243367 h 560867"/>
              <a:gd name="connsiteX12" fmla="*/ 711200 w 1041400"/>
              <a:gd name="connsiteY12" fmla="*/ 167167 h 560867"/>
              <a:gd name="connsiteX13" fmla="*/ 749300 w 1041400"/>
              <a:gd name="connsiteY13" fmla="*/ 154467 h 560867"/>
              <a:gd name="connsiteX14" fmla="*/ 787400 w 1041400"/>
              <a:gd name="connsiteY14" fmla="*/ 167167 h 560867"/>
              <a:gd name="connsiteX15" fmla="*/ 800100 w 1041400"/>
              <a:gd name="connsiteY15" fmla="*/ 129067 h 560867"/>
              <a:gd name="connsiteX16" fmla="*/ 825500 w 1041400"/>
              <a:gd name="connsiteY16" fmla="*/ 90967 h 560867"/>
              <a:gd name="connsiteX17" fmla="*/ 914400 w 1041400"/>
              <a:gd name="connsiteY17" fmla="*/ 65567 h 560867"/>
              <a:gd name="connsiteX18" fmla="*/ 990600 w 1041400"/>
              <a:gd name="connsiteY18" fmla="*/ 2067 h 560867"/>
              <a:gd name="connsiteX19" fmla="*/ 1041400 w 1041400"/>
              <a:gd name="connsiteY19" fmla="*/ 2067 h 5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1400" h="560867">
                <a:moveTo>
                  <a:pt x="0" y="560867"/>
                </a:moveTo>
                <a:cubicBezTo>
                  <a:pt x="33867" y="556634"/>
                  <a:pt x="69525" y="559831"/>
                  <a:pt x="101600" y="548167"/>
                </a:cubicBezTo>
                <a:cubicBezTo>
                  <a:pt x="118479" y="542029"/>
                  <a:pt x="124000" y="518789"/>
                  <a:pt x="139700" y="510067"/>
                </a:cubicBezTo>
                <a:cubicBezTo>
                  <a:pt x="163105" y="497064"/>
                  <a:pt x="215900" y="484667"/>
                  <a:pt x="215900" y="484667"/>
                </a:cubicBezTo>
                <a:cubicBezTo>
                  <a:pt x="232833" y="488900"/>
                  <a:pt x="250494" y="503849"/>
                  <a:pt x="266700" y="497367"/>
                </a:cubicBezTo>
                <a:cubicBezTo>
                  <a:pt x="279129" y="492395"/>
                  <a:pt x="269934" y="468733"/>
                  <a:pt x="279400" y="459267"/>
                </a:cubicBezTo>
                <a:cubicBezTo>
                  <a:pt x="359487" y="379180"/>
                  <a:pt x="329820" y="427707"/>
                  <a:pt x="393700" y="395767"/>
                </a:cubicBezTo>
                <a:cubicBezTo>
                  <a:pt x="407352" y="388941"/>
                  <a:pt x="419100" y="378834"/>
                  <a:pt x="431800" y="370367"/>
                </a:cubicBezTo>
                <a:cubicBezTo>
                  <a:pt x="459509" y="287240"/>
                  <a:pt x="421024" y="368828"/>
                  <a:pt x="482600" y="319567"/>
                </a:cubicBezTo>
                <a:cubicBezTo>
                  <a:pt x="494519" y="310032"/>
                  <a:pt x="496081" y="291002"/>
                  <a:pt x="508000" y="281467"/>
                </a:cubicBezTo>
                <a:cubicBezTo>
                  <a:pt x="518453" y="273104"/>
                  <a:pt x="533228" y="272445"/>
                  <a:pt x="546100" y="268767"/>
                </a:cubicBezTo>
                <a:cubicBezTo>
                  <a:pt x="565089" y="263342"/>
                  <a:pt x="614700" y="253517"/>
                  <a:pt x="635000" y="243367"/>
                </a:cubicBezTo>
                <a:cubicBezTo>
                  <a:pt x="713973" y="203880"/>
                  <a:pt x="631684" y="233430"/>
                  <a:pt x="711200" y="167167"/>
                </a:cubicBezTo>
                <a:cubicBezTo>
                  <a:pt x="721484" y="158597"/>
                  <a:pt x="736600" y="158700"/>
                  <a:pt x="749300" y="154467"/>
                </a:cubicBezTo>
                <a:cubicBezTo>
                  <a:pt x="762000" y="158700"/>
                  <a:pt x="775426" y="173154"/>
                  <a:pt x="787400" y="167167"/>
                </a:cubicBezTo>
                <a:cubicBezTo>
                  <a:pt x="799374" y="161180"/>
                  <a:pt x="794113" y="141041"/>
                  <a:pt x="800100" y="129067"/>
                </a:cubicBezTo>
                <a:cubicBezTo>
                  <a:pt x="806926" y="115415"/>
                  <a:pt x="813581" y="100502"/>
                  <a:pt x="825500" y="90967"/>
                </a:cubicBezTo>
                <a:cubicBezTo>
                  <a:pt x="833782" y="84342"/>
                  <a:pt x="911081" y="66397"/>
                  <a:pt x="914400" y="65567"/>
                </a:cubicBezTo>
                <a:cubicBezTo>
                  <a:pt x="930004" y="49963"/>
                  <a:pt x="965846" y="9140"/>
                  <a:pt x="990600" y="2067"/>
                </a:cubicBezTo>
                <a:cubicBezTo>
                  <a:pt x="1006882" y="-2585"/>
                  <a:pt x="1024467" y="2067"/>
                  <a:pt x="1041400" y="20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59" y="5302256"/>
            <a:ext cx="190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10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304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09600"/>
            <a:ext cx="6096000" cy="685800"/>
          </a:xfrm>
          <a:solidFill>
            <a:srgbClr val="CCFFCC"/>
          </a:solidFill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Eikonal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8443" name="AutoShape 11"/>
          <p:cNvCxnSpPr>
            <a:cxnSpLocks noChangeShapeType="1"/>
          </p:cNvCxnSpPr>
          <p:nvPr/>
        </p:nvCxnSpPr>
        <p:spPr bwMode="auto">
          <a:xfrm>
            <a:off x="3429000" y="1943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62400"/>
            <a:ext cx="3962400" cy="64278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029200"/>
            <a:ext cx="4241800" cy="990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72" y="1696024"/>
            <a:ext cx="5778500" cy="10160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69186"/>
            <a:ext cx="3947844" cy="615976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>
            <a:off x="990600" y="6172200"/>
            <a:ext cx="393700" cy="457200"/>
          </a:xfrm>
          <a:prstGeom prst="can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52700" y="6172200"/>
            <a:ext cx="3810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05000"/>
            <a:ext cx="4320751" cy="29718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5429250"/>
            <a:ext cx="3048000" cy="876300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57500" y="716290"/>
            <a:ext cx="3429000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Picture in  </a:t>
            </a:r>
            <a:r>
              <a:rPr lang="en-US" sz="2800" dirty="0" smtClean="0"/>
              <a:t>                   </a:t>
            </a:r>
            <a:endParaRPr lang="en-US" sz="28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5715000"/>
            <a:ext cx="2387600" cy="419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2" y="5991438"/>
            <a:ext cx="20701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11" y="830722"/>
            <a:ext cx="12192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3400" y="3048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609600"/>
            <a:ext cx="6096000" cy="685800"/>
          </a:xfrm>
          <a:solidFill>
            <a:srgbClr val="CCFFCC"/>
          </a:solidFill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Holographic Rules 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8443" name="AutoShape 11"/>
          <p:cNvCxnSpPr>
            <a:cxnSpLocks noChangeShapeType="1"/>
          </p:cNvCxnSpPr>
          <p:nvPr/>
        </p:nvCxnSpPr>
        <p:spPr bwMode="auto">
          <a:xfrm>
            <a:off x="3429000" y="19431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2641600"/>
            <a:ext cx="5664200" cy="48260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11" y="4190638"/>
            <a:ext cx="3097689" cy="774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190638"/>
            <a:ext cx="2438400" cy="1677124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404" y="5493814"/>
            <a:ext cx="2355296" cy="678386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33" y="6364729"/>
            <a:ext cx="1358900" cy="165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3" y="2780394"/>
            <a:ext cx="2612417" cy="2096406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35883" y="716290"/>
            <a:ext cx="3641117" cy="5232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   Conformal String</a:t>
            </a:r>
            <a:endParaRPr lang="en-US" sz="28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383" y="2962275"/>
            <a:ext cx="4718955" cy="742950"/>
          </a:xfrm>
          <a:prstGeom prst="rect">
            <a:avLst/>
          </a:prstGeom>
          <a:solidFill>
            <a:srgbClr val="51FF56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343400"/>
            <a:ext cx="4343400" cy="75406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5307306" y="5698123"/>
            <a:ext cx="3005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Basar</a:t>
            </a:r>
            <a:r>
              <a:rPr lang="en-US" sz="1600" dirty="0" smtClean="0">
                <a:solidFill>
                  <a:srgbClr val="FF0000"/>
                </a:solidFill>
              </a:rPr>
              <a:t>-</a:t>
            </a:r>
            <a:r>
              <a:rPr lang="en-US" sz="1600" dirty="0" err="1" smtClean="0">
                <a:solidFill>
                  <a:srgbClr val="FF0000"/>
                </a:solidFill>
              </a:rPr>
              <a:t>Kharzeev</a:t>
            </a:r>
            <a:r>
              <a:rPr lang="en-US" sz="1600" dirty="0" smtClean="0">
                <a:solidFill>
                  <a:srgbClr val="FF0000"/>
                </a:solidFill>
              </a:rPr>
              <a:t>-Yee-</a:t>
            </a:r>
            <a:r>
              <a:rPr lang="en-US" sz="1600" dirty="0" err="1" smtClean="0">
                <a:solidFill>
                  <a:srgbClr val="FF0000"/>
                </a:solidFill>
              </a:rPr>
              <a:t>Zahed</a:t>
            </a:r>
            <a:r>
              <a:rPr lang="en-US" sz="1600" dirty="0" smtClean="0">
                <a:solidFill>
                  <a:srgbClr val="FF0000"/>
                </a:solidFill>
              </a:rPr>
              <a:t> 12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171</Words>
  <Application>Microsoft Macintosh PowerPoint</Application>
  <PresentationFormat>On-screen Show (4:3)</PresentationFormat>
  <Paragraphs>47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Low-x from String at eIC</vt:lpstr>
      <vt:lpstr>Outline</vt:lpstr>
      <vt:lpstr>PowerPoint Presentation</vt:lpstr>
      <vt:lpstr>PowerPoint Presentation</vt:lpstr>
      <vt:lpstr> Maldacena Coulomb</vt:lpstr>
      <vt:lpstr>Eikonal </vt:lpstr>
      <vt:lpstr>PowerPoint Presentation</vt:lpstr>
      <vt:lpstr>Holographic Rules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Zahed</dc:creator>
  <cp:lastModifiedBy>Ismail</cp:lastModifiedBy>
  <cp:revision>521</cp:revision>
  <cp:lastPrinted>2012-07-04T16:19:09Z</cp:lastPrinted>
  <dcterms:created xsi:type="dcterms:W3CDTF">2018-09-08T19:31:08Z</dcterms:created>
  <dcterms:modified xsi:type="dcterms:W3CDTF">2018-09-12T02:57:16Z</dcterms:modified>
</cp:coreProperties>
</file>