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  <p:sldMasterId id="2147484031" r:id="rId5"/>
    <p:sldMasterId id="2147484051" r:id="rId6"/>
    <p:sldMasterId id="2147484076" r:id="rId7"/>
    <p:sldMasterId id="2147484082" r:id="rId8"/>
    <p:sldMasterId id="2147484088" r:id="rId9"/>
    <p:sldMasterId id="2147484105" r:id="rId10"/>
    <p:sldMasterId id="2147484142" r:id="rId11"/>
    <p:sldMasterId id="2147484153" r:id="rId12"/>
  </p:sldMasterIdLst>
  <p:notesMasterIdLst>
    <p:notesMasterId r:id="rId56"/>
  </p:notesMasterIdLst>
  <p:handoutMasterIdLst>
    <p:handoutMasterId r:id="rId57"/>
  </p:handoutMasterIdLst>
  <p:sldIdLst>
    <p:sldId id="577" r:id="rId13"/>
    <p:sldId id="817" r:id="rId14"/>
    <p:sldId id="745" r:id="rId15"/>
    <p:sldId id="819" r:id="rId16"/>
    <p:sldId id="769" r:id="rId17"/>
    <p:sldId id="750" r:id="rId18"/>
    <p:sldId id="754" r:id="rId19"/>
    <p:sldId id="749" r:id="rId20"/>
    <p:sldId id="825" r:id="rId21"/>
    <p:sldId id="776" r:id="rId22"/>
    <p:sldId id="756" r:id="rId23"/>
    <p:sldId id="751" r:id="rId24"/>
    <p:sldId id="820" r:id="rId25"/>
    <p:sldId id="821" r:id="rId26"/>
    <p:sldId id="766" r:id="rId27"/>
    <p:sldId id="767" r:id="rId28"/>
    <p:sldId id="768" r:id="rId29"/>
    <p:sldId id="822" r:id="rId30"/>
    <p:sldId id="740" r:id="rId31"/>
    <p:sldId id="823" r:id="rId32"/>
    <p:sldId id="757" r:id="rId33"/>
    <p:sldId id="824" r:id="rId34"/>
    <p:sldId id="826" r:id="rId35"/>
    <p:sldId id="803" r:id="rId36"/>
    <p:sldId id="805" r:id="rId37"/>
    <p:sldId id="753" r:id="rId38"/>
    <p:sldId id="762" r:id="rId39"/>
    <p:sldId id="818" r:id="rId40"/>
    <p:sldId id="807" r:id="rId41"/>
    <p:sldId id="811" r:id="rId42"/>
    <p:sldId id="778" r:id="rId43"/>
    <p:sldId id="736" r:id="rId44"/>
    <p:sldId id="800" r:id="rId45"/>
    <p:sldId id="743" r:id="rId46"/>
    <p:sldId id="764" r:id="rId47"/>
    <p:sldId id="752" r:id="rId48"/>
    <p:sldId id="761" r:id="rId49"/>
    <p:sldId id="772" r:id="rId50"/>
    <p:sldId id="773" r:id="rId51"/>
    <p:sldId id="779" r:id="rId52"/>
    <p:sldId id="774" r:id="rId53"/>
    <p:sldId id="808" r:id="rId54"/>
    <p:sldId id="809" r:id="rId5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9D3431"/>
    <a:srgbClr val="FF9966"/>
    <a:srgbClr val="6699FF"/>
    <a:srgbClr val="0033CC"/>
    <a:srgbClr val="0000FF"/>
    <a:srgbClr val="99CCFF"/>
    <a:srgbClr val="FF0000"/>
    <a:srgbClr val="FFFFCC"/>
    <a:srgbClr val="0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6" autoAdjust="0"/>
    <p:restoredTop sz="94607" autoAdjust="0"/>
  </p:normalViewPr>
  <p:slideViewPr>
    <p:cSldViewPr snapToGrid="0">
      <p:cViewPr varScale="1">
        <p:scale>
          <a:sx n="63" d="100"/>
          <a:sy n="63" d="100"/>
        </p:scale>
        <p:origin x="14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7672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bel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Sheet4!$A$2:$A$1227</c:f>
              <c:numCache>
                <c:formatCode>General</c:formatCode>
                <c:ptCount val="1226"/>
                <c:pt idx="0">
                  <c:v>5.0000000000000018</c:v>
                </c:pt>
                <c:pt idx="1">
                  <c:v>5.200000000000002</c:v>
                </c:pt>
                <c:pt idx="2">
                  <c:v>5.4000000000000021</c:v>
                </c:pt>
                <c:pt idx="3">
                  <c:v>5.6000000000000023</c:v>
                </c:pt>
                <c:pt idx="4">
                  <c:v>5.8000000000000025</c:v>
                </c:pt>
                <c:pt idx="5">
                  <c:v>6.0000000000000027</c:v>
                </c:pt>
                <c:pt idx="6">
                  <c:v>6.2000000000000028</c:v>
                </c:pt>
                <c:pt idx="7">
                  <c:v>6.400000000000003</c:v>
                </c:pt>
                <c:pt idx="8">
                  <c:v>6.6000000000000032</c:v>
                </c:pt>
                <c:pt idx="9">
                  <c:v>6.8000000000000034</c:v>
                </c:pt>
                <c:pt idx="10">
                  <c:v>7.0000000000000036</c:v>
                </c:pt>
                <c:pt idx="11">
                  <c:v>7.2000000000000037</c:v>
                </c:pt>
                <c:pt idx="12">
                  <c:v>7.4000000000000039</c:v>
                </c:pt>
                <c:pt idx="13">
                  <c:v>7.6000000000000041</c:v>
                </c:pt>
                <c:pt idx="14">
                  <c:v>7.8000000000000043</c:v>
                </c:pt>
                <c:pt idx="15">
                  <c:v>8.0000000000000036</c:v>
                </c:pt>
                <c:pt idx="16">
                  <c:v>8.2000000000000028</c:v>
                </c:pt>
                <c:pt idx="17">
                  <c:v>8.4000000000000021</c:v>
                </c:pt>
                <c:pt idx="18">
                  <c:v>8.6000000000000014</c:v>
                </c:pt>
                <c:pt idx="19">
                  <c:v>8.8000000000000007</c:v>
                </c:pt>
                <c:pt idx="20">
                  <c:v>9</c:v>
                </c:pt>
                <c:pt idx="21">
                  <c:v>9.1999999999999993</c:v>
                </c:pt>
                <c:pt idx="22">
                  <c:v>9.3999999999999986</c:v>
                </c:pt>
                <c:pt idx="23">
                  <c:v>9.5999999999999979</c:v>
                </c:pt>
                <c:pt idx="24">
                  <c:v>9.7999999999999972</c:v>
                </c:pt>
                <c:pt idx="25">
                  <c:v>9.9999999999999964</c:v>
                </c:pt>
                <c:pt idx="26">
                  <c:v>10.199999999999996</c:v>
                </c:pt>
                <c:pt idx="27">
                  <c:v>10.399999999999995</c:v>
                </c:pt>
                <c:pt idx="28">
                  <c:v>10.599999999999994</c:v>
                </c:pt>
                <c:pt idx="29">
                  <c:v>10.799999999999994</c:v>
                </c:pt>
                <c:pt idx="30">
                  <c:v>10.999999999999993</c:v>
                </c:pt>
                <c:pt idx="31">
                  <c:v>11.199999999999992</c:v>
                </c:pt>
                <c:pt idx="32">
                  <c:v>11.399999999999991</c:v>
                </c:pt>
                <c:pt idx="33">
                  <c:v>11.599999999999991</c:v>
                </c:pt>
                <c:pt idx="34">
                  <c:v>11.79999999999999</c:v>
                </c:pt>
                <c:pt idx="35">
                  <c:v>11.999999999999989</c:v>
                </c:pt>
                <c:pt idx="36">
                  <c:v>12.199999999999989</c:v>
                </c:pt>
                <c:pt idx="37">
                  <c:v>12.399999999999988</c:v>
                </c:pt>
                <c:pt idx="38">
                  <c:v>12.599999999999987</c:v>
                </c:pt>
                <c:pt idx="39">
                  <c:v>12.799999999999986</c:v>
                </c:pt>
                <c:pt idx="40">
                  <c:v>12.999999999999986</c:v>
                </c:pt>
                <c:pt idx="41">
                  <c:v>13.199999999999985</c:v>
                </c:pt>
                <c:pt idx="42">
                  <c:v>13.399999999999984</c:v>
                </c:pt>
                <c:pt idx="43">
                  <c:v>13.599999999999984</c:v>
                </c:pt>
                <c:pt idx="44">
                  <c:v>13.799999999999983</c:v>
                </c:pt>
                <c:pt idx="45">
                  <c:v>13.999999999999982</c:v>
                </c:pt>
                <c:pt idx="46">
                  <c:v>14.199999999999982</c:v>
                </c:pt>
                <c:pt idx="47">
                  <c:v>14.399999999999981</c:v>
                </c:pt>
                <c:pt idx="48">
                  <c:v>14.59999999999998</c:v>
                </c:pt>
                <c:pt idx="49">
                  <c:v>14.799999999999979</c:v>
                </c:pt>
                <c:pt idx="50">
                  <c:v>14.999999999999979</c:v>
                </c:pt>
                <c:pt idx="51">
                  <c:v>15.199999999999978</c:v>
                </c:pt>
                <c:pt idx="52">
                  <c:v>15.399999999999977</c:v>
                </c:pt>
                <c:pt idx="53">
                  <c:v>15.599999999999977</c:v>
                </c:pt>
                <c:pt idx="54">
                  <c:v>15.799999999999976</c:v>
                </c:pt>
                <c:pt idx="55">
                  <c:v>15.999999999999975</c:v>
                </c:pt>
                <c:pt idx="56">
                  <c:v>16.199999999999974</c:v>
                </c:pt>
                <c:pt idx="57">
                  <c:v>16.399999999999974</c:v>
                </c:pt>
                <c:pt idx="58">
                  <c:v>16.599999999999973</c:v>
                </c:pt>
                <c:pt idx="59">
                  <c:v>16.799999999999972</c:v>
                </c:pt>
                <c:pt idx="60">
                  <c:v>16.999999999999972</c:v>
                </c:pt>
                <c:pt idx="61">
                  <c:v>17.199999999999971</c:v>
                </c:pt>
                <c:pt idx="62">
                  <c:v>17.39999999999997</c:v>
                </c:pt>
                <c:pt idx="63">
                  <c:v>17.599999999999969</c:v>
                </c:pt>
                <c:pt idx="64">
                  <c:v>17.799999999999969</c:v>
                </c:pt>
                <c:pt idx="65">
                  <c:v>17.999999999999968</c:v>
                </c:pt>
                <c:pt idx="66">
                  <c:v>18.199999999999967</c:v>
                </c:pt>
                <c:pt idx="67">
                  <c:v>18.399999999999967</c:v>
                </c:pt>
                <c:pt idx="68">
                  <c:v>18.599999999999966</c:v>
                </c:pt>
                <c:pt idx="69">
                  <c:v>18.799999999999965</c:v>
                </c:pt>
                <c:pt idx="70">
                  <c:v>18.999999999999964</c:v>
                </c:pt>
                <c:pt idx="71">
                  <c:v>19.199999999999964</c:v>
                </c:pt>
                <c:pt idx="72">
                  <c:v>19.399999999999963</c:v>
                </c:pt>
                <c:pt idx="73">
                  <c:v>19.599999999999962</c:v>
                </c:pt>
                <c:pt idx="74">
                  <c:v>19.799999999999962</c:v>
                </c:pt>
                <c:pt idx="75">
                  <c:v>19.999999999999961</c:v>
                </c:pt>
                <c:pt idx="76">
                  <c:v>20.19999999999996</c:v>
                </c:pt>
                <c:pt idx="77">
                  <c:v>20.399999999999959</c:v>
                </c:pt>
                <c:pt idx="78">
                  <c:v>20.599999999999959</c:v>
                </c:pt>
                <c:pt idx="79">
                  <c:v>20.799999999999958</c:v>
                </c:pt>
                <c:pt idx="80">
                  <c:v>20.999999999999957</c:v>
                </c:pt>
                <c:pt idx="81">
                  <c:v>21.199999999999957</c:v>
                </c:pt>
                <c:pt idx="82">
                  <c:v>21.399999999999956</c:v>
                </c:pt>
                <c:pt idx="83">
                  <c:v>21.599999999999955</c:v>
                </c:pt>
                <c:pt idx="84">
                  <c:v>21.799999999999955</c:v>
                </c:pt>
                <c:pt idx="85">
                  <c:v>21.999999999999954</c:v>
                </c:pt>
                <c:pt idx="86">
                  <c:v>22.199999999999953</c:v>
                </c:pt>
                <c:pt idx="87">
                  <c:v>22.399999999999952</c:v>
                </c:pt>
                <c:pt idx="88">
                  <c:v>22.599999999999952</c:v>
                </c:pt>
                <c:pt idx="89">
                  <c:v>22.799999999999951</c:v>
                </c:pt>
                <c:pt idx="90">
                  <c:v>22.99999999999995</c:v>
                </c:pt>
                <c:pt idx="91">
                  <c:v>23.19999999999995</c:v>
                </c:pt>
                <c:pt idx="92">
                  <c:v>23.399999999999949</c:v>
                </c:pt>
                <c:pt idx="93">
                  <c:v>23.599999999999948</c:v>
                </c:pt>
                <c:pt idx="94">
                  <c:v>23.799999999999947</c:v>
                </c:pt>
                <c:pt idx="95">
                  <c:v>23.999999999999947</c:v>
                </c:pt>
                <c:pt idx="96">
                  <c:v>24.199999999999946</c:v>
                </c:pt>
                <c:pt idx="97">
                  <c:v>24.399999999999945</c:v>
                </c:pt>
                <c:pt idx="98">
                  <c:v>24.599999999999945</c:v>
                </c:pt>
                <c:pt idx="99">
                  <c:v>24.799999999999944</c:v>
                </c:pt>
                <c:pt idx="100">
                  <c:v>24.999999999999943</c:v>
                </c:pt>
                <c:pt idx="101">
                  <c:v>25.199999999999942</c:v>
                </c:pt>
                <c:pt idx="102">
                  <c:v>25.399999999999942</c:v>
                </c:pt>
                <c:pt idx="103">
                  <c:v>25.599999999999941</c:v>
                </c:pt>
                <c:pt idx="104">
                  <c:v>25.79999999999994</c:v>
                </c:pt>
                <c:pt idx="105">
                  <c:v>25.99999999999994</c:v>
                </c:pt>
                <c:pt idx="106">
                  <c:v>26.199999999999939</c:v>
                </c:pt>
                <c:pt idx="107">
                  <c:v>26.399999999999938</c:v>
                </c:pt>
                <c:pt idx="108">
                  <c:v>26.599999999999937</c:v>
                </c:pt>
                <c:pt idx="109">
                  <c:v>26.799999999999937</c:v>
                </c:pt>
                <c:pt idx="110">
                  <c:v>26.999999999999936</c:v>
                </c:pt>
                <c:pt idx="111">
                  <c:v>27.199999999999935</c:v>
                </c:pt>
                <c:pt idx="112">
                  <c:v>27.399999999999935</c:v>
                </c:pt>
                <c:pt idx="113">
                  <c:v>27.599999999999934</c:v>
                </c:pt>
                <c:pt idx="114">
                  <c:v>27.799999999999933</c:v>
                </c:pt>
                <c:pt idx="115">
                  <c:v>27.999999999999932</c:v>
                </c:pt>
                <c:pt idx="116">
                  <c:v>28.199999999999932</c:v>
                </c:pt>
                <c:pt idx="117">
                  <c:v>28.399999999999931</c:v>
                </c:pt>
                <c:pt idx="118">
                  <c:v>28.59999999999993</c:v>
                </c:pt>
                <c:pt idx="119">
                  <c:v>28.79999999999993</c:v>
                </c:pt>
                <c:pt idx="120">
                  <c:v>28.999999999999929</c:v>
                </c:pt>
                <c:pt idx="121">
                  <c:v>29.199999999999928</c:v>
                </c:pt>
                <c:pt idx="122">
                  <c:v>29.399999999999928</c:v>
                </c:pt>
                <c:pt idx="123">
                  <c:v>29.599999999999927</c:v>
                </c:pt>
                <c:pt idx="124">
                  <c:v>29.799999999999926</c:v>
                </c:pt>
                <c:pt idx="125">
                  <c:v>29.999999999999925</c:v>
                </c:pt>
                <c:pt idx="126">
                  <c:v>30.199999999999925</c:v>
                </c:pt>
                <c:pt idx="127">
                  <c:v>30.399999999999924</c:v>
                </c:pt>
                <c:pt idx="128">
                  <c:v>30.599999999999923</c:v>
                </c:pt>
                <c:pt idx="129">
                  <c:v>30.799999999999923</c:v>
                </c:pt>
                <c:pt idx="130">
                  <c:v>30.999999999999922</c:v>
                </c:pt>
                <c:pt idx="131">
                  <c:v>31.199999999999921</c:v>
                </c:pt>
                <c:pt idx="132">
                  <c:v>31.39999999999992</c:v>
                </c:pt>
                <c:pt idx="133">
                  <c:v>31.59999999999992</c:v>
                </c:pt>
                <c:pt idx="134">
                  <c:v>31.799999999999919</c:v>
                </c:pt>
                <c:pt idx="135">
                  <c:v>31.999999999999918</c:v>
                </c:pt>
                <c:pt idx="136">
                  <c:v>32.199999999999918</c:v>
                </c:pt>
                <c:pt idx="137">
                  <c:v>32.39999999999992</c:v>
                </c:pt>
                <c:pt idx="138">
                  <c:v>32.599999999999923</c:v>
                </c:pt>
                <c:pt idx="139">
                  <c:v>32.799999999999926</c:v>
                </c:pt>
                <c:pt idx="140">
                  <c:v>32.999999999999929</c:v>
                </c:pt>
                <c:pt idx="141">
                  <c:v>33.199999999999932</c:v>
                </c:pt>
                <c:pt idx="142">
                  <c:v>33.399999999999935</c:v>
                </c:pt>
                <c:pt idx="143">
                  <c:v>33.599999999999937</c:v>
                </c:pt>
                <c:pt idx="144">
                  <c:v>33.79999999999994</c:v>
                </c:pt>
                <c:pt idx="145">
                  <c:v>33.999999999999943</c:v>
                </c:pt>
                <c:pt idx="146">
                  <c:v>34.199999999999946</c:v>
                </c:pt>
                <c:pt idx="147">
                  <c:v>34.399999999999949</c:v>
                </c:pt>
                <c:pt idx="148">
                  <c:v>34.599999999999952</c:v>
                </c:pt>
                <c:pt idx="149">
                  <c:v>34.799999999999955</c:v>
                </c:pt>
                <c:pt idx="150">
                  <c:v>34.999999999999957</c:v>
                </c:pt>
                <c:pt idx="151">
                  <c:v>35.19999999999996</c:v>
                </c:pt>
                <c:pt idx="152">
                  <c:v>35.399999999999963</c:v>
                </c:pt>
                <c:pt idx="153">
                  <c:v>35.599999999999966</c:v>
                </c:pt>
                <c:pt idx="154">
                  <c:v>35.799999999999969</c:v>
                </c:pt>
                <c:pt idx="155">
                  <c:v>35.999999999999972</c:v>
                </c:pt>
                <c:pt idx="156">
                  <c:v>36.199999999999974</c:v>
                </c:pt>
                <c:pt idx="157">
                  <c:v>36.399999999999977</c:v>
                </c:pt>
                <c:pt idx="158">
                  <c:v>36.59999999999998</c:v>
                </c:pt>
                <c:pt idx="159">
                  <c:v>36.799999999999983</c:v>
                </c:pt>
                <c:pt idx="160">
                  <c:v>36.999999999999986</c:v>
                </c:pt>
                <c:pt idx="161">
                  <c:v>37.199999999999989</c:v>
                </c:pt>
                <c:pt idx="162">
                  <c:v>37.399999999999991</c:v>
                </c:pt>
                <c:pt idx="163">
                  <c:v>37.599999999999994</c:v>
                </c:pt>
                <c:pt idx="164">
                  <c:v>37.799999999999997</c:v>
                </c:pt>
                <c:pt idx="165">
                  <c:v>38</c:v>
                </c:pt>
                <c:pt idx="166">
                  <c:v>38.200000000000003</c:v>
                </c:pt>
                <c:pt idx="167">
                  <c:v>38.400000000000006</c:v>
                </c:pt>
                <c:pt idx="168">
                  <c:v>38.600000000000009</c:v>
                </c:pt>
                <c:pt idx="169">
                  <c:v>38.800000000000011</c:v>
                </c:pt>
                <c:pt idx="170">
                  <c:v>39.000000000000014</c:v>
                </c:pt>
                <c:pt idx="171">
                  <c:v>39.200000000000017</c:v>
                </c:pt>
                <c:pt idx="172">
                  <c:v>39.40000000000002</c:v>
                </c:pt>
                <c:pt idx="173">
                  <c:v>39.600000000000023</c:v>
                </c:pt>
                <c:pt idx="174">
                  <c:v>39.800000000000026</c:v>
                </c:pt>
                <c:pt idx="175">
                  <c:v>40.000000000000028</c:v>
                </c:pt>
                <c:pt idx="176">
                  <c:v>40.200000000000031</c:v>
                </c:pt>
                <c:pt idx="177">
                  <c:v>40.400000000000034</c:v>
                </c:pt>
                <c:pt idx="178">
                  <c:v>40.600000000000037</c:v>
                </c:pt>
                <c:pt idx="179">
                  <c:v>40.80000000000004</c:v>
                </c:pt>
                <c:pt idx="180">
                  <c:v>41.000000000000043</c:v>
                </c:pt>
                <c:pt idx="181">
                  <c:v>41.200000000000045</c:v>
                </c:pt>
                <c:pt idx="182">
                  <c:v>41.400000000000048</c:v>
                </c:pt>
                <c:pt idx="183">
                  <c:v>41.600000000000051</c:v>
                </c:pt>
                <c:pt idx="184">
                  <c:v>41.800000000000054</c:v>
                </c:pt>
                <c:pt idx="185">
                  <c:v>42.000000000000057</c:v>
                </c:pt>
                <c:pt idx="186">
                  <c:v>42.20000000000006</c:v>
                </c:pt>
                <c:pt idx="187">
                  <c:v>42.400000000000063</c:v>
                </c:pt>
                <c:pt idx="188">
                  <c:v>42.600000000000065</c:v>
                </c:pt>
                <c:pt idx="189">
                  <c:v>42.800000000000068</c:v>
                </c:pt>
                <c:pt idx="190">
                  <c:v>43.000000000000071</c:v>
                </c:pt>
                <c:pt idx="191">
                  <c:v>43.200000000000074</c:v>
                </c:pt>
                <c:pt idx="192">
                  <c:v>43.400000000000077</c:v>
                </c:pt>
                <c:pt idx="193">
                  <c:v>43.60000000000008</c:v>
                </c:pt>
                <c:pt idx="194">
                  <c:v>43.800000000000082</c:v>
                </c:pt>
                <c:pt idx="195">
                  <c:v>44.000000000000085</c:v>
                </c:pt>
                <c:pt idx="196">
                  <c:v>44.200000000000088</c:v>
                </c:pt>
                <c:pt idx="197">
                  <c:v>44.400000000000091</c:v>
                </c:pt>
                <c:pt idx="198">
                  <c:v>44.600000000000094</c:v>
                </c:pt>
                <c:pt idx="199">
                  <c:v>44.800000000000097</c:v>
                </c:pt>
                <c:pt idx="200">
                  <c:v>45.000000000000099</c:v>
                </c:pt>
                <c:pt idx="201">
                  <c:v>45.200000000000102</c:v>
                </c:pt>
                <c:pt idx="202">
                  <c:v>45.400000000000105</c:v>
                </c:pt>
                <c:pt idx="203">
                  <c:v>45.600000000000108</c:v>
                </c:pt>
                <c:pt idx="204">
                  <c:v>45.800000000000111</c:v>
                </c:pt>
                <c:pt idx="205">
                  <c:v>46.000000000000114</c:v>
                </c:pt>
                <c:pt idx="206">
                  <c:v>46.200000000000117</c:v>
                </c:pt>
                <c:pt idx="207">
                  <c:v>46.400000000000119</c:v>
                </c:pt>
                <c:pt idx="208">
                  <c:v>46.600000000000122</c:v>
                </c:pt>
                <c:pt idx="209">
                  <c:v>46.800000000000125</c:v>
                </c:pt>
                <c:pt idx="210">
                  <c:v>47.000000000000128</c:v>
                </c:pt>
                <c:pt idx="211">
                  <c:v>47.200000000000131</c:v>
                </c:pt>
                <c:pt idx="212">
                  <c:v>47.400000000000134</c:v>
                </c:pt>
                <c:pt idx="213">
                  <c:v>47.600000000000136</c:v>
                </c:pt>
                <c:pt idx="214">
                  <c:v>47.800000000000139</c:v>
                </c:pt>
                <c:pt idx="215">
                  <c:v>48.000000000000142</c:v>
                </c:pt>
                <c:pt idx="216">
                  <c:v>48.200000000000145</c:v>
                </c:pt>
                <c:pt idx="217">
                  <c:v>48.400000000000148</c:v>
                </c:pt>
                <c:pt idx="218">
                  <c:v>48.600000000000151</c:v>
                </c:pt>
                <c:pt idx="219">
                  <c:v>48.800000000000153</c:v>
                </c:pt>
                <c:pt idx="220">
                  <c:v>49.000000000000156</c:v>
                </c:pt>
                <c:pt idx="221">
                  <c:v>49.200000000000159</c:v>
                </c:pt>
                <c:pt idx="222">
                  <c:v>49.400000000000162</c:v>
                </c:pt>
                <c:pt idx="223">
                  <c:v>49.600000000000165</c:v>
                </c:pt>
                <c:pt idx="224">
                  <c:v>49.800000000000168</c:v>
                </c:pt>
                <c:pt idx="225">
                  <c:v>50.000000000000171</c:v>
                </c:pt>
                <c:pt idx="226">
                  <c:v>50.200000000000173</c:v>
                </c:pt>
                <c:pt idx="227">
                  <c:v>50.400000000000176</c:v>
                </c:pt>
                <c:pt idx="228">
                  <c:v>50.600000000000179</c:v>
                </c:pt>
                <c:pt idx="229">
                  <c:v>50.800000000000182</c:v>
                </c:pt>
                <c:pt idx="230">
                  <c:v>51.000000000000185</c:v>
                </c:pt>
                <c:pt idx="231">
                  <c:v>51.200000000000188</c:v>
                </c:pt>
                <c:pt idx="232">
                  <c:v>51.40000000000019</c:v>
                </c:pt>
                <c:pt idx="233">
                  <c:v>51.600000000000193</c:v>
                </c:pt>
                <c:pt idx="234">
                  <c:v>51.800000000000196</c:v>
                </c:pt>
                <c:pt idx="235">
                  <c:v>52.000000000000199</c:v>
                </c:pt>
                <c:pt idx="236">
                  <c:v>52.200000000000202</c:v>
                </c:pt>
                <c:pt idx="237">
                  <c:v>52.400000000000205</c:v>
                </c:pt>
                <c:pt idx="238">
                  <c:v>52.600000000000207</c:v>
                </c:pt>
                <c:pt idx="239">
                  <c:v>52.80000000000021</c:v>
                </c:pt>
                <c:pt idx="240">
                  <c:v>53.000000000000213</c:v>
                </c:pt>
                <c:pt idx="241">
                  <c:v>53.200000000000216</c:v>
                </c:pt>
                <c:pt idx="242">
                  <c:v>53.400000000000219</c:v>
                </c:pt>
                <c:pt idx="243">
                  <c:v>53.600000000000222</c:v>
                </c:pt>
                <c:pt idx="244">
                  <c:v>53.800000000000225</c:v>
                </c:pt>
                <c:pt idx="245">
                  <c:v>54.000000000000227</c:v>
                </c:pt>
                <c:pt idx="246">
                  <c:v>54.20000000000023</c:v>
                </c:pt>
                <c:pt idx="247">
                  <c:v>54.400000000000233</c:v>
                </c:pt>
                <c:pt idx="248">
                  <c:v>54.600000000000236</c:v>
                </c:pt>
                <c:pt idx="249">
                  <c:v>54.800000000000239</c:v>
                </c:pt>
                <c:pt idx="250">
                  <c:v>55.000000000000242</c:v>
                </c:pt>
                <c:pt idx="251">
                  <c:v>55.200000000000244</c:v>
                </c:pt>
                <c:pt idx="252">
                  <c:v>55.400000000000247</c:v>
                </c:pt>
                <c:pt idx="253">
                  <c:v>55.60000000000025</c:v>
                </c:pt>
                <c:pt idx="254">
                  <c:v>55.800000000000253</c:v>
                </c:pt>
                <c:pt idx="255">
                  <c:v>56.000000000000256</c:v>
                </c:pt>
                <c:pt idx="256">
                  <c:v>56.200000000000259</c:v>
                </c:pt>
                <c:pt idx="257">
                  <c:v>56.400000000000261</c:v>
                </c:pt>
                <c:pt idx="258">
                  <c:v>56.600000000000264</c:v>
                </c:pt>
                <c:pt idx="259">
                  <c:v>56.800000000000267</c:v>
                </c:pt>
                <c:pt idx="260">
                  <c:v>57.00000000000027</c:v>
                </c:pt>
                <c:pt idx="261">
                  <c:v>57.200000000000273</c:v>
                </c:pt>
                <c:pt idx="262">
                  <c:v>57.400000000000276</c:v>
                </c:pt>
                <c:pt idx="263">
                  <c:v>57.600000000000279</c:v>
                </c:pt>
                <c:pt idx="264">
                  <c:v>57.800000000000281</c:v>
                </c:pt>
                <c:pt idx="265">
                  <c:v>58.000000000000284</c:v>
                </c:pt>
                <c:pt idx="266">
                  <c:v>58.200000000000287</c:v>
                </c:pt>
                <c:pt idx="267">
                  <c:v>58.40000000000029</c:v>
                </c:pt>
                <c:pt idx="268">
                  <c:v>58.600000000000293</c:v>
                </c:pt>
                <c:pt idx="269">
                  <c:v>58.800000000000296</c:v>
                </c:pt>
                <c:pt idx="270">
                  <c:v>59.000000000000298</c:v>
                </c:pt>
                <c:pt idx="271">
                  <c:v>59.200000000000301</c:v>
                </c:pt>
                <c:pt idx="272">
                  <c:v>59.400000000000304</c:v>
                </c:pt>
                <c:pt idx="273">
                  <c:v>59.600000000000307</c:v>
                </c:pt>
                <c:pt idx="274">
                  <c:v>59.80000000000031</c:v>
                </c:pt>
                <c:pt idx="275">
                  <c:v>60.000000000000313</c:v>
                </c:pt>
                <c:pt idx="276">
                  <c:v>60.200000000000315</c:v>
                </c:pt>
                <c:pt idx="277">
                  <c:v>60.400000000000318</c:v>
                </c:pt>
                <c:pt idx="278">
                  <c:v>60.600000000000321</c:v>
                </c:pt>
                <c:pt idx="279">
                  <c:v>60.800000000000324</c:v>
                </c:pt>
                <c:pt idx="280">
                  <c:v>61.000000000000327</c:v>
                </c:pt>
                <c:pt idx="281">
                  <c:v>61.20000000000033</c:v>
                </c:pt>
                <c:pt idx="282">
                  <c:v>61.400000000000333</c:v>
                </c:pt>
                <c:pt idx="283">
                  <c:v>61.600000000000335</c:v>
                </c:pt>
                <c:pt idx="284">
                  <c:v>61.800000000000338</c:v>
                </c:pt>
                <c:pt idx="285">
                  <c:v>62.000000000000341</c:v>
                </c:pt>
                <c:pt idx="286">
                  <c:v>62.200000000000344</c:v>
                </c:pt>
                <c:pt idx="287">
                  <c:v>62.400000000000347</c:v>
                </c:pt>
                <c:pt idx="288">
                  <c:v>62.60000000000035</c:v>
                </c:pt>
                <c:pt idx="289">
                  <c:v>62.800000000000352</c:v>
                </c:pt>
                <c:pt idx="290">
                  <c:v>63.000000000000355</c:v>
                </c:pt>
                <c:pt idx="291">
                  <c:v>63.200000000000358</c:v>
                </c:pt>
                <c:pt idx="292">
                  <c:v>63.400000000000361</c:v>
                </c:pt>
                <c:pt idx="293">
                  <c:v>63.600000000000364</c:v>
                </c:pt>
                <c:pt idx="294">
                  <c:v>63.800000000000367</c:v>
                </c:pt>
                <c:pt idx="295">
                  <c:v>64.000000000000369</c:v>
                </c:pt>
                <c:pt idx="296">
                  <c:v>64.200000000000372</c:v>
                </c:pt>
                <c:pt idx="297">
                  <c:v>64.400000000000375</c:v>
                </c:pt>
                <c:pt idx="298">
                  <c:v>64.600000000000378</c:v>
                </c:pt>
                <c:pt idx="299">
                  <c:v>64.800000000000381</c:v>
                </c:pt>
                <c:pt idx="300">
                  <c:v>65.000000000000384</c:v>
                </c:pt>
                <c:pt idx="301">
                  <c:v>65.200000000000387</c:v>
                </c:pt>
                <c:pt idx="302">
                  <c:v>65.400000000000389</c:v>
                </c:pt>
                <c:pt idx="303">
                  <c:v>65.600000000000392</c:v>
                </c:pt>
                <c:pt idx="304">
                  <c:v>65.800000000000395</c:v>
                </c:pt>
                <c:pt idx="305">
                  <c:v>66.000000000000398</c:v>
                </c:pt>
                <c:pt idx="306">
                  <c:v>66.200000000000401</c:v>
                </c:pt>
                <c:pt idx="307">
                  <c:v>66.400000000000404</c:v>
                </c:pt>
                <c:pt idx="308">
                  <c:v>66.600000000000406</c:v>
                </c:pt>
                <c:pt idx="309">
                  <c:v>66.800000000000409</c:v>
                </c:pt>
                <c:pt idx="310">
                  <c:v>67.000000000000412</c:v>
                </c:pt>
                <c:pt idx="311">
                  <c:v>67.200000000000415</c:v>
                </c:pt>
                <c:pt idx="312">
                  <c:v>67.400000000000418</c:v>
                </c:pt>
                <c:pt idx="313">
                  <c:v>67.600000000000421</c:v>
                </c:pt>
                <c:pt idx="314">
                  <c:v>67.800000000000423</c:v>
                </c:pt>
                <c:pt idx="315">
                  <c:v>68.000000000000426</c:v>
                </c:pt>
                <c:pt idx="316">
                  <c:v>68.200000000000429</c:v>
                </c:pt>
                <c:pt idx="317">
                  <c:v>68.400000000000432</c:v>
                </c:pt>
                <c:pt idx="318">
                  <c:v>68.600000000000435</c:v>
                </c:pt>
                <c:pt idx="319">
                  <c:v>68.800000000000438</c:v>
                </c:pt>
                <c:pt idx="320">
                  <c:v>69.000000000000441</c:v>
                </c:pt>
                <c:pt idx="321">
                  <c:v>69.200000000000443</c:v>
                </c:pt>
                <c:pt idx="322">
                  <c:v>69.400000000000446</c:v>
                </c:pt>
                <c:pt idx="323">
                  <c:v>69.600000000000449</c:v>
                </c:pt>
                <c:pt idx="324">
                  <c:v>69.800000000000452</c:v>
                </c:pt>
                <c:pt idx="325">
                  <c:v>70.000000000000455</c:v>
                </c:pt>
                <c:pt idx="326">
                  <c:v>70.200000000000458</c:v>
                </c:pt>
                <c:pt idx="327">
                  <c:v>70.40000000000046</c:v>
                </c:pt>
                <c:pt idx="328">
                  <c:v>70.600000000000463</c:v>
                </c:pt>
                <c:pt idx="329">
                  <c:v>70.800000000000466</c:v>
                </c:pt>
                <c:pt idx="330">
                  <c:v>71.000000000000469</c:v>
                </c:pt>
                <c:pt idx="331">
                  <c:v>71.200000000000472</c:v>
                </c:pt>
                <c:pt idx="332">
                  <c:v>71.400000000000475</c:v>
                </c:pt>
                <c:pt idx="333">
                  <c:v>71.600000000000477</c:v>
                </c:pt>
                <c:pt idx="334">
                  <c:v>71.80000000000048</c:v>
                </c:pt>
                <c:pt idx="335">
                  <c:v>72.000000000000483</c:v>
                </c:pt>
                <c:pt idx="336">
                  <c:v>72.200000000000486</c:v>
                </c:pt>
                <c:pt idx="337">
                  <c:v>72.400000000000489</c:v>
                </c:pt>
                <c:pt idx="338">
                  <c:v>72.600000000000492</c:v>
                </c:pt>
                <c:pt idx="339">
                  <c:v>72.800000000000495</c:v>
                </c:pt>
                <c:pt idx="340">
                  <c:v>73.000000000000497</c:v>
                </c:pt>
                <c:pt idx="341">
                  <c:v>73.2000000000005</c:v>
                </c:pt>
                <c:pt idx="342">
                  <c:v>73.400000000000503</c:v>
                </c:pt>
                <c:pt idx="343">
                  <c:v>73.600000000000506</c:v>
                </c:pt>
                <c:pt idx="344">
                  <c:v>73.800000000000509</c:v>
                </c:pt>
                <c:pt idx="345">
                  <c:v>74.000000000000512</c:v>
                </c:pt>
                <c:pt idx="346">
                  <c:v>74.200000000000514</c:v>
                </c:pt>
                <c:pt idx="347">
                  <c:v>74.400000000000517</c:v>
                </c:pt>
                <c:pt idx="348">
                  <c:v>74.60000000000052</c:v>
                </c:pt>
                <c:pt idx="349">
                  <c:v>74.800000000000523</c:v>
                </c:pt>
                <c:pt idx="350">
                  <c:v>75.000000000000526</c:v>
                </c:pt>
                <c:pt idx="351">
                  <c:v>75.200000000000529</c:v>
                </c:pt>
                <c:pt idx="352">
                  <c:v>75.400000000000531</c:v>
                </c:pt>
                <c:pt idx="353">
                  <c:v>75.600000000000534</c:v>
                </c:pt>
                <c:pt idx="354">
                  <c:v>75.800000000000537</c:v>
                </c:pt>
                <c:pt idx="355">
                  <c:v>76.00000000000054</c:v>
                </c:pt>
                <c:pt idx="356">
                  <c:v>76.200000000000543</c:v>
                </c:pt>
                <c:pt idx="357">
                  <c:v>76.400000000000546</c:v>
                </c:pt>
                <c:pt idx="358">
                  <c:v>76.600000000000549</c:v>
                </c:pt>
                <c:pt idx="359">
                  <c:v>76.800000000000551</c:v>
                </c:pt>
                <c:pt idx="360">
                  <c:v>77.000000000000554</c:v>
                </c:pt>
                <c:pt idx="361">
                  <c:v>77.200000000000557</c:v>
                </c:pt>
                <c:pt idx="362">
                  <c:v>77.40000000000056</c:v>
                </c:pt>
                <c:pt idx="363">
                  <c:v>77.600000000000563</c:v>
                </c:pt>
                <c:pt idx="364">
                  <c:v>77.800000000000566</c:v>
                </c:pt>
                <c:pt idx="365">
                  <c:v>78.000000000000568</c:v>
                </c:pt>
                <c:pt idx="366">
                  <c:v>78.200000000000571</c:v>
                </c:pt>
                <c:pt idx="367">
                  <c:v>78.400000000000574</c:v>
                </c:pt>
                <c:pt idx="368">
                  <c:v>78.600000000000577</c:v>
                </c:pt>
                <c:pt idx="369">
                  <c:v>78.80000000000058</c:v>
                </c:pt>
                <c:pt idx="370">
                  <c:v>79.000000000000583</c:v>
                </c:pt>
                <c:pt idx="371">
                  <c:v>79.200000000000585</c:v>
                </c:pt>
                <c:pt idx="372">
                  <c:v>79.400000000000588</c:v>
                </c:pt>
                <c:pt idx="373">
                  <c:v>79.600000000000591</c:v>
                </c:pt>
                <c:pt idx="374">
                  <c:v>79.800000000000594</c:v>
                </c:pt>
                <c:pt idx="375">
                  <c:v>80.000000000000597</c:v>
                </c:pt>
                <c:pt idx="376">
                  <c:v>80.2000000000006</c:v>
                </c:pt>
                <c:pt idx="377">
                  <c:v>80.400000000000603</c:v>
                </c:pt>
                <c:pt idx="378">
                  <c:v>80.600000000000605</c:v>
                </c:pt>
                <c:pt idx="379">
                  <c:v>80.800000000000608</c:v>
                </c:pt>
                <c:pt idx="380">
                  <c:v>81.000000000000611</c:v>
                </c:pt>
                <c:pt idx="381">
                  <c:v>81.200000000000614</c:v>
                </c:pt>
                <c:pt idx="382">
                  <c:v>81.400000000000617</c:v>
                </c:pt>
                <c:pt idx="383">
                  <c:v>81.60000000000062</c:v>
                </c:pt>
                <c:pt idx="384">
                  <c:v>81.800000000000622</c:v>
                </c:pt>
                <c:pt idx="385">
                  <c:v>82.000000000000625</c:v>
                </c:pt>
                <c:pt idx="386">
                  <c:v>82.200000000000628</c:v>
                </c:pt>
                <c:pt idx="387">
                  <c:v>82.400000000000631</c:v>
                </c:pt>
                <c:pt idx="388">
                  <c:v>82.600000000000634</c:v>
                </c:pt>
                <c:pt idx="389">
                  <c:v>82.800000000000637</c:v>
                </c:pt>
                <c:pt idx="390">
                  <c:v>83.000000000000639</c:v>
                </c:pt>
                <c:pt idx="391">
                  <c:v>83.200000000000642</c:v>
                </c:pt>
                <c:pt idx="392">
                  <c:v>83.400000000000645</c:v>
                </c:pt>
                <c:pt idx="393">
                  <c:v>83.600000000000648</c:v>
                </c:pt>
                <c:pt idx="394">
                  <c:v>83.800000000000651</c:v>
                </c:pt>
                <c:pt idx="395">
                  <c:v>84.000000000000654</c:v>
                </c:pt>
                <c:pt idx="396">
                  <c:v>84.200000000000657</c:v>
                </c:pt>
                <c:pt idx="397">
                  <c:v>84.400000000000659</c:v>
                </c:pt>
                <c:pt idx="398">
                  <c:v>84.600000000000662</c:v>
                </c:pt>
                <c:pt idx="399">
                  <c:v>84.800000000000665</c:v>
                </c:pt>
                <c:pt idx="400">
                  <c:v>85.000000000000668</c:v>
                </c:pt>
                <c:pt idx="401">
                  <c:v>85.200000000000671</c:v>
                </c:pt>
                <c:pt idx="402">
                  <c:v>85.400000000000674</c:v>
                </c:pt>
                <c:pt idx="403">
                  <c:v>85.600000000000676</c:v>
                </c:pt>
                <c:pt idx="404">
                  <c:v>85.800000000000679</c:v>
                </c:pt>
                <c:pt idx="405">
                  <c:v>86.000000000000682</c:v>
                </c:pt>
                <c:pt idx="406">
                  <c:v>86.200000000000685</c:v>
                </c:pt>
                <c:pt idx="407">
                  <c:v>86.400000000000688</c:v>
                </c:pt>
                <c:pt idx="408">
                  <c:v>86.600000000000691</c:v>
                </c:pt>
                <c:pt idx="409">
                  <c:v>86.800000000000693</c:v>
                </c:pt>
                <c:pt idx="410">
                  <c:v>87.000000000000696</c:v>
                </c:pt>
                <c:pt idx="411">
                  <c:v>87.200000000000699</c:v>
                </c:pt>
                <c:pt idx="412">
                  <c:v>87.400000000000702</c:v>
                </c:pt>
                <c:pt idx="413">
                  <c:v>87.600000000000705</c:v>
                </c:pt>
                <c:pt idx="414">
                  <c:v>87.800000000000708</c:v>
                </c:pt>
                <c:pt idx="415">
                  <c:v>88.000000000000711</c:v>
                </c:pt>
                <c:pt idx="416">
                  <c:v>88.200000000000713</c:v>
                </c:pt>
                <c:pt idx="417">
                  <c:v>88.400000000000716</c:v>
                </c:pt>
                <c:pt idx="418">
                  <c:v>88.600000000000719</c:v>
                </c:pt>
                <c:pt idx="419">
                  <c:v>88.800000000000722</c:v>
                </c:pt>
                <c:pt idx="420">
                  <c:v>89.000000000000725</c:v>
                </c:pt>
                <c:pt idx="421">
                  <c:v>89.200000000000728</c:v>
                </c:pt>
                <c:pt idx="422">
                  <c:v>89.40000000000073</c:v>
                </c:pt>
                <c:pt idx="423">
                  <c:v>89.600000000000733</c:v>
                </c:pt>
                <c:pt idx="424">
                  <c:v>89.800000000000736</c:v>
                </c:pt>
                <c:pt idx="425">
                  <c:v>90.000000000000739</c:v>
                </c:pt>
                <c:pt idx="426">
                  <c:v>90.200000000000742</c:v>
                </c:pt>
                <c:pt idx="427">
                  <c:v>90.400000000000745</c:v>
                </c:pt>
                <c:pt idx="428">
                  <c:v>90.600000000000747</c:v>
                </c:pt>
                <c:pt idx="429">
                  <c:v>90.80000000000075</c:v>
                </c:pt>
                <c:pt idx="430">
                  <c:v>91.000000000000753</c:v>
                </c:pt>
                <c:pt idx="431">
                  <c:v>91.200000000000756</c:v>
                </c:pt>
                <c:pt idx="432">
                  <c:v>91.400000000000759</c:v>
                </c:pt>
                <c:pt idx="433">
                  <c:v>91.600000000000762</c:v>
                </c:pt>
                <c:pt idx="434">
                  <c:v>91.800000000000765</c:v>
                </c:pt>
                <c:pt idx="435">
                  <c:v>92.000000000000767</c:v>
                </c:pt>
                <c:pt idx="436">
                  <c:v>92.20000000000077</c:v>
                </c:pt>
                <c:pt idx="437">
                  <c:v>92.400000000000773</c:v>
                </c:pt>
                <c:pt idx="438">
                  <c:v>92.600000000000776</c:v>
                </c:pt>
                <c:pt idx="439">
                  <c:v>92.800000000000779</c:v>
                </c:pt>
                <c:pt idx="440">
                  <c:v>93.000000000000782</c:v>
                </c:pt>
                <c:pt idx="441">
                  <c:v>93.200000000000784</c:v>
                </c:pt>
                <c:pt idx="442">
                  <c:v>93.400000000000787</c:v>
                </c:pt>
                <c:pt idx="443">
                  <c:v>93.60000000000079</c:v>
                </c:pt>
                <c:pt idx="444">
                  <c:v>93.800000000000793</c:v>
                </c:pt>
                <c:pt idx="445">
                  <c:v>94.000000000000796</c:v>
                </c:pt>
                <c:pt idx="446">
                  <c:v>94.200000000000799</c:v>
                </c:pt>
                <c:pt idx="447">
                  <c:v>94.400000000000801</c:v>
                </c:pt>
                <c:pt idx="448">
                  <c:v>94.600000000000804</c:v>
                </c:pt>
                <c:pt idx="449">
                  <c:v>94.800000000000807</c:v>
                </c:pt>
                <c:pt idx="450">
                  <c:v>95.00000000000081</c:v>
                </c:pt>
                <c:pt idx="451">
                  <c:v>95.200000000000813</c:v>
                </c:pt>
                <c:pt idx="452">
                  <c:v>95.400000000000816</c:v>
                </c:pt>
                <c:pt idx="453">
                  <c:v>95.600000000000819</c:v>
                </c:pt>
                <c:pt idx="454">
                  <c:v>95.800000000000821</c:v>
                </c:pt>
                <c:pt idx="455">
                  <c:v>96.000000000000824</c:v>
                </c:pt>
                <c:pt idx="456">
                  <c:v>96.200000000000827</c:v>
                </c:pt>
                <c:pt idx="457">
                  <c:v>96.40000000000083</c:v>
                </c:pt>
                <c:pt idx="458">
                  <c:v>96.600000000000833</c:v>
                </c:pt>
                <c:pt idx="459">
                  <c:v>96.800000000000836</c:v>
                </c:pt>
                <c:pt idx="460">
                  <c:v>97.000000000000838</c:v>
                </c:pt>
                <c:pt idx="461">
                  <c:v>97.200000000000841</c:v>
                </c:pt>
                <c:pt idx="462">
                  <c:v>97.400000000000844</c:v>
                </c:pt>
                <c:pt idx="463">
                  <c:v>97.600000000000847</c:v>
                </c:pt>
                <c:pt idx="464">
                  <c:v>97.80000000000085</c:v>
                </c:pt>
                <c:pt idx="465">
                  <c:v>98.000000000000853</c:v>
                </c:pt>
                <c:pt idx="466">
                  <c:v>98.200000000000855</c:v>
                </c:pt>
                <c:pt idx="467">
                  <c:v>98.400000000000858</c:v>
                </c:pt>
                <c:pt idx="468">
                  <c:v>98.600000000000861</c:v>
                </c:pt>
                <c:pt idx="469">
                  <c:v>98.800000000000864</c:v>
                </c:pt>
                <c:pt idx="470">
                  <c:v>99.000000000000867</c:v>
                </c:pt>
                <c:pt idx="471">
                  <c:v>99.20000000000087</c:v>
                </c:pt>
                <c:pt idx="472">
                  <c:v>99.400000000000873</c:v>
                </c:pt>
                <c:pt idx="473">
                  <c:v>99.600000000000875</c:v>
                </c:pt>
                <c:pt idx="474">
                  <c:v>99.800000000000878</c:v>
                </c:pt>
                <c:pt idx="475">
                  <c:v>100.00000000000088</c:v>
                </c:pt>
                <c:pt idx="476">
                  <c:v>100.20000000000088</c:v>
                </c:pt>
                <c:pt idx="477">
                  <c:v>100.40000000000089</c:v>
                </c:pt>
                <c:pt idx="478">
                  <c:v>100.60000000000089</c:v>
                </c:pt>
                <c:pt idx="479">
                  <c:v>100.80000000000089</c:v>
                </c:pt>
                <c:pt idx="480">
                  <c:v>101.0000000000009</c:v>
                </c:pt>
                <c:pt idx="481">
                  <c:v>101.2000000000009</c:v>
                </c:pt>
                <c:pt idx="482">
                  <c:v>101.4000000000009</c:v>
                </c:pt>
                <c:pt idx="483">
                  <c:v>101.6000000000009</c:v>
                </c:pt>
                <c:pt idx="484">
                  <c:v>101.80000000000091</c:v>
                </c:pt>
                <c:pt idx="485">
                  <c:v>102.00000000000091</c:v>
                </c:pt>
                <c:pt idx="486">
                  <c:v>102.20000000000091</c:v>
                </c:pt>
                <c:pt idx="487">
                  <c:v>102.40000000000092</c:v>
                </c:pt>
                <c:pt idx="488">
                  <c:v>102.60000000000092</c:v>
                </c:pt>
                <c:pt idx="489">
                  <c:v>102.80000000000092</c:v>
                </c:pt>
                <c:pt idx="490">
                  <c:v>103.00000000000092</c:v>
                </c:pt>
                <c:pt idx="491">
                  <c:v>103.20000000000093</c:v>
                </c:pt>
                <c:pt idx="492">
                  <c:v>103.40000000000093</c:v>
                </c:pt>
                <c:pt idx="493">
                  <c:v>103.60000000000093</c:v>
                </c:pt>
                <c:pt idx="494">
                  <c:v>103.80000000000094</c:v>
                </c:pt>
                <c:pt idx="495">
                  <c:v>104.00000000000094</c:v>
                </c:pt>
                <c:pt idx="496">
                  <c:v>104.20000000000094</c:v>
                </c:pt>
                <c:pt idx="497">
                  <c:v>104.40000000000094</c:v>
                </c:pt>
                <c:pt idx="498">
                  <c:v>104.60000000000095</c:v>
                </c:pt>
                <c:pt idx="499">
                  <c:v>104.80000000000095</c:v>
                </c:pt>
                <c:pt idx="500">
                  <c:v>105.00000000000095</c:v>
                </c:pt>
                <c:pt idx="501">
                  <c:v>105.20000000000095</c:v>
                </c:pt>
                <c:pt idx="502">
                  <c:v>105.40000000000096</c:v>
                </c:pt>
                <c:pt idx="503">
                  <c:v>105.60000000000096</c:v>
                </c:pt>
                <c:pt idx="504">
                  <c:v>105.80000000000096</c:v>
                </c:pt>
                <c:pt idx="505">
                  <c:v>106.00000000000097</c:v>
                </c:pt>
                <c:pt idx="506">
                  <c:v>106.20000000000097</c:v>
                </c:pt>
                <c:pt idx="507">
                  <c:v>106.40000000000097</c:v>
                </c:pt>
                <c:pt idx="508">
                  <c:v>106.60000000000097</c:v>
                </c:pt>
                <c:pt idx="509">
                  <c:v>106.80000000000098</c:v>
                </c:pt>
                <c:pt idx="510">
                  <c:v>107.00000000000098</c:v>
                </c:pt>
                <c:pt idx="511">
                  <c:v>107.20000000000098</c:v>
                </c:pt>
                <c:pt idx="512">
                  <c:v>107.40000000000099</c:v>
                </c:pt>
                <c:pt idx="513">
                  <c:v>107.60000000000099</c:v>
                </c:pt>
                <c:pt idx="514">
                  <c:v>107.80000000000099</c:v>
                </c:pt>
                <c:pt idx="515">
                  <c:v>108.00000000000099</c:v>
                </c:pt>
                <c:pt idx="516">
                  <c:v>108.200000000001</c:v>
                </c:pt>
                <c:pt idx="517">
                  <c:v>108.400000000001</c:v>
                </c:pt>
                <c:pt idx="518">
                  <c:v>108.600000000001</c:v>
                </c:pt>
                <c:pt idx="519">
                  <c:v>108.80000000000101</c:v>
                </c:pt>
                <c:pt idx="520">
                  <c:v>109.00000000000101</c:v>
                </c:pt>
                <c:pt idx="521">
                  <c:v>109.20000000000101</c:v>
                </c:pt>
                <c:pt idx="522">
                  <c:v>109.40000000000101</c:v>
                </c:pt>
                <c:pt idx="523">
                  <c:v>109.60000000000102</c:v>
                </c:pt>
                <c:pt idx="524">
                  <c:v>109.80000000000102</c:v>
                </c:pt>
                <c:pt idx="525">
                  <c:v>110.00000000000102</c:v>
                </c:pt>
                <c:pt idx="526">
                  <c:v>110.20000000000103</c:v>
                </c:pt>
                <c:pt idx="527">
                  <c:v>110.40000000000103</c:v>
                </c:pt>
                <c:pt idx="528">
                  <c:v>110.60000000000103</c:v>
                </c:pt>
                <c:pt idx="529">
                  <c:v>110.80000000000103</c:v>
                </c:pt>
                <c:pt idx="530">
                  <c:v>111.00000000000104</c:v>
                </c:pt>
                <c:pt idx="531">
                  <c:v>111.20000000000104</c:v>
                </c:pt>
                <c:pt idx="532">
                  <c:v>111.40000000000104</c:v>
                </c:pt>
                <c:pt idx="533">
                  <c:v>111.60000000000105</c:v>
                </c:pt>
                <c:pt idx="534">
                  <c:v>111.80000000000105</c:v>
                </c:pt>
                <c:pt idx="535">
                  <c:v>112.00000000000105</c:v>
                </c:pt>
                <c:pt idx="536">
                  <c:v>112.20000000000105</c:v>
                </c:pt>
                <c:pt idx="537">
                  <c:v>112.40000000000106</c:v>
                </c:pt>
                <c:pt idx="538">
                  <c:v>112.60000000000106</c:v>
                </c:pt>
                <c:pt idx="539">
                  <c:v>112.80000000000106</c:v>
                </c:pt>
                <c:pt idx="540">
                  <c:v>113.00000000000107</c:v>
                </c:pt>
                <c:pt idx="541">
                  <c:v>113.20000000000107</c:v>
                </c:pt>
                <c:pt idx="542">
                  <c:v>113.40000000000107</c:v>
                </c:pt>
                <c:pt idx="543">
                  <c:v>113.60000000000107</c:v>
                </c:pt>
                <c:pt idx="544">
                  <c:v>113.80000000000108</c:v>
                </c:pt>
                <c:pt idx="545">
                  <c:v>114.00000000000108</c:v>
                </c:pt>
                <c:pt idx="546">
                  <c:v>114.20000000000108</c:v>
                </c:pt>
                <c:pt idx="547">
                  <c:v>114.40000000000109</c:v>
                </c:pt>
                <c:pt idx="548">
                  <c:v>114.60000000000109</c:v>
                </c:pt>
                <c:pt idx="549">
                  <c:v>114.80000000000109</c:v>
                </c:pt>
                <c:pt idx="550">
                  <c:v>115.00000000000109</c:v>
                </c:pt>
                <c:pt idx="551">
                  <c:v>115.2000000000011</c:v>
                </c:pt>
                <c:pt idx="552">
                  <c:v>115.4000000000011</c:v>
                </c:pt>
                <c:pt idx="553">
                  <c:v>115.6000000000011</c:v>
                </c:pt>
                <c:pt idx="554">
                  <c:v>115.80000000000111</c:v>
                </c:pt>
                <c:pt idx="555">
                  <c:v>116.00000000000111</c:v>
                </c:pt>
                <c:pt idx="556">
                  <c:v>116.20000000000111</c:v>
                </c:pt>
                <c:pt idx="557">
                  <c:v>116.40000000000111</c:v>
                </c:pt>
                <c:pt idx="558">
                  <c:v>116.60000000000112</c:v>
                </c:pt>
                <c:pt idx="559">
                  <c:v>116.80000000000112</c:v>
                </c:pt>
                <c:pt idx="560">
                  <c:v>117.00000000000112</c:v>
                </c:pt>
                <c:pt idx="561">
                  <c:v>117.20000000000113</c:v>
                </c:pt>
                <c:pt idx="562">
                  <c:v>117.40000000000113</c:v>
                </c:pt>
                <c:pt idx="563">
                  <c:v>117.60000000000113</c:v>
                </c:pt>
                <c:pt idx="564">
                  <c:v>117.80000000000113</c:v>
                </c:pt>
                <c:pt idx="565">
                  <c:v>118.00000000000114</c:v>
                </c:pt>
                <c:pt idx="566">
                  <c:v>118.20000000000114</c:v>
                </c:pt>
                <c:pt idx="567">
                  <c:v>118.40000000000114</c:v>
                </c:pt>
                <c:pt idx="568">
                  <c:v>118.60000000000115</c:v>
                </c:pt>
                <c:pt idx="569">
                  <c:v>118.80000000000115</c:v>
                </c:pt>
                <c:pt idx="570">
                  <c:v>119.00000000000115</c:v>
                </c:pt>
                <c:pt idx="571">
                  <c:v>119.20000000000115</c:v>
                </c:pt>
                <c:pt idx="572">
                  <c:v>119.40000000000116</c:v>
                </c:pt>
                <c:pt idx="573">
                  <c:v>119.60000000000116</c:v>
                </c:pt>
                <c:pt idx="574">
                  <c:v>119.80000000000116</c:v>
                </c:pt>
                <c:pt idx="575">
                  <c:v>120.00000000000117</c:v>
                </c:pt>
                <c:pt idx="576">
                  <c:v>120.20000000000117</c:v>
                </c:pt>
                <c:pt idx="577">
                  <c:v>120.40000000000117</c:v>
                </c:pt>
                <c:pt idx="578">
                  <c:v>120.60000000000117</c:v>
                </c:pt>
                <c:pt idx="579">
                  <c:v>120.80000000000118</c:v>
                </c:pt>
                <c:pt idx="580">
                  <c:v>121.00000000000118</c:v>
                </c:pt>
                <c:pt idx="581">
                  <c:v>121.20000000000118</c:v>
                </c:pt>
                <c:pt idx="582">
                  <c:v>121.40000000000119</c:v>
                </c:pt>
                <c:pt idx="583">
                  <c:v>121.60000000000119</c:v>
                </c:pt>
                <c:pt idx="584">
                  <c:v>121.80000000000119</c:v>
                </c:pt>
                <c:pt idx="585">
                  <c:v>122.00000000000119</c:v>
                </c:pt>
                <c:pt idx="586">
                  <c:v>122.2000000000012</c:v>
                </c:pt>
                <c:pt idx="587">
                  <c:v>122.4000000000012</c:v>
                </c:pt>
                <c:pt idx="588">
                  <c:v>122.6000000000012</c:v>
                </c:pt>
                <c:pt idx="589">
                  <c:v>122.80000000000121</c:v>
                </c:pt>
                <c:pt idx="590">
                  <c:v>123.00000000000121</c:v>
                </c:pt>
                <c:pt idx="591">
                  <c:v>123.20000000000121</c:v>
                </c:pt>
                <c:pt idx="592">
                  <c:v>123.40000000000121</c:v>
                </c:pt>
                <c:pt idx="593">
                  <c:v>123.60000000000122</c:v>
                </c:pt>
                <c:pt idx="594">
                  <c:v>123.80000000000122</c:v>
                </c:pt>
                <c:pt idx="595">
                  <c:v>124.00000000000122</c:v>
                </c:pt>
                <c:pt idx="596">
                  <c:v>124.20000000000122</c:v>
                </c:pt>
                <c:pt idx="597">
                  <c:v>124.40000000000123</c:v>
                </c:pt>
                <c:pt idx="598">
                  <c:v>124.60000000000123</c:v>
                </c:pt>
                <c:pt idx="599">
                  <c:v>124.80000000000123</c:v>
                </c:pt>
                <c:pt idx="600">
                  <c:v>125.00000000000124</c:v>
                </c:pt>
                <c:pt idx="601">
                  <c:v>125.20000000000124</c:v>
                </c:pt>
                <c:pt idx="602">
                  <c:v>125.40000000000124</c:v>
                </c:pt>
                <c:pt idx="603">
                  <c:v>125.60000000000124</c:v>
                </c:pt>
                <c:pt idx="604">
                  <c:v>125.80000000000125</c:v>
                </c:pt>
                <c:pt idx="605">
                  <c:v>126.00000000000125</c:v>
                </c:pt>
                <c:pt idx="606">
                  <c:v>126.20000000000125</c:v>
                </c:pt>
                <c:pt idx="607">
                  <c:v>126.40000000000126</c:v>
                </c:pt>
                <c:pt idx="608">
                  <c:v>126.60000000000126</c:v>
                </c:pt>
                <c:pt idx="609">
                  <c:v>126.80000000000126</c:v>
                </c:pt>
                <c:pt idx="610">
                  <c:v>127.00000000000126</c:v>
                </c:pt>
                <c:pt idx="611">
                  <c:v>127.20000000000127</c:v>
                </c:pt>
                <c:pt idx="612">
                  <c:v>127.40000000000127</c:v>
                </c:pt>
                <c:pt idx="613">
                  <c:v>127.60000000000127</c:v>
                </c:pt>
                <c:pt idx="614">
                  <c:v>127.80000000000128</c:v>
                </c:pt>
                <c:pt idx="615">
                  <c:v>128.00000000000128</c:v>
                </c:pt>
                <c:pt idx="616">
                  <c:v>128.20000000000127</c:v>
                </c:pt>
                <c:pt idx="617">
                  <c:v>128.40000000000126</c:v>
                </c:pt>
                <c:pt idx="618">
                  <c:v>128.60000000000124</c:v>
                </c:pt>
                <c:pt idx="619">
                  <c:v>128.80000000000123</c:v>
                </c:pt>
                <c:pt idx="620">
                  <c:v>129.00000000000122</c:v>
                </c:pt>
                <c:pt idx="621">
                  <c:v>129.20000000000121</c:v>
                </c:pt>
                <c:pt idx="622">
                  <c:v>129.4000000000012</c:v>
                </c:pt>
                <c:pt idx="623">
                  <c:v>129.60000000000119</c:v>
                </c:pt>
                <c:pt idx="624">
                  <c:v>129.80000000000118</c:v>
                </c:pt>
                <c:pt idx="625">
                  <c:v>130.00000000000117</c:v>
                </c:pt>
                <c:pt idx="626">
                  <c:v>130.20000000000115</c:v>
                </c:pt>
                <c:pt idx="627">
                  <c:v>130.40000000000114</c:v>
                </c:pt>
                <c:pt idx="628">
                  <c:v>130.60000000000113</c:v>
                </c:pt>
                <c:pt idx="629">
                  <c:v>130.80000000000112</c:v>
                </c:pt>
                <c:pt idx="630">
                  <c:v>131.00000000000111</c:v>
                </c:pt>
                <c:pt idx="631">
                  <c:v>131.2000000000011</c:v>
                </c:pt>
                <c:pt idx="632">
                  <c:v>131.40000000000109</c:v>
                </c:pt>
                <c:pt idx="633">
                  <c:v>131.60000000000107</c:v>
                </c:pt>
                <c:pt idx="634">
                  <c:v>131.80000000000106</c:v>
                </c:pt>
                <c:pt idx="635">
                  <c:v>132.00000000000105</c:v>
                </c:pt>
                <c:pt idx="636">
                  <c:v>132.20000000000104</c:v>
                </c:pt>
                <c:pt idx="637">
                  <c:v>132.40000000000103</c:v>
                </c:pt>
                <c:pt idx="638">
                  <c:v>132.60000000000102</c:v>
                </c:pt>
                <c:pt idx="639">
                  <c:v>132.80000000000101</c:v>
                </c:pt>
                <c:pt idx="640">
                  <c:v>133.00000000000099</c:v>
                </c:pt>
                <c:pt idx="641">
                  <c:v>133.20000000000098</c:v>
                </c:pt>
                <c:pt idx="642">
                  <c:v>133.40000000000097</c:v>
                </c:pt>
                <c:pt idx="643">
                  <c:v>133.60000000000096</c:v>
                </c:pt>
                <c:pt idx="644">
                  <c:v>133.80000000000095</c:v>
                </c:pt>
                <c:pt idx="645">
                  <c:v>134.00000000000094</c:v>
                </c:pt>
                <c:pt idx="646">
                  <c:v>134.20000000000093</c:v>
                </c:pt>
                <c:pt idx="647">
                  <c:v>134.40000000000092</c:v>
                </c:pt>
                <c:pt idx="648">
                  <c:v>134.6000000000009</c:v>
                </c:pt>
                <c:pt idx="649">
                  <c:v>134.80000000000089</c:v>
                </c:pt>
                <c:pt idx="650">
                  <c:v>135.00000000000088</c:v>
                </c:pt>
                <c:pt idx="651">
                  <c:v>135.20000000000087</c:v>
                </c:pt>
                <c:pt idx="652">
                  <c:v>135.40000000000086</c:v>
                </c:pt>
                <c:pt idx="653">
                  <c:v>135.60000000000085</c:v>
                </c:pt>
                <c:pt idx="654">
                  <c:v>135.80000000000084</c:v>
                </c:pt>
                <c:pt idx="655">
                  <c:v>136.00000000000082</c:v>
                </c:pt>
                <c:pt idx="656">
                  <c:v>136.20000000000081</c:v>
                </c:pt>
                <c:pt idx="657">
                  <c:v>136.4000000000008</c:v>
                </c:pt>
                <c:pt idx="658">
                  <c:v>136.60000000000079</c:v>
                </c:pt>
                <c:pt idx="659">
                  <c:v>136.80000000000078</c:v>
                </c:pt>
                <c:pt idx="660">
                  <c:v>137.00000000000077</c:v>
                </c:pt>
                <c:pt idx="661">
                  <c:v>137.20000000000076</c:v>
                </c:pt>
                <c:pt idx="662">
                  <c:v>137.40000000000074</c:v>
                </c:pt>
                <c:pt idx="663">
                  <c:v>137.60000000000073</c:v>
                </c:pt>
                <c:pt idx="664">
                  <c:v>137.80000000000072</c:v>
                </c:pt>
                <c:pt idx="665">
                  <c:v>138.00000000000071</c:v>
                </c:pt>
                <c:pt idx="666">
                  <c:v>138.2000000000007</c:v>
                </c:pt>
                <c:pt idx="667">
                  <c:v>138.40000000000069</c:v>
                </c:pt>
                <c:pt idx="668">
                  <c:v>138.60000000000068</c:v>
                </c:pt>
                <c:pt idx="669">
                  <c:v>138.80000000000067</c:v>
                </c:pt>
                <c:pt idx="670">
                  <c:v>139.00000000000065</c:v>
                </c:pt>
                <c:pt idx="671">
                  <c:v>139.20000000000064</c:v>
                </c:pt>
                <c:pt idx="672">
                  <c:v>139.40000000000063</c:v>
                </c:pt>
                <c:pt idx="673">
                  <c:v>139.60000000000062</c:v>
                </c:pt>
                <c:pt idx="674">
                  <c:v>139.80000000000061</c:v>
                </c:pt>
                <c:pt idx="675">
                  <c:v>140.0000000000006</c:v>
                </c:pt>
                <c:pt idx="676">
                  <c:v>140.20000000000059</c:v>
                </c:pt>
                <c:pt idx="677">
                  <c:v>140.40000000000057</c:v>
                </c:pt>
                <c:pt idx="678">
                  <c:v>140.60000000000056</c:v>
                </c:pt>
                <c:pt idx="679">
                  <c:v>140.80000000000055</c:v>
                </c:pt>
                <c:pt idx="680">
                  <c:v>141.00000000000054</c:v>
                </c:pt>
                <c:pt idx="681">
                  <c:v>141.20000000000053</c:v>
                </c:pt>
                <c:pt idx="682">
                  <c:v>141.40000000000052</c:v>
                </c:pt>
                <c:pt idx="683">
                  <c:v>141.60000000000051</c:v>
                </c:pt>
                <c:pt idx="684">
                  <c:v>141.80000000000049</c:v>
                </c:pt>
                <c:pt idx="685">
                  <c:v>142.00000000000048</c:v>
                </c:pt>
                <c:pt idx="686">
                  <c:v>142.20000000000047</c:v>
                </c:pt>
                <c:pt idx="687">
                  <c:v>142.40000000000046</c:v>
                </c:pt>
                <c:pt idx="688">
                  <c:v>142.60000000000045</c:v>
                </c:pt>
                <c:pt idx="689">
                  <c:v>142.80000000000044</c:v>
                </c:pt>
                <c:pt idx="690">
                  <c:v>143.00000000000043</c:v>
                </c:pt>
                <c:pt idx="691">
                  <c:v>143.20000000000041</c:v>
                </c:pt>
                <c:pt idx="692">
                  <c:v>143.4000000000004</c:v>
                </c:pt>
                <c:pt idx="693">
                  <c:v>143.60000000000039</c:v>
                </c:pt>
                <c:pt idx="694">
                  <c:v>143.80000000000038</c:v>
                </c:pt>
                <c:pt idx="695">
                  <c:v>144.00000000000037</c:v>
                </c:pt>
                <c:pt idx="696">
                  <c:v>144.20000000000036</c:v>
                </c:pt>
                <c:pt idx="697">
                  <c:v>144.40000000000035</c:v>
                </c:pt>
                <c:pt idx="698">
                  <c:v>144.60000000000034</c:v>
                </c:pt>
                <c:pt idx="699">
                  <c:v>144.80000000000032</c:v>
                </c:pt>
                <c:pt idx="700">
                  <c:v>145.00000000000031</c:v>
                </c:pt>
                <c:pt idx="701">
                  <c:v>145.2000000000003</c:v>
                </c:pt>
                <c:pt idx="702">
                  <c:v>145.40000000000029</c:v>
                </c:pt>
                <c:pt idx="703">
                  <c:v>145.60000000000028</c:v>
                </c:pt>
                <c:pt idx="704">
                  <c:v>145.80000000000027</c:v>
                </c:pt>
                <c:pt idx="705">
                  <c:v>146.00000000000026</c:v>
                </c:pt>
                <c:pt idx="706">
                  <c:v>146.20000000000024</c:v>
                </c:pt>
                <c:pt idx="707">
                  <c:v>146.40000000000023</c:v>
                </c:pt>
                <c:pt idx="708">
                  <c:v>146.60000000000022</c:v>
                </c:pt>
                <c:pt idx="709">
                  <c:v>146.80000000000021</c:v>
                </c:pt>
                <c:pt idx="710">
                  <c:v>147.0000000000002</c:v>
                </c:pt>
                <c:pt idx="711">
                  <c:v>147.20000000000019</c:v>
                </c:pt>
                <c:pt idx="712">
                  <c:v>147.40000000000018</c:v>
                </c:pt>
                <c:pt idx="713">
                  <c:v>147.60000000000016</c:v>
                </c:pt>
                <c:pt idx="714">
                  <c:v>147.80000000000015</c:v>
                </c:pt>
                <c:pt idx="715">
                  <c:v>148.00000000000014</c:v>
                </c:pt>
                <c:pt idx="716">
                  <c:v>148.20000000000013</c:v>
                </c:pt>
                <c:pt idx="717">
                  <c:v>148.40000000000012</c:v>
                </c:pt>
                <c:pt idx="718">
                  <c:v>148.60000000000011</c:v>
                </c:pt>
                <c:pt idx="719">
                  <c:v>148.8000000000001</c:v>
                </c:pt>
                <c:pt idx="720">
                  <c:v>149.00000000000009</c:v>
                </c:pt>
                <c:pt idx="721">
                  <c:v>149.20000000000007</c:v>
                </c:pt>
                <c:pt idx="722">
                  <c:v>149.40000000000006</c:v>
                </c:pt>
                <c:pt idx="723">
                  <c:v>149.60000000000005</c:v>
                </c:pt>
                <c:pt idx="724">
                  <c:v>149.80000000000004</c:v>
                </c:pt>
                <c:pt idx="725">
                  <c:v>150.00000000000003</c:v>
                </c:pt>
                <c:pt idx="726">
                  <c:v>150.20000000000002</c:v>
                </c:pt>
                <c:pt idx="727">
                  <c:v>150.4</c:v>
                </c:pt>
                <c:pt idx="728">
                  <c:v>150.6</c:v>
                </c:pt>
                <c:pt idx="729">
                  <c:v>150.79999999999998</c:v>
                </c:pt>
                <c:pt idx="730">
                  <c:v>150.99999999999997</c:v>
                </c:pt>
                <c:pt idx="731">
                  <c:v>151.19999999999996</c:v>
                </c:pt>
                <c:pt idx="732">
                  <c:v>151.39999999999995</c:v>
                </c:pt>
                <c:pt idx="733">
                  <c:v>151.59999999999994</c:v>
                </c:pt>
                <c:pt idx="734">
                  <c:v>151.79999999999993</c:v>
                </c:pt>
                <c:pt idx="735">
                  <c:v>151.99999999999991</c:v>
                </c:pt>
                <c:pt idx="736">
                  <c:v>152.1999999999999</c:v>
                </c:pt>
                <c:pt idx="737">
                  <c:v>152.39999999999989</c:v>
                </c:pt>
                <c:pt idx="738">
                  <c:v>152.59999999999988</c:v>
                </c:pt>
                <c:pt idx="739">
                  <c:v>152.79999999999987</c:v>
                </c:pt>
                <c:pt idx="740">
                  <c:v>152.99999999999986</c:v>
                </c:pt>
                <c:pt idx="741">
                  <c:v>153.19999999999985</c:v>
                </c:pt>
                <c:pt idx="742">
                  <c:v>153.39999999999984</c:v>
                </c:pt>
                <c:pt idx="743">
                  <c:v>153.59999999999982</c:v>
                </c:pt>
                <c:pt idx="744">
                  <c:v>153.79999999999981</c:v>
                </c:pt>
                <c:pt idx="745">
                  <c:v>153.9999999999998</c:v>
                </c:pt>
                <c:pt idx="746">
                  <c:v>154.19999999999979</c:v>
                </c:pt>
                <c:pt idx="747">
                  <c:v>154.39999999999978</c:v>
                </c:pt>
                <c:pt idx="748">
                  <c:v>154.59999999999977</c:v>
                </c:pt>
                <c:pt idx="749">
                  <c:v>154.79999999999976</c:v>
                </c:pt>
                <c:pt idx="750">
                  <c:v>154.99999999999974</c:v>
                </c:pt>
                <c:pt idx="751">
                  <c:v>155.19999999999973</c:v>
                </c:pt>
                <c:pt idx="752">
                  <c:v>155.39999999999972</c:v>
                </c:pt>
                <c:pt idx="753">
                  <c:v>155.59999999999971</c:v>
                </c:pt>
                <c:pt idx="754">
                  <c:v>155.7999999999997</c:v>
                </c:pt>
                <c:pt idx="755">
                  <c:v>155.99999999999969</c:v>
                </c:pt>
                <c:pt idx="756">
                  <c:v>156.19999999999968</c:v>
                </c:pt>
                <c:pt idx="757">
                  <c:v>156.39999999999966</c:v>
                </c:pt>
                <c:pt idx="758">
                  <c:v>156.59999999999965</c:v>
                </c:pt>
                <c:pt idx="759">
                  <c:v>156.79999999999964</c:v>
                </c:pt>
                <c:pt idx="760">
                  <c:v>156.99999999999963</c:v>
                </c:pt>
                <c:pt idx="761">
                  <c:v>157.19999999999962</c:v>
                </c:pt>
                <c:pt idx="762">
                  <c:v>157.39999999999961</c:v>
                </c:pt>
                <c:pt idx="763">
                  <c:v>157.5999999999996</c:v>
                </c:pt>
                <c:pt idx="764">
                  <c:v>157.79999999999959</c:v>
                </c:pt>
                <c:pt idx="765">
                  <c:v>157.99999999999957</c:v>
                </c:pt>
                <c:pt idx="766">
                  <c:v>158.19999999999956</c:v>
                </c:pt>
                <c:pt idx="767">
                  <c:v>158.39999999999955</c:v>
                </c:pt>
                <c:pt idx="768">
                  <c:v>158.59999999999954</c:v>
                </c:pt>
                <c:pt idx="769">
                  <c:v>158.79999999999953</c:v>
                </c:pt>
                <c:pt idx="770">
                  <c:v>158.99999999999952</c:v>
                </c:pt>
                <c:pt idx="771">
                  <c:v>159.19999999999951</c:v>
                </c:pt>
                <c:pt idx="772">
                  <c:v>159.39999999999949</c:v>
                </c:pt>
                <c:pt idx="773">
                  <c:v>159.59999999999948</c:v>
                </c:pt>
                <c:pt idx="774">
                  <c:v>159.79999999999947</c:v>
                </c:pt>
                <c:pt idx="775">
                  <c:v>159.99999999999946</c:v>
                </c:pt>
                <c:pt idx="776">
                  <c:v>160.19999999999945</c:v>
                </c:pt>
                <c:pt idx="777">
                  <c:v>160.39999999999944</c:v>
                </c:pt>
                <c:pt idx="778">
                  <c:v>160.59999999999943</c:v>
                </c:pt>
                <c:pt idx="779">
                  <c:v>160.79999999999941</c:v>
                </c:pt>
                <c:pt idx="780">
                  <c:v>160.9999999999994</c:v>
                </c:pt>
                <c:pt idx="781">
                  <c:v>161.19999999999939</c:v>
                </c:pt>
                <c:pt idx="782">
                  <c:v>161.39999999999938</c:v>
                </c:pt>
                <c:pt idx="783">
                  <c:v>161.59999999999937</c:v>
                </c:pt>
                <c:pt idx="784">
                  <c:v>161.79999999999936</c:v>
                </c:pt>
                <c:pt idx="785">
                  <c:v>161.99999999999935</c:v>
                </c:pt>
                <c:pt idx="786">
                  <c:v>162.19999999999933</c:v>
                </c:pt>
                <c:pt idx="787">
                  <c:v>162.39999999999932</c:v>
                </c:pt>
                <c:pt idx="788">
                  <c:v>162.59999999999931</c:v>
                </c:pt>
                <c:pt idx="789">
                  <c:v>162.7999999999993</c:v>
                </c:pt>
                <c:pt idx="790">
                  <c:v>162.99999999999929</c:v>
                </c:pt>
                <c:pt idx="791">
                  <c:v>163.19999999999928</c:v>
                </c:pt>
                <c:pt idx="792">
                  <c:v>163.39999999999927</c:v>
                </c:pt>
                <c:pt idx="793">
                  <c:v>163.59999999999926</c:v>
                </c:pt>
                <c:pt idx="794">
                  <c:v>163.79999999999924</c:v>
                </c:pt>
                <c:pt idx="795">
                  <c:v>163.99999999999923</c:v>
                </c:pt>
                <c:pt idx="796">
                  <c:v>164.19999999999922</c:v>
                </c:pt>
                <c:pt idx="797">
                  <c:v>164.39999999999921</c:v>
                </c:pt>
                <c:pt idx="798">
                  <c:v>164.5999999999992</c:v>
                </c:pt>
                <c:pt idx="799">
                  <c:v>164.79999999999919</c:v>
                </c:pt>
                <c:pt idx="800">
                  <c:v>164.99999999999918</c:v>
                </c:pt>
                <c:pt idx="801">
                  <c:v>165.19999999999916</c:v>
                </c:pt>
                <c:pt idx="802">
                  <c:v>165.39999999999915</c:v>
                </c:pt>
                <c:pt idx="803">
                  <c:v>165.59999999999914</c:v>
                </c:pt>
                <c:pt idx="804">
                  <c:v>165.79999999999913</c:v>
                </c:pt>
                <c:pt idx="805">
                  <c:v>165.99999999999912</c:v>
                </c:pt>
                <c:pt idx="806">
                  <c:v>166.19999999999911</c:v>
                </c:pt>
                <c:pt idx="807">
                  <c:v>166.3999999999991</c:v>
                </c:pt>
                <c:pt idx="808">
                  <c:v>166.59999999999908</c:v>
                </c:pt>
                <c:pt idx="809">
                  <c:v>166.79999999999907</c:v>
                </c:pt>
                <c:pt idx="810">
                  <c:v>166.99999999999906</c:v>
                </c:pt>
                <c:pt idx="811">
                  <c:v>167.19999999999905</c:v>
                </c:pt>
                <c:pt idx="812">
                  <c:v>167.39999999999904</c:v>
                </c:pt>
                <c:pt idx="813">
                  <c:v>167.59999999999903</c:v>
                </c:pt>
                <c:pt idx="814">
                  <c:v>167.79999999999902</c:v>
                </c:pt>
                <c:pt idx="815">
                  <c:v>167.99999999999901</c:v>
                </c:pt>
                <c:pt idx="816">
                  <c:v>168.19999999999899</c:v>
                </c:pt>
                <c:pt idx="817">
                  <c:v>168.39999999999898</c:v>
                </c:pt>
                <c:pt idx="818">
                  <c:v>168.59999999999897</c:v>
                </c:pt>
                <c:pt idx="819">
                  <c:v>168.79999999999896</c:v>
                </c:pt>
                <c:pt idx="820">
                  <c:v>168.99999999999895</c:v>
                </c:pt>
                <c:pt idx="821">
                  <c:v>169.19999999999894</c:v>
                </c:pt>
                <c:pt idx="822">
                  <c:v>169.39999999999893</c:v>
                </c:pt>
                <c:pt idx="823">
                  <c:v>169.59999999999891</c:v>
                </c:pt>
                <c:pt idx="824">
                  <c:v>169.7999999999989</c:v>
                </c:pt>
                <c:pt idx="825">
                  <c:v>169.99999999999889</c:v>
                </c:pt>
                <c:pt idx="826">
                  <c:v>170.19999999999888</c:v>
                </c:pt>
                <c:pt idx="827">
                  <c:v>170.39999999999887</c:v>
                </c:pt>
                <c:pt idx="828">
                  <c:v>170.59999999999886</c:v>
                </c:pt>
                <c:pt idx="829">
                  <c:v>170.79999999999885</c:v>
                </c:pt>
                <c:pt idx="830">
                  <c:v>170.99999999999883</c:v>
                </c:pt>
                <c:pt idx="831">
                  <c:v>171.19999999999882</c:v>
                </c:pt>
                <c:pt idx="832">
                  <c:v>171.39999999999881</c:v>
                </c:pt>
                <c:pt idx="833">
                  <c:v>171.5999999999988</c:v>
                </c:pt>
                <c:pt idx="834">
                  <c:v>171.79999999999879</c:v>
                </c:pt>
                <c:pt idx="835">
                  <c:v>171.99999999999878</c:v>
                </c:pt>
                <c:pt idx="836">
                  <c:v>172.19999999999877</c:v>
                </c:pt>
                <c:pt idx="837">
                  <c:v>172.39999999999876</c:v>
                </c:pt>
                <c:pt idx="838">
                  <c:v>172.59999999999874</c:v>
                </c:pt>
                <c:pt idx="839">
                  <c:v>172.79999999999873</c:v>
                </c:pt>
                <c:pt idx="840">
                  <c:v>172.99999999999872</c:v>
                </c:pt>
                <c:pt idx="841">
                  <c:v>173.19999999999871</c:v>
                </c:pt>
                <c:pt idx="842">
                  <c:v>173.3999999999987</c:v>
                </c:pt>
                <c:pt idx="843">
                  <c:v>173.59999999999869</c:v>
                </c:pt>
                <c:pt idx="844">
                  <c:v>173.79999999999868</c:v>
                </c:pt>
                <c:pt idx="845">
                  <c:v>173.99999999999866</c:v>
                </c:pt>
                <c:pt idx="846">
                  <c:v>174.19999999999865</c:v>
                </c:pt>
                <c:pt idx="847">
                  <c:v>174.39999999999864</c:v>
                </c:pt>
                <c:pt idx="848">
                  <c:v>174.59999999999863</c:v>
                </c:pt>
                <c:pt idx="849">
                  <c:v>174.79999999999862</c:v>
                </c:pt>
                <c:pt idx="850">
                  <c:v>174.99999999999861</c:v>
                </c:pt>
                <c:pt idx="851">
                  <c:v>175.1999999999986</c:v>
                </c:pt>
                <c:pt idx="852">
                  <c:v>175.39999999999858</c:v>
                </c:pt>
                <c:pt idx="853">
                  <c:v>175.59999999999857</c:v>
                </c:pt>
                <c:pt idx="854">
                  <c:v>175.79999999999856</c:v>
                </c:pt>
                <c:pt idx="855">
                  <c:v>175.99999999999855</c:v>
                </c:pt>
                <c:pt idx="856">
                  <c:v>176.19999999999854</c:v>
                </c:pt>
                <c:pt idx="857">
                  <c:v>176.39999999999853</c:v>
                </c:pt>
                <c:pt idx="858">
                  <c:v>176.59999999999852</c:v>
                </c:pt>
                <c:pt idx="859">
                  <c:v>176.79999999999851</c:v>
                </c:pt>
                <c:pt idx="860">
                  <c:v>176.99999999999849</c:v>
                </c:pt>
                <c:pt idx="861">
                  <c:v>177.19999999999848</c:v>
                </c:pt>
                <c:pt idx="862">
                  <c:v>177.39999999999847</c:v>
                </c:pt>
                <c:pt idx="863">
                  <c:v>177.59999999999846</c:v>
                </c:pt>
                <c:pt idx="864">
                  <c:v>177.79999999999845</c:v>
                </c:pt>
                <c:pt idx="865">
                  <c:v>177.99999999999844</c:v>
                </c:pt>
                <c:pt idx="866">
                  <c:v>178.19999999999843</c:v>
                </c:pt>
                <c:pt idx="867">
                  <c:v>178.39999999999841</c:v>
                </c:pt>
                <c:pt idx="868">
                  <c:v>178.5999999999984</c:v>
                </c:pt>
                <c:pt idx="869">
                  <c:v>178.79999999999839</c:v>
                </c:pt>
                <c:pt idx="870">
                  <c:v>178.99999999999838</c:v>
                </c:pt>
                <c:pt idx="871">
                  <c:v>179.19999999999837</c:v>
                </c:pt>
                <c:pt idx="872">
                  <c:v>179.39999999999836</c:v>
                </c:pt>
                <c:pt idx="873">
                  <c:v>179.59999999999835</c:v>
                </c:pt>
                <c:pt idx="874">
                  <c:v>179.79999999999833</c:v>
                </c:pt>
                <c:pt idx="875">
                  <c:v>179.99999999999832</c:v>
                </c:pt>
                <c:pt idx="876">
                  <c:v>180.19999999999831</c:v>
                </c:pt>
                <c:pt idx="877">
                  <c:v>180.3999999999983</c:v>
                </c:pt>
                <c:pt idx="878">
                  <c:v>180.59999999999829</c:v>
                </c:pt>
                <c:pt idx="879">
                  <c:v>180.79999999999828</c:v>
                </c:pt>
                <c:pt idx="880">
                  <c:v>180.99999999999827</c:v>
                </c:pt>
                <c:pt idx="881">
                  <c:v>181.19999999999825</c:v>
                </c:pt>
                <c:pt idx="882">
                  <c:v>181.39999999999824</c:v>
                </c:pt>
                <c:pt idx="883">
                  <c:v>181.59999999999823</c:v>
                </c:pt>
                <c:pt idx="884">
                  <c:v>181.79999999999822</c:v>
                </c:pt>
                <c:pt idx="885">
                  <c:v>181.99999999999821</c:v>
                </c:pt>
                <c:pt idx="886">
                  <c:v>182.1999999999982</c:v>
                </c:pt>
                <c:pt idx="887">
                  <c:v>182.39999999999819</c:v>
                </c:pt>
                <c:pt idx="888">
                  <c:v>182.59999999999818</c:v>
                </c:pt>
                <c:pt idx="889">
                  <c:v>182.79999999999816</c:v>
                </c:pt>
                <c:pt idx="890">
                  <c:v>182.99999999999815</c:v>
                </c:pt>
                <c:pt idx="891">
                  <c:v>183.19999999999814</c:v>
                </c:pt>
                <c:pt idx="892">
                  <c:v>183.39999999999813</c:v>
                </c:pt>
                <c:pt idx="893">
                  <c:v>183.59999999999812</c:v>
                </c:pt>
                <c:pt idx="894">
                  <c:v>183.79999999999811</c:v>
                </c:pt>
                <c:pt idx="895">
                  <c:v>183.9999999999981</c:v>
                </c:pt>
                <c:pt idx="896">
                  <c:v>184.19999999999808</c:v>
                </c:pt>
                <c:pt idx="897">
                  <c:v>184.39999999999807</c:v>
                </c:pt>
                <c:pt idx="898">
                  <c:v>184.59999999999806</c:v>
                </c:pt>
                <c:pt idx="899">
                  <c:v>184.79999999999805</c:v>
                </c:pt>
                <c:pt idx="900">
                  <c:v>184.99999999999804</c:v>
                </c:pt>
                <c:pt idx="901">
                  <c:v>185.19999999999803</c:v>
                </c:pt>
                <c:pt idx="902">
                  <c:v>185.39999999999802</c:v>
                </c:pt>
                <c:pt idx="903">
                  <c:v>185.599999999998</c:v>
                </c:pt>
                <c:pt idx="904">
                  <c:v>185.79999999999799</c:v>
                </c:pt>
                <c:pt idx="905">
                  <c:v>185.99999999999798</c:v>
                </c:pt>
                <c:pt idx="906">
                  <c:v>186.19999999999797</c:v>
                </c:pt>
                <c:pt idx="907">
                  <c:v>186.39999999999796</c:v>
                </c:pt>
                <c:pt idx="908">
                  <c:v>186.59999999999795</c:v>
                </c:pt>
                <c:pt idx="909">
                  <c:v>186.79999999999794</c:v>
                </c:pt>
                <c:pt idx="910">
                  <c:v>186.99999999999793</c:v>
                </c:pt>
                <c:pt idx="911">
                  <c:v>187.19999999999791</c:v>
                </c:pt>
                <c:pt idx="912">
                  <c:v>187.3999999999979</c:v>
                </c:pt>
                <c:pt idx="913">
                  <c:v>187.59999999999789</c:v>
                </c:pt>
                <c:pt idx="914">
                  <c:v>187.79999999999788</c:v>
                </c:pt>
                <c:pt idx="915">
                  <c:v>187.99999999999787</c:v>
                </c:pt>
                <c:pt idx="916">
                  <c:v>188.19999999999786</c:v>
                </c:pt>
                <c:pt idx="917">
                  <c:v>188.39999999999785</c:v>
                </c:pt>
                <c:pt idx="918">
                  <c:v>188.59999999999783</c:v>
                </c:pt>
                <c:pt idx="919">
                  <c:v>188.79999999999782</c:v>
                </c:pt>
                <c:pt idx="920">
                  <c:v>188.99999999999781</c:v>
                </c:pt>
                <c:pt idx="921">
                  <c:v>189.1999999999978</c:v>
                </c:pt>
                <c:pt idx="922">
                  <c:v>189.39999999999779</c:v>
                </c:pt>
                <c:pt idx="923">
                  <c:v>189.59999999999778</c:v>
                </c:pt>
                <c:pt idx="924">
                  <c:v>189.79999999999777</c:v>
                </c:pt>
                <c:pt idx="925">
                  <c:v>189.99999999999775</c:v>
                </c:pt>
                <c:pt idx="926">
                  <c:v>190.19999999999774</c:v>
                </c:pt>
                <c:pt idx="927">
                  <c:v>190.39999999999773</c:v>
                </c:pt>
                <c:pt idx="928">
                  <c:v>190.59999999999772</c:v>
                </c:pt>
                <c:pt idx="929">
                  <c:v>190.79999999999771</c:v>
                </c:pt>
                <c:pt idx="930">
                  <c:v>190.9999999999977</c:v>
                </c:pt>
                <c:pt idx="931">
                  <c:v>191.19999999999769</c:v>
                </c:pt>
                <c:pt idx="932">
                  <c:v>191.39999999999768</c:v>
                </c:pt>
                <c:pt idx="933">
                  <c:v>191.59999999999766</c:v>
                </c:pt>
                <c:pt idx="934">
                  <c:v>191.79999999999765</c:v>
                </c:pt>
                <c:pt idx="935">
                  <c:v>191.99999999999764</c:v>
                </c:pt>
                <c:pt idx="936">
                  <c:v>192.19999999999763</c:v>
                </c:pt>
                <c:pt idx="937">
                  <c:v>192.39999999999762</c:v>
                </c:pt>
                <c:pt idx="938">
                  <c:v>192.59999999999761</c:v>
                </c:pt>
                <c:pt idx="939">
                  <c:v>192.7999999999976</c:v>
                </c:pt>
                <c:pt idx="940">
                  <c:v>192.99999999999758</c:v>
                </c:pt>
                <c:pt idx="941">
                  <c:v>193.19999999999757</c:v>
                </c:pt>
                <c:pt idx="942">
                  <c:v>193.39999999999756</c:v>
                </c:pt>
                <c:pt idx="943">
                  <c:v>193.59999999999755</c:v>
                </c:pt>
                <c:pt idx="944">
                  <c:v>193.79999999999754</c:v>
                </c:pt>
                <c:pt idx="945">
                  <c:v>193.99999999999753</c:v>
                </c:pt>
                <c:pt idx="946">
                  <c:v>194.19999999999752</c:v>
                </c:pt>
                <c:pt idx="947">
                  <c:v>194.3999999999975</c:v>
                </c:pt>
                <c:pt idx="948">
                  <c:v>194.59999999999749</c:v>
                </c:pt>
                <c:pt idx="949">
                  <c:v>194.79999999999748</c:v>
                </c:pt>
                <c:pt idx="950">
                  <c:v>194.99999999999747</c:v>
                </c:pt>
                <c:pt idx="951">
                  <c:v>195.19999999999746</c:v>
                </c:pt>
                <c:pt idx="952">
                  <c:v>195.39999999999745</c:v>
                </c:pt>
                <c:pt idx="953">
                  <c:v>195.59999999999744</c:v>
                </c:pt>
                <c:pt idx="954">
                  <c:v>195.79999999999742</c:v>
                </c:pt>
                <c:pt idx="955">
                  <c:v>195.99999999999741</c:v>
                </c:pt>
                <c:pt idx="956">
                  <c:v>196.1999999999974</c:v>
                </c:pt>
                <c:pt idx="957">
                  <c:v>196.39999999999739</c:v>
                </c:pt>
                <c:pt idx="958">
                  <c:v>196.59999999999738</c:v>
                </c:pt>
                <c:pt idx="959">
                  <c:v>196.79999999999737</c:v>
                </c:pt>
                <c:pt idx="960">
                  <c:v>196.99999999999736</c:v>
                </c:pt>
                <c:pt idx="961">
                  <c:v>197.19999999999735</c:v>
                </c:pt>
                <c:pt idx="962">
                  <c:v>197.39999999999733</c:v>
                </c:pt>
                <c:pt idx="963">
                  <c:v>197.59999999999732</c:v>
                </c:pt>
                <c:pt idx="964">
                  <c:v>197.79999999999731</c:v>
                </c:pt>
                <c:pt idx="965">
                  <c:v>197.9999999999973</c:v>
                </c:pt>
                <c:pt idx="966">
                  <c:v>198.19999999999729</c:v>
                </c:pt>
                <c:pt idx="967">
                  <c:v>198.39999999999728</c:v>
                </c:pt>
                <c:pt idx="968">
                  <c:v>198.59999999999727</c:v>
                </c:pt>
                <c:pt idx="969">
                  <c:v>198.79999999999725</c:v>
                </c:pt>
                <c:pt idx="970">
                  <c:v>198.99999999999724</c:v>
                </c:pt>
                <c:pt idx="971">
                  <c:v>199.19999999999723</c:v>
                </c:pt>
                <c:pt idx="972">
                  <c:v>199.39999999999722</c:v>
                </c:pt>
                <c:pt idx="973">
                  <c:v>199.59999999999721</c:v>
                </c:pt>
                <c:pt idx="974">
                  <c:v>199.7999999999972</c:v>
                </c:pt>
                <c:pt idx="975">
                  <c:v>199.99999999999719</c:v>
                </c:pt>
                <c:pt idx="976">
                  <c:v>200.19999999999717</c:v>
                </c:pt>
                <c:pt idx="977">
                  <c:v>200.39999999999716</c:v>
                </c:pt>
                <c:pt idx="978">
                  <c:v>200.59999999999715</c:v>
                </c:pt>
                <c:pt idx="979">
                  <c:v>200.79999999999714</c:v>
                </c:pt>
                <c:pt idx="980">
                  <c:v>200.99999999999713</c:v>
                </c:pt>
                <c:pt idx="981">
                  <c:v>201.19999999999712</c:v>
                </c:pt>
                <c:pt idx="982">
                  <c:v>201.39999999999711</c:v>
                </c:pt>
                <c:pt idx="983">
                  <c:v>201.5999999999971</c:v>
                </c:pt>
                <c:pt idx="984">
                  <c:v>201.79999999999708</c:v>
                </c:pt>
                <c:pt idx="985">
                  <c:v>201.99999999999707</c:v>
                </c:pt>
                <c:pt idx="986">
                  <c:v>202.19999999999706</c:v>
                </c:pt>
                <c:pt idx="987">
                  <c:v>202.39999999999705</c:v>
                </c:pt>
                <c:pt idx="988">
                  <c:v>202.59999999999704</c:v>
                </c:pt>
                <c:pt idx="989">
                  <c:v>202.79999999999703</c:v>
                </c:pt>
                <c:pt idx="990">
                  <c:v>202.99999999999702</c:v>
                </c:pt>
                <c:pt idx="991">
                  <c:v>203.199999999997</c:v>
                </c:pt>
                <c:pt idx="992">
                  <c:v>203.39999999999699</c:v>
                </c:pt>
                <c:pt idx="993">
                  <c:v>203.59999999999698</c:v>
                </c:pt>
                <c:pt idx="994">
                  <c:v>203.79999999999697</c:v>
                </c:pt>
                <c:pt idx="995">
                  <c:v>203.99999999999696</c:v>
                </c:pt>
                <c:pt idx="996">
                  <c:v>204.19999999999695</c:v>
                </c:pt>
                <c:pt idx="997">
                  <c:v>204.39999999999694</c:v>
                </c:pt>
                <c:pt idx="998">
                  <c:v>204.59999999999692</c:v>
                </c:pt>
                <c:pt idx="999">
                  <c:v>204.79999999999691</c:v>
                </c:pt>
                <c:pt idx="1000">
                  <c:v>204.9999999999969</c:v>
                </c:pt>
                <c:pt idx="1001">
                  <c:v>205.19999999999689</c:v>
                </c:pt>
                <c:pt idx="1002">
                  <c:v>205.39999999999688</c:v>
                </c:pt>
                <c:pt idx="1003">
                  <c:v>205.59999999999687</c:v>
                </c:pt>
                <c:pt idx="1004">
                  <c:v>205.79999999999686</c:v>
                </c:pt>
                <c:pt idx="1005">
                  <c:v>205.99999999999685</c:v>
                </c:pt>
                <c:pt idx="1006">
                  <c:v>206.19999999999683</c:v>
                </c:pt>
                <c:pt idx="1007">
                  <c:v>206.39999999999682</c:v>
                </c:pt>
                <c:pt idx="1008">
                  <c:v>206.59999999999681</c:v>
                </c:pt>
                <c:pt idx="1009">
                  <c:v>206.7999999999968</c:v>
                </c:pt>
                <c:pt idx="1010">
                  <c:v>206.99999999999679</c:v>
                </c:pt>
                <c:pt idx="1011">
                  <c:v>207.19999999999678</c:v>
                </c:pt>
                <c:pt idx="1012">
                  <c:v>207.39999999999677</c:v>
                </c:pt>
                <c:pt idx="1013">
                  <c:v>207.59999999999675</c:v>
                </c:pt>
                <c:pt idx="1014">
                  <c:v>207.79999999999674</c:v>
                </c:pt>
                <c:pt idx="1015">
                  <c:v>207.99999999999673</c:v>
                </c:pt>
                <c:pt idx="1016">
                  <c:v>208.19999999999672</c:v>
                </c:pt>
                <c:pt idx="1017">
                  <c:v>208.39999999999671</c:v>
                </c:pt>
                <c:pt idx="1018">
                  <c:v>208.5999999999967</c:v>
                </c:pt>
                <c:pt idx="1019">
                  <c:v>208.79999999999669</c:v>
                </c:pt>
                <c:pt idx="1020">
                  <c:v>208.99999999999667</c:v>
                </c:pt>
                <c:pt idx="1021">
                  <c:v>209.19999999999666</c:v>
                </c:pt>
                <c:pt idx="1022">
                  <c:v>209.39999999999665</c:v>
                </c:pt>
                <c:pt idx="1023">
                  <c:v>209.59999999999664</c:v>
                </c:pt>
                <c:pt idx="1024">
                  <c:v>209.79999999999663</c:v>
                </c:pt>
                <c:pt idx="1025">
                  <c:v>209.99999999999662</c:v>
                </c:pt>
                <c:pt idx="1026">
                  <c:v>210.19999999999661</c:v>
                </c:pt>
                <c:pt idx="1027">
                  <c:v>210.3999999999966</c:v>
                </c:pt>
                <c:pt idx="1028">
                  <c:v>210.59999999999658</c:v>
                </c:pt>
                <c:pt idx="1029">
                  <c:v>210.79999999999657</c:v>
                </c:pt>
                <c:pt idx="1030">
                  <c:v>210.99999999999656</c:v>
                </c:pt>
                <c:pt idx="1031">
                  <c:v>211.19999999999655</c:v>
                </c:pt>
                <c:pt idx="1032">
                  <c:v>211.39999999999654</c:v>
                </c:pt>
                <c:pt idx="1033">
                  <c:v>211.59999999999653</c:v>
                </c:pt>
                <c:pt idx="1034">
                  <c:v>211.79999999999652</c:v>
                </c:pt>
                <c:pt idx="1035">
                  <c:v>211.9999999999965</c:v>
                </c:pt>
                <c:pt idx="1036">
                  <c:v>212.19999999999649</c:v>
                </c:pt>
                <c:pt idx="1037">
                  <c:v>212.39999999999648</c:v>
                </c:pt>
                <c:pt idx="1038">
                  <c:v>212.59999999999647</c:v>
                </c:pt>
                <c:pt idx="1039">
                  <c:v>212.79999999999646</c:v>
                </c:pt>
                <c:pt idx="1040">
                  <c:v>212.99999999999645</c:v>
                </c:pt>
                <c:pt idx="1041">
                  <c:v>213.19999999999644</c:v>
                </c:pt>
                <c:pt idx="1042">
                  <c:v>213.39999999999642</c:v>
                </c:pt>
                <c:pt idx="1043">
                  <c:v>213.59999999999641</c:v>
                </c:pt>
                <c:pt idx="1044">
                  <c:v>213.7999999999964</c:v>
                </c:pt>
                <c:pt idx="1045">
                  <c:v>213.99999999999639</c:v>
                </c:pt>
                <c:pt idx="1046">
                  <c:v>214.19999999999638</c:v>
                </c:pt>
                <c:pt idx="1047">
                  <c:v>214.39999999999637</c:v>
                </c:pt>
                <c:pt idx="1048">
                  <c:v>214.59999999999636</c:v>
                </c:pt>
                <c:pt idx="1049">
                  <c:v>214.79999999999634</c:v>
                </c:pt>
                <c:pt idx="1050">
                  <c:v>214.99999999999633</c:v>
                </c:pt>
                <c:pt idx="1051">
                  <c:v>215.19999999999632</c:v>
                </c:pt>
                <c:pt idx="1052">
                  <c:v>215.39999999999631</c:v>
                </c:pt>
                <c:pt idx="1053">
                  <c:v>215.5999999999963</c:v>
                </c:pt>
                <c:pt idx="1054">
                  <c:v>215.79999999999629</c:v>
                </c:pt>
                <c:pt idx="1055">
                  <c:v>215.99999999999628</c:v>
                </c:pt>
                <c:pt idx="1056">
                  <c:v>216.19999999999627</c:v>
                </c:pt>
                <c:pt idx="1057">
                  <c:v>216.39999999999625</c:v>
                </c:pt>
                <c:pt idx="1058">
                  <c:v>216.59999999999624</c:v>
                </c:pt>
                <c:pt idx="1059">
                  <c:v>216.79999999999623</c:v>
                </c:pt>
                <c:pt idx="1060">
                  <c:v>216.99999999999622</c:v>
                </c:pt>
                <c:pt idx="1061">
                  <c:v>217.19999999999621</c:v>
                </c:pt>
                <c:pt idx="1062">
                  <c:v>217.3999999999962</c:v>
                </c:pt>
                <c:pt idx="1063">
                  <c:v>217.59999999999619</c:v>
                </c:pt>
                <c:pt idx="1064">
                  <c:v>217.79999999999617</c:v>
                </c:pt>
                <c:pt idx="1065">
                  <c:v>217.99999999999616</c:v>
                </c:pt>
                <c:pt idx="1066">
                  <c:v>218.19999999999615</c:v>
                </c:pt>
                <c:pt idx="1067">
                  <c:v>218.39999999999614</c:v>
                </c:pt>
                <c:pt idx="1068">
                  <c:v>218.59999999999613</c:v>
                </c:pt>
                <c:pt idx="1069">
                  <c:v>218.79999999999612</c:v>
                </c:pt>
                <c:pt idx="1070">
                  <c:v>218.99999999999611</c:v>
                </c:pt>
                <c:pt idx="1071">
                  <c:v>219.19999999999609</c:v>
                </c:pt>
                <c:pt idx="1072">
                  <c:v>219.39999999999608</c:v>
                </c:pt>
                <c:pt idx="1073">
                  <c:v>219.59999999999607</c:v>
                </c:pt>
                <c:pt idx="1074">
                  <c:v>219.79999999999606</c:v>
                </c:pt>
                <c:pt idx="1075">
                  <c:v>219.99999999999605</c:v>
                </c:pt>
                <c:pt idx="1076">
                  <c:v>220.19999999999604</c:v>
                </c:pt>
                <c:pt idx="1077">
                  <c:v>220.39999999999603</c:v>
                </c:pt>
                <c:pt idx="1078">
                  <c:v>220.59999999999602</c:v>
                </c:pt>
                <c:pt idx="1079">
                  <c:v>220.799999999996</c:v>
                </c:pt>
                <c:pt idx="1080">
                  <c:v>220.99999999999599</c:v>
                </c:pt>
                <c:pt idx="1081">
                  <c:v>221.19999999999598</c:v>
                </c:pt>
                <c:pt idx="1082">
                  <c:v>221.39999999999597</c:v>
                </c:pt>
                <c:pt idx="1083">
                  <c:v>221.59999999999596</c:v>
                </c:pt>
                <c:pt idx="1084">
                  <c:v>221.79999999999595</c:v>
                </c:pt>
                <c:pt idx="1085">
                  <c:v>221.99999999999594</c:v>
                </c:pt>
                <c:pt idx="1086">
                  <c:v>222.19999999999592</c:v>
                </c:pt>
                <c:pt idx="1087">
                  <c:v>222.39999999999591</c:v>
                </c:pt>
                <c:pt idx="1088">
                  <c:v>222.5999999999959</c:v>
                </c:pt>
                <c:pt idx="1089">
                  <c:v>222.79999999999589</c:v>
                </c:pt>
                <c:pt idx="1090">
                  <c:v>222.99999999999588</c:v>
                </c:pt>
                <c:pt idx="1091">
                  <c:v>223.19999999999587</c:v>
                </c:pt>
                <c:pt idx="1092">
                  <c:v>223.39999999999586</c:v>
                </c:pt>
                <c:pt idx="1093">
                  <c:v>223.59999999999584</c:v>
                </c:pt>
                <c:pt idx="1094">
                  <c:v>223.79999999999583</c:v>
                </c:pt>
                <c:pt idx="1095">
                  <c:v>223.99999999999582</c:v>
                </c:pt>
                <c:pt idx="1096">
                  <c:v>224.19999999999581</c:v>
                </c:pt>
                <c:pt idx="1097">
                  <c:v>224.3999999999958</c:v>
                </c:pt>
                <c:pt idx="1098">
                  <c:v>224.59999999999579</c:v>
                </c:pt>
                <c:pt idx="1099">
                  <c:v>224.79999999999578</c:v>
                </c:pt>
                <c:pt idx="1100">
                  <c:v>224.99999999999577</c:v>
                </c:pt>
                <c:pt idx="1101">
                  <c:v>225.19999999999575</c:v>
                </c:pt>
                <c:pt idx="1102">
                  <c:v>225.39999999999574</c:v>
                </c:pt>
                <c:pt idx="1103">
                  <c:v>225.59999999999573</c:v>
                </c:pt>
                <c:pt idx="1104">
                  <c:v>225.79999999999572</c:v>
                </c:pt>
                <c:pt idx="1105">
                  <c:v>225.99999999999571</c:v>
                </c:pt>
                <c:pt idx="1106">
                  <c:v>226.1999999999957</c:v>
                </c:pt>
                <c:pt idx="1107">
                  <c:v>226.39999999999569</c:v>
                </c:pt>
                <c:pt idx="1108">
                  <c:v>226.59999999999567</c:v>
                </c:pt>
                <c:pt idx="1109">
                  <c:v>226.79999999999566</c:v>
                </c:pt>
                <c:pt idx="1110">
                  <c:v>226.99999999999565</c:v>
                </c:pt>
                <c:pt idx="1111">
                  <c:v>227.19999999999564</c:v>
                </c:pt>
                <c:pt idx="1112">
                  <c:v>227.39999999999563</c:v>
                </c:pt>
                <c:pt idx="1113">
                  <c:v>227.59999999999562</c:v>
                </c:pt>
                <c:pt idx="1114">
                  <c:v>227.79999999999561</c:v>
                </c:pt>
                <c:pt idx="1115">
                  <c:v>227.99999999999559</c:v>
                </c:pt>
                <c:pt idx="1116">
                  <c:v>228.19999999999558</c:v>
                </c:pt>
                <c:pt idx="1117">
                  <c:v>228.39999999999557</c:v>
                </c:pt>
                <c:pt idx="1118">
                  <c:v>228.59999999999556</c:v>
                </c:pt>
                <c:pt idx="1119">
                  <c:v>228.79999999999555</c:v>
                </c:pt>
                <c:pt idx="1120">
                  <c:v>228.99999999999554</c:v>
                </c:pt>
                <c:pt idx="1121">
                  <c:v>229.19999999999553</c:v>
                </c:pt>
                <c:pt idx="1122">
                  <c:v>229.39999999999552</c:v>
                </c:pt>
                <c:pt idx="1123">
                  <c:v>229.5999999999955</c:v>
                </c:pt>
                <c:pt idx="1124">
                  <c:v>229.79999999999549</c:v>
                </c:pt>
                <c:pt idx="1125">
                  <c:v>229.99999999999548</c:v>
                </c:pt>
                <c:pt idx="1126">
                  <c:v>230.19999999999547</c:v>
                </c:pt>
                <c:pt idx="1127">
                  <c:v>230.39999999999546</c:v>
                </c:pt>
                <c:pt idx="1128">
                  <c:v>230.59999999999545</c:v>
                </c:pt>
                <c:pt idx="1129">
                  <c:v>230.79999999999544</c:v>
                </c:pt>
                <c:pt idx="1130">
                  <c:v>230.99999999999542</c:v>
                </c:pt>
                <c:pt idx="1131">
                  <c:v>231.19999999999541</c:v>
                </c:pt>
                <c:pt idx="1132">
                  <c:v>231.3999999999954</c:v>
                </c:pt>
                <c:pt idx="1133">
                  <c:v>231.59999999999539</c:v>
                </c:pt>
                <c:pt idx="1134">
                  <c:v>231.79999999999538</c:v>
                </c:pt>
                <c:pt idx="1135">
                  <c:v>231.99999999999537</c:v>
                </c:pt>
                <c:pt idx="1136">
                  <c:v>232.19999999999536</c:v>
                </c:pt>
                <c:pt idx="1137">
                  <c:v>232.39999999999534</c:v>
                </c:pt>
                <c:pt idx="1138">
                  <c:v>232.59999999999533</c:v>
                </c:pt>
                <c:pt idx="1139">
                  <c:v>232.79999999999532</c:v>
                </c:pt>
                <c:pt idx="1140">
                  <c:v>232.99999999999531</c:v>
                </c:pt>
                <c:pt idx="1141">
                  <c:v>233.1999999999953</c:v>
                </c:pt>
                <c:pt idx="1142">
                  <c:v>233.39999999999529</c:v>
                </c:pt>
                <c:pt idx="1143">
                  <c:v>233.59999999999528</c:v>
                </c:pt>
                <c:pt idx="1144">
                  <c:v>233.79999999999526</c:v>
                </c:pt>
                <c:pt idx="1145">
                  <c:v>233.99999999999525</c:v>
                </c:pt>
                <c:pt idx="1146">
                  <c:v>234.19999999999524</c:v>
                </c:pt>
                <c:pt idx="1147">
                  <c:v>234.39999999999523</c:v>
                </c:pt>
                <c:pt idx="1148">
                  <c:v>234.59999999999522</c:v>
                </c:pt>
                <c:pt idx="1149">
                  <c:v>234.79999999999521</c:v>
                </c:pt>
                <c:pt idx="1150">
                  <c:v>234.9999999999952</c:v>
                </c:pt>
                <c:pt idx="1151">
                  <c:v>235.19999999999519</c:v>
                </c:pt>
                <c:pt idx="1152">
                  <c:v>235.39999999999517</c:v>
                </c:pt>
                <c:pt idx="1153">
                  <c:v>235.59999999999516</c:v>
                </c:pt>
                <c:pt idx="1154">
                  <c:v>235.79999999999515</c:v>
                </c:pt>
                <c:pt idx="1155">
                  <c:v>235.99999999999514</c:v>
                </c:pt>
                <c:pt idx="1156">
                  <c:v>236.19999999999513</c:v>
                </c:pt>
                <c:pt idx="1157">
                  <c:v>236.39999999999512</c:v>
                </c:pt>
                <c:pt idx="1158">
                  <c:v>236.59999999999511</c:v>
                </c:pt>
                <c:pt idx="1159">
                  <c:v>236.79999999999509</c:v>
                </c:pt>
                <c:pt idx="1160">
                  <c:v>236.99999999999508</c:v>
                </c:pt>
                <c:pt idx="1161">
                  <c:v>237.19999999999507</c:v>
                </c:pt>
                <c:pt idx="1162">
                  <c:v>237.39999999999506</c:v>
                </c:pt>
                <c:pt idx="1163">
                  <c:v>237.59999999999505</c:v>
                </c:pt>
                <c:pt idx="1164">
                  <c:v>237.79999999999504</c:v>
                </c:pt>
                <c:pt idx="1165">
                  <c:v>237.99999999999503</c:v>
                </c:pt>
                <c:pt idx="1166">
                  <c:v>238.19999999999501</c:v>
                </c:pt>
                <c:pt idx="1167">
                  <c:v>238.399999999995</c:v>
                </c:pt>
                <c:pt idx="1168">
                  <c:v>238.59999999999499</c:v>
                </c:pt>
                <c:pt idx="1169">
                  <c:v>238.79999999999498</c:v>
                </c:pt>
                <c:pt idx="1170">
                  <c:v>238.99999999999497</c:v>
                </c:pt>
                <c:pt idx="1171">
                  <c:v>239.19999999999496</c:v>
                </c:pt>
                <c:pt idx="1172">
                  <c:v>239.39999999999495</c:v>
                </c:pt>
                <c:pt idx="1173">
                  <c:v>239.59999999999494</c:v>
                </c:pt>
                <c:pt idx="1174">
                  <c:v>239.79999999999492</c:v>
                </c:pt>
                <c:pt idx="1175">
                  <c:v>239.99999999999491</c:v>
                </c:pt>
                <c:pt idx="1176">
                  <c:v>240.1999999999949</c:v>
                </c:pt>
                <c:pt idx="1177">
                  <c:v>240.39999999999489</c:v>
                </c:pt>
                <c:pt idx="1178">
                  <c:v>240.59999999999488</c:v>
                </c:pt>
                <c:pt idx="1179">
                  <c:v>240.79999999999487</c:v>
                </c:pt>
                <c:pt idx="1180">
                  <c:v>240.99999999999486</c:v>
                </c:pt>
                <c:pt idx="1181">
                  <c:v>241.19999999999484</c:v>
                </c:pt>
                <c:pt idx="1182">
                  <c:v>241.39999999999483</c:v>
                </c:pt>
                <c:pt idx="1183">
                  <c:v>241.59999999999482</c:v>
                </c:pt>
                <c:pt idx="1184">
                  <c:v>241.79999999999481</c:v>
                </c:pt>
                <c:pt idx="1185">
                  <c:v>241.9999999999948</c:v>
                </c:pt>
                <c:pt idx="1186">
                  <c:v>242.19999999999479</c:v>
                </c:pt>
                <c:pt idx="1187">
                  <c:v>242.39999999999478</c:v>
                </c:pt>
                <c:pt idx="1188">
                  <c:v>242.59999999999476</c:v>
                </c:pt>
                <c:pt idx="1189">
                  <c:v>242.79999999999475</c:v>
                </c:pt>
                <c:pt idx="1190">
                  <c:v>242.99999999999474</c:v>
                </c:pt>
                <c:pt idx="1191">
                  <c:v>243.19999999999473</c:v>
                </c:pt>
                <c:pt idx="1192">
                  <c:v>243.39999999999472</c:v>
                </c:pt>
                <c:pt idx="1193">
                  <c:v>243.59999999999471</c:v>
                </c:pt>
                <c:pt idx="1194">
                  <c:v>243.7999999999947</c:v>
                </c:pt>
                <c:pt idx="1195">
                  <c:v>243.99999999999469</c:v>
                </c:pt>
                <c:pt idx="1196">
                  <c:v>244.19999999999467</c:v>
                </c:pt>
                <c:pt idx="1197">
                  <c:v>244.39999999999466</c:v>
                </c:pt>
                <c:pt idx="1198">
                  <c:v>244.59999999999465</c:v>
                </c:pt>
                <c:pt idx="1199">
                  <c:v>244.79999999999464</c:v>
                </c:pt>
                <c:pt idx="1200">
                  <c:v>244.99999999999463</c:v>
                </c:pt>
                <c:pt idx="1201">
                  <c:v>245.19999999999462</c:v>
                </c:pt>
                <c:pt idx="1202">
                  <c:v>245.39999999999461</c:v>
                </c:pt>
                <c:pt idx="1203">
                  <c:v>245.59999999999459</c:v>
                </c:pt>
                <c:pt idx="1204">
                  <c:v>245.79999999999458</c:v>
                </c:pt>
                <c:pt idx="1205">
                  <c:v>245.99999999999457</c:v>
                </c:pt>
                <c:pt idx="1206">
                  <c:v>246.19999999999456</c:v>
                </c:pt>
                <c:pt idx="1207">
                  <c:v>246.39999999999455</c:v>
                </c:pt>
                <c:pt idx="1208">
                  <c:v>246.59999999999454</c:v>
                </c:pt>
                <c:pt idx="1209">
                  <c:v>246.79999999999453</c:v>
                </c:pt>
                <c:pt idx="1210">
                  <c:v>246.99999999999451</c:v>
                </c:pt>
                <c:pt idx="1211">
                  <c:v>247.1999999999945</c:v>
                </c:pt>
                <c:pt idx="1212">
                  <c:v>247.39999999999449</c:v>
                </c:pt>
                <c:pt idx="1213">
                  <c:v>247.59999999999448</c:v>
                </c:pt>
                <c:pt idx="1214">
                  <c:v>247.79999999999447</c:v>
                </c:pt>
                <c:pt idx="1215">
                  <c:v>247.99999999999446</c:v>
                </c:pt>
                <c:pt idx="1216">
                  <c:v>248.19999999999445</c:v>
                </c:pt>
                <c:pt idx="1217">
                  <c:v>248.39999999999444</c:v>
                </c:pt>
                <c:pt idx="1218">
                  <c:v>248.59999999999442</c:v>
                </c:pt>
                <c:pt idx="1219">
                  <c:v>248.79999999999441</c:v>
                </c:pt>
                <c:pt idx="1220">
                  <c:v>248.9999999999944</c:v>
                </c:pt>
                <c:pt idx="1221">
                  <c:v>249.19999999999439</c:v>
                </c:pt>
                <c:pt idx="1222">
                  <c:v>249.39999999999438</c:v>
                </c:pt>
                <c:pt idx="1223">
                  <c:v>249.59999999999437</c:v>
                </c:pt>
                <c:pt idx="1224">
                  <c:v>249.79999999999436</c:v>
                </c:pt>
                <c:pt idx="1225">
                  <c:v>249.99999999999434</c:v>
                </c:pt>
              </c:numCache>
            </c:numRef>
          </c:xVal>
          <c:yVal>
            <c:numRef>
              <c:f>Sheet4!$B$2:$B$1227</c:f>
              <c:numCache>
                <c:formatCode>General</c:formatCode>
                <c:ptCount val="1226"/>
                <c:pt idx="0">
                  <c:v>7.2999999999999999E-5</c:v>
                </c:pt>
                <c:pt idx="1">
                  <c:v>8.7920418561333066E-5</c:v>
                </c:pt>
                <c:pt idx="2">
                  <c:v>1.0016985574512924E-4</c:v>
                </c:pt>
                <c:pt idx="3">
                  <c:v>1.1676472069936193E-4</c:v>
                </c:pt>
                <c:pt idx="4">
                  <c:v>1.3562816816576121E-4</c:v>
                </c:pt>
                <c:pt idx="5">
                  <c:v>1.5547025438970632E-4</c:v>
                </c:pt>
                <c:pt idx="6">
                  <c:v>1.7349351572897473E-4</c:v>
                </c:pt>
                <c:pt idx="7">
                  <c:v>1.91049731745428E-4</c:v>
                </c:pt>
                <c:pt idx="8">
                  <c:v>2.0830026404207943E-4</c:v>
                </c:pt>
                <c:pt idx="9">
                  <c:v>2.1911868929874514E-4</c:v>
                </c:pt>
                <c:pt idx="10">
                  <c:v>2.2543735271689119E-4</c:v>
                </c:pt>
                <c:pt idx="11">
                  <c:v>2.309155689857226E-4</c:v>
                </c:pt>
                <c:pt idx="12">
                  <c:v>2.3452718392544608E-4</c:v>
                </c:pt>
                <c:pt idx="13">
                  <c:v>2.3742788378789886E-4</c:v>
                </c:pt>
                <c:pt idx="14">
                  <c:v>2.4223129442745421E-4</c:v>
                </c:pt>
                <c:pt idx="15">
                  <c:v>2.4637572932413614E-4</c:v>
                </c:pt>
                <c:pt idx="16">
                  <c:v>2.4992999019725505E-4</c:v>
                </c:pt>
                <c:pt idx="17">
                  <c:v>2.6065494432294973E-4</c:v>
                </c:pt>
                <c:pt idx="18">
                  <c:v>2.7708662905308155E-4</c:v>
                </c:pt>
                <c:pt idx="19">
                  <c:v>2.9102920815615745E-4</c:v>
                </c:pt>
                <c:pt idx="20">
                  <c:v>3.0838612160731229E-4</c:v>
                </c:pt>
                <c:pt idx="21">
                  <c:v>3.270825583854939E-4</c:v>
                </c:pt>
                <c:pt idx="22">
                  <c:v>3.374492554444298E-4</c:v>
                </c:pt>
                <c:pt idx="23">
                  <c:v>3.5056668409876035E-4</c:v>
                </c:pt>
                <c:pt idx="24">
                  <c:v>3.8091731386220818E-4</c:v>
                </c:pt>
                <c:pt idx="25">
                  <c:v>4.2346546494371893E-4</c:v>
                </c:pt>
                <c:pt idx="26">
                  <c:v>4.8724121336356598E-4</c:v>
                </c:pt>
                <c:pt idx="27">
                  <c:v>5.6958669226027392E-4</c:v>
                </c:pt>
                <c:pt idx="28">
                  <c:v>6.08461173781861E-4</c:v>
                </c:pt>
                <c:pt idx="29">
                  <c:v>6.1646248872092779E-4</c:v>
                </c:pt>
                <c:pt idx="30">
                  <c:v>7.6738191273967359E-4</c:v>
                </c:pt>
                <c:pt idx="31">
                  <c:v>1.0353260356042438E-3</c:v>
                </c:pt>
                <c:pt idx="32">
                  <c:v>1.2001454078568979E-3</c:v>
                </c:pt>
                <c:pt idx="33">
                  <c:v>1.2619227393148916E-3</c:v>
                </c:pt>
                <c:pt idx="34">
                  <c:v>1.276900152713594E-3</c:v>
                </c:pt>
                <c:pt idx="35">
                  <c:v>1.2824332341295588E-3</c:v>
                </c:pt>
                <c:pt idx="36">
                  <c:v>1.2977811834049683E-3</c:v>
                </c:pt>
                <c:pt idx="37">
                  <c:v>1.3145025675136584E-3</c:v>
                </c:pt>
                <c:pt idx="38">
                  <c:v>1.3207198794596832E-3</c:v>
                </c:pt>
                <c:pt idx="39">
                  <c:v>1.3239901812324743E-3</c:v>
                </c:pt>
                <c:pt idx="40">
                  <c:v>1.3291497282097303E-3</c:v>
                </c:pt>
                <c:pt idx="41">
                  <c:v>1.3327576673949394E-3</c:v>
                </c:pt>
                <c:pt idx="42">
                  <c:v>1.3361392143036593E-3</c:v>
                </c:pt>
                <c:pt idx="43">
                  <c:v>1.3420670624078367E-3</c:v>
                </c:pt>
                <c:pt idx="44">
                  <c:v>1.3476008311068971E-3</c:v>
                </c:pt>
                <c:pt idx="45">
                  <c:v>1.3500933301072188E-3</c:v>
                </c:pt>
                <c:pt idx="46">
                  <c:v>1.3513385956154733E-3</c:v>
                </c:pt>
                <c:pt idx="47">
                  <c:v>1.3532553343696819E-3</c:v>
                </c:pt>
                <c:pt idx="48">
                  <c:v>1.3542160093574435E-3</c:v>
                </c:pt>
                <c:pt idx="49">
                  <c:v>1.3552140052405007E-3</c:v>
                </c:pt>
                <c:pt idx="50">
                  <c:v>1.3571252705627435E-3</c:v>
                </c:pt>
                <c:pt idx="51">
                  <c:v>1.35743508132065E-3</c:v>
                </c:pt>
                <c:pt idx="52">
                  <c:v>1.3587604645411199E-3</c:v>
                </c:pt>
                <c:pt idx="53">
                  <c:v>1.3632868370229356E-3</c:v>
                </c:pt>
                <c:pt idx="54">
                  <c:v>1.3734773387282368E-3</c:v>
                </c:pt>
                <c:pt idx="55">
                  <c:v>1.3840812837402289E-3</c:v>
                </c:pt>
                <c:pt idx="56">
                  <c:v>1.3880583561219607E-3</c:v>
                </c:pt>
                <c:pt idx="57">
                  <c:v>1.3899244583789436E-3</c:v>
                </c:pt>
                <c:pt idx="58">
                  <c:v>1.3902269598882048E-3</c:v>
                </c:pt>
                <c:pt idx="59">
                  <c:v>1.3910553547576746E-3</c:v>
                </c:pt>
                <c:pt idx="60">
                  <c:v>1.3918491297550896E-3</c:v>
                </c:pt>
                <c:pt idx="61">
                  <c:v>1.3943216988916152E-3</c:v>
                </c:pt>
                <c:pt idx="62">
                  <c:v>1.3971592607859705E-3</c:v>
                </c:pt>
                <c:pt idx="63">
                  <c:v>1.3995635033823939E-3</c:v>
                </c:pt>
                <c:pt idx="64">
                  <c:v>1.4000524990156618E-3</c:v>
                </c:pt>
                <c:pt idx="65">
                  <c:v>1.4005955875983616E-3</c:v>
                </c:pt>
                <c:pt idx="66">
                  <c:v>1.4020117688521732E-3</c:v>
                </c:pt>
                <c:pt idx="67">
                  <c:v>1.4045860600191075E-3</c:v>
                </c:pt>
                <c:pt idx="68">
                  <c:v>1.4098744624965727E-3</c:v>
                </c:pt>
                <c:pt idx="69">
                  <c:v>1.4099542545770768E-3</c:v>
                </c:pt>
                <c:pt idx="70">
                  <c:v>1.4151367425093591E-3</c:v>
                </c:pt>
                <c:pt idx="71">
                  <c:v>1.4416091703370925E-3</c:v>
                </c:pt>
                <c:pt idx="72">
                  <c:v>1.4535587363433235E-3</c:v>
                </c:pt>
                <c:pt idx="73">
                  <c:v>1.5141363875159992E-3</c:v>
                </c:pt>
                <c:pt idx="74">
                  <c:v>1.5890037759552368E-3</c:v>
                </c:pt>
                <c:pt idx="75">
                  <c:v>1.6099732917039338E-3</c:v>
                </c:pt>
                <c:pt idx="76">
                  <c:v>1.614664980731297E-3</c:v>
                </c:pt>
                <c:pt idx="77">
                  <c:v>1.6202157263772007E-3</c:v>
                </c:pt>
                <c:pt idx="78">
                  <c:v>1.6262530553391745E-3</c:v>
                </c:pt>
                <c:pt idx="79">
                  <c:v>1.6303140801698305E-3</c:v>
                </c:pt>
                <c:pt idx="80">
                  <c:v>1.6340208077010524E-3</c:v>
                </c:pt>
                <c:pt idx="81">
                  <c:v>1.6410752572627496E-3</c:v>
                </c:pt>
                <c:pt idx="82">
                  <c:v>1.6522687432739263E-3</c:v>
                </c:pt>
                <c:pt idx="83">
                  <c:v>1.660094274431425E-3</c:v>
                </c:pt>
                <c:pt idx="84">
                  <c:v>1.6628677036974408E-3</c:v>
                </c:pt>
                <c:pt idx="85">
                  <c:v>1.6635317850885807E-3</c:v>
                </c:pt>
                <c:pt idx="86">
                  <c:v>1.6635681530974317E-3</c:v>
                </c:pt>
                <c:pt idx="87">
                  <c:v>1.6658940542543515E-3</c:v>
                </c:pt>
                <c:pt idx="88">
                  <c:v>1.6743437520413782E-3</c:v>
                </c:pt>
                <c:pt idx="89">
                  <c:v>1.6892610810647357E-3</c:v>
                </c:pt>
                <c:pt idx="90">
                  <c:v>1.7026367786465791E-3</c:v>
                </c:pt>
                <c:pt idx="91">
                  <c:v>1.7074413606329207E-3</c:v>
                </c:pt>
                <c:pt idx="92">
                  <c:v>1.7097075773359605E-3</c:v>
                </c:pt>
                <c:pt idx="93">
                  <c:v>1.7155118769626749E-3</c:v>
                </c:pt>
                <c:pt idx="94">
                  <c:v>1.7212149778572112E-3</c:v>
                </c:pt>
                <c:pt idx="95">
                  <c:v>1.7240597437443983E-3</c:v>
                </c:pt>
                <c:pt idx="96">
                  <c:v>1.7248741983112855E-3</c:v>
                </c:pt>
                <c:pt idx="97">
                  <c:v>1.7249901448993846E-3</c:v>
                </c:pt>
                <c:pt idx="98">
                  <c:v>1.7250318837633118E-3</c:v>
                </c:pt>
                <c:pt idx="99">
                  <c:v>1.7255929415710995E-3</c:v>
                </c:pt>
                <c:pt idx="100">
                  <c:v>1.728784544123414E-3</c:v>
                </c:pt>
                <c:pt idx="101">
                  <c:v>1.7349386156288067E-3</c:v>
                </c:pt>
                <c:pt idx="102">
                  <c:v>1.7432475440969364E-3</c:v>
                </c:pt>
                <c:pt idx="103">
                  <c:v>1.7495187909822517E-3</c:v>
                </c:pt>
                <c:pt idx="104">
                  <c:v>1.7526072007155512E-3</c:v>
                </c:pt>
                <c:pt idx="105">
                  <c:v>1.7538873966135911E-3</c:v>
                </c:pt>
                <c:pt idx="106">
                  <c:v>1.7560438491108358E-3</c:v>
                </c:pt>
                <c:pt idx="107">
                  <c:v>1.7626965138673192E-3</c:v>
                </c:pt>
                <c:pt idx="108">
                  <c:v>1.7746929311855614E-3</c:v>
                </c:pt>
                <c:pt idx="109">
                  <c:v>1.7870744248631616E-3</c:v>
                </c:pt>
                <c:pt idx="110">
                  <c:v>1.7952370317036134E-3</c:v>
                </c:pt>
                <c:pt idx="111">
                  <c:v>1.7959899777003213E-3</c:v>
                </c:pt>
                <c:pt idx="112">
                  <c:v>1.798448219994115E-3</c:v>
                </c:pt>
                <c:pt idx="113">
                  <c:v>1.8042039795987592E-3</c:v>
                </c:pt>
                <c:pt idx="114">
                  <c:v>1.8111965658094652E-3</c:v>
                </c:pt>
                <c:pt idx="115">
                  <c:v>1.8239128268642667E-3</c:v>
                </c:pt>
                <c:pt idx="116">
                  <c:v>1.8487460615238644E-3</c:v>
                </c:pt>
                <c:pt idx="117">
                  <c:v>1.8894343068760026E-3</c:v>
                </c:pt>
                <c:pt idx="118">
                  <c:v>1.9514369064871149E-3</c:v>
                </c:pt>
                <c:pt idx="119">
                  <c:v>2.026112287115401E-3</c:v>
                </c:pt>
                <c:pt idx="120">
                  <c:v>2.0958117758997346E-3</c:v>
                </c:pt>
                <c:pt idx="121">
                  <c:v>2.1442098777871535E-3</c:v>
                </c:pt>
                <c:pt idx="122">
                  <c:v>2.172106120796127E-3</c:v>
                </c:pt>
                <c:pt idx="123">
                  <c:v>2.1879702923028915E-3</c:v>
                </c:pt>
                <c:pt idx="124">
                  <c:v>2.1944106270249423E-3</c:v>
                </c:pt>
                <c:pt idx="125">
                  <c:v>2.1998779511600186E-3</c:v>
                </c:pt>
                <c:pt idx="126">
                  <c:v>2.2088603396321826E-3</c:v>
                </c:pt>
                <c:pt idx="127">
                  <c:v>2.2185384828756071E-3</c:v>
                </c:pt>
                <c:pt idx="128">
                  <c:v>2.2282677128208808E-3</c:v>
                </c:pt>
                <c:pt idx="129">
                  <c:v>2.2382354657184754E-3</c:v>
                </c:pt>
                <c:pt idx="130">
                  <c:v>2.2473321961828429E-3</c:v>
                </c:pt>
                <c:pt idx="131">
                  <c:v>2.2539046120011379E-3</c:v>
                </c:pt>
                <c:pt idx="132">
                  <c:v>2.2576505486899428E-3</c:v>
                </c:pt>
                <c:pt idx="133">
                  <c:v>2.259953539345444E-3</c:v>
                </c:pt>
                <c:pt idx="134">
                  <c:v>2.2653313223455858E-3</c:v>
                </c:pt>
                <c:pt idx="135">
                  <c:v>2.279415495253114E-3</c:v>
                </c:pt>
                <c:pt idx="136">
                  <c:v>2.2986831012560215E-3</c:v>
                </c:pt>
                <c:pt idx="137">
                  <c:v>2.3147198534595932E-3</c:v>
                </c:pt>
                <c:pt idx="138">
                  <c:v>2.3275446290028467E-3</c:v>
                </c:pt>
                <c:pt idx="139">
                  <c:v>2.3411467275674968E-3</c:v>
                </c:pt>
                <c:pt idx="140">
                  <c:v>2.3574768291544246E-3</c:v>
                </c:pt>
                <c:pt idx="141">
                  <c:v>2.3764883757342471E-3</c:v>
                </c:pt>
                <c:pt idx="142">
                  <c:v>2.3978027441805966E-3</c:v>
                </c:pt>
                <c:pt idx="143">
                  <c:v>2.4229242662534871E-3</c:v>
                </c:pt>
                <c:pt idx="144">
                  <c:v>2.4533216258778626E-3</c:v>
                </c:pt>
                <c:pt idx="145">
                  <c:v>2.484599766562011E-3</c:v>
                </c:pt>
                <c:pt idx="146">
                  <c:v>2.510401760674972E-3</c:v>
                </c:pt>
                <c:pt idx="147">
                  <c:v>2.5310958101186134E-3</c:v>
                </c:pt>
                <c:pt idx="148">
                  <c:v>2.5497666559903083E-3</c:v>
                </c:pt>
                <c:pt idx="149">
                  <c:v>2.569396621777183E-3</c:v>
                </c:pt>
                <c:pt idx="150">
                  <c:v>2.5927221216320117E-3</c:v>
                </c:pt>
                <c:pt idx="151">
                  <c:v>2.6202765121261535E-3</c:v>
                </c:pt>
                <c:pt idx="152">
                  <c:v>2.6553246505841804E-3</c:v>
                </c:pt>
                <c:pt idx="153">
                  <c:v>2.7044256321814434E-3</c:v>
                </c:pt>
                <c:pt idx="154">
                  <c:v>2.7730284888547395E-3</c:v>
                </c:pt>
                <c:pt idx="155">
                  <c:v>2.8782161141929562E-3</c:v>
                </c:pt>
                <c:pt idx="156">
                  <c:v>3.0573009338303613E-3</c:v>
                </c:pt>
                <c:pt idx="157">
                  <c:v>3.3233865258197092E-3</c:v>
                </c:pt>
                <c:pt idx="158">
                  <c:v>3.642933158870747E-3</c:v>
                </c:pt>
                <c:pt idx="159">
                  <c:v>3.9279667768452415E-3</c:v>
                </c:pt>
                <c:pt idx="160">
                  <c:v>4.07800674349614E-3</c:v>
                </c:pt>
                <c:pt idx="161">
                  <c:v>4.1095258850626544E-3</c:v>
                </c:pt>
                <c:pt idx="162">
                  <c:v>4.1127177146018656E-3</c:v>
                </c:pt>
                <c:pt idx="163">
                  <c:v>4.115751571705949E-3</c:v>
                </c:pt>
                <c:pt idx="164">
                  <c:v>4.1169420690604806E-3</c:v>
                </c:pt>
                <c:pt idx="165">
                  <c:v>4.1201675936786836E-3</c:v>
                </c:pt>
                <c:pt idx="166">
                  <c:v>4.1259837614804054E-3</c:v>
                </c:pt>
                <c:pt idx="167">
                  <c:v>4.1334302945616481E-3</c:v>
                </c:pt>
                <c:pt idx="168">
                  <c:v>4.14056699015968E-3</c:v>
                </c:pt>
                <c:pt idx="169">
                  <c:v>4.1458889276004482E-3</c:v>
                </c:pt>
                <c:pt idx="170">
                  <c:v>4.1489367312601902E-3</c:v>
                </c:pt>
                <c:pt idx="171">
                  <c:v>4.1502399930606415E-3</c:v>
                </c:pt>
                <c:pt idx="172">
                  <c:v>4.150673680259627E-3</c:v>
                </c:pt>
                <c:pt idx="173">
                  <c:v>4.1509993977354408E-3</c:v>
                </c:pt>
                <c:pt idx="174">
                  <c:v>4.1513907308274407E-3</c:v>
                </c:pt>
                <c:pt idx="175">
                  <c:v>4.1515468201623346E-3</c:v>
                </c:pt>
                <c:pt idx="176">
                  <c:v>4.1515739184073298E-3</c:v>
                </c:pt>
                <c:pt idx="177">
                  <c:v>4.1526379567691655E-3</c:v>
                </c:pt>
                <c:pt idx="178">
                  <c:v>4.15716706423978E-3</c:v>
                </c:pt>
                <c:pt idx="179">
                  <c:v>4.1634147043022257E-3</c:v>
                </c:pt>
                <c:pt idx="180">
                  <c:v>4.1668839676669654E-3</c:v>
                </c:pt>
                <c:pt idx="181">
                  <c:v>4.1693028194171727E-3</c:v>
                </c:pt>
                <c:pt idx="182">
                  <c:v>4.1731435393477651E-3</c:v>
                </c:pt>
                <c:pt idx="183">
                  <c:v>4.1792047090325676E-3</c:v>
                </c:pt>
                <c:pt idx="184">
                  <c:v>4.1884407599964918E-3</c:v>
                </c:pt>
                <c:pt idx="185">
                  <c:v>4.2019763207328991E-3</c:v>
                </c:pt>
                <c:pt idx="186">
                  <c:v>4.2202214396877312E-3</c:v>
                </c:pt>
                <c:pt idx="187">
                  <c:v>4.2432004430618155E-3</c:v>
                </c:pt>
                <c:pt idx="188">
                  <c:v>4.2688217343899463E-3</c:v>
                </c:pt>
                <c:pt idx="189">
                  <c:v>4.2903239970892631E-3</c:v>
                </c:pt>
                <c:pt idx="190">
                  <c:v>4.3018722668159252E-3</c:v>
                </c:pt>
                <c:pt idx="191">
                  <c:v>4.3059347417256557E-3</c:v>
                </c:pt>
                <c:pt idx="192">
                  <c:v>4.3072639807655144E-3</c:v>
                </c:pt>
                <c:pt idx="193">
                  <c:v>4.3081628335057149E-3</c:v>
                </c:pt>
                <c:pt idx="194">
                  <c:v>4.3097242371177283E-3</c:v>
                </c:pt>
                <c:pt idx="195">
                  <c:v>4.3122991547433244E-3</c:v>
                </c:pt>
                <c:pt idx="196">
                  <c:v>4.3151199288084668E-3</c:v>
                </c:pt>
                <c:pt idx="197">
                  <c:v>4.3168725948306589E-3</c:v>
                </c:pt>
                <c:pt idx="198">
                  <c:v>4.3172622111704063E-3</c:v>
                </c:pt>
                <c:pt idx="199">
                  <c:v>4.317291859487842E-3</c:v>
                </c:pt>
                <c:pt idx="200">
                  <c:v>4.3174590907152774E-3</c:v>
                </c:pt>
                <c:pt idx="201">
                  <c:v>4.3181456668343167E-3</c:v>
                </c:pt>
                <c:pt idx="202">
                  <c:v>4.3206811962930086E-3</c:v>
                </c:pt>
                <c:pt idx="203">
                  <c:v>4.3255892084200489E-3</c:v>
                </c:pt>
                <c:pt idx="204">
                  <c:v>4.3315939329535477E-3</c:v>
                </c:pt>
                <c:pt idx="205">
                  <c:v>4.3367299892891628E-3</c:v>
                </c:pt>
                <c:pt idx="206">
                  <c:v>4.3415254231663767E-3</c:v>
                </c:pt>
                <c:pt idx="207">
                  <c:v>4.3472487851513612E-3</c:v>
                </c:pt>
                <c:pt idx="208">
                  <c:v>4.3533817889084784E-3</c:v>
                </c:pt>
                <c:pt idx="209">
                  <c:v>4.3593482311006064E-3</c:v>
                </c:pt>
                <c:pt idx="210">
                  <c:v>4.3654114353632216E-3</c:v>
                </c:pt>
                <c:pt idx="211">
                  <c:v>4.3722810980082218E-3</c:v>
                </c:pt>
                <c:pt idx="212">
                  <c:v>4.3802440571274089E-3</c:v>
                </c:pt>
                <c:pt idx="213">
                  <c:v>4.3877185415657624E-3</c:v>
                </c:pt>
                <c:pt idx="214">
                  <c:v>4.392551650237022E-3</c:v>
                </c:pt>
                <c:pt idx="215">
                  <c:v>4.3951120577295846E-3</c:v>
                </c:pt>
                <c:pt idx="216">
                  <c:v>4.3969465541441348E-3</c:v>
                </c:pt>
                <c:pt idx="217">
                  <c:v>4.398529640686758E-3</c:v>
                </c:pt>
                <c:pt idx="218">
                  <c:v>4.4001121576614363E-3</c:v>
                </c:pt>
                <c:pt idx="219">
                  <c:v>4.4018309826707319E-3</c:v>
                </c:pt>
                <c:pt idx="220">
                  <c:v>4.4037208131306391E-3</c:v>
                </c:pt>
                <c:pt idx="221">
                  <c:v>4.40572877058949E-3</c:v>
                </c:pt>
                <c:pt idx="222">
                  <c:v>4.407390044005634E-3</c:v>
                </c:pt>
                <c:pt idx="223">
                  <c:v>4.4086886939315615E-3</c:v>
                </c:pt>
                <c:pt idx="224">
                  <c:v>4.4102145072547182E-3</c:v>
                </c:pt>
                <c:pt idx="225">
                  <c:v>4.4123418951844589E-3</c:v>
                </c:pt>
                <c:pt idx="226">
                  <c:v>4.4149592297098262E-3</c:v>
                </c:pt>
                <c:pt idx="227">
                  <c:v>4.4175407185446493E-3</c:v>
                </c:pt>
                <c:pt idx="228">
                  <c:v>4.4199527146791939E-3</c:v>
                </c:pt>
                <c:pt idx="229">
                  <c:v>4.4223633952898958E-3</c:v>
                </c:pt>
                <c:pt idx="230">
                  <c:v>4.424739879360139E-3</c:v>
                </c:pt>
                <c:pt idx="231">
                  <c:v>4.4270178450058198E-3</c:v>
                </c:pt>
                <c:pt idx="232">
                  <c:v>4.4288105626680372E-3</c:v>
                </c:pt>
                <c:pt idx="233">
                  <c:v>4.4300788932026903E-3</c:v>
                </c:pt>
                <c:pt idx="234">
                  <c:v>4.4313468607185304E-3</c:v>
                </c:pt>
                <c:pt idx="235">
                  <c:v>4.4325670891707863E-3</c:v>
                </c:pt>
                <c:pt idx="236">
                  <c:v>4.4335217378512959E-3</c:v>
                </c:pt>
                <c:pt idx="237">
                  <c:v>4.4342985916602387E-3</c:v>
                </c:pt>
                <c:pt idx="238">
                  <c:v>4.4349160082238284E-3</c:v>
                </c:pt>
                <c:pt idx="239">
                  <c:v>4.4354070839101086E-3</c:v>
                </c:pt>
                <c:pt idx="240">
                  <c:v>4.4357862888105837E-3</c:v>
                </c:pt>
                <c:pt idx="241">
                  <c:v>4.4359947024314597E-3</c:v>
                </c:pt>
                <c:pt idx="242">
                  <c:v>4.4360543278909436E-3</c:v>
                </c:pt>
                <c:pt idx="243">
                  <c:v>4.4360705585010677E-3</c:v>
                </c:pt>
                <c:pt idx="244">
                  <c:v>4.43613018294098E-3</c:v>
                </c:pt>
                <c:pt idx="245">
                  <c:v>4.4363290004236578E-3</c:v>
                </c:pt>
                <c:pt idx="246">
                  <c:v>4.4365278089965772E-3</c:v>
                </c:pt>
                <c:pt idx="247">
                  <c:v>4.4366432130609704E-3</c:v>
                </c:pt>
                <c:pt idx="248">
                  <c:v>4.4366838967859739E-3</c:v>
                </c:pt>
                <c:pt idx="249">
                  <c:v>4.4366975330756972E-3</c:v>
                </c:pt>
                <c:pt idx="250">
                  <c:v>4.4367679677891625E-3</c:v>
                </c:pt>
                <c:pt idx="251">
                  <c:v>4.4370169032808488E-3</c:v>
                </c:pt>
                <c:pt idx="252">
                  <c:v>4.4374929859099469E-3</c:v>
                </c:pt>
                <c:pt idx="253">
                  <c:v>4.4380933969442298E-3</c:v>
                </c:pt>
                <c:pt idx="254">
                  <c:v>4.439456385640023E-3</c:v>
                </c:pt>
                <c:pt idx="255">
                  <c:v>4.4429042303430286E-3</c:v>
                </c:pt>
                <c:pt idx="256">
                  <c:v>4.4479117572182088E-3</c:v>
                </c:pt>
                <c:pt idx="257">
                  <c:v>4.4516747410384755E-3</c:v>
                </c:pt>
                <c:pt idx="258">
                  <c:v>4.4534859380040686E-3</c:v>
                </c:pt>
                <c:pt idx="259">
                  <c:v>4.45429702646781E-3</c:v>
                </c:pt>
                <c:pt idx="260">
                  <c:v>4.4547425290357668E-3</c:v>
                </c:pt>
                <c:pt idx="261">
                  <c:v>4.4550944995589009E-3</c:v>
                </c:pt>
                <c:pt idx="262">
                  <c:v>4.4557598678564327E-3</c:v>
                </c:pt>
                <c:pt idx="263">
                  <c:v>4.4565705424687236E-3</c:v>
                </c:pt>
                <c:pt idx="264">
                  <c:v>4.4571521176643694E-3</c:v>
                </c:pt>
                <c:pt idx="265">
                  <c:v>4.4577830813084633E-3</c:v>
                </c:pt>
                <c:pt idx="266">
                  <c:v>4.4588166591596895E-3</c:v>
                </c:pt>
                <c:pt idx="267">
                  <c:v>4.4604581603238892E-3</c:v>
                </c:pt>
                <c:pt idx="268">
                  <c:v>4.462531008295626E-3</c:v>
                </c:pt>
                <c:pt idx="269">
                  <c:v>4.4645725439284752E-3</c:v>
                </c:pt>
                <c:pt idx="270">
                  <c:v>4.4663501877931578E-3</c:v>
                </c:pt>
                <c:pt idx="271">
                  <c:v>4.4680161145635965E-3</c:v>
                </c:pt>
                <c:pt idx="272">
                  <c:v>4.4698779625399147E-3</c:v>
                </c:pt>
                <c:pt idx="273">
                  <c:v>4.4718562141464226E-3</c:v>
                </c:pt>
                <c:pt idx="274">
                  <c:v>4.4739542912282841E-3</c:v>
                </c:pt>
                <c:pt idx="275">
                  <c:v>4.476535602449731E-3</c:v>
                </c:pt>
                <c:pt idx="276">
                  <c:v>4.4793230515335659E-3</c:v>
                </c:pt>
                <c:pt idx="277">
                  <c:v>4.4815732728585361E-3</c:v>
                </c:pt>
                <c:pt idx="278">
                  <c:v>4.4828986158511296E-3</c:v>
                </c:pt>
                <c:pt idx="279">
                  <c:v>4.4836485143240181E-3</c:v>
                </c:pt>
                <c:pt idx="280">
                  <c:v>4.4843801132375006E-3</c:v>
                </c:pt>
                <c:pt idx="281">
                  <c:v>4.4851856148881925E-3</c:v>
                </c:pt>
                <c:pt idx="282">
                  <c:v>4.4861915919853423E-3</c:v>
                </c:pt>
                <c:pt idx="283">
                  <c:v>4.4876910544287664E-3</c:v>
                </c:pt>
                <c:pt idx="284">
                  <c:v>4.4896319448257645E-3</c:v>
                </c:pt>
                <c:pt idx="285">
                  <c:v>4.4917523306611615E-3</c:v>
                </c:pt>
                <c:pt idx="286">
                  <c:v>4.4939025356587311E-3</c:v>
                </c:pt>
                <c:pt idx="287">
                  <c:v>4.4955312255616662E-3</c:v>
                </c:pt>
                <c:pt idx="288">
                  <c:v>4.496297365610951E-3</c:v>
                </c:pt>
                <c:pt idx="289">
                  <c:v>4.4968422253843839E-3</c:v>
                </c:pt>
                <c:pt idx="290">
                  <c:v>4.4982617753972455E-3</c:v>
                </c:pt>
                <c:pt idx="291">
                  <c:v>4.501472981147391E-3</c:v>
                </c:pt>
                <c:pt idx="292">
                  <c:v>4.5062299098026478E-3</c:v>
                </c:pt>
                <c:pt idx="293">
                  <c:v>4.5113084576428571E-3</c:v>
                </c:pt>
                <c:pt idx="294">
                  <c:v>4.5159185112222718E-3</c:v>
                </c:pt>
                <c:pt idx="295">
                  <c:v>4.5194251846888646E-3</c:v>
                </c:pt>
                <c:pt idx="296">
                  <c:v>4.5217506565488523E-3</c:v>
                </c:pt>
                <c:pt idx="297">
                  <c:v>4.524372332158349E-3</c:v>
                </c:pt>
                <c:pt idx="298">
                  <c:v>4.5282351970718105E-3</c:v>
                </c:pt>
                <c:pt idx="299">
                  <c:v>4.5338216771284665E-3</c:v>
                </c:pt>
                <c:pt idx="300">
                  <c:v>4.5424595760446768E-3</c:v>
                </c:pt>
                <c:pt idx="301">
                  <c:v>4.5552409376453384E-3</c:v>
                </c:pt>
                <c:pt idx="302">
                  <c:v>4.5722484621901266E-3</c:v>
                </c:pt>
                <c:pt idx="303">
                  <c:v>4.59041610314359E-3</c:v>
                </c:pt>
                <c:pt idx="304">
                  <c:v>4.6060352799343583E-3</c:v>
                </c:pt>
                <c:pt idx="305">
                  <c:v>4.6179131650562659E-3</c:v>
                </c:pt>
                <c:pt idx="306">
                  <c:v>4.625226697146852E-3</c:v>
                </c:pt>
                <c:pt idx="307">
                  <c:v>4.629635622810933E-3</c:v>
                </c:pt>
                <c:pt idx="308">
                  <c:v>4.6331334968895488E-3</c:v>
                </c:pt>
                <c:pt idx="309">
                  <c:v>4.6364751697814555E-3</c:v>
                </c:pt>
                <c:pt idx="310">
                  <c:v>4.6401645444962376E-3</c:v>
                </c:pt>
                <c:pt idx="311">
                  <c:v>4.643890933258444E-3</c:v>
                </c:pt>
                <c:pt idx="312">
                  <c:v>4.6475347228396233E-3</c:v>
                </c:pt>
                <c:pt idx="313">
                  <c:v>4.6511756578310366E-3</c:v>
                </c:pt>
                <c:pt idx="314">
                  <c:v>4.6547351159867282E-3</c:v>
                </c:pt>
                <c:pt idx="315">
                  <c:v>4.6584898840718739E-3</c:v>
                </c:pt>
                <c:pt idx="316">
                  <c:v>4.6624448522207722E-3</c:v>
                </c:pt>
                <c:pt idx="317">
                  <c:v>4.6667324757264563E-3</c:v>
                </c:pt>
                <c:pt idx="318">
                  <c:v>4.6721533579282245E-3</c:v>
                </c:pt>
                <c:pt idx="319">
                  <c:v>4.6788371418547987E-3</c:v>
                </c:pt>
                <c:pt idx="320">
                  <c:v>4.686000213401615E-3</c:v>
                </c:pt>
                <c:pt idx="321">
                  <c:v>4.6933747985857662E-3</c:v>
                </c:pt>
                <c:pt idx="322">
                  <c:v>4.7012499401754828E-3</c:v>
                </c:pt>
                <c:pt idx="323">
                  <c:v>4.7088825638361359E-3</c:v>
                </c:pt>
                <c:pt idx="324">
                  <c:v>4.7155142879647801E-3</c:v>
                </c:pt>
                <c:pt idx="325">
                  <c:v>4.7202326213863638E-3</c:v>
                </c:pt>
                <c:pt idx="326">
                  <c:v>4.7222494639737097E-3</c:v>
                </c:pt>
                <c:pt idx="327">
                  <c:v>4.7227983230284125E-3</c:v>
                </c:pt>
                <c:pt idx="328">
                  <c:v>4.7237739149963544E-3</c:v>
                </c:pt>
                <c:pt idx="329">
                  <c:v>4.7254011469927068E-3</c:v>
                </c:pt>
                <c:pt idx="330">
                  <c:v>4.7270541566603597E-3</c:v>
                </c:pt>
                <c:pt idx="331">
                  <c:v>4.7284045935177743E-3</c:v>
                </c:pt>
                <c:pt idx="332">
                  <c:v>4.7294831641522929E-3</c:v>
                </c:pt>
                <c:pt idx="333">
                  <c:v>4.7302469280154904E-3</c:v>
                </c:pt>
                <c:pt idx="334">
                  <c:v>4.7307648430248558E-3</c:v>
                </c:pt>
                <c:pt idx="335">
                  <c:v>4.7310845479657188E-3</c:v>
                </c:pt>
                <c:pt idx="336">
                  <c:v>4.7312536393645174E-3</c:v>
                </c:pt>
                <c:pt idx="337">
                  <c:v>4.731422724720334E-3</c:v>
                </c:pt>
                <c:pt idx="338">
                  <c:v>4.7316273099220303E-3</c:v>
                </c:pt>
                <c:pt idx="339">
                  <c:v>4.7317963819251555E-3</c:v>
                </c:pt>
                <c:pt idx="340">
                  <c:v>4.7319571003972541E-3</c:v>
                </c:pt>
                <c:pt idx="341">
                  <c:v>4.7321017529212105E-3</c:v>
                </c:pt>
                <c:pt idx="342">
                  <c:v>4.7321731794176753E-3</c:v>
                </c:pt>
                <c:pt idx="343">
                  <c:v>4.7321883943900614E-3</c:v>
                </c:pt>
                <c:pt idx="344">
                  <c:v>4.7321969527905315E-3</c:v>
                </c:pt>
                <c:pt idx="345">
                  <c:v>4.7322121676864823E-3</c:v>
                </c:pt>
                <c:pt idx="346">
                  <c:v>4.7322159714028259E-3</c:v>
                </c:pt>
                <c:pt idx="347">
                  <c:v>4.7322366804715072E-3</c:v>
                </c:pt>
                <c:pt idx="348">
                  <c:v>4.7322925733728673E-3</c:v>
                </c:pt>
                <c:pt idx="349">
                  <c:v>4.73238143010472E-3</c:v>
                </c:pt>
                <c:pt idx="350">
                  <c:v>4.7325767822614341E-3</c:v>
                </c:pt>
                <c:pt idx="351">
                  <c:v>4.7328735457436424E-3</c:v>
                </c:pt>
                <c:pt idx="352">
                  <c:v>4.733137648537172E-3</c:v>
                </c:pt>
                <c:pt idx="353">
                  <c:v>4.7332391657299543E-3</c:v>
                </c:pt>
                <c:pt idx="354">
                  <c:v>4.7332543772757437E-3</c:v>
                </c:pt>
                <c:pt idx="355">
                  <c:v>4.7332750818011825E-3</c:v>
                </c:pt>
                <c:pt idx="356">
                  <c:v>4.7333093074507599E-3</c:v>
                </c:pt>
                <c:pt idx="357">
                  <c:v>4.7333651876862396E-3</c:v>
                </c:pt>
                <c:pt idx="358">
                  <c:v>4.7334733547364557E-3</c:v>
                </c:pt>
                <c:pt idx="359">
                  <c:v>4.7336102501156548E-3</c:v>
                </c:pt>
                <c:pt idx="360">
                  <c:v>4.7337184115661115E-3</c:v>
                </c:pt>
                <c:pt idx="361">
                  <c:v>4.7338199163043781E-3</c:v>
                </c:pt>
                <c:pt idx="362">
                  <c:v>4.7340243979092454E-3</c:v>
                </c:pt>
                <c:pt idx="363">
                  <c:v>4.7344706145460436E-3</c:v>
                </c:pt>
                <c:pt idx="364">
                  <c:v>4.7352335739644343E-3</c:v>
                </c:pt>
                <c:pt idx="365">
                  <c:v>4.7363105894778473E-3</c:v>
                </c:pt>
                <c:pt idx="366">
                  <c:v>4.7374743271072182E-3</c:v>
                </c:pt>
                <c:pt idx="367">
                  <c:v>4.7383482354086213E-3</c:v>
                </c:pt>
                <c:pt idx="368">
                  <c:v>4.7386791408577126E-3</c:v>
                </c:pt>
                <c:pt idx="369">
                  <c:v>4.7387349577709022E-3</c:v>
                </c:pt>
                <c:pt idx="370">
                  <c:v>4.7390541250338127E-3</c:v>
                </c:pt>
                <c:pt idx="371">
                  <c:v>4.7401302724714217E-3</c:v>
                </c:pt>
                <c:pt idx="372">
                  <c:v>4.7423782008608291E-3</c:v>
                </c:pt>
                <c:pt idx="373">
                  <c:v>4.744845624464508E-3</c:v>
                </c:pt>
                <c:pt idx="374">
                  <c:v>4.7465183029247859E-3</c:v>
                </c:pt>
                <c:pt idx="375">
                  <c:v>4.747679538469292E-3</c:v>
                </c:pt>
                <c:pt idx="376">
                  <c:v>4.7488184846338349E-3</c:v>
                </c:pt>
                <c:pt idx="377">
                  <c:v>4.7501155775412441E-3</c:v>
                </c:pt>
                <c:pt idx="378">
                  <c:v>4.751813022415759E-3</c:v>
                </c:pt>
                <c:pt idx="379">
                  <c:v>4.7539342654268988E-3</c:v>
                </c:pt>
                <c:pt idx="380">
                  <c:v>4.7562064715485162E-3</c:v>
                </c:pt>
                <c:pt idx="381">
                  <c:v>4.7582080660685689E-3</c:v>
                </c:pt>
                <c:pt idx="382">
                  <c:v>4.759670997033302E-3</c:v>
                </c:pt>
                <c:pt idx="383">
                  <c:v>4.7606189723606307E-3</c:v>
                </c:pt>
                <c:pt idx="384">
                  <c:v>4.7612097202286725E-3</c:v>
                </c:pt>
                <c:pt idx="385">
                  <c:v>4.7616133820376459E-3</c:v>
                </c:pt>
                <c:pt idx="386">
                  <c:v>4.7618758908648581E-3</c:v>
                </c:pt>
                <c:pt idx="387">
                  <c:v>4.7620885124071335E-3</c:v>
                </c:pt>
                <c:pt idx="388">
                  <c:v>4.7622565029615937E-3</c:v>
                </c:pt>
                <c:pt idx="389">
                  <c:v>4.7624329916545792E-3</c:v>
                </c:pt>
                <c:pt idx="390">
                  <c:v>4.7627168717025358E-3</c:v>
                </c:pt>
                <c:pt idx="391">
                  <c:v>4.7630823003597137E-3</c:v>
                </c:pt>
                <c:pt idx="392">
                  <c:v>4.7634114875790426E-3</c:v>
                </c:pt>
                <c:pt idx="393">
                  <c:v>4.7635794314779701E-3</c:v>
                </c:pt>
                <c:pt idx="394">
                  <c:v>4.7636134393966084E-3</c:v>
                </c:pt>
                <c:pt idx="395">
                  <c:v>4.7636370558639309E-3</c:v>
                </c:pt>
                <c:pt idx="396">
                  <c:v>4.7636639260132518E-3</c:v>
                </c:pt>
                <c:pt idx="397">
                  <c:v>4.7636942597106277E-3</c:v>
                </c:pt>
                <c:pt idx="398">
                  <c:v>4.7637497835213791E-3</c:v>
                </c:pt>
                <c:pt idx="399">
                  <c:v>4.7638320709277723E-3</c:v>
                </c:pt>
                <c:pt idx="400">
                  <c:v>4.7639534002758659E-3</c:v>
                </c:pt>
                <c:pt idx="401">
                  <c:v>4.7641213250713904E-3</c:v>
                </c:pt>
                <c:pt idx="402">
                  <c:v>4.7643153757911524E-3</c:v>
                </c:pt>
                <c:pt idx="403">
                  <c:v>4.7644917882183387E-3</c:v>
                </c:pt>
                <c:pt idx="404">
                  <c:v>4.7646354530016238E-3</c:v>
                </c:pt>
                <c:pt idx="405">
                  <c:v>4.7647714530709637E-3</c:v>
                </c:pt>
                <c:pt idx="406">
                  <c:v>4.7649074492585883E-3</c:v>
                </c:pt>
                <c:pt idx="407">
                  <c:v>4.7650359914695279E-3</c:v>
                </c:pt>
                <c:pt idx="408">
                  <c:v>4.7651719801073272E-3</c:v>
                </c:pt>
                <c:pt idx="409">
                  <c:v>4.7653398619615771E-3</c:v>
                </c:pt>
                <c:pt idx="410">
                  <c:v>4.7655618766311268E-3</c:v>
                </c:pt>
                <c:pt idx="411">
                  <c:v>4.7658792473162792E-3</c:v>
                </c:pt>
                <c:pt idx="412">
                  <c:v>4.7663643377316408E-3</c:v>
                </c:pt>
                <c:pt idx="413">
                  <c:v>4.7671044670743248E-3</c:v>
                </c:pt>
                <c:pt idx="414">
                  <c:v>4.7681116807390313E-3</c:v>
                </c:pt>
                <c:pt idx="415">
                  <c:v>4.7694982964668299E-3</c:v>
                </c:pt>
                <c:pt idx="416">
                  <c:v>4.7711623321786047E-3</c:v>
                </c:pt>
                <c:pt idx="417">
                  <c:v>4.7727734075692285E-3</c:v>
                </c:pt>
                <c:pt idx="418">
                  <c:v>4.7742072640387101E-3</c:v>
                </c:pt>
                <c:pt idx="419">
                  <c:v>4.775406160736486E-3</c:v>
                </c:pt>
                <c:pt idx="420">
                  <c:v>4.7763912109457692E-3</c:v>
                </c:pt>
                <c:pt idx="421">
                  <c:v>4.7771834798341151E-3</c:v>
                </c:pt>
                <c:pt idx="422">
                  <c:v>4.7777879819012464E-3</c:v>
                </c:pt>
                <c:pt idx="423">
                  <c:v>4.7781902431778484E-3</c:v>
                </c:pt>
                <c:pt idx="424">
                  <c:v>4.7784213920498879E-3</c:v>
                </c:pt>
                <c:pt idx="425">
                  <c:v>4.7785423509685444E-3</c:v>
                </c:pt>
                <c:pt idx="426">
                  <c:v>4.7787182381889793E-3</c:v>
                </c:pt>
                <c:pt idx="427">
                  <c:v>4.7790463483837423E-3</c:v>
                </c:pt>
                <c:pt idx="428">
                  <c:v>4.7795301024263865E-3</c:v>
                </c:pt>
                <c:pt idx="429">
                  <c:v>4.7802164176949128E-3</c:v>
                </c:pt>
                <c:pt idx="430">
                  <c:v>4.7810635846012323E-3</c:v>
                </c:pt>
                <c:pt idx="431">
                  <c:v>4.7818733776627733E-3</c:v>
                </c:pt>
                <c:pt idx="432">
                  <c:v>4.7824772869298586E-3</c:v>
                </c:pt>
                <c:pt idx="433">
                  <c:v>4.7830042860110408E-3</c:v>
                </c:pt>
                <c:pt idx="434">
                  <c:v>4.7835019598616224E-3</c:v>
                </c:pt>
                <c:pt idx="435">
                  <c:v>4.7839168052966792E-3</c:v>
                </c:pt>
                <c:pt idx="436">
                  <c:v>4.7842215667755171E-3</c:v>
                </c:pt>
                <c:pt idx="437">
                  <c:v>4.7844524242592256E-3</c:v>
                </c:pt>
                <c:pt idx="438">
                  <c:v>4.7845732307072054E-3</c:v>
                </c:pt>
                <c:pt idx="439">
                  <c:v>4.7845908916019121E-3</c:v>
                </c:pt>
                <c:pt idx="440">
                  <c:v>4.784656204995295E-3</c:v>
                </c:pt>
                <c:pt idx="441">
                  <c:v>4.7848494229181318E-3</c:v>
                </c:pt>
                <c:pt idx="442">
                  <c:v>4.7850426330389145E-3</c:v>
                </c:pt>
                <c:pt idx="443">
                  <c:v>4.7852734509116592E-3</c:v>
                </c:pt>
                <c:pt idx="444">
                  <c:v>4.7856495901810433E-3</c:v>
                </c:pt>
                <c:pt idx="445">
                  <c:v>4.7860775171323739E-3</c:v>
                </c:pt>
                <c:pt idx="446">
                  <c:v>4.7864051228453264E-3</c:v>
                </c:pt>
                <c:pt idx="447">
                  <c:v>4.7866166547990852E-3</c:v>
                </c:pt>
                <c:pt idx="448">
                  <c:v>4.7867837845467793E-3</c:v>
                </c:pt>
                <c:pt idx="449">
                  <c:v>4.7869769165936014E-3</c:v>
                </c:pt>
                <c:pt idx="450">
                  <c:v>4.7872076412037931E-3</c:v>
                </c:pt>
                <c:pt idx="451">
                  <c:v>4.7874286417658469E-3</c:v>
                </c:pt>
                <c:pt idx="452">
                  <c:v>4.7876128707321341E-3</c:v>
                </c:pt>
                <c:pt idx="453">
                  <c:v>4.7878338525892883E-3</c:v>
                </c:pt>
                <c:pt idx="454">
                  <c:v>4.7881383647509585E-3</c:v>
                </c:pt>
                <c:pt idx="455">
                  <c:v>4.7884428575477424E-3</c:v>
                </c:pt>
                <c:pt idx="456">
                  <c:v>4.7886359226819476E-3</c:v>
                </c:pt>
                <c:pt idx="457">
                  <c:v>4.7887362633580047E-3</c:v>
                </c:pt>
                <c:pt idx="458">
                  <c:v>4.7888950708905691E-3</c:v>
                </c:pt>
                <c:pt idx="459">
                  <c:v>4.7892709257255413E-3</c:v>
                </c:pt>
                <c:pt idx="460">
                  <c:v>4.7897395545060681E-3</c:v>
                </c:pt>
                <c:pt idx="461">
                  <c:v>4.7901029216500125E-3</c:v>
                </c:pt>
                <c:pt idx="462">
                  <c:v>4.7905171954602133E-3</c:v>
                </c:pt>
                <c:pt idx="463">
                  <c:v>4.7912890749776289E-3</c:v>
                </c:pt>
                <c:pt idx="464">
                  <c:v>4.7924176570912497E-3</c:v>
                </c:pt>
                <c:pt idx="465">
                  <c:v>4.7938701484291357E-3</c:v>
                </c:pt>
                <c:pt idx="466">
                  <c:v>4.795687124907127E-3</c:v>
                </c:pt>
                <c:pt idx="467">
                  <c:v>4.7977301924972795E-3</c:v>
                </c:pt>
                <c:pt idx="468">
                  <c:v>4.7995457076685901E-3</c:v>
                </c:pt>
                <c:pt idx="469">
                  <c:v>4.8008523201614924E-3</c:v>
                </c:pt>
                <c:pt idx="470">
                  <c:v>4.8016587758815165E-3</c:v>
                </c:pt>
                <c:pt idx="471">
                  <c:v>4.8020336317023005E-3</c:v>
                </c:pt>
                <c:pt idx="472">
                  <c:v>4.802183982314712E-3</c:v>
                </c:pt>
                <c:pt idx="473">
                  <c:v>4.8022439546528649E-3</c:v>
                </c:pt>
                <c:pt idx="474">
                  <c:v>4.8025822220967738E-3</c:v>
                </c:pt>
                <c:pt idx="475">
                  <c:v>4.803935053682552E-3</c:v>
                </c:pt>
                <c:pt idx="476">
                  <c:v>4.8070490948189815E-3</c:v>
                </c:pt>
                <c:pt idx="477">
                  <c:v>4.8116776700024271E-3</c:v>
                </c:pt>
                <c:pt idx="478">
                  <c:v>4.8161282167317751E-3</c:v>
                </c:pt>
                <c:pt idx="479">
                  <c:v>4.8189196922131814E-3</c:v>
                </c:pt>
                <c:pt idx="480">
                  <c:v>4.8205148065325956E-3</c:v>
                </c:pt>
                <c:pt idx="481">
                  <c:v>4.8219588343327846E-3</c:v>
                </c:pt>
                <c:pt idx="482">
                  <c:v>4.8233062312069705E-3</c:v>
                </c:pt>
                <c:pt idx="483">
                  <c:v>4.8240907951654461E-3</c:v>
                </c:pt>
                <c:pt idx="484">
                  <c:v>4.8244394493039281E-3</c:v>
                </c:pt>
                <c:pt idx="485">
                  <c:v>4.8246493136807353E-3</c:v>
                </c:pt>
                <c:pt idx="486">
                  <c:v>4.8247989595422511E-3</c:v>
                </c:pt>
                <c:pt idx="487">
                  <c:v>4.8249647667107359E-3</c:v>
                </c:pt>
                <c:pt idx="488">
                  <c:v>4.825389207100292E-3</c:v>
                </c:pt>
                <c:pt idx="489">
                  <c:v>4.8266888236139678E-3</c:v>
                </c:pt>
                <c:pt idx="490">
                  <c:v>4.8295082565412385E-3</c:v>
                </c:pt>
                <c:pt idx="491">
                  <c:v>4.8333232873458802E-3</c:v>
                </c:pt>
                <c:pt idx="492">
                  <c:v>4.8368625161358458E-3</c:v>
                </c:pt>
                <c:pt idx="493">
                  <c:v>4.8400635326408675E-3</c:v>
                </c:pt>
                <c:pt idx="494">
                  <c:v>4.8434467066336131E-3</c:v>
                </c:pt>
                <c:pt idx="495">
                  <c:v>4.8465711590773113E-3</c:v>
                </c:pt>
                <c:pt idx="496">
                  <c:v>4.8488303744305171E-3</c:v>
                </c:pt>
                <c:pt idx="497">
                  <c:v>4.8504932738846259E-3</c:v>
                </c:pt>
                <c:pt idx="498">
                  <c:v>4.8519528027382948E-3</c:v>
                </c:pt>
                <c:pt idx="499">
                  <c:v>4.8532918725335272E-3</c:v>
                </c:pt>
                <c:pt idx="500">
                  <c:v>4.8547261508760714E-3</c:v>
                </c:pt>
                <c:pt idx="501">
                  <c:v>4.8568910838107122E-3</c:v>
                </c:pt>
                <c:pt idx="502">
                  <c:v>4.8600427981654645E-3</c:v>
                </c:pt>
                <c:pt idx="503">
                  <c:v>4.8640338197837394E-3</c:v>
                </c:pt>
                <c:pt idx="504">
                  <c:v>4.8684791259694235E-3</c:v>
                </c:pt>
                <c:pt idx="505">
                  <c:v>4.8728354168799913E-3</c:v>
                </c:pt>
                <c:pt idx="506">
                  <c:v>4.8764607042403197E-3</c:v>
                </c:pt>
                <c:pt idx="507">
                  <c:v>4.8791841531141246E-3</c:v>
                </c:pt>
                <c:pt idx="508">
                  <c:v>4.8812210562522163E-3</c:v>
                </c:pt>
                <c:pt idx="509">
                  <c:v>4.8827205531342868E-3</c:v>
                </c:pt>
                <c:pt idx="510">
                  <c:v>4.8837444650595713E-3</c:v>
                </c:pt>
                <c:pt idx="511">
                  <c:v>4.8844841078664594E-3</c:v>
                </c:pt>
                <c:pt idx="512">
                  <c:v>4.885122925781909E-3</c:v>
                </c:pt>
                <c:pt idx="513">
                  <c:v>4.8857616601713184E-3</c:v>
                </c:pt>
                <c:pt idx="514">
                  <c:v>4.8862921525426621E-3</c:v>
                </c:pt>
                <c:pt idx="515">
                  <c:v>4.8865905291931308E-3</c:v>
                </c:pt>
                <c:pt idx="516">
                  <c:v>4.8867542397792009E-3</c:v>
                </c:pt>
                <c:pt idx="517">
                  <c:v>4.8870525882171558E-3</c:v>
                </c:pt>
                <c:pt idx="518">
                  <c:v>4.8877238056174981E-3</c:v>
                </c:pt>
                <c:pt idx="519">
                  <c:v>4.8887466696485721E-3</c:v>
                </c:pt>
                <c:pt idx="520">
                  <c:v>4.8898106302800726E-3</c:v>
                </c:pt>
                <c:pt idx="521">
                  <c:v>4.8906205127774941E-3</c:v>
                </c:pt>
                <c:pt idx="522">
                  <c:v>4.8911504781595097E-3</c:v>
                </c:pt>
                <c:pt idx="523">
                  <c:v>4.8915957518993738E-3</c:v>
                </c:pt>
                <c:pt idx="524">
                  <c:v>4.8919637161369059E-3</c:v>
                </c:pt>
                <c:pt idx="525">
                  <c:v>4.8921036374958374E-3</c:v>
                </c:pt>
                <c:pt idx="526">
                  <c:v>4.8921837659679146E-3</c:v>
                </c:pt>
                <c:pt idx="527">
                  <c:v>4.8925516859814585E-3</c:v>
                </c:pt>
                <c:pt idx="528">
                  <c:v>4.893205697699618E-3</c:v>
                </c:pt>
                <c:pt idx="529">
                  <c:v>4.8938115002521302E-3</c:v>
                </c:pt>
                <c:pt idx="530">
                  <c:v>4.8942431488433434E-3</c:v>
                </c:pt>
                <c:pt idx="531">
                  <c:v>4.8946486084294151E-3</c:v>
                </c:pt>
                <c:pt idx="532">
                  <c:v>4.8950801832043575E-3</c:v>
                </c:pt>
                <c:pt idx="533">
                  <c:v>4.8954985445815438E-3</c:v>
                </c:pt>
                <c:pt idx="534">
                  <c:v>4.8959300444348678E-3</c:v>
                </c:pt>
                <c:pt idx="535">
                  <c:v>4.8963483331968954E-3</c:v>
                </c:pt>
                <c:pt idx="536">
                  <c:v>4.8967159403012148E-3</c:v>
                </c:pt>
                <c:pt idx="537">
                  <c:v>4.8971084325344491E-3</c:v>
                </c:pt>
                <c:pt idx="538">
                  <c:v>4.8975531645914791E-3</c:v>
                </c:pt>
                <c:pt idx="539">
                  <c:v>4.8980114332247138E-3</c:v>
                </c:pt>
                <c:pt idx="540">
                  <c:v>4.8985116106833931E-3</c:v>
                </c:pt>
                <c:pt idx="541">
                  <c:v>4.8990705240892392E-3</c:v>
                </c:pt>
                <c:pt idx="542">
                  <c:v>4.8994885447360744E-3</c:v>
                </c:pt>
                <c:pt idx="543">
                  <c:v>4.8997139712436289E-3</c:v>
                </c:pt>
                <c:pt idx="544">
                  <c:v>4.9000813258557267E-3</c:v>
                </c:pt>
                <c:pt idx="545">
                  <c:v>4.9007673888892146E-3</c:v>
                </c:pt>
                <c:pt idx="546">
                  <c:v>4.9015574055599935E-3</c:v>
                </c:pt>
                <c:pt idx="547">
                  <c:v>4.9021939986091953E-3</c:v>
                </c:pt>
                <c:pt idx="548">
                  <c:v>4.9025253696436911E-3</c:v>
                </c:pt>
                <c:pt idx="549">
                  <c:v>4.9026233793755779E-3</c:v>
                </c:pt>
                <c:pt idx="550">
                  <c:v>4.9026821230832426E-3</c:v>
                </c:pt>
                <c:pt idx="551">
                  <c:v>4.9028452963559852E-3</c:v>
                </c:pt>
                <c:pt idx="552">
                  <c:v>4.9031002437233536E-3</c:v>
                </c:pt>
                <c:pt idx="553">
                  <c:v>4.9033759798734599E-3</c:v>
                </c:pt>
                <c:pt idx="554">
                  <c:v>4.9036308996497696E-3</c:v>
                </c:pt>
                <c:pt idx="555">
                  <c:v>4.9039066059622313E-3</c:v>
                </c:pt>
                <c:pt idx="556">
                  <c:v>4.9042495858184062E-3</c:v>
                </c:pt>
                <c:pt idx="557">
                  <c:v>4.9046803157800209E-3</c:v>
                </c:pt>
                <c:pt idx="558">
                  <c:v>4.9051379185503039E-3</c:v>
                </c:pt>
                <c:pt idx="559">
                  <c:v>4.9055954786345769E-3</c:v>
                </c:pt>
                <c:pt idx="560">
                  <c:v>4.9060948828982109E-3</c:v>
                </c:pt>
                <c:pt idx="561">
                  <c:v>4.9067801051198541E-3</c:v>
                </c:pt>
                <c:pt idx="562">
                  <c:v>4.9078821297989629E-3</c:v>
                </c:pt>
                <c:pt idx="563">
                  <c:v>4.9096035481492805E-3</c:v>
                </c:pt>
                <c:pt idx="564">
                  <c:v>4.9118337716172779E-3</c:v>
                </c:pt>
                <c:pt idx="565">
                  <c:v>4.9142161124639209E-3</c:v>
                </c:pt>
                <c:pt idx="566">
                  <c:v>4.9164142421077592E-3</c:v>
                </c:pt>
                <c:pt idx="567">
                  <c:v>4.9179526227892852E-3</c:v>
                </c:pt>
                <c:pt idx="568">
                  <c:v>4.9186699421693266E-3</c:v>
                </c:pt>
                <c:pt idx="569">
                  <c:v>4.9190002032933489E-3</c:v>
                </c:pt>
                <c:pt idx="570">
                  <c:v>4.9194165304434238E-3</c:v>
                </c:pt>
                <c:pt idx="571">
                  <c:v>4.9200833326276099E-3</c:v>
                </c:pt>
                <c:pt idx="572">
                  <c:v>4.9210994706467793E-3</c:v>
                </c:pt>
                <c:pt idx="573">
                  <c:v>4.9224429910360579E-3</c:v>
                </c:pt>
                <c:pt idx="574">
                  <c:v>4.9239299345136926E-3</c:v>
                </c:pt>
                <c:pt idx="575">
                  <c:v>4.9255417976096817E-3</c:v>
                </c:pt>
                <c:pt idx="576">
                  <c:v>4.9272307638266767E-3</c:v>
                </c:pt>
                <c:pt idx="577">
                  <c:v>4.9288930806013652E-3</c:v>
                </c:pt>
                <c:pt idx="578">
                  <c:v>4.9306071634231839E-3</c:v>
                </c:pt>
                <c:pt idx="579">
                  <c:v>4.9331701774822257E-3</c:v>
                </c:pt>
                <c:pt idx="580">
                  <c:v>4.937896718239459E-3</c:v>
                </c:pt>
                <c:pt idx="581">
                  <c:v>4.9456041087009798E-3</c:v>
                </c:pt>
                <c:pt idx="582">
                  <c:v>4.9549385465412193E-3</c:v>
                </c:pt>
                <c:pt idx="583">
                  <c:v>4.9628435397461416E-3</c:v>
                </c:pt>
                <c:pt idx="584">
                  <c:v>4.9677173832656796E-3</c:v>
                </c:pt>
                <c:pt idx="585">
                  <c:v>4.9700422533415162E-3</c:v>
                </c:pt>
                <c:pt idx="586">
                  <c:v>4.970988734648271E-3</c:v>
                </c:pt>
                <c:pt idx="587">
                  <c:v>4.9714136822437156E-3</c:v>
                </c:pt>
                <c:pt idx="588">
                  <c:v>4.9717179123518283E-3</c:v>
                </c:pt>
                <c:pt idx="589">
                  <c:v>4.9721559710049342E-3</c:v>
                </c:pt>
                <c:pt idx="590">
                  <c:v>4.9730256383815289E-3</c:v>
                </c:pt>
                <c:pt idx="591">
                  <c:v>4.97447323844445E-3</c:v>
                </c:pt>
                <c:pt idx="592">
                  <c:v>4.9763047535294723E-3</c:v>
                </c:pt>
                <c:pt idx="593">
                  <c:v>4.9780551423221518E-3</c:v>
                </c:pt>
                <c:pt idx="594">
                  <c:v>4.97927032807017E-3</c:v>
                </c:pt>
                <c:pt idx="595">
                  <c:v>4.9800129517903885E-3</c:v>
                </c:pt>
                <c:pt idx="596">
                  <c:v>4.9804241787221315E-3</c:v>
                </c:pt>
                <c:pt idx="597">
                  <c:v>4.9805848050203921E-3</c:v>
                </c:pt>
                <c:pt idx="598">
                  <c:v>4.9806290767331809E-3</c:v>
                </c:pt>
                <c:pt idx="599">
                  <c:v>4.9806339957880882E-3</c:v>
                </c:pt>
                <c:pt idx="600">
                  <c:v>4.9807866848521048E-3</c:v>
                </c:pt>
                <c:pt idx="601">
                  <c:v>4.9810686604382414E-3</c:v>
                </c:pt>
                <c:pt idx="602">
                  <c:v>4.9812999307409728E-3</c:v>
                </c:pt>
                <c:pt idx="603">
                  <c:v>4.9814159633582112E-3</c:v>
                </c:pt>
                <c:pt idx="604">
                  <c:v>4.9814385472471724E-3</c:v>
                </c:pt>
                <c:pt idx="605">
                  <c:v>4.9814434655027469E-3</c:v>
                </c:pt>
                <c:pt idx="606">
                  <c:v>4.9814604284285965E-3</c:v>
                </c:pt>
                <c:pt idx="607">
                  <c:v>4.9814748820003118E-3</c:v>
                </c:pt>
                <c:pt idx="608">
                  <c:v>4.9814830121159724E-3</c:v>
                </c:pt>
                <c:pt idx="609">
                  <c:v>4.981499974907158E-3</c:v>
                </c:pt>
                <c:pt idx="610">
                  <c:v>4.9815577884834393E-3</c:v>
                </c:pt>
                <c:pt idx="611">
                  <c:v>4.9816738150946834E-3</c:v>
                </c:pt>
                <c:pt idx="612">
                  <c:v>4.9817898390036499E-3</c:v>
                </c:pt>
                <c:pt idx="613">
                  <c:v>4.981927237525656E-3</c:v>
                </c:pt>
                <c:pt idx="614">
                  <c:v>4.9822198867573095E-3</c:v>
                </c:pt>
                <c:pt idx="615">
                  <c:v>4.9826570221117982E-3</c:v>
                </c:pt>
                <c:pt idx="616">
                  <c:v>4.9829830423151165E-3</c:v>
                </c:pt>
                <c:pt idx="617">
                  <c:v>4.9830674288032688E-3</c:v>
                </c:pt>
                <c:pt idx="618">
                  <c:v>4.9830710410348374E-3</c:v>
                </c:pt>
                <c:pt idx="619">
                  <c:v>4.9832159294977392E-3</c:v>
                </c:pt>
                <c:pt idx="620">
                  <c:v>4.983589268790117E-3</c:v>
                </c:pt>
                <c:pt idx="621">
                  <c:v>4.9840808580920931E-3</c:v>
                </c:pt>
                <c:pt idx="622">
                  <c:v>4.9846008867310545E-3</c:v>
                </c:pt>
                <c:pt idx="623">
                  <c:v>4.9852428225714354E-3</c:v>
                </c:pt>
                <c:pt idx="624">
                  <c:v>4.9858846757621679E-3</c:v>
                </c:pt>
                <c:pt idx="625">
                  <c:v>4.9863083538826611E-3</c:v>
                </c:pt>
                <c:pt idx="626">
                  <c:v>4.9866228050655702E-3</c:v>
                </c:pt>
                <c:pt idx="627">
                  <c:v>4.9869261073330548E-3</c:v>
                </c:pt>
                <c:pt idx="628">
                  <c:v>4.9871114886274621E-3</c:v>
                </c:pt>
                <c:pt idx="629">
                  <c:v>4.9873424787154948E-3</c:v>
                </c:pt>
                <c:pt idx="630">
                  <c:v>4.9879840617227337E-3</c:v>
                </c:pt>
                <c:pt idx="631">
                  <c:v>4.9890065143272785E-3</c:v>
                </c:pt>
                <c:pt idx="632">
                  <c:v>4.9900903799430345E-3</c:v>
                </c:pt>
                <c:pt idx="633">
                  <c:v>4.9907477395676912E-3</c:v>
                </c:pt>
                <c:pt idx="634">
                  <c:v>4.9908503283508732E-3</c:v>
                </c:pt>
                <c:pt idx="635">
                  <c:v>4.9910442795070478E-3</c:v>
                </c:pt>
                <c:pt idx="636">
                  <c:v>4.9913363941934451E-3</c:v>
                </c:pt>
                <c:pt idx="637">
                  <c:v>4.9913428052979908E-3</c:v>
                </c:pt>
                <c:pt idx="638">
                  <c:v>4.9915456524006691E-3</c:v>
                </c:pt>
                <c:pt idx="639">
                  <c:v>4.9917140342772056E-3</c:v>
                </c:pt>
                <c:pt idx="640">
                  <c:v>4.9918663844297773E-3</c:v>
                </c:pt>
                <c:pt idx="641">
                  <c:v>4.9921804855193302E-3</c:v>
                </c:pt>
                <c:pt idx="642">
                  <c:v>4.9927742788954538E-3</c:v>
                </c:pt>
                <c:pt idx="643">
                  <c:v>4.9933526813154324E-3</c:v>
                </c:pt>
                <c:pt idx="644">
                  <c:v>4.9938156754129413E-3</c:v>
                </c:pt>
                <c:pt idx="645">
                  <c:v>4.9941524806517484E-3</c:v>
                </c:pt>
                <c:pt idx="646">
                  <c:v>4.9944128784072317E-3</c:v>
                </c:pt>
                <c:pt idx="647">
                  <c:v>4.9946940847263119E-3</c:v>
                </c:pt>
                <c:pt idx="648">
                  <c:v>4.995091390555333E-3</c:v>
                </c:pt>
                <c:pt idx="649">
                  <c:v>4.99559596044356E-3</c:v>
                </c:pt>
                <c:pt idx="650">
                  <c:v>4.9961147905147269E-3</c:v>
                </c:pt>
                <c:pt idx="651">
                  <c:v>4.9964514407727419E-3</c:v>
                </c:pt>
                <c:pt idx="652">
                  <c:v>4.9966819990869956E-3</c:v>
                </c:pt>
                <c:pt idx="653">
                  <c:v>4.996922252747186E-3</c:v>
                </c:pt>
                <c:pt idx="654">
                  <c:v>4.9970184110127124E-3</c:v>
                </c:pt>
                <c:pt idx="655">
                  <c:v>4.9970265158391959E-3</c:v>
                </c:pt>
                <c:pt idx="656">
                  <c:v>4.9970749444049776E-3</c:v>
                </c:pt>
                <c:pt idx="657">
                  <c:v>4.9971590929247002E-3</c:v>
                </c:pt>
                <c:pt idx="658">
                  <c:v>4.9972267308978496E-3</c:v>
                </c:pt>
                <c:pt idx="659">
                  <c:v>4.9973564011385075E-3</c:v>
                </c:pt>
                <c:pt idx="660">
                  <c:v>4.9976814624383588E-3</c:v>
                </c:pt>
                <c:pt idx="661">
                  <c:v>4.998185770857263E-3</c:v>
                </c:pt>
                <c:pt idx="662">
                  <c:v>4.9989603919215059E-3</c:v>
                </c:pt>
                <c:pt idx="663">
                  <c:v>4.9999208993743108E-3</c:v>
                </c:pt>
                <c:pt idx="664">
                  <c:v>5.0004392807032477E-3</c:v>
                </c:pt>
                <c:pt idx="665">
                  <c:v>5.000591365028742E-3</c:v>
                </c:pt>
                <c:pt idx="666">
                  <c:v>5.0006538572470718E-3</c:v>
                </c:pt>
                <c:pt idx="667">
                  <c:v>5.0007267471838543E-3</c:v>
                </c:pt>
                <c:pt idx="668">
                  <c:v>5.0008051351757366E-3</c:v>
                </c:pt>
                <c:pt idx="669">
                  <c:v>5.0008727238353128E-3</c:v>
                </c:pt>
                <c:pt idx="670">
                  <c:v>5.0009256143238139E-3</c:v>
                </c:pt>
                <c:pt idx="671">
                  <c:v>5.0009832033311224E-3</c:v>
                </c:pt>
                <c:pt idx="672">
                  <c:v>5.0010507895841263E-3</c:v>
                </c:pt>
                <c:pt idx="673">
                  <c:v>5.0011348712067361E-3</c:v>
                </c:pt>
                <c:pt idx="674">
                  <c:v>5.0012372469220075E-3</c:v>
                </c:pt>
                <c:pt idx="675">
                  <c:v>5.0012772368666003E-3</c:v>
                </c:pt>
                <c:pt idx="676">
                  <c:v>5.0012836352280616E-3</c:v>
                </c:pt>
                <c:pt idx="677">
                  <c:v>5.0012837352023942E-3</c:v>
                </c:pt>
                <c:pt idx="678">
                  <c:v>5.0014205981900803E-3</c:v>
                </c:pt>
                <c:pt idx="679">
                  <c:v>5.001882845489288E-3</c:v>
                </c:pt>
                <c:pt idx="680">
                  <c:v>5.0024451021475503E-3</c:v>
                </c:pt>
                <c:pt idx="681">
                  <c:v>5.0030531678166299E-3</c:v>
                </c:pt>
                <c:pt idx="682">
                  <c:v>5.0038626080259252E-3</c:v>
                </c:pt>
                <c:pt idx="683">
                  <c:v>5.0050936055182843E-3</c:v>
                </c:pt>
                <c:pt idx="684">
                  <c:v>5.0063022281919833E-3</c:v>
                </c:pt>
                <c:pt idx="685">
                  <c:v>5.0073209403831923E-3</c:v>
                </c:pt>
                <c:pt idx="686">
                  <c:v>5.0088809129385393E-3</c:v>
                </c:pt>
                <c:pt idx="687">
                  <c:v>5.0110965865766367E-3</c:v>
                </c:pt>
                <c:pt idx="688">
                  <c:v>5.0137144912729146E-3</c:v>
                </c:pt>
                <c:pt idx="689">
                  <c:v>5.0165957580813724E-3</c:v>
                </c:pt>
                <c:pt idx="690">
                  <c:v>5.0194080328261831E-3</c:v>
                </c:pt>
                <c:pt idx="691">
                  <c:v>5.0218316379584075E-3</c:v>
                </c:pt>
                <c:pt idx="692">
                  <c:v>5.0233623201994919E-3</c:v>
                </c:pt>
                <c:pt idx="693">
                  <c:v>5.0238361836349738E-3</c:v>
                </c:pt>
                <c:pt idx="694">
                  <c:v>5.0239651670767006E-3</c:v>
                </c:pt>
                <c:pt idx="695">
                  <c:v>5.02446683738683E-3</c:v>
                </c:pt>
                <c:pt idx="696">
                  <c:v>5.0252374073271417E-3</c:v>
                </c:pt>
                <c:pt idx="697">
                  <c:v>5.0257249228345176E-3</c:v>
                </c:pt>
                <c:pt idx="698">
                  <c:v>5.0263301722031769E-3</c:v>
                </c:pt>
                <c:pt idx="699">
                  <c:v>5.0275556685132807E-3</c:v>
                </c:pt>
                <c:pt idx="700">
                  <c:v>5.0290115330947514E-3</c:v>
                </c:pt>
                <c:pt idx="701">
                  <c:v>5.0305400306527746E-3</c:v>
                </c:pt>
                <c:pt idx="702">
                  <c:v>5.0327461688426155E-3</c:v>
                </c:pt>
                <c:pt idx="703">
                  <c:v>5.0359284149002776E-3</c:v>
                </c:pt>
                <c:pt idx="704">
                  <c:v>5.0395871854746217E-3</c:v>
                </c:pt>
                <c:pt idx="705">
                  <c:v>5.0430554230545613E-3</c:v>
                </c:pt>
                <c:pt idx="706">
                  <c:v>5.0464843207920522E-3</c:v>
                </c:pt>
                <c:pt idx="707">
                  <c:v>5.0502118767433929E-3</c:v>
                </c:pt>
                <c:pt idx="708">
                  <c:v>5.0538983962877633E-3</c:v>
                </c:pt>
                <c:pt idx="709">
                  <c:v>5.05682439877044E-3</c:v>
                </c:pt>
                <c:pt idx="710">
                  <c:v>5.0590190748800333E-3</c:v>
                </c:pt>
                <c:pt idx="711">
                  <c:v>5.0613929900769437E-3</c:v>
                </c:pt>
                <c:pt idx="712">
                  <c:v>5.0637352813906085E-3</c:v>
                </c:pt>
                <c:pt idx="713">
                  <c:v>5.0652533006751033E-3</c:v>
                </c:pt>
                <c:pt idx="714">
                  <c:v>5.0661440958583116E-3</c:v>
                </c:pt>
                <c:pt idx="715">
                  <c:v>5.0669257938122632E-3</c:v>
                </c:pt>
                <c:pt idx="716">
                  <c:v>5.0678351393864448E-3</c:v>
                </c:pt>
                <c:pt idx="717">
                  <c:v>5.0689021493810701E-3</c:v>
                </c:pt>
                <c:pt idx="718">
                  <c:v>5.0700313608497563E-3</c:v>
                </c:pt>
                <c:pt idx="719">
                  <c:v>5.0708301095580034E-3</c:v>
                </c:pt>
                <c:pt idx="720">
                  <c:v>5.0712596068432569E-3</c:v>
                </c:pt>
                <c:pt idx="721">
                  <c:v>5.0717994834180921E-3</c:v>
                </c:pt>
                <c:pt idx="722">
                  <c:v>5.072478585464904E-3</c:v>
                </c:pt>
                <c:pt idx="723">
                  <c:v>5.072934357943145E-3</c:v>
                </c:pt>
                <c:pt idx="724">
                  <c:v>5.0735339754455202E-3</c:v>
                </c:pt>
                <c:pt idx="725">
                  <c:v>5.0747700440512602E-3</c:v>
                </c:pt>
                <c:pt idx="726">
                  <c:v>5.0764605780011752E-3</c:v>
                </c:pt>
                <c:pt idx="727">
                  <c:v>5.0787656965054044E-3</c:v>
                </c:pt>
                <c:pt idx="728">
                  <c:v>5.0823184669990945E-3</c:v>
                </c:pt>
                <c:pt idx="729">
                  <c:v>5.0870346961663267E-3</c:v>
                </c:pt>
                <c:pt idx="730">
                  <c:v>5.0929310814107854E-3</c:v>
                </c:pt>
                <c:pt idx="731">
                  <c:v>5.100567419415219E-3</c:v>
                </c:pt>
                <c:pt idx="732">
                  <c:v>5.1094411631801805E-3</c:v>
                </c:pt>
                <c:pt idx="733">
                  <c:v>5.1173835111314485E-3</c:v>
                </c:pt>
                <c:pt idx="734">
                  <c:v>5.1228224642280969E-3</c:v>
                </c:pt>
                <c:pt idx="735">
                  <c:v>5.1257427754424073E-3</c:v>
                </c:pt>
                <c:pt idx="736">
                  <c:v>5.1268181165319325E-3</c:v>
                </c:pt>
                <c:pt idx="737">
                  <c:v>5.1270069241224972E-3</c:v>
                </c:pt>
                <c:pt idx="738">
                  <c:v>5.1271131253367158E-3</c:v>
                </c:pt>
                <c:pt idx="739">
                  <c:v>5.1274411746991336E-3</c:v>
                </c:pt>
                <c:pt idx="740">
                  <c:v>5.127792214979077E-3</c:v>
                </c:pt>
                <c:pt idx="741">
                  <c:v>5.1279725038264421E-3</c:v>
                </c:pt>
                <c:pt idx="742">
                  <c:v>5.1280196957500107E-3</c:v>
                </c:pt>
                <c:pt idx="743">
                  <c:v>5.1280668872392869E-3</c:v>
                </c:pt>
                <c:pt idx="744">
                  <c:v>5.1281433287301975E-3</c:v>
                </c:pt>
                <c:pt idx="745">
                  <c:v>5.1282560388498577E-3</c:v>
                </c:pt>
                <c:pt idx="746">
                  <c:v>5.1285403381469107E-3</c:v>
                </c:pt>
                <c:pt idx="747">
                  <c:v>5.1292952732319898E-3</c:v>
                </c:pt>
                <c:pt idx="748">
                  <c:v>5.1305842747195992E-3</c:v>
                </c:pt>
                <c:pt idx="749">
                  <c:v>5.1320584564090877E-3</c:v>
                </c:pt>
                <c:pt idx="750">
                  <c:v>5.1336049711679247E-3</c:v>
                </c:pt>
                <c:pt idx="751">
                  <c:v>5.1354326984198737E-3</c:v>
                </c:pt>
                <c:pt idx="752">
                  <c:v>5.1375076642278623E-3</c:v>
                </c:pt>
                <c:pt idx="753">
                  <c:v>5.1404533846733822E-3</c:v>
                </c:pt>
                <c:pt idx="754">
                  <c:v>5.1458679539996E-3</c:v>
                </c:pt>
                <c:pt idx="755">
                  <c:v>5.1540330809958937E-3</c:v>
                </c:pt>
                <c:pt idx="756">
                  <c:v>5.1636500656028223E-3</c:v>
                </c:pt>
                <c:pt idx="757">
                  <c:v>5.1741841869032872E-3</c:v>
                </c:pt>
                <c:pt idx="758">
                  <c:v>5.185408662776737E-3</c:v>
                </c:pt>
                <c:pt idx="759">
                  <c:v>5.1976147413982142E-3</c:v>
                </c:pt>
                <c:pt idx="760">
                  <c:v>5.2104149546845138E-3</c:v>
                </c:pt>
                <c:pt idx="761">
                  <c:v>5.2221570255977581E-3</c:v>
                </c:pt>
                <c:pt idx="762">
                  <c:v>5.2314690097524262E-3</c:v>
                </c:pt>
                <c:pt idx="763">
                  <c:v>5.2378763826573865E-3</c:v>
                </c:pt>
                <c:pt idx="764">
                  <c:v>5.2414678287670546E-3</c:v>
                </c:pt>
                <c:pt idx="765">
                  <c:v>5.2429343882982194E-3</c:v>
                </c:pt>
                <c:pt idx="766">
                  <c:v>5.2440881952919164E-3</c:v>
                </c:pt>
                <c:pt idx="767">
                  <c:v>5.2462617166893254E-3</c:v>
                </c:pt>
                <c:pt idx="768">
                  <c:v>5.2497738998932156E-3</c:v>
                </c:pt>
                <c:pt idx="769">
                  <c:v>5.254679343214011E-3</c:v>
                </c:pt>
                <c:pt idx="770">
                  <c:v>5.2611572871375011E-3</c:v>
                </c:pt>
                <c:pt idx="771">
                  <c:v>5.2689795027120786E-3</c:v>
                </c:pt>
                <c:pt idx="772">
                  <c:v>5.2785067964340095E-3</c:v>
                </c:pt>
                <c:pt idx="773">
                  <c:v>5.2912496633593115E-3</c:v>
                </c:pt>
                <c:pt idx="774">
                  <c:v>5.3082904969490915E-3</c:v>
                </c:pt>
                <c:pt idx="775">
                  <c:v>5.3280120119984743E-3</c:v>
                </c:pt>
                <c:pt idx="776">
                  <c:v>5.3474898784382965E-3</c:v>
                </c:pt>
                <c:pt idx="777">
                  <c:v>5.3656433910575932E-3</c:v>
                </c:pt>
                <c:pt idx="778">
                  <c:v>5.3816683286876787E-3</c:v>
                </c:pt>
                <c:pt idx="779">
                  <c:v>5.3942356270374426E-3</c:v>
                </c:pt>
                <c:pt idx="780">
                  <c:v>5.4016540985146423E-3</c:v>
                </c:pt>
                <c:pt idx="781">
                  <c:v>5.40411287816974E-3</c:v>
                </c:pt>
                <c:pt idx="782">
                  <c:v>5.4049654948019818E-3</c:v>
                </c:pt>
                <c:pt idx="783">
                  <c:v>5.4073331689475203E-3</c:v>
                </c:pt>
                <c:pt idx="784">
                  <c:v>5.4123507831625277E-3</c:v>
                </c:pt>
                <c:pt idx="785">
                  <c:v>5.4200078413227434E-3</c:v>
                </c:pt>
                <c:pt idx="786">
                  <c:v>5.4298631658633934E-3</c:v>
                </c:pt>
                <c:pt idx="787">
                  <c:v>5.440497587537378E-3</c:v>
                </c:pt>
                <c:pt idx="788">
                  <c:v>5.4497832984440791E-3</c:v>
                </c:pt>
                <c:pt idx="789">
                  <c:v>5.458034261526766E-3</c:v>
                </c:pt>
                <c:pt idx="790">
                  <c:v>5.4681223468389982E-3</c:v>
                </c:pt>
                <c:pt idx="791">
                  <c:v>5.481379662092385E-3</c:v>
                </c:pt>
                <c:pt idx="792">
                  <c:v>5.4990110929148007E-3</c:v>
                </c:pt>
                <c:pt idx="793">
                  <c:v>5.5229809885604378E-3</c:v>
                </c:pt>
                <c:pt idx="794">
                  <c:v>5.5533520507887874E-3</c:v>
                </c:pt>
                <c:pt idx="795">
                  <c:v>5.5881882573871854E-3</c:v>
                </c:pt>
                <c:pt idx="796">
                  <c:v>5.6264440813003757E-3</c:v>
                </c:pt>
                <c:pt idx="797">
                  <c:v>5.6665511556854434E-3</c:v>
                </c:pt>
                <c:pt idx="798">
                  <c:v>5.7043963747271309E-3</c:v>
                </c:pt>
                <c:pt idx="799">
                  <c:v>5.7405214919900817E-3</c:v>
                </c:pt>
                <c:pt idx="800">
                  <c:v>5.7824399694246745E-3</c:v>
                </c:pt>
                <c:pt idx="801">
                  <c:v>5.8394527140820333E-3</c:v>
                </c:pt>
                <c:pt idx="802">
                  <c:v>5.918814408308477E-3</c:v>
                </c:pt>
                <c:pt idx="803">
                  <c:v>6.0312225128907344E-3</c:v>
                </c:pt>
                <c:pt idx="804">
                  <c:v>6.2023748677421968E-3</c:v>
                </c:pt>
                <c:pt idx="805">
                  <c:v>6.4692638684783936E-3</c:v>
                </c:pt>
                <c:pt idx="806">
                  <c:v>6.8676342360379115E-3</c:v>
                </c:pt>
                <c:pt idx="807">
                  <c:v>7.4195191218838462E-3</c:v>
                </c:pt>
                <c:pt idx="808">
                  <c:v>8.1154302412133408E-3</c:v>
                </c:pt>
                <c:pt idx="809">
                  <c:v>8.9249091872130575E-3</c:v>
                </c:pt>
                <c:pt idx="810">
                  <c:v>9.8161893319149065E-3</c:v>
                </c:pt>
                <c:pt idx="811">
                  <c:v>1.075475750540197E-2</c:v>
                </c:pt>
                <c:pt idx="812">
                  <c:v>1.170627771753259E-2</c:v>
                </c:pt>
                <c:pt idx="813">
                  <c:v>1.2634395395110921E-2</c:v>
                </c:pt>
                <c:pt idx="814">
                  <c:v>1.3502374457849999E-2</c:v>
                </c:pt>
                <c:pt idx="815">
                  <c:v>1.4286835793834829E-2</c:v>
                </c:pt>
                <c:pt idx="816">
                  <c:v>1.4979976401850573E-2</c:v>
                </c:pt>
                <c:pt idx="817">
                  <c:v>1.5573656410746964E-2</c:v>
                </c:pt>
                <c:pt idx="818">
                  <c:v>1.6053584957884018E-2</c:v>
                </c:pt>
                <c:pt idx="819">
                  <c:v>1.6411339189718797E-2</c:v>
                </c:pt>
                <c:pt idx="820">
                  <c:v>1.6649663750358444E-2</c:v>
                </c:pt>
                <c:pt idx="821">
                  <c:v>1.6785356802880302E-2</c:v>
                </c:pt>
                <c:pt idx="822">
                  <c:v>1.685012697281537E-2</c:v>
                </c:pt>
                <c:pt idx="823">
                  <c:v>1.6873985539877651E-2</c:v>
                </c:pt>
                <c:pt idx="824">
                  <c:v>1.6877846693224823E-2</c:v>
                </c:pt>
                <c:pt idx="825">
                  <c:v>1.688183633376417E-2</c:v>
                </c:pt>
                <c:pt idx="826">
                  <c:v>1.6905703238848126E-2</c:v>
                </c:pt>
                <c:pt idx="827">
                  <c:v>1.6965570370606468E-2</c:v>
                </c:pt>
                <c:pt idx="828">
                  <c:v>1.7073755855112841E-2</c:v>
                </c:pt>
                <c:pt idx="829">
                  <c:v>1.7236773596006883E-2</c:v>
                </c:pt>
                <c:pt idx="830">
                  <c:v>1.7438683436544172E-2</c:v>
                </c:pt>
                <c:pt idx="831">
                  <c:v>1.7645088863477001E-2</c:v>
                </c:pt>
                <c:pt idx="832">
                  <c:v>1.7828394795942792E-2</c:v>
                </c:pt>
                <c:pt idx="833">
                  <c:v>1.7982607180272833E-2</c:v>
                </c:pt>
                <c:pt idx="834">
                  <c:v>1.8111748728380703E-2</c:v>
                </c:pt>
                <c:pt idx="835">
                  <c:v>1.8218895987408237E-2</c:v>
                </c:pt>
                <c:pt idx="836">
                  <c:v>1.8317908586953917E-2</c:v>
                </c:pt>
                <c:pt idx="837">
                  <c:v>1.8412604378522882E-2</c:v>
                </c:pt>
                <c:pt idx="838">
                  <c:v>1.8499989621618709E-2</c:v>
                </c:pt>
                <c:pt idx="839">
                  <c:v>1.8581355843963594E-2</c:v>
                </c:pt>
                <c:pt idx="840">
                  <c:v>1.8648664134462822E-2</c:v>
                </c:pt>
                <c:pt idx="841">
                  <c:v>1.870136580573729E-2</c:v>
                </c:pt>
                <c:pt idx="842">
                  <c:v>1.8745873252532144E-2</c:v>
                </c:pt>
                <c:pt idx="843">
                  <c:v>1.8787104619924805E-2</c:v>
                </c:pt>
                <c:pt idx="844">
                  <c:v>1.8831821712197681E-2</c:v>
                </c:pt>
                <c:pt idx="845">
                  <c:v>1.8891864227756881E-2</c:v>
                </c:pt>
                <c:pt idx="846">
                  <c:v>1.897808691623052E-2</c:v>
                </c:pt>
                <c:pt idx="847">
                  <c:v>1.9078824570711896E-2</c:v>
                </c:pt>
                <c:pt idx="848">
                  <c:v>1.9163547349068753E-2</c:v>
                </c:pt>
                <c:pt idx="849">
                  <c:v>1.9217349348960695E-2</c:v>
                </c:pt>
                <c:pt idx="850">
                  <c:v>1.9264150123999763E-2</c:v>
                </c:pt>
                <c:pt idx="851">
                  <c:v>1.9334087229553921E-2</c:v>
                </c:pt>
                <c:pt idx="852">
                  <c:v>1.9426732972890732E-2</c:v>
                </c:pt>
                <c:pt idx="853">
                  <c:v>1.9534072258492338E-2</c:v>
                </c:pt>
                <c:pt idx="854">
                  <c:v>1.9644605875405084E-2</c:v>
                </c:pt>
                <c:pt idx="855">
                  <c:v>1.9729844500147486E-2</c:v>
                </c:pt>
                <c:pt idx="856">
                  <c:v>1.9782470219868904E-2</c:v>
                </c:pt>
                <c:pt idx="857">
                  <c:v>1.982293832911761E-2</c:v>
                </c:pt>
                <c:pt idx="858">
                  <c:v>1.9862310641010527E-2</c:v>
                </c:pt>
                <c:pt idx="859">
                  <c:v>1.9908680217432799E-2</c:v>
                </c:pt>
                <c:pt idx="860">
                  <c:v>1.9955282934601554E-2</c:v>
                </c:pt>
                <c:pt idx="861">
                  <c:v>1.9991933798409797E-2</c:v>
                </c:pt>
                <c:pt idx="862">
                  <c:v>2.0022173133803434E-2</c:v>
                </c:pt>
                <c:pt idx="863">
                  <c:v>2.0044935569864024E-2</c:v>
                </c:pt>
                <c:pt idx="864">
                  <c:v>2.0065219809411509E-2</c:v>
                </c:pt>
                <c:pt idx="865">
                  <c:v>2.0096342204490844E-2</c:v>
                </c:pt>
                <c:pt idx="866">
                  <c:v>2.0157809876075326E-2</c:v>
                </c:pt>
                <c:pt idx="867">
                  <c:v>2.0250087901043788E-2</c:v>
                </c:pt>
                <c:pt idx="868">
                  <c:v>2.0320319977795626E-2</c:v>
                </c:pt>
                <c:pt idx="869">
                  <c:v>2.0341226315047967E-2</c:v>
                </c:pt>
                <c:pt idx="870">
                  <c:v>2.0350918210242996E-2</c:v>
                </c:pt>
                <c:pt idx="871">
                  <c:v>2.0419160021900997E-2</c:v>
                </c:pt>
                <c:pt idx="872">
                  <c:v>2.0621822227921565E-2</c:v>
                </c:pt>
                <c:pt idx="873">
                  <c:v>2.0960905920307929E-2</c:v>
                </c:pt>
                <c:pt idx="874">
                  <c:v>2.1351054915390012E-2</c:v>
                </c:pt>
                <c:pt idx="875">
                  <c:v>2.1707201616053599E-2</c:v>
                </c:pt>
                <c:pt idx="876">
                  <c:v>2.2012926611425388E-2</c:v>
                </c:pt>
                <c:pt idx="877">
                  <c:v>2.2249217828948505E-2</c:v>
                </c:pt>
                <c:pt idx="878">
                  <c:v>2.2384580809119477E-2</c:v>
                </c:pt>
                <c:pt idx="879">
                  <c:v>2.2479352793174454E-2</c:v>
                </c:pt>
                <c:pt idx="880">
                  <c:v>2.2585197763136812E-2</c:v>
                </c:pt>
                <c:pt idx="881">
                  <c:v>2.267304994922386E-2</c:v>
                </c:pt>
                <c:pt idx="882">
                  <c:v>2.273774373151391E-2</c:v>
                </c:pt>
                <c:pt idx="883">
                  <c:v>2.2793198788235058E-2</c:v>
                </c:pt>
                <c:pt idx="884">
                  <c:v>2.2834694808558317E-2</c:v>
                </c:pt>
                <c:pt idx="885">
                  <c:v>2.2858229502741457E-2</c:v>
                </c:pt>
                <c:pt idx="886">
                  <c:v>2.2869409284019558E-2</c:v>
                </c:pt>
                <c:pt idx="887">
                  <c:v>2.2877677023684026E-2</c:v>
                </c:pt>
                <c:pt idx="888">
                  <c:v>2.2891555539106552E-2</c:v>
                </c:pt>
                <c:pt idx="889">
                  <c:v>2.2913082813100467E-2</c:v>
                </c:pt>
                <c:pt idx="890">
                  <c:v>2.2942427160176405E-2</c:v>
                </c:pt>
                <c:pt idx="891">
                  <c:v>2.2978497187588227E-2</c:v>
                </c:pt>
                <c:pt idx="892">
                  <c:v>2.3009549278506087E-2</c:v>
                </c:pt>
                <c:pt idx="893">
                  <c:v>2.303353987123994E-2</c:v>
                </c:pt>
                <c:pt idx="894">
                  <c:v>2.3055848607240637E-2</c:v>
                </c:pt>
                <c:pt idx="895">
                  <c:v>2.3074196735747923E-2</c:v>
                </c:pt>
                <c:pt idx="896">
                  <c:v>2.3087957120542301E-2</c:v>
                </c:pt>
                <c:pt idx="897">
                  <c:v>2.3099087709258132E-2</c:v>
                </c:pt>
                <c:pt idx="898">
                  <c:v>2.310840083173217E-2</c:v>
                </c:pt>
                <c:pt idx="899">
                  <c:v>2.3116932603613312E-2</c:v>
                </c:pt>
                <c:pt idx="900">
                  <c:v>2.3126069121231996E-2</c:v>
                </c:pt>
                <c:pt idx="901">
                  <c:v>2.3136034967124339E-2</c:v>
                </c:pt>
                <c:pt idx="902">
                  <c:v>2.3145821285925461E-2</c:v>
                </c:pt>
                <c:pt idx="903">
                  <c:v>2.3155574426042644E-2</c:v>
                </c:pt>
                <c:pt idx="904">
                  <c:v>2.3165645166927686E-2</c:v>
                </c:pt>
                <c:pt idx="905">
                  <c:v>2.3175829758608428E-2</c:v>
                </c:pt>
                <c:pt idx="906">
                  <c:v>2.3186398707000622E-2</c:v>
                </c:pt>
                <c:pt idx="907">
                  <c:v>2.3197053562898889E-2</c:v>
                </c:pt>
                <c:pt idx="908">
                  <c:v>2.3206355659603255E-2</c:v>
                </c:pt>
                <c:pt idx="909">
                  <c:v>2.321325696665593E-2</c:v>
                </c:pt>
                <c:pt idx="910">
                  <c:v>2.3217814259744608E-2</c:v>
                </c:pt>
                <c:pt idx="911">
                  <c:v>2.3220230920471055E-2</c:v>
                </c:pt>
                <c:pt idx="912">
                  <c:v>2.3221321000322096E-2</c:v>
                </c:pt>
                <c:pt idx="913">
                  <c:v>2.3222065907235731E-2</c:v>
                </c:pt>
                <c:pt idx="914">
                  <c:v>2.3222818821150893E-2</c:v>
                </c:pt>
                <c:pt idx="915">
                  <c:v>2.3223539846457517E-2</c:v>
                </c:pt>
                <c:pt idx="916">
                  <c:v>2.3224154753187468E-2</c:v>
                </c:pt>
                <c:pt idx="917">
                  <c:v>2.3224652161012015E-2</c:v>
                </c:pt>
                <c:pt idx="918">
                  <c:v>2.3225038729784715E-2</c:v>
                </c:pt>
                <c:pt idx="919">
                  <c:v>2.322544279448726E-2</c:v>
                </c:pt>
                <c:pt idx="920">
                  <c:v>2.3225980216128664E-2</c:v>
                </c:pt>
                <c:pt idx="921">
                  <c:v>2.3226773796633921E-2</c:v>
                </c:pt>
                <c:pt idx="922">
                  <c:v>2.3227932430588828E-2</c:v>
                </c:pt>
                <c:pt idx="923">
                  <c:v>2.3229256316119985E-2</c:v>
                </c:pt>
                <c:pt idx="924">
                  <c:v>2.3230336308370573E-2</c:v>
                </c:pt>
                <c:pt idx="925">
                  <c:v>2.3231129740070761E-2</c:v>
                </c:pt>
                <c:pt idx="926">
                  <c:v>2.3231737192900583E-2</c:v>
                </c:pt>
                <c:pt idx="927">
                  <c:v>2.3232171164142196E-2</c:v>
                </c:pt>
                <c:pt idx="928">
                  <c:v>2.323249676638308E-2</c:v>
                </c:pt>
                <c:pt idx="929">
                  <c:v>2.3232817091347321E-2</c:v>
                </c:pt>
                <c:pt idx="930">
                  <c:v>2.3233269571887646E-2</c:v>
                </c:pt>
                <c:pt idx="931">
                  <c:v>2.3234096302632481E-2</c:v>
                </c:pt>
                <c:pt idx="932">
                  <c:v>2.3235618928705133E-2</c:v>
                </c:pt>
                <c:pt idx="933">
                  <c:v>2.3238048175352428E-2</c:v>
                </c:pt>
                <c:pt idx="934">
                  <c:v>2.3241270447202329E-2</c:v>
                </c:pt>
                <c:pt idx="935">
                  <c:v>2.3244729574679941E-2</c:v>
                </c:pt>
                <c:pt idx="936">
                  <c:v>2.3247819123522112E-2</c:v>
                </c:pt>
                <c:pt idx="937">
                  <c:v>2.3250218278545266E-2</c:v>
                </c:pt>
                <c:pt idx="938">
                  <c:v>2.3251989570787279E-2</c:v>
                </c:pt>
                <c:pt idx="939">
                  <c:v>2.325340981447668E-2</c:v>
                </c:pt>
                <c:pt idx="940">
                  <c:v>2.3254742935581989E-2</c:v>
                </c:pt>
                <c:pt idx="941">
                  <c:v>2.3256065294885987E-2</c:v>
                </c:pt>
                <c:pt idx="942">
                  <c:v>2.3257496361388522E-2</c:v>
                </c:pt>
                <c:pt idx="943">
                  <c:v>2.3259075175079521E-2</c:v>
                </c:pt>
                <c:pt idx="944">
                  <c:v>2.326067726872974E-2</c:v>
                </c:pt>
                <c:pt idx="945">
                  <c:v>2.3262198154946588E-2</c:v>
                </c:pt>
                <c:pt idx="946">
                  <c:v>2.3263651110691983E-2</c:v>
                </c:pt>
                <c:pt idx="947">
                  <c:v>2.3264972963663647E-2</c:v>
                </c:pt>
                <c:pt idx="948">
                  <c:v>2.3266060947225262E-2</c:v>
                </c:pt>
                <c:pt idx="949">
                  <c:v>2.3267008660332777E-2</c:v>
                </c:pt>
                <c:pt idx="950">
                  <c:v>2.3268020564715004E-2</c:v>
                </c:pt>
                <c:pt idx="951">
                  <c:v>2.3269217369735504E-2</c:v>
                </c:pt>
                <c:pt idx="952">
                  <c:v>2.3270295507363037E-2</c:v>
                </c:pt>
                <c:pt idx="953">
                  <c:v>2.3270909178629021E-2</c:v>
                </c:pt>
                <c:pt idx="954">
                  <c:v>2.3271141570623485E-2</c:v>
                </c:pt>
                <c:pt idx="955">
                  <c:v>2.3271296805292146E-2</c:v>
                </c:pt>
                <c:pt idx="956">
                  <c:v>2.3271616596188597E-2</c:v>
                </c:pt>
                <c:pt idx="957">
                  <c:v>2.327226707907935E-2</c:v>
                </c:pt>
                <c:pt idx="958">
                  <c:v>2.3273443471046578E-2</c:v>
                </c:pt>
                <c:pt idx="959">
                  <c:v>2.3275079956898117E-2</c:v>
                </c:pt>
                <c:pt idx="960">
                  <c:v>2.327682478346221E-2</c:v>
                </c:pt>
                <c:pt idx="961">
                  <c:v>2.327856947924422E-2</c:v>
                </c:pt>
                <c:pt idx="962">
                  <c:v>2.3280687124739265E-2</c:v>
                </c:pt>
                <c:pt idx="963">
                  <c:v>2.3283408878426729E-2</c:v>
                </c:pt>
                <c:pt idx="964">
                  <c:v>2.3286428536810892E-2</c:v>
                </c:pt>
                <c:pt idx="965">
                  <c:v>2.32893203636345E-2</c:v>
                </c:pt>
                <c:pt idx="966">
                  <c:v>2.3291831336329068E-2</c:v>
                </c:pt>
                <c:pt idx="967">
                  <c:v>2.3293947776192869E-2</c:v>
                </c:pt>
                <c:pt idx="968">
                  <c:v>2.3295892427636265E-2</c:v>
                </c:pt>
                <c:pt idx="969">
                  <c:v>2.3297697396953216E-2</c:v>
                </c:pt>
                <c:pt idx="970">
                  <c:v>2.3299227304784179E-2</c:v>
                </c:pt>
                <c:pt idx="971">
                  <c:v>2.3300392314293782E-2</c:v>
                </c:pt>
                <c:pt idx="972">
                  <c:v>2.3301103106934673E-2</c:v>
                </c:pt>
                <c:pt idx="973">
                  <c:v>2.3301427745955842E-2</c:v>
                </c:pt>
                <c:pt idx="974">
                  <c:v>2.3301659833582688E-2</c:v>
                </c:pt>
                <c:pt idx="975">
                  <c:v>2.3302000493519881E-2</c:v>
                </c:pt>
                <c:pt idx="976">
                  <c:v>2.3302556683763281E-2</c:v>
                </c:pt>
                <c:pt idx="977">
                  <c:v>2.3303372567077082E-2</c:v>
                </c:pt>
                <c:pt idx="978">
                  <c:v>2.3304336871063303E-2</c:v>
                </c:pt>
                <c:pt idx="979">
                  <c:v>2.3305442411591347E-2</c:v>
                </c:pt>
                <c:pt idx="980">
                  <c:v>2.3306783261531409E-2</c:v>
                </c:pt>
                <c:pt idx="981">
                  <c:v>2.330847714888299E-2</c:v>
                </c:pt>
                <c:pt idx="982">
                  <c:v>2.3310485687775804E-2</c:v>
                </c:pt>
                <c:pt idx="983">
                  <c:v>2.3312467887377359E-2</c:v>
                </c:pt>
                <c:pt idx="984">
                  <c:v>2.3314359695260786E-2</c:v>
                </c:pt>
                <c:pt idx="985">
                  <c:v>2.3316341565520107E-2</c:v>
                </c:pt>
                <c:pt idx="986">
                  <c:v>2.3318271462524846E-2</c:v>
                </c:pt>
                <c:pt idx="987">
                  <c:v>2.3319928559067254E-2</c:v>
                </c:pt>
                <c:pt idx="988">
                  <c:v>2.3321400301011101E-2</c:v>
                </c:pt>
                <c:pt idx="989">
                  <c:v>2.3322928654009138E-2</c:v>
                </c:pt>
                <c:pt idx="990">
                  <c:v>2.3324669901201186E-2</c:v>
                </c:pt>
                <c:pt idx="991">
                  <c:v>2.3326637884615961E-2</c:v>
                </c:pt>
                <c:pt idx="992">
                  <c:v>2.3328605702013155E-2</c:v>
                </c:pt>
                <c:pt idx="993">
                  <c:v>2.3330156557554445E-2</c:v>
                </c:pt>
                <c:pt idx="994">
                  <c:v>2.333123187917862E-2</c:v>
                </c:pt>
                <c:pt idx="995">
                  <c:v>2.3332021879811461E-2</c:v>
                </c:pt>
                <c:pt idx="996">
                  <c:v>2.3332584276071964E-2</c:v>
                </c:pt>
                <c:pt idx="997">
                  <c:v>2.3332919105847016E-2</c:v>
                </c:pt>
                <c:pt idx="998">
                  <c:v>2.3333108451297283E-2</c:v>
                </c:pt>
                <c:pt idx="999">
                  <c:v>2.3333259652264633E-2</c:v>
                </c:pt>
                <c:pt idx="1000">
                  <c:v>2.3333433223595726E-2</c:v>
                </c:pt>
                <c:pt idx="1001">
                  <c:v>2.3333651814493178E-2</c:v>
                </c:pt>
                <c:pt idx="1002">
                  <c:v>2.3333897145569164E-2</c:v>
                </c:pt>
                <c:pt idx="1003">
                  <c:v>2.3334142474065782E-2</c:v>
                </c:pt>
                <c:pt idx="1004">
                  <c:v>2.3334356751365588E-2</c:v>
                </c:pt>
                <c:pt idx="1005">
                  <c:v>2.333453811413461E-2</c:v>
                </c:pt>
                <c:pt idx="1006">
                  <c:v>2.3334727446447729E-2</c:v>
                </c:pt>
                <c:pt idx="1007">
                  <c:v>2.3334977373033833E-2</c:v>
                </c:pt>
                <c:pt idx="1008">
                  <c:v>2.333531216847122E-2</c:v>
                </c:pt>
                <c:pt idx="1009">
                  <c:v>2.3335726151118608E-2</c:v>
                </c:pt>
                <c:pt idx="1010">
                  <c:v>2.3336201833203295E-2</c:v>
                </c:pt>
                <c:pt idx="1011">
                  <c:v>2.333667750559194E-2</c:v>
                </c:pt>
                <c:pt idx="1012">
                  <c:v>2.3337097441627156E-2</c:v>
                </c:pt>
                <c:pt idx="1013">
                  <c:v>2.3337432206650348E-2</c:v>
                </c:pt>
                <c:pt idx="1014">
                  <c:v>2.3337672934549428E-2</c:v>
                </c:pt>
                <c:pt idx="1015">
                  <c:v>2.3337850350878524E-2</c:v>
                </c:pt>
                <c:pt idx="1016">
                  <c:v>2.3338016261027859E-2</c:v>
                </c:pt>
                <c:pt idx="1017">
                  <c:v>2.3338189796982989E-2</c:v>
                </c:pt>
                <c:pt idx="1018">
                  <c:v>2.3338333852269764E-2</c:v>
                </c:pt>
                <c:pt idx="1019">
                  <c:v>2.3338408429025334E-2</c:v>
                </c:pt>
                <c:pt idx="1020">
                  <c:v>2.3338420769195178E-2</c:v>
                </c:pt>
                <c:pt idx="1021">
                  <c:v>2.3338447013458302E-2</c:v>
                </c:pt>
                <c:pt idx="1022">
                  <c:v>2.3338558074568378E-2</c:v>
                </c:pt>
                <c:pt idx="1023">
                  <c:v>2.3338731606494831E-2</c:v>
                </c:pt>
                <c:pt idx="1024">
                  <c:v>2.3338901302332141E-2</c:v>
                </c:pt>
                <c:pt idx="1025">
                  <c:v>2.3338989052656089E-2</c:v>
                </c:pt>
                <c:pt idx="1026">
                  <c:v>2.3339001392518936E-2</c:v>
                </c:pt>
                <c:pt idx="1027">
                  <c:v>2.333901818843288E-2</c:v>
                </c:pt>
                <c:pt idx="1028">
                  <c:v>2.333914192938551E-2</c:v>
                </c:pt>
                <c:pt idx="1029">
                  <c:v>2.3339498430771832E-2</c:v>
                </c:pt>
                <c:pt idx="1030">
                  <c:v>2.3340231618388038E-2</c:v>
                </c:pt>
                <c:pt idx="1031">
                  <c:v>2.3341296900558049E-2</c:v>
                </c:pt>
                <c:pt idx="1032">
                  <c:v>2.3342430057729655E-2</c:v>
                </c:pt>
                <c:pt idx="1033">
                  <c:v>2.3343410997538488E-2</c:v>
                </c:pt>
                <c:pt idx="1034">
                  <c:v>2.3344066955010238E-2</c:v>
                </c:pt>
                <c:pt idx="1035">
                  <c:v>2.3344340449025346E-2</c:v>
                </c:pt>
                <c:pt idx="1036">
                  <c:v>2.3344495196940988E-2</c:v>
                </c:pt>
                <c:pt idx="1037">
                  <c:v>2.3345106917724772E-2</c:v>
                </c:pt>
                <c:pt idx="1038">
                  <c:v>2.3346834325021475E-2</c:v>
                </c:pt>
                <c:pt idx="1039">
                  <c:v>2.3349813746580531E-2</c:v>
                </c:pt>
                <c:pt idx="1040">
                  <c:v>2.3353413069613638E-2</c:v>
                </c:pt>
                <c:pt idx="1041">
                  <c:v>2.3356736458675063E-2</c:v>
                </c:pt>
                <c:pt idx="1042">
                  <c:v>2.3359269551935929E-2</c:v>
                </c:pt>
                <c:pt idx="1043">
                  <c:v>2.3361057232068948E-2</c:v>
                </c:pt>
                <c:pt idx="1044">
                  <c:v>2.3363048174414248E-2</c:v>
                </c:pt>
                <c:pt idx="1045">
                  <c:v>2.3366170931498401E-2</c:v>
                </c:pt>
                <c:pt idx="1046">
                  <c:v>2.3370072165057619E-2</c:v>
                </c:pt>
                <c:pt idx="1047">
                  <c:v>2.3373954500683039E-2</c:v>
                </c:pt>
                <c:pt idx="1048">
                  <c:v>2.3377445647461161E-2</c:v>
                </c:pt>
                <c:pt idx="1049">
                  <c:v>2.3381363283606901E-2</c:v>
                </c:pt>
                <c:pt idx="1050">
                  <c:v>2.3387144951874755E-2</c:v>
                </c:pt>
                <c:pt idx="1051">
                  <c:v>2.3394636415212802E-2</c:v>
                </c:pt>
                <c:pt idx="1052">
                  <c:v>2.3402100204896161E-2</c:v>
                </c:pt>
                <c:pt idx="1053">
                  <c:v>2.3408943803597825E-2</c:v>
                </c:pt>
                <c:pt idx="1054">
                  <c:v>2.3415079457477842E-2</c:v>
                </c:pt>
                <c:pt idx="1055">
                  <c:v>2.3420395961639952E-2</c:v>
                </c:pt>
                <c:pt idx="1056">
                  <c:v>2.3424661278234119E-2</c:v>
                </c:pt>
                <c:pt idx="1057">
                  <c:v>2.3427473722106719E-2</c:v>
                </c:pt>
                <c:pt idx="1058">
                  <c:v>2.3429075974096821E-2</c:v>
                </c:pt>
                <c:pt idx="1059">
                  <c:v>2.3429912611872904E-2</c:v>
                </c:pt>
                <c:pt idx="1060">
                  <c:v>2.3430313143447335E-2</c:v>
                </c:pt>
                <c:pt idx="1061">
                  <c:v>2.3430505735045518E-2</c:v>
                </c:pt>
                <c:pt idx="1062">
                  <c:v>2.343060152877004E-2</c:v>
                </c:pt>
                <c:pt idx="1063">
                  <c:v>2.3430745015897404E-2</c:v>
                </c:pt>
                <c:pt idx="1064">
                  <c:v>2.3431073129500515E-2</c:v>
                </c:pt>
                <c:pt idx="1065">
                  <c:v>2.343157265315329E-2</c:v>
                </c:pt>
                <c:pt idx="1066">
                  <c:v>2.3432125767842767E-2</c:v>
                </c:pt>
                <c:pt idx="1067">
                  <c:v>2.3432638413119444E-2</c:v>
                </c:pt>
                <c:pt idx="1068">
                  <c:v>2.3433093244384126E-2</c:v>
                </c:pt>
                <c:pt idx="1069">
                  <c:v>2.3433548066820804E-2</c:v>
                </c:pt>
                <c:pt idx="1070">
                  <c:v>2.3434047537717446E-2</c:v>
                </c:pt>
                <c:pt idx="1071">
                  <c:v>2.3434573454620442E-2</c:v>
                </c:pt>
                <c:pt idx="1072">
                  <c:v>2.3435126498485153E-2</c:v>
                </c:pt>
                <c:pt idx="1073">
                  <c:v>2.3435721516522613E-2</c:v>
                </c:pt>
                <c:pt idx="1074">
                  <c:v>2.3436405099758816E-2</c:v>
                </c:pt>
                <c:pt idx="1075">
                  <c:v>2.343717525641691E-2</c:v>
                </c:pt>
                <c:pt idx="1076">
                  <c:v>2.3437945387768121E-2</c:v>
                </c:pt>
                <c:pt idx="1077">
                  <c:v>2.3438621290511115E-2</c:v>
                </c:pt>
                <c:pt idx="1078">
                  <c:v>2.343910126263379E-2</c:v>
                </c:pt>
                <c:pt idx="1079">
                  <c:v>2.3439373647774826E-2</c:v>
                </c:pt>
                <c:pt idx="1080">
                  <c:v>2.3439469405257467E-2</c:v>
                </c:pt>
                <c:pt idx="1081">
                  <c:v>2.34394748661313E-2</c:v>
                </c:pt>
                <c:pt idx="1082">
                  <c:v>2.3439549121090211E-2</c:v>
                </c:pt>
                <c:pt idx="1083">
                  <c:v>2.3439797930016396E-2</c:v>
                </c:pt>
                <c:pt idx="1084">
                  <c:v>2.3440169602628749E-2</c:v>
                </c:pt>
                <c:pt idx="1085">
                  <c:v>2.3440599715024376E-2</c:v>
                </c:pt>
                <c:pt idx="1086">
                  <c:v>2.3441060641532431E-2</c:v>
                </c:pt>
                <c:pt idx="1087">
                  <c:v>2.3441509102444767E-2</c:v>
                </c:pt>
                <c:pt idx="1088">
                  <c:v>2.3441903612974796E-2</c:v>
                </c:pt>
                <c:pt idx="1089">
                  <c:v>2.3442190618626086E-2</c:v>
                </c:pt>
                <c:pt idx="1090">
                  <c:v>2.3442395462068309E-2</c:v>
                </c:pt>
                <c:pt idx="1091">
                  <c:v>2.3442592028186663E-2</c:v>
                </c:pt>
                <c:pt idx="1092">
                  <c:v>2.3442818303267228E-2</c:v>
                </c:pt>
                <c:pt idx="1093">
                  <c:v>2.3443105297720285E-2</c:v>
                </c:pt>
                <c:pt idx="1094">
                  <c:v>2.3443471308660774E-2</c:v>
                </c:pt>
                <c:pt idx="1095">
                  <c:v>2.3443907438820879E-2</c:v>
                </c:pt>
                <c:pt idx="1096">
                  <c:v>2.344441982647472E-2</c:v>
                </c:pt>
                <c:pt idx="1097">
                  <c:v>2.3445095542564992E-2</c:v>
                </c:pt>
                <c:pt idx="1098">
                  <c:v>2.3446027083495424E-2</c:v>
                </c:pt>
                <c:pt idx="1099">
                  <c:v>2.3447125943279294E-2</c:v>
                </c:pt>
                <c:pt idx="1100">
                  <c:v>2.3448273689122636E-2</c:v>
                </c:pt>
                <c:pt idx="1101">
                  <c:v>2.3449441251339038E-2</c:v>
                </c:pt>
                <c:pt idx="1102">
                  <c:v>2.3450579012041492E-2</c:v>
                </c:pt>
                <c:pt idx="1103">
                  <c:v>2.3451573763822352E-2</c:v>
                </c:pt>
                <c:pt idx="1104">
                  <c:v>2.3452335342135991E-2</c:v>
                </c:pt>
                <c:pt idx="1105">
                  <c:v>2.345288112364877E-2</c:v>
                </c:pt>
                <c:pt idx="1106">
                  <c:v>2.345331100292666E-2</c:v>
                </c:pt>
                <c:pt idx="1107">
                  <c:v>2.3453919885596967E-2</c:v>
                </c:pt>
                <c:pt idx="1108">
                  <c:v>2.345510720504174E-2</c:v>
                </c:pt>
                <c:pt idx="1109">
                  <c:v>2.3457051349221214E-2</c:v>
                </c:pt>
                <c:pt idx="1110">
                  <c:v>2.3459588295620212E-2</c:v>
                </c:pt>
                <c:pt idx="1111">
                  <c:v>2.3462458779931843E-2</c:v>
                </c:pt>
                <c:pt idx="1112">
                  <c:v>2.3465423520575991E-2</c:v>
                </c:pt>
                <c:pt idx="1113">
                  <c:v>2.3468200229246405E-2</c:v>
                </c:pt>
                <c:pt idx="1114">
                  <c:v>2.347063412010849E-2</c:v>
                </c:pt>
                <c:pt idx="1115">
                  <c:v>2.3472788287717351E-2</c:v>
                </c:pt>
                <c:pt idx="1116">
                  <c:v>2.347453058103614E-2</c:v>
                </c:pt>
                <c:pt idx="1117">
                  <c:v>2.3475676987043441E-2</c:v>
                </c:pt>
                <c:pt idx="1118">
                  <c:v>2.3476390246373078E-2</c:v>
                </c:pt>
                <c:pt idx="1119">
                  <c:v>2.3476888805802208E-2</c:v>
                </c:pt>
                <c:pt idx="1120">
                  <c:v>2.3477226923127037E-2</c:v>
                </c:pt>
                <c:pt idx="1121">
                  <c:v>2.3477461723959873E-2</c:v>
                </c:pt>
                <c:pt idx="1122">
                  <c:v>2.3477768399062144E-2</c:v>
                </c:pt>
                <c:pt idx="1123">
                  <c:v>2.3478286670879565E-2</c:v>
                </c:pt>
                <c:pt idx="1124">
                  <c:v>2.3478894905851106E-2</c:v>
                </c:pt>
                <c:pt idx="1125">
                  <c:v>2.3479342644120195E-2</c:v>
                </c:pt>
                <c:pt idx="1126">
                  <c:v>2.3479559876624628E-2</c:v>
                </c:pt>
                <c:pt idx="1127">
                  <c:v>2.3479658345044143E-2</c:v>
                </c:pt>
                <c:pt idx="1128">
                  <c:v>2.3479756813050704E-2</c:v>
                </c:pt>
                <c:pt idx="1129">
                  <c:v>2.3479907069662794E-2</c:v>
                </c:pt>
                <c:pt idx="1130">
                  <c:v>2.3480164735367615E-2</c:v>
                </c:pt>
                <c:pt idx="1131">
                  <c:v>2.3480588088887401E-2</c:v>
                </c:pt>
                <c:pt idx="1132">
                  <c:v>2.3481146926843267E-2</c:v>
                </c:pt>
                <c:pt idx="1133">
                  <c:v>2.3481829187693214E-2</c:v>
                </c:pt>
                <c:pt idx="1134">
                  <c:v>2.3482822615690836E-2</c:v>
                </c:pt>
                <c:pt idx="1135">
                  <c:v>2.3484363287089579E-2</c:v>
                </c:pt>
                <c:pt idx="1136">
                  <c:v>2.3486516195468432E-2</c:v>
                </c:pt>
                <c:pt idx="1137">
                  <c:v>2.3489064668479265E-2</c:v>
                </c:pt>
                <c:pt idx="1138">
                  <c:v>2.3491598157639276E-2</c:v>
                </c:pt>
                <c:pt idx="1139">
                  <c:v>2.3493723417117196E-2</c:v>
                </c:pt>
                <c:pt idx="1140">
                  <c:v>2.3495309510623626E-2</c:v>
                </c:pt>
                <c:pt idx="1141">
                  <c:v>2.3496989807207241E-2</c:v>
                </c:pt>
                <c:pt idx="1142">
                  <c:v>2.3499493164747212E-2</c:v>
                </c:pt>
                <c:pt idx="1143">
                  <c:v>2.3502614067375589E-2</c:v>
                </c:pt>
                <c:pt idx="1144">
                  <c:v>2.350618999327626E-2</c:v>
                </c:pt>
                <c:pt idx="1145">
                  <c:v>2.3510289002902557E-2</c:v>
                </c:pt>
                <c:pt idx="1146">
                  <c:v>2.3514827938983542E-2</c:v>
                </c:pt>
                <c:pt idx="1147">
                  <c:v>2.3519685733444675E-2</c:v>
                </c:pt>
                <c:pt idx="1148">
                  <c:v>2.3524789414572894E-2</c:v>
                </c:pt>
                <c:pt idx="1149">
                  <c:v>2.3530360409479513E-2</c:v>
                </c:pt>
                <c:pt idx="1150">
                  <c:v>2.3536999426434987E-2</c:v>
                </c:pt>
                <c:pt idx="1151">
                  <c:v>2.3545085070986703E-2</c:v>
                </c:pt>
                <c:pt idx="1152">
                  <c:v>2.3554110787716034E-2</c:v>
                </c:pt>
                <c:pt idx="1153">
                  <c:v>2.3563244067827352E-2</c:v>
                </c:pt>
                <c:pt idx="1154">
                  <c:v>2.3572429552339336E-2</c:v>
                </c:pt>
                <c:pt idx="1155">
                  <c:v>2.3581836039630179E-2</c:v>
                </c:pt>
                <c:pt idx="1156">
                  <c:v>2.3591323659345631E-2</c:v>
                </c:pt>
                <c:pt idx="1157">
                  <c:v>2.3601617762348429E-2</c:v>
                </c:pt>
                <c:pt idx="1158">
                  <c:v>2.3614371408106564E-2</c:v>
                </c:pt>
                <c:pt idx="1159">
                  <c:v>2.3630062589845183E-2</c:v>
                </c:pt>
                <c:pt idx="1160">
                  <c:v>2.3647233643705575E-2</c:v>
                </c:pt>
                <c:pt idx="1161">
                  <c:v>2.3665909215578446E-2</c:v>
                </c:pt>
                <c:pt idx="1162">
                  <c:v>2.3688530642486057E-2</c:v>
                </c:pt>
                <c:pt idx="1163">
                  <c:v>2.3716720262295984E-2</c:v>
                </c:pt>
                <c:pt idx="1164">
                  <c:v>2.3750060715711882E-2</c:v>
                </c:pt>
                <c:pt idx="1165">
                  <c:v>2.3786714443150843E-2</c:v>
                </c:pt>
                <c:pt idx="1166">
                  <c:v>2.3824936201383644E-2</c:v>
                </c:pt>
                <c:pt idx="1167">
                  <c:v>2.3864350525417632E-2</c:v>
                </c:pt>
                <c:pt idx="1168">
                  <c:v>2.3906204675774045E-2</c:v>
                </c:pt>
                <c:pt idx="1169">
                  <c:v>2.3951726409593126E-2</c:v>
                </c:pt>
                <c:pt idx="1170">
                  <c:v>2.3999718477515537E-2</c:v>
                </c:pt>
                <c:pt idx="1171">
                  <c:v>2.4046174810143935E-2</c:v>
                </c:pt>
                <c:pt idx="1172">
                  <c:v>2.4086200758940808E-2</c:v>
                </c:pt>
                <c:pt idx="1173">
                  <c:v>2.4118304314358435E-2</c:v>
                </c:pt>
                <c:pt idx="1174">
                  <c:v>2.4145896525082696E-2</c:v>
                </c:pt>
                <c:pt idx="1175">
                  <c:v>2.4173076655651441E-2</c:v>
                </c:pt>
                <c:pt idx="1176">
                  <c:v>2.4200941221365766E-2</c:v>
                </c:pt>
                <c:pt idx="1177">
                  <c:v>2.4228012320452554E-2</c:v>
                </c:pt>
                <c:pt idx="1178">
                  <c:v>2.4253885894841693E-2</c:v>
                </c:pt>
                <c:pt idx="1179">
                  <c:v>2.4280475221873248E-2</c:v>
                </c:pt>
                <c:pt idx="1180">
                  <c:v>2.4308552013643278E-2</c:v>
                </c:pt>
                <c:pt idx="1181">
                  <c:v>2.433569193591998E-2</c:v>
                </c:pt>
                <c:pt idx="1182">
                  <c:v>2.4358679479807618E-2</c:v>
                </c:pt>
                <c:pt idx="1183">
                  <c:v>2.4376122538254538E-2</c:v>
                </c:pt>
                <c:pt idx="1184">
                  <c:v>2.4389115728127596E-2</c:v>
                </c:pt>
                <c:pt idx="1185">
                  <c:v>2.4400008340162527E-2</c:v>
                </c:pt>
                <c:pt idx="1186">
                  <c:v>2.4409961409228013E-2</c:v>
                </c:pt>
                <c:pt idx="1187">
                  <c:v>2.441743295270821E-2</c:v>
                </c:pt>
                <c:pt idx="1188">
                  <c:v>2.4420709080614361E-2</c:v>
                </c:pt>
                <c:pt idx="1189">
                  <c:v>2.442154450480151E-2</c:v>
                </c:pt>
                <c:pt idx="1190">
                  <c:v>2.4422713956479138E-2</c:v>
                </c:pt>
                <c:pt idx="1191">
                  <c:v>2.4424902988548405E-2</c:v>
                </c:pt>
                <c:pt idx="1192">
                  <c:v>2.4427325314082194E-2</c:v>
                </c:pt>
                <c:pt idx="1193">
                  <c:v>2.442943435693919E-2</c:v>
                </c:pt>
                <c:pt idx="1194">
                  <c:v>2.4430817894618279E-2</c:v>
                </c:pt>
                <c:pt idx="1195">
                  <c:v>2.4431644725642208E-2</c:v>
                </c:pt>
                <c:pt idx="1196">
                  <c:v>2.4432671569028237E-2</c:v>
                </c:pt>
                <c:pt idx="1197">
                  <c:v>2.4434452418664935E-2</c:v>
                </c:pt>
                <c:pt idx="1198">
                  <c:v>2.4436776260382643E-2</c:v>
                </c:pt>
                <c:pt idx="1199">
                  <c:v>2.4439045050901657E-2</c:v>
                </c:pt>
                <c:pt idx="1200">
                  <c:v>2.4441259460183322E-2</c:v>
                </c:pt>
                <c:pt idx="1201">
                  <c:v>2.4443420157580255E-2</c:v>
                </c:pt>
                <c:pt idx="1202">
                  <c:v>2.4444834996375016E-2</c:v>
                </c:pt>
                <c:pt idx="1203">
                  <c:v>2.4445604799227218E-2</c:v>
                </c:pt>
                <c:pt idx="1204">
                  <c:v>2.4447845610605461E-2</c:v>
                </c:pt>
                <c:pt idx="1205">
                  <c:v>2.4453227271671131E-2</c:v>
                </c:pt>
                <c:pt idx="1206">
                  <c:v>2.446162719444479E-2</c:v>
                </c:pt>
                <c:pt idx="1207">
                  <c:v>2.4474542488062995E-2</c:v>
                </c:pt>
                <c:pt idx="1208">
                  <c:v>2.4494395808021083E-2</c:v>
                </c:pt>
                <c:pt idx="1209">
                  <c:v>2.451771169991198E-2</c:v>
                </c:pt>
                <c:pt idx="1210">
                  <c:v>2.4538671174291423E-2</c:v>
                </c:pt>
                <c:pt idx="1211">
                  <c:v>2.4557638485815381E-2</c:v>
                </c:pt>
                <c:pt idx="1212">
                  <c:v>2.457698584041584E-2</c:v>
                </c:pt>
                <c:pt idx="1213">
                  <c:v>2.4595185484155242E-2</c:v>
                </c:pt>
                <c:pt idx="1214">
                  <c:v>2.4611537091372426E-2</c:v>
                </c:pt>
                <c:pt idx="1215">
                  <c:v>2.462784144012627E-2</c:v>
                </c:pt>
                <c:pt idx="1216">
                  <c:v>2.4643558468695238E-2</c:v>
                </c:pt>
                <c:pt idx="1217">
                  <c:v>2.465787042710706E-2</c:v>
                </c:pt>
                <c:pt idx="1218">
                  <c:v>2.467289798544145E-2</c:v>
                </c:pt>
                <c:pt idx="1219">
                  <c:v>2.4689858646820981E-2</c:v>
                </c:pt>
                <c:pt idx="1220">
                  <c:v>2.4707936882710398E-2</c:v>
                </c:pt>
                <c:pt idx="1221">
                  <c:v>2.4726502158615174E-2</c:v>
                </c:pt>
                <c:pt idx="1222">
                  <c:v>2.4743685921867035E-2</c:v>
                </c:pt>
                <c:pt idx="1223">
                  <c:v>2.4756712261526183E-2</c:v>
                </c:pt>
                <c:pt idx="1224">
                  <c:v>2.4765831017755105E-2</c:v>
                </c:pt>
                <c:pt idx="1225">
                  <c:v>2.4773766669604378E-2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A5-4086-960D-6B4C5E940C4F}"/>
            </c:ext>
          </c:extLst>
        </c:ser>
        <c:ser>
          <c:idx val="1"/>
          <c:order val="1"/>
          <c:spPr>
            <a:ln w="38100" cap="rnd">
              <a:solidFill>
                <a:srgbClr val="DB720C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Sheet4!$C$2:$C$1227</c:f>
              <c:numCache>
                <c:formatCode>General</c:formatCode>
                <c:ptCount val="1226"/>
                <c:pt idx="0">
                  <c:v>5.0000000000000018</c:v>
                </c:pt>
                <c:pt idx="1">
                  <c:v>5.200000000000002</c:v>
                </c:pt>
                <c:pt idx="2">
                  <c:v>5.4000000000000021</c:v>
                </c:pt>
                <c:pt idx="3">
                  <c:v>5.6000000000000023</c:v>
                </c:pt>
                <c:pt idx="4">
                  <c:v>5.8000000000000025</c:v>
                </c:pt>
                <c:pt idx="5">
                  <c:v>6.0000000000000027</c:v>
                </c:pt>
                <c:pt idx="6">
                  <c:v>6.2000000000000028</c:v>
                </c:pt>
                <c:pt idx="7">
                  <c:v>6.400000000000003</c:v>
                </c:pt>
                <c:pt idx="8">
                  <c:v>6.6000000000000032</c:v>
                </c:pt>
                <c:pt idx="9">
                  <c:v>6.8000000000000034</c:v>
                </c:pt>
                <c:pt idx="10">
                  <c:v>7.0000000000000036</c:v>
                </c:pt>
                <c:pt idx="11">
                  <c:v>7.2000000000000037</c:v>
                </c:pt>
                <c:pt idx="12">
                  <c:v>7.4000000000000039</c:v>
                </c:pt>
                <c:pt idx="13">
                  <c:v>7.6000000000000041</c:v>
                </c:pt>
                <c:pt idx="14">
                  <c:v>7.8000000000000043</c:v>
                </c:pt>
                <c:pt idx="15">
                  <c:v>8.0000000000000036</c:v>
                </c:pt>
                <c:pt idx="16">
                  <c:v>8.2000000000000028</c:v>
                </c:pt>
                <c:pt idx="17">
                  <c:v>8.4000000000000021</c:v>
                </c:pt>
                <c:pt idx="18">
                  <c:v>8.6000000000000014</c:v>
                </c:pt>
                <c:pt idx="19">
                  <c:v>8.8000000000000007</c:v>
                </c:pt>
                <c:pt idx="20">
                  <c:v>9</c:v>
                </c:pt>
                <c:pt idx="21">
                  <c:v>9.1999999999999993</c:v>
                </c:pt>
                <c:pt idx="22">
                  <c:v>9.3999999999999986</c:v>
                </c:pt>
                <c:pt idx="23">
                  <c:v>9.5999999999999979</c:v>
                </c:pt>
                <c:pt idx="24">
                  <c:v>9.7999999999999972</c:v>
                </c:pt>
                <c:pt idx="25">
                  <c:v>9.9999999999999964</c:v>
                </c:pt>
                <c:pt idx="26">
                  <c:v>10.199999999999996</c:v>
                </c:pt>
                <c:pt idx="27">
                  <c:v>10.399999999999995</c:v>
                </c:pt>
                <c:pt idx="28">
                  <c:v>10.599999999999994</c:v>
                </c:pt>
                <c:pt idx="29">
                  <c:v>10.799999999999994</c:v>
                </c:pt>
                <c:pt idx="30">
                  <c:v>10.999999999999993</c:v>
                </c:pt>
                <c:pt idx="31">
                  <c:v>11.199999999999992</c:v>
                </c:pt>
                <c:pt idx="32">
                  <c:v>11.399999999999991</c:v>
                </c:pt>
                <c:pt idx="33">
                  <c:v>11.599999999999991</c:v>
                </c:pt>
                <c:pt idx="34">
                  <c:v>11.79999999999999</c:v>
                </c:pt>
                <c:pt idx="35">
                  <c:v>11.999999999999989</c:v>
                </c:pt>
                <c:pt idx="36">
                  <c:v>12.199999999999989</c:v>
                </c:pt>
                <c:pt idx="37">
                  <c:v>12.399999999999988</c:v>
                </c:pt>
                <c:pt idx="38">
                  <c:v>12.599999999999987</c:v>
                </c:pt>
                <c:pt idx="39">
                  <c:v>12.799999999999986</c:v>
                </c:pt>
                <c:pt idx="40">
                  <c:v>12.999999999999986</c:v>
                </c:pt>
                <c:pt idx="41">
                  <c:v>13.199999999999985</c:v>
                </c:pt>
                <c:pt idx="42">
                  <c:v>13.399999999999984</c:v>
                </c:pt>
                <c:pt idx="43">
                  <c:v>13.599999999999984</c:v>
                </c:pt>
                <c:pt idx="44">
                  <c:v>13.799999999999983</c:v>
                </c:pt>
                <c:pt idx="45">
                  <c:v>13.999999999999982</c:v>
                </c:pt>
                <c:pt idx="46">
                  <c:v>14.199999999999982</c:v>
                </c:pt>
                <c:pt idx="47">
                  <c:v>14.399999999999981</c:v>
                </c:pt>
                <c:pt idx="48">
                  <c:v>14.59999999999998</c:v>
                </c:pt>
                <c:pt idx="49">
                  <c:v>14.799999999999979</c:v>
                </c:pt>
                <c:pt idx="50">
                  <c:v>14.999999999999979</c:v>
                </c:pt>
                <c:pt idx="51">
                  <c:v>15.199999999999978</c:v>
                </c:pt>
                <c:pt idx="52">
                  <c:v>15.399999999999977</c:v>
                </c:pt>
                <c:pt idx="53">
                  <c:v>15.599999999999977</c:v>
                </c:pt>
                <c:pt idx="54">
                  <c:v>15.799999999999976</c:v>
                </c:pt>
                <c:pt idx="55">
                  <c:v>15.999999999999975</c:v>
                </c:pt>
                <c:pt idx="56">
                  <c:v>16.199999999999974</c:v>
                </c:pt>
                <c:pt idx="57">
                  <c:v>16.399999999999974</c:v>
                </c:pt>
                <c:pt idx="58">
                  <c:v>16.599999999999973</c:v>
                </c:pt>
                <c:pt idx="59">
                  <c:v>16.799999999999972</c:v>
                </c:pt>
                <c:pt idx="60">
                  <c:v>16.999999999999972</c:v>
                </c:pt>
                <c:pt idx="61">
                  <c:v>17.199999999999971</c:v>
                </c:pt>
                <c:pt idx="62">
                  <c:v>17.39999999999997</c:v>
                </c:pt>
                <c:pt idx="63">
                  <c:v>17.599999999999969</c:v>
                </c:pt>
                <c:pt idx="64">
                  <c:v>17.799999999999969</c:v>
                </c:pt>
                <c:pt idx="65">
                  <c:v>17.999999999999968</c:v>
                </c:pt>
                <c:pt idx="66">
                  <c:v>18.199999999999967</c:v>
                </c:pt>
                <c:pt idx="67">
                  <c:v>18.399999999999967</c:v>
                </c:pt>
                <c:pt idx="68">
                  <c:v>18.599999999999966</c:v>
                </c:pt>
                <c:pt idx="69">
                  <c:v>18.799999999999965</c:v>
                </c:pt>
                <c:pt idx="70">
                  <c:v>18.999999999999964</c:v>
                </c:pt>
                <c:pt idx="71">
                  <c:v>19.199999999999964</c:v>
                </c:pt>
                <c:pt idx="72">
                  <c:v>19.399999999999963</c:v>
                </c:pt>
                <c:pt idx="73">
                  <c:v>19.599999999999962</c:v>
                </c:pt>
                <c:pt idx="74">
                  <c:v>19.799999999999962</c:v>
                </c:pt>
                <c:pt idx="75">
                  <c:v>19.999999999999961</c:v>
                </c:pt>
                <c:pt idx="76">
                  <c:v>20.19999999999996</c:v>
                </c:pt>
                <c:pt idx="77">
                  <c:v>20.399999999999959</c:v>
                </c:pt>
                <c:pt idx="78">
                  <c:v>20.599999999999959</c:v>
                </c:pt>
                <c:pt idx="79">
                  <c:v>20.799999999999958</c:v>
                </c:pt>
                <c:pt idx="80">
                  <c:v>20.999999999999957</c:v>
                </c:pt>
                <c:pt idx="81">
                  <c:v>21.199999999999957</c:v>
                </c:pt>
                <c:pt idx="82">
                  <c:v>21.399999999999956</c:v>
                </c:pt>
                <c:pt idx="83">
                  <c:v>21.599999999999955</c:v>
                </c:pt>
                <c:pt idx="84">
                  <c:v>21.799999999999955</c:v>
                </c:pt>
                <c:pt idx="85">
                  <c:v>21.999999999999954</c:v>
                </c:pt>
                <c:pt idx="86">
                  <c:v>22.199999999999953</c:v>
                </c:pt>
                <c:pt idx="87">
                  <c:v>22.399999999999952</c:v>
                </c:pt>
                <c:pt idx="88">
                  <c:v>22.599999999999952</c:v>
                </c:pt>
                <c:pt idx="89">
                  <c:v>22.799999999999951</c:v>
                </c:pt>
                <c:pt idx="90">
                  <c:v>22.99999999999995</c:v>
                </c:pt>
                <c:pt idx="91">
                  <c:v>23.19999999999995</c:v>
                </c:pt>
                <c:pt idx="92">
                  <c:v>23.399999999999949</c:v>
                </c:pt>
                <c:pt idx="93">
                  <c:v>23.599999999999948</c:v>
                </c:pt>
                <c:pt idx="94">
                  <c:v>23.799999999999947</c:v>
                </c:pt>
                <c:pt idx="95">
                  <c:v>23.999999999999947</c:v>
                </c:pt>
                <c:pt idx="96">
                  <c:v>24.199999999999946</c:v>
                </c:pt>
                <c:pt idx="97">
                  <c:v>24.399999999999945</c:v>
                </c:pt>
                <c:pt idx="98">
                  <c:v>24.599999999999945</c:v>
                </c:pt>
                <c:pt idx="99">
                  <c:v>24.799999999999944</c:v>
                </c:pt>
                <c:pt idx="100">
                  <c:v>24.999999999999943</c:v>
                </c:pt>
                <c:pt idx="101">
                  <c:v>25.199999999999942</c:v>
                </c:pt>
                <c:pt idx="102">
                  <c:v>25.399999999999942</c:v>
                </c:pt>
                <c:pt idx="103">
                  <c:v>25.599999999999941</c:v>
                </c:pt>
                <c:pt idx="104">
                  <c:v>25.79999999999994</c:v>
                </c:pt>
                <c:pt idx="105">
                  <c:v>25.99999999999994</c:v>
                </c:pt>
                <c:pt idx="106">
                  <c:v>26.199999999999939</c:v>
                </c:pt>
                <c:pt idx="107">
                  <c:v>26.399999999999938</c:v>
                </c:pt>
                <c:pt idx="108">
                  <c:v>26.599999999999937</c:v>
                </c:pt>
                <c:pt idx="109">
                  <c:v>26.799999999999937</c:v>
                </c:pt>
                <c:pt idx="110">
                  <c:v>26.999999999999936</c:v>
                </c:pt>
                <c:pt idx="111">
                  <c:v>27.199999999999935</c:v>
                </c:pt>
                <c:pt idx="112">
                  <c:v>27.399999999999935</c:v>
                </c:pt>
                <c:pt idx="113">
                  <c:v>27.599999999999934</c:v>
                </c:pt>
                <c:pt idx="114">
                  <c:v>27.799999999999933</c:v>
                </c:pt>
                <c:pt idx="115">
                  <c:v>27.999999999999932</c:v>
                </c:pt>
                <c:pt idx="116">
                  <c:v>28.199999999999932</c:v>
                </c:pt>
                <c:pt idx="117">
                  <c:v>28.399999999999931</c:v>
                </c:pt>
                <c:pt idx="118">
                  <c:v>28.59999999999993</c:v>
                </c:pt>
                <c:pt idx="119">
                  <c:v>28.79999999999993</c:v>
                </c:pt>
                <c:pt idx="120">
                  <c:v>28.999999999999929</c:v>
                </c:pt>
                <c:pt idx="121">
                  <c:v>29.199999999999928</c:v>
                </c:pt>
                <c:pt idx="122">
                  <c:v>29.399999999999928</c:v>
                </c:pt>
                <c:pt idx="123">
                  <c:v>29.599999999999927</c:v>
                </c:pt>
                <c:pt idx="124">
                  <c:v>29.799999999999926</c:v>
                </c:pt>
                <c:pt idx="125">
                  <c:v>29.999999999999925</c:v>
                </c:pt>
                <c:pt idx="126">
                  <c:v>30.199999999999925</c:v>
                </c:pt>
                <c:pt idx="127">
                  <c:v>30.399999999999924</c:v>
                </c:pt>
                <c:pt idx="128">
                  <c:v>30.599999999999923</c:v>
                </c:pt>
                <c:pt idx="129">
                  <c:v>30.799999999999923</c:v>
                </c:pt>
                <c:pt idx="130">
                  <c:v>30.999999999999922</c:v>
                </c:pt>
                <c:pt idx="131">
                  <c:v>31.199999999999921</c:v>
                </c:pt>
                <c:pt idx="132">
                  <c:v>31.39999999999992</c:v>
                </c:pt>
                <c:pt idx="133">
                  <c:v>31.59999999999992</c:v>
                </c:pt>
                <c:pt idx="134">
                  <c:v>31.799999999999919</c:v>
                </c:pt>
                <c:pt idx="135">
                  <c:v>31.999999999999918</c:v>
                </c:pt>
                <c:pt idx="136">
                  <c:v>32.199999999999918</c:v>
                </c:pt>
                <c:pt idx="137">
                  <c:v>32.39999999999992</c:v>
                </c:pt>
                <c:pt idx="138">
                  <c:v>32.599999999999923</c:v>
                </c:pt>
                <c:pt idx="139">
                  <c:v>32.799999999999926</c:v>
                </c:pt>
                <c:pt idx="140">
                  <c:v>32.999999999999929</c:v>
                </c:pt>
                <c:pt idx="141">
                  <c:v>33.199999999999932</c:v>
                </c:pt>
                <c:pt idx="142">
                  <c:v>33.399999999999935</c:v>
                </c:pt>
                <c:pt idx="143">
                  <c:v>33.599999999999937</c:v>
                </c:pt>
                <c:pt idx="144">
                  <c:v>33.79999999999994</c:v>
                </c:pt>
                <c:pt idx="145">
                  <c:v>33.999999999999943</c:v>
                </c:pt>
                <c:pt idx="146">
                  <c:v>34.199999999999946</c:v>
                </c:pt>
                <c:pt idx="147">
                  <c:v>34.399999999999949</c:v>
                </c:pt>
                <c:pt idx="148">
                  <c:v>34.599999999999952</c:v>
                </c:pt>
                <c:pt idx="149">
                  <c:v>34.799999999999955</c:v>
                </c:pt>
                <c:pt idx="150">
                  <c:v>34.999999999999957</c:v>
                </c:pt>
                <c:pt idx="151">
                  <c:v>35.19999999999996</c:v>
                </c:pt>
                <c:pt idx="152">
                  <c:v>35.399999999999963</c:v>
                </c:pt>
                <c:pt idx="153">
                  <c:v>35.599999999999966</c:v>
                </c:pt>
                <c:pt idx="154">
                  <c:v>35.799999999999969</c:v>
                </c:pt>
                <c:pt idx="155">
                  <c:v>35.999999999999972</c:v>
                </c:pt>
                <c:pt idx="156">
                  <c:v>36.199999999999974</c:v>
                </c:pt>
                <c:pt idx="157">
                  <c:v>36.399999999999977</c:v>
                </c:pt>
                <c:pt idx="158">
                  <c:v>36.59999999999998</c:v>
                </c:pt>
                <c:pt idx="159">
                  <c:v>36.799999999999983</c:v>
                </c:pt>
                <c:pt idx="160">
                  <c:v>36.999999999999986</c:v>
                </c:pt>
                <c:pt idx="161">
                  <c:v>37.199999999999989</c:v>
                </c:pt>
                <c:pt idx="162">
                  <c:v>37.399999999999991</c:v>
                </c:pt>
                <c:pt idx="163">
                  <c:v>37.599999999999994</c:v>
                </c:pt>
                <c:pt idx="164">
                  <c:v>37.799999999999997</c:v>
                </c:pt>
                <c:pt idx="165">
                  <c:v>38</c:v>
                </c:pt>
                <c:pt idx="166">
                  <c:v>38.200000000000003</c:v>
                </c:pt>
                <c:pt idx="167">
                  <c:v>38.400000000000006</c:v>
                </c:pt>
                <c:pt idx="168">
                  <c:v>38.600000000000009</c:v>
                </c:pt>
                <c:pt idx="169">
                  <c:v>38.800000000000011</c:v>
                </c:pt>
                <c:pt idx="170">
                  <c:v>39.000000000000014</c:v>
                </c:pt>
                <c:pt idx="171">
                  <c:v>39.200000000000017</c:v>
                </c:pt>
                <c:pt idx="172">
                  <c:v>39.40000000000002</c:v>
                </c:pt>
                <c:pt idx="173">
                  <c:v>39.600000000000023</c:v>
                </c:pt>
                <c:pt idx="174">
                  <c:v>39.800000000000026</c:v>
                </c:pt>
                <c:pt idx="175">
                  <c:v>40.000000000000028</c:v>
                </c:pt>
                <c:pt idx="176">
                  <c:v>40.200000000000031</c:v>
                </c:pt>
                <c:pt idx="177">
                  <c:v>40.400000000000034</c:v>
                </c:pt>
                <c:pt idx="178">
                  <c:v>40.600000000000037</c:v>
                </c:pt>
                <c:pt idx="179">
                  <c:v>40.80000000000004</c:v>
                </c:pt>
                <c:pt idx="180">
                  <c:v>41.000000000000043</c:v>
                </c:pt>
                <c:pt idx="181">
                  <c:v>41.200000000000045</c:v>
                </c:pt>
                <c:pt idx="182">
                  <c:v>41.400000000000048</c:v>
                </c:pt>
                <c:pt idx="183">
                  <c:v>41.600000000000051</c:v>
                </c:pt>
                <c:pt idx="184">
                  <c:v>41.800000000000054</c:v>
                </c:pt>
                <c:pt idx="185">
                  <c:v>42.000000000000057</c:v>
                </c:pt>
                <c:pt idx="186">
                  <c:v>42.20000000000006</c:v>
                </c:pt>
                <c:pt idx="187">
                  <c:v>42.400000000000063</c:v>
                </c:pt>
                <c:pt idx="188">
                  <c:v>42.600000000000065</c:v>
                </c:pt>
                <c:pt idx="189">
                  <c:v>42.800000000000068</c:v>
                </c:pt>
                <c:pt idx="190">
                  <c:v>43.000000000000071</c:v>
                </c:pt>
                <c:pt idx="191">
                  <c:v>43.200000000000074</c:v>
                </c:pt>
                <c:pt idx="192">
                  <c:v>43.400000000000077</c:v>
                </c:pt>
                <c:pt idx="193">
                  <c:v>43.60000000000008</c:v>
                </c:pt>
                <c:pt idx="194">
                  <c:v>43.800000000000082</c:v>
                </c:pt>
                <c:pt idx="195">
                  <c:v>44.000000000000085</c:v>
                </c:pt>
                <c:pt idx="196">
                  <c:v>44.200000000000088</c:v>
                </c:pt>
                <c:pt idx="197">
                  <c:v>44.400000000000091</c:v>
                </c:pt>
                <c:pt idx="198">
                  <c:v>44.600000000000094</c:v>
                </c:pt>
                <c:pt idx="199">
                  <c:v>44.800000000000097</c:v>
                </c:pt>
                <c:pt idx="200">
                  <c:v>45.000000000000099</c:v>
                </c:pt>
                <c:pt idx="201">
                  <c:v>45.200000000000102</c:v>
                </c:pt>
                <c:pt idx="202">
                  <c:v>45.400000000000105</c:v>
                </c:pt>
                <c:pt idx="203">
                  <c:v>45.600000000000108</c:v>
                </c:pt>
                <c:pt idx="204">
                  <c:v>45.800000000000111</c:v>
                </c:pt>
                <c:pt idx="205">
                  <c:v>46.000000000000114</c:v>
                </c:pt>
                <c:pt idx="206">
                  <c:v>46.200000000000117</c:v>
                </c:pt>
                <c:pt idx="207">
                  <c:v>46.400000000000119</c:v>
                </c:pt>
                <c:pt idx="208">
                  <c:v>46.600000000000122</c:v>
                </c:pt>
                <c:pt idx="209">
                  <c:v>46.800000000000125</c:v>
                </c:pt>
                <c:pt idx="210">
                  <c:v>47.000000000000128</c:v>
                </c:pt>
                <c:pt idx="211">
                  <c:v>47.200000000000131</c:v>
                </c:pt>
                <c:pt idx="212">
                  <c:v>47.400000000000134</c:v>
                </c:pt>
                <c:pt idx="213">
                  <c:v>47.600000000000136</c:v>
                </c:pt>
                <c:pt idx="214">
                  <c:v>47.800000000000139</c:v>
                </c:pt>
                <c:pt idx="215">
                  <c:v>48.000000000000142</c:v>
                </c:pt>
                <c:pt idx="216">
                  <c:v>48.200000000000145</c:v>
                </c:pt>
                <c:pt idx="217">
                  <c:v>48.400000000000148</c:v>
                </c:pt>
                <c:pt idx="218">
                  <c:v>48.600000000000151</c:v>
                </c:pt>
                <c:pt idx="219">
                  <c:v>48.800000000000153</c:v>
                </c:pt>
                <c:pt idx="220">
                  <c:v>49.000000000000156</c:v>
                </c:pt>
                <c:pt idx="221">
                  <c:v>49.200000000000159</c:v>
                </c:pt>
                <c:pt idx="222">
                  <c:v>49.400000000000162</c:v>
                </c:pt>
                <c:pt idx="223">
                  <c:v>49.600000000000165</c:v>
                </c:pt>
                <c:pt idx="224">
                  <c:v>49.800000000000168</c:v>
                </c:pt>
                <c:pt idx="225">
                  <c:v>50.000000000000171</c:v>
                </c:pt>
                <c:pt idx="226">
                  <c:v>50.200000000000173</c:v>
                </c:pt>
                <c:pt idx="227">
                  <c:v>50.400000000000176</c:v>
                </c:pt>
                <c:pt idx="228">
                  <c:v>50.600000000000179</c:v>
                </c:pt>
                <c:pt idx="229">
                  <c:v>50.800000000000182</c:v>
                </c:pt>
                <c:pt idx="230">
                  <c:v>51.000000000000185</c:v>
                </c:pt>
                <c:pt idx="231">
                  <c:v>51.200000000000188</c:v>
                </c:pt>
                <c:pt idx="232">
                  <c:v>51.40000000000019</c:v>
                </c:pt>
                <c:pt idx="233">
                  <c:v>51.600000000000193</c:v>
                </c:pt>
                <c:pt idx="234">
                  <c:v>51.800000000000196</c:v>
                </c:pt>
                <c:pt idx="235">
                  <c:v>52.000000000000199</c:v>
                </c:pt>
                <c:pt idx="236">
                  <c:v>52.200000000000202</c:v>
                </c:pt>
                <c:pt idx="237">
                  <c:v>52.400000000000205</c:v>
                </c:pt>
                <c:pt idx="238">
                  <c:v>52.600000000000207</c:v>
                </c:pt>
                <c:pt idx="239">
                  <c:v>52.80000000000021</c:v>
                </c:pt>
                <c:pt idx="240">
                  <c:v>53.000000000000213</c:v>
                </c:pt>
                <c:pt idx="241">
                  <c:v>53.200000000000216</c:v>
                </c:pt>
                <c:pt idx="242">
                  <c:v>53.400000000000219</c:v>
                </c:pt>
                <c:pt idx="243">
                  <c:v>53.600000000000222</c:v>
                </c:pt>
                <c:pt idx="244">
                  <c:v>53.800000000000225</c:v>
                </c:pt>
                <c:pt idx="245">
                  <c:v>54.000000000000227</c:v>
                </c:pt>
                <c:pt idx="246">
                  <c:v>54.20000000000023</c:v>
                </c:pt>
                <c:pt idx="247">
                  <c:v>54.400000000000233</c:v>
                </c:pt>
                <c:pt idx="248">
                  <c:v>54.600000000000236</c:v>
                </c:pt>
                <c:pt idx="249">
                  <c:v>54.800000000000239</c:v>
                </c:pt>
                <c:pt idx="250">
                  <c:v>55.000000000000242</c:v>
                </c:pt>
                <c:pt idx="251">
                  <c:v>55.200000000000244</c:v>
                </c:pt>
                <c:pt idx="252">
                  <c:v>55.400000000000247</c:v>
                </c:pt>
                <c:pt idx="253">
                  <c:v>55.60000000000025</c:v>
                </c:pt>
                <c:pt idx="254">
                  <c:v>55.800000000000253</c:v>
                </c:pt>
                <c:pt idx="255">
                  <c:v>56.000000000000256</c:v>
                </c:pt>
                <c:pt idx="256">
                  <c:v>56.200000000000259</c:v>
                </c:pt>
                <c:pt idx="257">
                  <c:v>56.400000000000261</c:v>
                </c:pt>
                <c:pt idx="258">
                  <c:v>56.600000000000264</c:v>
                </c:pt>
                <c:pt idx="259">
                  <c:v>56.800000000000267</c:v>
                </c:pt>
                <c:pt idx="260">
                  <c:v>57.00000000000027</c:v>
                </c:pt>
                <c:pt idx="261">
                  <c:v>57.200000000000273</c:v>
                </c:pt>
                <c:pt idx="262">
                  <c:v>57.400000000000276</c:v>
                </c:pt>
                <c:pt idx="263">
                  <c:v>57.600000000000279</c:v>
                </c:pt>
                <c:pt idx="264">
                  <c:v>57.800000000000281</c:v>
                </c:pt>
                <c:pt idx="265">
                  <c:v>58.000000000000284</c:v>
                </c:pt>
                <c:pt idx="266">
                  <c:v>58.200000000000287</c:v>
                </c:pt>
                <c:pt idx="267">
                  <c:v>58.40000000000029</c:v>
                </c:pt>
                <c:pt idx="268">
                  <c:v>58.600000000000293</c:v>
                </c:pt>
                <c:pt idx="269">
                  <c:v>58.800000000000296</c:v>
                </c:pt>
                <c:pt idx="270">
                  <c:v>59.000000000000298</c:v>
                </c:pt>
                <c:pt idx="271">
                  <c:v>59.200000000000301</c:v>
                </c:pt>
                <c:pt idx="272">
                  <c:v>59.400000000000304</c:v>
                </c:pt>
                <c:pt idx="273">
                  <c:v>59.600000000000307</c:v>
                </c:pt>
                <c:pt idx="274">
                  <c:v>59.80000000000031</c:v>
                </c:pt>
                <c:pt idx="275">
                  <c:v>60.000000000000313</c:v>
                </c:pt>
                <c:pt idx="276">
                  <c:v>60.200000000000315</c:v>
                </c:pt>
                <c:pt idx="277">
                  <c:v>60.400000000000318</c:v>
                </c:pt>
                <c:pt idx="278">
                  <c:v>60.600000000000321</c:v>
                </c:pt>
                <c:pt idx="279">
                  <c:v>60.800000000000324</c:v>
                </c:pt>
                <c:pt idx="280">
                  <c:v>61.000000000000327</c:v>
                </c:pt>
                <c:pt idx="281">
                  <c:v>61.20000000000033</c:v>
                </c:pt>
                <c:pt idx="282">
                  <c:v>61.400000000000333</c:v>
                </c:pt>
                <c:pt idx="283">
                  <c:v>61.600000000000335</c:v>
                </c:pt>
                <c:pt idx="284">
                  <c:v>61.800000000000338</c:v>
                </c:pt>
                <c:pt idx="285">
                  <c:v>62.000000000000341</c:v>
                </c:pt>
                <c:pt idx="286">
                  <c:v>62.200000000000344</c:v>
                </c:pt>
                <c:pt idx="287">
                  <c:v>62.400000000000347</c:v>
                </c:pt>
                <c:pt idx="288">
                  <c:v>62.60000000000035</c:v>
                </c:pt>
                <c:pt idx="289">
                  <c:v>62.800000000000352</c:v>
                </c:pt>
                <c:pt idx="290">
                  <c:v>63.000000000000355</c:v>
                </c:pt>
                <c:pt idx="291">
                  <c:v>63.200000000000358</c:v>
                </c:pt>
                <c:pt idx="292">
                  <c:v>63.400000000000361</c:v>
                </c:pt>
                <c:pt idx="293">
                  <c:v>63.600000000000364</c:v>
                </c:pt>
                <c:pt idx="294">
                  <c:v>63.800000000000367</c:v>
                </c:pt>
                <c:pt idx="295">
                  <c:v>64.000000000000369</c:v>
                </c:pt>
                <c:pt idx="296">
                  <c:v>64.200000000000372</c:v>
                </c:pt>
                <c:pt idx="297">
                  <c:v>64.400000000000375</c:v>
                </c:pt>
                <c:pt idx="298">
                  <c:v>64.600000000000378</c:v>
                </c:pt>
                <c:pt idx="299">
                  <c:v>64.800000000000381</c:v>
                </c:pt>
                <c:pt idx="300">
                  <c:v>65.000000000000384</c:v>
                </c:pt>
                <c:pt idx="301">
                  <c:v>65.200000000000387</c:v>
                </c:pt>
                <c:pt idx="302">
                  <c:v>65.400000000000389</c:v>
                </c:pt>
                <c:pt idx="303">
                  <c:v>65.600000000000392</c:v>
                </c:pt>
                <c:pt idx="304">
                  <c:v>65.800000000000395</c:v>
                </c:pt>
                <c:pt idx="305">
                  <c:v>66.000000000000398</c:v>
                </c:pt>
                <c:pt idx="306">
                  <c:v>66.200000000000401</c:v>
                </c:pt>
                <c:pt idx="307">
                  <c:v>66.400000000000404</c:v>
                </c:pt>
                <c:pt idx="308">
                  <c:v>66.600000000000406</c:v>
                </c:pt>
                <c:pt idx="309">
                  <c:v>66.800000000000409</c:v>
                </c:pt>
                <c:pt idx="310">
                  <c:v>67.000000000000412</c:v>
                </c:pt>
                <c:pt idx="311">
                  <c:v>67.200000000000415</c:v>
                </c:pt>
                <c:pt idx="312">
                  <c:v>67.400000000000418</c:v>
                </c:pt>
                <c:pt idx="313">
                  <c:v>67.600000000000421</c:v>
                </c:pt>
                <c:pt idx="314">
                  <c:v>67.800000000000423</c:v>
                </c:pt>
                <c:pt idx="315">
                  <c:v>68.000000000000426</c:v>
                </c:pt>
                <c:pt idx="316">
                  <c:v>68.200000000000429</c:v>
                </c:pt>
                <c:pt idx="317">
                  <c:v>68.400000000000432</c:v>
                </c:pt>
                <c:pt idx="318">
                  <c:v>68.600000000000435</c:v>
                </c:pt>
                <c:pt idx="319">
                  <c:v>68.800000000000438</c:v>
                </c:pt>
                <c:pt idx="320">
                  <c:v>69.000000000000441</c:v>
                </c:pt>
                <c:pt idx="321">
                  <c:v>69.200000000000443</c:v>
                </c:pt>
                <c:pt idx="322">
                  <c:v>69.400000000000446</c:v>
                </c:pt>
                <c:pt idx="323">
                  <c:v>69.600000000000449</c:v>
                </c:pt>
                <c:pt idx="324">
                  <c:v>69.800000000000452</c:v>
                </c:pt>
                <c:pt idx="325">
                  <c:v>70.000000000000455</c:v>
                </c:pt>
                <c:pt idx="326">
                  <c:v>70.200000000000458</c:v>
                </c:pt>
                <c:pt idx="327">
                  <c:v>70.40000000000046</c:v>
                </c:pt>
                <c:pt idx="328">
                  <c:v>70.600000000000463</c:v>
                </c:pt>
                <c:pt idx="329">
                  <c:v>70.800000000000466</c:v>
                </c:pt>
                <c:pt idx="330">
                  <c:v>71.000000000000469</c:v>
                </c:pt>
                <c:pt idx="331">
                  <c:v>71.200000000000472</c:v>
                </c:pt>
                <c:pt idx="332">
                  <c:v>71.400000000000475</c:v>
                </c:pt>
                <c:pt idx="333">
                  <c:v>71.600000000000477</c:v>
                </c:pt>
                <c:pt idx="334">
                  <c:v>71.80000000000048</c:v>
                </c:pt>
                <c:pt idx="335">
                  <c:v>72.000000000000483</c:v>
                </c:pt>
                <c:pt idx="336">
                  <c:v>72.200000000000486</c:v>
                </c:pt>
                <c:pt idx="337">
                  <c:v>72.400000000000489</c:v>
                </c:pt>
                <c:pt idx="338">
                  <c:v>72.600000000000492</c:v>
                </c:pt>
                <c:pt idx="339">
                  <c:v>72.800000000000495</c:v>
                </c:pt>
                <c:pt idx="340">
                  <c:v>73.000000000000497</c:v>
                </c:pt>
                <c:pt idx="341">
                  <c:v>73.2000000000005</c:v>
                </c:pt>
                <c:pt idx="342">
                  <c:v>73.400000000000503</c:v>
                </c:pt>
                <c:pt idx="343">
                  <c:v>73.600000000000506</c:v>
                </c:pt>
                <c:pt idx="344">
                  <c:v>73.800000000000509</c:v>
                </c:pt>
                <c:pt idx="345">
                  <c:v>74.000000000000512</c:v>
                </c:pt>
                <c:pt idx="346">
                  <c:v>74.200000000000514</c:v>
                </c:pt>
                <c:pt idx="347">
                  <c:v>74.400000000000517</c:v>
                </c:pt>
                <c:pt idx="348">
                  <c:v>74.60000000000052</c:v>
                </c:pt>
                <c:pt idx="349">
                  <c:v>74.800000000000523</c:v>
                </c:pt>
                <c:pt idx="350">
                  <c:v>75.000000000000526</c:v>
                </c:pt>
                <c:pt idx="351">
                  <c:v>75.200000000000529</c:v>
                </c:pt>
                <c:pt idx="352">
                  <c:v>75.400000000000531</c:v>
                </c:pt>
                <c:pt idx="353">
                  <c:v>75.600000000000534</c:v>
                </c:pt>
                <c:pt idx="354">
                  <c:v>75.800000000000537</c:v>
                </c:pt>
                <c:pt idx="355">
                  <c:v>76.00000000000054</c:v>
                </c:pt>
                <c:pt idx="356">
                  <c:v>76.200000000000543</c:v>
                </c:pt>
                <c:pt idx="357">
                  <c:v>76.400000000000546</c:v>
                </c:pt>
                <c:pt idx="358">
                  <c:v>76.600000000000549</c:v>
                </c:pt>
                <c:pt idx="359">
                  <c:v>76.800000000000551</c:v>
                </c:pt>
                <c:pt idx="360">
                  <c:v>77.000000000000554</c:v>
                </c:pt>
                <c:pt idx="361">
                  <c:v>77.200000000000557</c:v>
                </c:pt>
                <c:pt idx="362">
                  <c:v>77.40000000000056</c:v>
                </c:pt>
                <c:pt idx="363">
                  <c:v>77.600000000000563</c:v>
                </c:pt>
                <c:pt idx="364">
                  <c:v>77.800000000000566</c:v>
                </c:pt>
                <c:pt idx="365">
                  <c:v>78.000000000000568</c:v>
                </c:pt>
                <c:pt idx="366">
                  <c:v>78.200000000000571</c:v>
                </c:pt>
                <c:pt idx="367">
                  <c:v>78.400000000000574</c:v>
                </c:pt>
                <c:pt idx="368">
                  <c:v>78.600000000000577</c:v>
                </c:pt>
                <c:pt idx="369">
                  <c:v>78.80000000000058</c:v>
                </c:pt>
                <c:pt idx="370">
                  <c:v>79.000000000000583</c:v>
                </c:pt>
                <c:pt idx="371">
                  <c:v>79.200000000000585</c:v>
                </c:pt>
                <c:pt idx="372">
                  <c:v>79.400000000000588</c:v>
                </c:pt>
                <c:pt idx="373">
                  <c:v>79.600000000000591</c:v>
                </c:pt>
                <c:pt idx="374">
                  <c:v>79.800000000000594</c:v>
                </c:pt>
                <c:pt idx="375">
                  <c:v>80.000000000000597</c:v>
                </c:pt>
                <c:pt idx="376">
                  <c:v>80.2000000000006</c:v>
                </c:pt>
                <c:pt idx="377">
                  <c:v>80.400000000000603</c:v>
                </c:pt>
                <c:pt idx="378">
                  <c:v>80.600000000000605</c:v>
                </c:pt>
                <c:pt idx="379">
                  <c:v>80.800000000000608</c:v>
                </c:pt>
                <c:pt idx="380">
                  <c:v>81.000000000000611</c:v>
                </c:pt>
                <c:pt idx="381">
                  <c:v>81.200000000000614</c:v>
                </c:pt>
                <c:pt idx="382">
                  <c:v>81.400000000000617</c:v>
                </c:pt>
                <c:pt idx="383">
                  <c:v>81.60000000000062</c:v>
                </c:pt>
                <c:pt idx="384">
                  <c:v>81.800000000000622</c:v>
                </c:pt>
                <c:pt idx="385">
                  <c:v>82.000000000000625</c:v>
                </c:pt>
                <c:pt idx="386">
                  <c:v>82.200000000000628</c:v>
                </c:pt>
                <c:pt idx="387">
                  <c:v>82.400000000000631</c:v>
                </c:pt>
                <c:pt idx="388">
                  <c:v>82.600000000000634</c:v>
                </c:pt>
                <c:pt idx="389">
                  <c:v>82.800000000000637</c:v>
                </c:pt>
                <c:pt idx="390">
                  <c:v>83.000000000000639</c:v>
                </c:pt>
                <c:pt idx="391">
                  <c:v>83.200000000000642</c:v>
                </c:pt>
                <c:pt idx="392">
                  <c:v>83.400000000000645</c:v>
                </c:pt>
                <c:pt idx="393">
                  <c:v>83.600000000000648</c:v>
                </c:pt>
                <c:pt idx="394">
                  <c:v>83.800000000000651</c:v>
                </c:pt>
                <c:pt idx="395">
                  <c:v>84.000000000000654</c:v>
                </c:pt>
                <c:pt idx="396">
                  <c:v>84.200000000000657</c:v>
                </c:pt>
                <c:pt idx="397">
                  <c:v>84.400000000000659</c:v>
                </c:pt>
                <c:pt idx="398">
                  <c:v>84.600000000000662</c:v>
                </c:pt>
                <c:pt idx="399">
                  <c:v>84.800000000000665</c:v>
                </c:pt>
                <c:pt idx="400">
                  <c:v>85.000000000000668</c:v>
                </c:pt>
                <c:pt idx="401">
                  <c:v>85.200000000000671</c:v>
                </c:pt>
                <c:pt idx="402">
                  <c:v>85.400000000000674</c:v>
                </c:pt>
                <c:pt idx="403">
                  <c:v>85.600000000000676</c:v>
                </c:pt>
                <c:pt idx="404">
                  <c:v>85.800000000000679</c:v>
                </c:pt>
                <c:pt idx="405">
                  <c:v>86.000000000000682</c:v>
                </c:pt>
                <c:pt idx="406">
                  <c:v>86.200000000000685</c:v>
                </c:pt>
                <c:pt idx="407">
                  <c:v>86.400000000000688</c:v>
                </c:pt>
                <c:pt idx="408">
                  <c:v>86.600000000000691</c:v>
                </c:pt>
                <c:pt idx="409">
                  <c:v>86.800000000000693</c:v>
                </c:pt>
                <c:pt idx="410">
                  <c:v>87.000000000000696</c:v>
                </c:pt>
                <c:pt idx="411">
                  <c:v>87.200000000000699</c:v>
                </c:pt>
                <c:pt idx="412">
                  <c:v>87.400000000000702</c:v>
                </c:pt>
                <c:pt idx="413">
                  <c:v>87.600000000000705</c:v>
                </c:pt>
                <c:pt idx="414">
                  <c:v>87.800000000000708</c:v>
                </c:pt>
                <c:pt idx="415">
                  <c:v>88.000000000000711</c:v>
                </c:pt>
                <c:pt idx="416">
                  <c:v>88.200000000000713</c:v>
                </c:pt>
                <c:pt idx="417">
                  <c:v>88.400000000000716</c:v>
                </c:pt>
                <c:pt idx="418">
                  <c:v>88.600000000000719</c:v>
                </c:pt>
                <c:pt idx="419">
                  <c:v>88.800000000000722</c:v>
                </c:pt>
                <c:pt idx="420">
                  <c:v>89.000000000000725</c:v>
                </c:pt>
                <c:pt idx="421">
                  <c:v>89.200000000000728</c:v>
                </c:pt>
                <c:pt idx="422">
                  <c:v>89.40000000000073</c:v>
                </c:pt>
                <c:pt idx="423">
                  <c:v>89.600000000000733</c:v>
                </c:pt>
                <c:pt idx="424">
                  <c:v>89.800000000000736</c:v>
                </c:pt>
                <c:pt idx="425">
                  <c:v>90.000000000000739</c:v>
                </c:pt>
                <c:pt idx="426">
                  <c:v>90.200000000000742</c:v>
                </c:pt>
                <c:pt idx="427">
                  <c:v>90.400000000000745</c:v>
                </c:pt>
                <c:pt idx="428">
                  <c:v>90.600000000000747</c:v>
                </c:pt>
                <c:pt idx="429">
                  <c:v>90.80000000000075</c:v>
                </c:pt>
                <c:pt idx="430">
                  <c:v>91.000000000000753</c:v>
                </c:pt>
                <c:pt idx="431">
                  <c:v>91.200000000000756</c:v>
                </c:pt>
                <c:pt idx="432">
                  <c:v>91.400000000000759</c:v>
                </c:pt>
                <c:pt idx="433">
                  <c:v>91.600000000000762</c:v>
                </c:pt>
                <c:pt idx="434">
                  <c:v>91.800000000000765</c:v>
                </c:pt>
                <c:pt idx="435">
                  <c:v>92.000000000000767</c:v>
                </c:pt>
                <c:pt idx="436">
                  <c:v>92.20000000000077</c:v>
                </c:pt>
                <c:pt idx="437">
                  <c:v>92.400000000000773</c:v>
                </c:pt>
                <c:pt idx="438">
                  <c:v>92.600000000000776</c:v>
                </c:pt>
                <c:pt idx="439">
                  <c:v>92.800000000000779</c:v>
                </c:pt>
                <c:pt idx="440">
                  <c:v>93.000000000000782</c:v>
                </c:pt>
                <c:pt idx="441">
                  <c:v>93.200000000000784</c:v>
                </c:pt>
                <c:pt idx="442">
                  <c:v>93.400000000000787</c:v>
                </c:pt>
                <c:pt idx="443">
                  <c:v>93.60000000000079</c:v>
                </c:pt>
                <c:pt idx="444">
                  <c:v>93.800000000000793</c:v>
                </c:pt>
                <c:pt idx="445">
                  <c:v>94.000000000000796</c:v>
                </c:pt>
                <c:pt idx="446">
                  <c:v>94.200000000000799</c:v>
                </c:pt>
                <c:pt idx="447">
                  <c:v>94.400000000000801</c:v>
                </c:pt>
                <c:pt idx="448">
                  <c:v>94.600000000000804</c:v>
                </c:pt>
                <c:pt idx="449">
                  <c:v>94.800000000000807</c:v>
                </c:pt>
                <c:pt idx="450">
                  <c:v>95.00000000000081</c:v>
                </c:pt>
                <c:pt idx="451">
                  <c:v>95.200000000000813</c:v>
                </c:pt>
                <c:pt idx="452">
                  <c:v>95.400000000000816</c:v>
                </c:pt>
                <c:pt idx="453">
                  <c:v>95.600000000000819</c:v>
                </c:pt>
                <c:pt idx="454">
                  <c:v>95.800000000000821</c:v>
                </c:pt>
                <c:pt idx="455">
                  <c:v>96.000000000000824</c:v>
                </c:pt>
                <c:pt idx="456">
                  <c:v>96.200000000000827</c:v>
                </c:pt>
                <c:pt idx="457">
                  <c:v>96.40000000000083</c:v>
                </c:pt>
                <c:pt idx="458">
                  <c:v>96.600000000000833</c:v>
                </c:pt>
                <c:pt idx="459">
                  <c:v>96.800000000000836</c:v>
                </c:pt>
                <c:pt idx="460">
                  <c:v>97.000000000000838</c:v>
                </c:pt>
                <c:pt idx="461">
                  <c:v>97.200000000000841</c:v>
                </c:pt>
                <c:pt idx="462">
                  <c:v>97.400000000000844</c:v>
                </c:pt>
                <c:pt idx="463">
                  <c:v>97.600000000000847</c:v>
                </c:pt>
                <c:pt idx="464">
                  <c:v>97.80000000000085</c:v>
                </c:pt>
                <c:pt idx="465">
                  <c:v>98.000000000000853</c:v>
                </c:pt>
                <c:pt idx="466">
                  <c:v>98.200000000000855</c:v>
                </c:pt>
                <c:pt idx="467">
                  <c:v>98.400000000000858</c:v>
                </c:pt>
                <c:pt idx="468">
                  <c:v>98.600000000000861</c:v>
                </c:pt>
                <c:pt idx="469">
                  <c:v>98.800000000000864</c:v>
                </c:pt>
                <c:pt idx="470">
                  <c:v>99.000000000000867</c:v>
                </c:pt>
                <c:pt idx="471">
                  <c:v>99.20000000000087</c:v>
                </c:pt>
                <c:pt idx="472">
                  <c:v>99.400000000000873</c:v>
                </c:pt>
                <c:pt idx="473">
                  <c:v>99.600000000000875</c:v>
                </c:pt>
                <c:pt idx="474">
                  <c:v>99.800000000000878</c:v>
                </c:pt>
                <c:pt idx="475">
                  <c:v>100.00000000000088</c:v>
                </c:pt>
                <c:pt idx="476">
                  <c:v>100.20000000000088</c:v>
                </c:pt>
                <c:pt idx="477">
                  <c:v>100.40000000000089</c:v>
                </c:pt>
                <c:pt idx="478">
                  <c:v>100.60000000000089</c:v>
                </c:pt>
                <c:pt idx="479">
                  <c:v>100.80000000000089</c:v>
                </c:pt>
                <c:pt idx="480">
                  <c:v>101.0000000000009</c:v>
                </c:pt>
                <c:pt idx="481">
                  <c:v>101.2000000000009</c:v>
                </c:pt>
                <c:pt idx="482">
                  <c:v>101.4000000000009</c:v>
                </c:pt>
                <c:pt idx="483">
                  <c:v>101.6000000000009</c:v>
                </c:pt>
                <c:pt idx="484">
                  <c:v>101.80000000000091</c:v>
                </c:pt>
                <c:pt idx="485">
                  <c:v>102.00000000000091</c:v>
                </c:pt>
                <c:pt idx="486">
                  <c:v>102.20000000000091</c:v>
                </c:pt>
                <c:pt idx="487">
                  <c:v>102.40000000000092</c:v>
                </c:pt>
                <c:pt idx="488">
                  <c:v>102.60000000000092</c:v>
                </c:pt>
                <c:pt idx="489">
                  <c:v>102.80000000000092</c:v>
                </c:pt>
                <c:pt idx="490">
                  <c:v>103.00000000000092</c:v>
                </c:pt>
                <c:pt idx="491">
                  <c:v>103.20000000000093</c:v>
                </c:pt>
                <c:pt idx="492">
                  <c:v>103.40000000000093</c:v>
                </c:pt>
                <c:pt idx="493">
                  <c:v>103.60000000000093</c:v>
                </c:pt>
                <c:pt idx="494">
                  <c:v>103.80000000000094</c:v>
                </c:pt>
                <c:pt idx="495">
                  <c:v>104.00000000000094</c:v>
                </c:pt>
                <c:pt idx="496">
                  <c:v>104.20000000000094</c:v>
                </c:pt>
                <c:pt idx="497">
                  <c:v>104.40000000000094</c:v>
                </c:pt>
                <c:pt idx="498">
                  <c:v>104.60000000000095</c:v>
                </c:pt>
                <c:pt idx="499">
                  <c:v>104.80000000000095</c:v>
                </c:pt>
                <c:pt idx="500">
                  <c:v>105.00000000000095</c:v>
                </c:pt>
                <c:pt idx="501">
                  <c:v>105.20000000000095</c:v>
                </c:pt>
                <c:pt idx="502">
                  <c:v>105.40000000000096</c:v>
                </c:pt>
                <c:pt idx="503">
                  <c:v>105.60000000000096</c:v>
                </c:pt>
                <c:pt idx="504">
                  <c:v>105.80000000000096</c:v>
                </c:pt>
                <c:pt idx="505">
                  <c:v>106.00000000000097</c:v>
                </c:pt>
                <c:pt idx="506">
                  <c:v>106.20000000000097</c:v>
                </c:pt>
                <c:pt idx="507">
                  <c:v>106.40000000000097</c:v>
                </c:pt>
                <c:pt idx="508">
                  <c:v>106.60000000000097</c:v>
                </c:pt>
                <c:pt idx="509">
                  <c:v>106.80000000000098</c:v>
                </c:pt>
                <c:pt idx="510">
                  <c:v>107.00000000000098</c:v>
                </c:pt>
                <c:pt idx="511">
                  <c:v>107.20000000000098</c:v>
                </c:pt>
                <c:pt idx="512">
                  <c:v>107.40000000000099</c:v>
                </c:pt>
                <c:pt idx="513">
                  <c:v>107.60000000000099</c:v>
                </c:pt>
                <c:pt idx="514">
                  <c:v>107.80000000000099</c:v>
                </c:pt>
                <c:pt idx="515">
                  <c:v>108.00000000000099</c:v>
                </c:pt>
                <c:pt idx="516">
                  <c:v>108.200000000001</c:v>
                </c:pt>
                <c:pt idx="517">
                  <c:v>108.400000000001</c:v>
                </c:pt>
                <c:pt idx="518">
                  <c:v>108.600000000001</c:v>
                </c:pt>
                <c:pt idx="519">
                  <c:v>108.80000000000101</c:v>
                </c:pt>
                <c:pt idx="520">
                  <c:v>109.00000000000101</c:v>
                </c:pt>
                <c:pt idx="521">
                  <c:v>109.20000000000101</c:v>
                </c:pt>
                <c:pt idx="522">
                  <c:v>109.40000000000101</c:v>
                </c:pt>
                <c:pt idx="523">
                  <c:v>109.60000000000102</c:v>
                </c:pt>
                <c:pt idx="524">
                  <c:v>109.80000000000102</c:v>
                </c:pt>
                <c:pt idx="525">
                  <c:v>110.00000000000102</c:v>
                </c:pt>
                <c:pt idx="526">
                  <c:v>110.20000000000103</c:v>
                </c:pt>
                <c:pt idx="527">
                  <c:v>110.40000000000103</c:v>
                </c:pt>
                <c:pt idx="528">
                  <c:v>110.60000000000103</c:v>
                </c:pt>
                <c:pt idx="529">
                  <c:v>110.80000000000103</c:v>
                </c:pt>
                <c:pt idx="530">
                  <c:v>111.00000000000104</c:v>
                </c:pt>
                <c:pt idx="531">
                  <c:v>111.20000000000104</c:v>
                </c:pt>
                <c:pt idx="532">
                  <c:v>111.40000000000104</c:v>
                </c:pt>
                <c:pt idx="533">
                  <c:v>111.60000000000105</c:v>
                </c:pt>
                <c:pt idx="534">
                  <c:v>111.80000000000105</c:v>
                </c:pt>
                <c:pt idx="535">
                  <c:v>112.00000000000105</c:v>
                </c:pt>
                <c:pt idx="536">
                  <c:v>112.20000000000105</c:v>
                </c:pt>
                <c:pt idx="537">
                  <c:v>112.40000000000106</c:v>
                </c:pt>
                <c:pt idx="538">
                  <c:v>112.60000000000106</c:v>
                </c:pt>
                <c:pt idx="539">
                  <c:v>112.80000000000106</c:v>
                </c:pt>
                <c:pt idx="540">
                  <c:v>113.00000000000107</c:v>
                </c:pt>
                <c:pt idx="541">
                  <c:v>113.20000000000107</c:v>
                </c:pt>
                <c:pt idx="542">
                  <c:v>113.40000000000107</c:v>
                </c:pt>
                <c:pt idx="543">
                  <c:v>113.60000000000107</c:v>
                </c:pt>
                <c:pt idx="544">
                  <c:v>113.80000000000108</c:v>
                </c:pt>
                <c:pt idx="545">
                  <c:v>114.00000000000108</c:v>
                </c:pt>
                <c:pt idx="546">
                  <c:v>114.20000000000108</c:v>
                </c:pt>
                <c:pt idx="547">
                  <c:v>114.40000000000109</c:v>
                </c:pt>
                <c:pt idx="548">
                  <c:v>114.60000000000109</c:v>
                </c:pt>
                <c:pt idx="549">
                  <c:v>114.80000000000109</c:v>
                </c:pt>
                <c:pt idx="550">
                  <c:v>115.00000000000109</c:v>
                </c:pt>
                <c:pt idx="551">
                  <c:v>115.2000000000011</c:v>
                </c:pt>
                <c:pt idx="552">
                  <c:v>115.4000000000011</c:v>
                </c:pt>
                <c:pt idx="553">
                  <c:v>115.6000000000011</c:v>
                </c:pt>
                <c:pt idx="554">
                  <c:v>115.80000000000111</c:v>
                </c:pt>
                <c:pt idx="555">
                  <c:v>116.00000000000111</c:v>
                </c:pt>
                <c:pt idx="556">
                  <c:v>116.20000000000111</c:v>
                </c:pt>
                <c:pt idx="557">
                  <c:v>116.40000000000111</c:v>
                </c:pt>
                <c:pt idx="558">
                  <c:v>116.60000000000112</c:v>
                </c:pt>
                <c:pt idx="559">
                  <c:v>116.80000000000112</c:v>
                </c:pt>
                <c:pt idx="560">
                  <c:v>117.00000000000112</c:v>
                </c:pt>
                <c:pt idx="561">
                  <c:v>117.20000000000113</c:v>
                </c:pt>
                <c:pt idx="562">
                  <c:v>117.40000000000113</c:v>
                </c:pt>
                <c:pt idx="563">
                  <c:v>117.60000000000113</c:v>
                </c:pt>
                <c:pt idx="564">
                  <c:v>117.80000000000113</c:v>
                </c:pt>
                <c:pt idx="565">
                  <c:v>118.00000000000114</c:v>
                </c:pt>
                <c:pt idx="566">
                  <c:v>118.20000000000114</c:v>
                </c:pt>
                <c:pt idx="567">
                  <c:v>118.40000000000114</c:v>
                </c:pt>
                <c:pt idx="568">
                  <c:v>118.60000000000115</c:v>
                </c:pt>
                <c:pt idx="569">
                  <c:v>118.80000000000115</c:v>
                </c:pt>
                <c:pt idx="570">
                  <c:v>119.00000000000115</c:v>
                </c:pt>
                <c:pt idx="571">
                  <c:v>119.20000000000115</c:v>
                </c:pt>
                <c:pt idx="572">
                  <c:v>119.40000000000116</c:v>
                </c:pt>
                <c:pt idx="573">
                  <c:v>119.60000000000116</c:v>
                </c:pt>
                <c:pt idx="574">
                  <c:v>119.80000000000116</c:v>
                </c:pt>
                <c:pt idx="575">
                  <c:v>120.00000000000117</c:v>
                </c:pt>
                <c:pt idx="576">
                  <c:v>120.20000000000117</c:v>
                </c:pt>
                <c:pt idx="577">
                  <c:v>120.40000000000117</c:v>
                </c:pt>
                <c:pt idx="578">
                  <c:v>120.60000000000117</c:v>
                </c:pt>
                <c:pt idx="579">
                  <c:v>120.80000000000118</c:v>
                </c:pt>
                <c:pt idx="580">
                  <c:v>121.00000000000118</c:v>
                </c:pt>
                <c:pt idx="581">
                  <c:v>121.20000000000118</c:v>
                </c:pt>
                <c:pt idx="582">
                  <c:v>121.40000000000119</c:v>
                </c:pt>
                <c:pt idx="583">
                  <c:v>121.60000000000119</c:v>
                </c:pt>
                <c:pt idx="584">
                  <c:v>121.80000000000119</c:v>
                </c:pt>
                <c:pt idx="585">
                  <c:v>122.00000000000119</c:v>
                </c:pt>
                <c:pt idx="586">
                  <c:v>122.2000000000012</c:v>
                </c:pt>
                <c:pt idx="587">
                  <c:v>122.4000000000012</c:v>
                </c:pt>
                <c:pt idx="588">
                  <c:v>122.6000000000012</c:v>
                </c:pt>
                <c:pt idx="589">
                  <c:v>122.80000000000121</c:v>
                </c:pt>
                <c:pt idx="590">
                  <c:v>123.00000000000121</c:v>
                </c:pt>
                <c:pt idx="591">
                  <c:v>123.20000000000121</c:v>
                </c:pt>
                <c:pt idx="592">
                  <c:v>123.40000000000121</c:v>
                </c:pt>
                <c:pt idx="593">
                  <c:v>123.60000000000122</c:v>
                </c:pt>
                <c:pt idx="594">
                  <c:v>123.80000000000122</c:v>
                </c:pt>
                <c:pt idx="595">
                  <c:v>124.00000000000122</c:v>
                </c:pt>
                <c:pt idx="596">
                  <c:v>124.20000000000122</c:v>
                </c:pt>
                <c:pt idx="597">
                  <c:v>124.40000000000123</c:v>
                </c:pt>
                <c:pt idx="598">
                  <c:v>124.60000000000123</c:v>
                </c:pt>
                <c:pt idx="599">
                  <c:v>124.80000000000123</c:v>
                </c:pt>
                <c:pt idx="600">
                  <c:v>125.00000000000124</c:v>
                </c:pt>
                <c:pt idx="601">
                  <c:v>125.20000000000124</c:v>
                </c:pt>
                <c:pt idx="602">
                  <c:v>125.40000000000124</c:v>
                </c:pt>
                <c:pt idx="603">
                  <c:v>125.60000000000124</c:v>
                </c:pt>
                <c:pt idx="604">
                  <c:v>125.80000000000125</c:v>
                </c:pt>
                <c:pt idx="605">
                  <c:v>126.00000000000125</c:v>
                </c:pt>
                <c:pt idx="606">
                  <c:v>126.20000000000125</c:v>
                </c:pt>
                <c:pt idx="607">
                  <c:v>126.40000000000126</c:v>
                </c:pt>
                <c:pt idx="608">
                  <c:v>126.60000000000126</c:v>
                </c:pt>
                <c:pt idx="609">
                  <c:v>126.80000000000126</c:v>
                </c:pt>
                <c:pt idx="610">
                  <c:v>127.00000000000126</c:v>
                </c:pt>
                <c:pt idx="611">
                  <c:v>127.20000000000127</c:v>
                </c:pt>
                <c:pt idx="612">
                  <c:v>127.40000000000127</c:v>
                </c:pt>
                <c:pt idx="613">
                  <c:v>127.60000000000127</c:v>
                </c:pt>
                <c:pt idx="614">
                  <c:v>127.80000000000128</c:v>
                </c:pt>
                <c:pt idx="615">
                  <c:v>128.00000000000128</c:v>
                </c:pt>
                <c:pt idx="616">
                  <c:v>128.20000000000127</c:v>
                </c:pt>
                <c:pt idx="617">
                  <c:v>128.40000000000126</c:v>
                </c:pt>
                <c:pt idx="618">
                  <c:v>128.60000000000124</c:v>
                </c:pt>
                <c:pt idx="619">
                  <c:v>128.80000000000123</c:v>
                </c:pt>
                <c:pt idx="620">
                  <c:v>129.00000000000122</c:v>
                </c:pt>
                <c:pt idx="621">
                  <c:v>129.20000000000121</c:v>
                </c:pt>
                <c:pt idx="622">
                  <c:v>129.4000000000012</c:v>
                </c:pt>
                <c:pt idx="623">
                  <c:v>129.60000000000119</c:v>
                </c:pt>
                <c:pt idx="624">
                  <c:v>129.80000000000118</c:v>
                </c:pt>
                <c:pt idx="625">
                  <c:v>130.00000000000117</c:v>
                </c:pt>
                <c:pt idx="626">
                  <c:v>130.20000000000115</c:v>
                </c:pt>
                <c:pt idx="627">
                  <c:v>130.40000000000114</c:v>
                </c:pt>
                <c:pt idx="628">
                  <c:v>130.60000000000113</c:v>
                </c:pt>
                <c:pt idx="629">
                  <c:v>130.80000000000112</c:v>
                </c:pt>
                <c:pt idx="630">
                  <c:v>131.00000000000111</c:v>
                </c:pt>
                <c:pt idx="631">
                  <c:v>131.2000000000011</c:v>
                </c:pt>
                <c:pt idx="632">
                  <c:v>131.40000000000109</c:v>
                </c:pt>
                <c:pt idx="633">
                  <c:v>131.60000000000107</c:v>
                </c:pt>
                <c:pt idx="634">
                  <c:v>131.80000000000106</c:v>
                </c:pt>
                <c:pt idx="635">
                  <c:v>132.00000000000105</c:v>
                </c:pt>
                <c:pt idx="636">
                  <c:v>132.20000000000104</c:v>
                </c:pt>
                <c:pt idx="637">
                  <c:v>132.40000000000103</c:v>
                </c:pt>
                <c:pt idx="638">
                  <c:v>132.60000000000102</c:v>
                </c:pt>
                <c:pt idx="639">
                  <c:v>132.80000000000101</c:v>
                </c:pt>
                <c:pt idx="640">
                  <c:v>133.00000000000099</c:v>
                </c:pt>
                <c:pt idx="641">
                  <c:v>133.20000000000098</c:v>
                </c:pt>
                <c:pt idx="642">
                  <c:v>133.40000000000097</c:v>
                </c:pt>
                <c:pt idx="643">
                  <c:v>133.60000000000096</c:v>
                </c:pt>
                <c:pt idx="644">
                  <c:v>133.80000000000095</c:v>
                </c:pt>
                <c:pt idx="645">
                  <c:v>134.00000000000094</c:v>
                </c:pt>
                <c:pt idx="646">
                  <c:v>134.20000000000093</c:v>
                </c:pt>
                <c:pt idx="647">
                  <c:v>134.40000000000092</c:v>
                </c:pt>
                <c:pt idx="648">
                  <c:v>134.6000000000009</c:v>
                </c:pt>
                <c:pt idx="649">
                  <c:v>134.80000000000089</c:v>
                </c:pt>
                <c:pt idx="650">
                  <c:v>135.00000000000088</c:v>
                </c:pt>
                <c:pt idx="651">
                  <c:v>135.20000000000087</c:v>
                </c:pt>
                <c:pt idx="652">
                  <c:v>135.40000000000086</c:v>
                </c:pt>
                <c:pt idx="653">
                  <c:v>135.60000000000085</c:v>
                </c:pt>
                <c:pt idx="654">
                  <c:v>135.80000000000084</c:v>
                </c:pt>
                <c:pt idx="655">
                  <c:v>136.00000000000082</c:v>
                </c:pt>
                <c:pt idx="656">
                  <c:v>136.20000000000081</c:v>
                </c:pt>
                <c:pt idx="657">
                  <c:v>136.4000000000008</c:v>
                </c:pt>
                <c:pt idx="658">
                  <c:v>136.60000000000079</c:v>
                </c:pt>
                <c:pt idx="659">
                  <c:v>136.80000000000078</c:v>
                </c:pt>
                <c:pt idx="660">
                  <c:v>137.00000000000077</c:v>
                </c:pt>
                <c:pt idx="661">
                  <c:v>137.20000000000076</c:v>
                </c:pt>
                <c:pt idx="662">
                  <c:v>137.40000000000074</c:v>
                </c:pt>
                <c:pt idx="663">
                  <c:v>137.60000000000073</c:v>
                </c:pt>
                <c:pt idx="664">
                  <c:v>137.80000000000072</c:v>
                </c:pt>
                <c:pt idx="665">
                  <c:v>138.00000000000071</c:v>
                </c:pt>
                <c:pt idx="666">
                  <c:v>138.2000000000007</c:v>
                </c:pt>
                <c:pt idx="667">
                  <c:v>138.40000000000069</c:v>
                </c:pt>
                <c:pt idx="668">
                  <c:v>138.60000000000068</c:v>
                </c:pt>
                <c:pt idx="669">
                  <c:v>138.80000000000067</c:v>
                </c:pt>
                <c:pt idx="670">
                  <c:v>139.00000000000065</c:v>
                </c:pt>
                <c:pt idx="671">
                  <c:v>139.20000000000064</c:v>
                </c:pt>
                <c:pt idx="672">
                  <c:v>139.40000000000063</c:v>
                </c:pt>
                <c:pt idx="673">
                  <c:v>139.60000000000062</c:v>
                </c:pt>
                <c:pt idx="674">
                  <c:v>139.80000000000061</c:v>
                </c:pt>
                <c:pt idx="675">
                  <c:v>140.0000000000006</c:v>
                </c:pt>
                <c:pt idx="676">
                  <c:v>140.20000000000059</c:v>
                </c:pt>
                <c:pt idx="677">
                  <c:v>140.40000000000057</c:v>
                </c:pt>
                <c:pt idx="678">
                  <c:v>140.60000000000056</c:v>
                </c:pt>
                <c:pt idx="679">
                  <c:v>140.80000000000055</c:v>
                </c:pt>
                <c:pt idx="680">
                  <c:v>141.00000000000054</c:v>
                </c:pt>
                <c:pt idx="681">
                  <c:v>141.20000000000053</c:v>
                </c:pt>
                <c:pt idx="682">
                  <c:v>141.40000000000052</c:v>
                </c:pt>
                <c:pt idx="683">
                  <c:v>141.60000000000051</c:v>
                </c:pt>
                <c:pt idx="684">
                  <c:v>141.80000000000049</c:v>
                </c:pt>
                <c:pt idx="685">
                  <c:v>142.00000000000048</c:v>
                </c:pt>
                <c:pt idx="686">
                  <c:v>142.20000000000047</c:v>
                </c:pt>
                <c:pt idx="687">
                  <c:v>142.40000000000046</c:v>
                </c:pt>
                <c:pt idx="688">
                  <c:v>142.60000000000045</c:v>
                </c:pt>
                <c:pt idx="689">
                  <c:v>142.80000000000044</c:v>
                </c:pt>
                <c:pt idx="690">
                  <c:v>143.00000000000043</c:v>
                </c:pt>
                <c:pt idx="691">
                  <c:v>143.20000000000041</c:v>
                </c:pt>
                <c:pt idx="692">
                  <c:v>143.4000000000004</c:v>
                </c:pt>
                <c:pt idx="693">
                  <c:v>143.60000000000039</c:v>
                </c:pt>
                <c:pt idx="694">
                  <c:v>143.80000000000038</c:v>
                </c:pt>
                <c:pt idx="695">
                  <c:v>144.00000000000037</c:v>
                </c:pt>
                <c:pt idx="696">
                  <c:v>144.20000000000036</c:v>
                </c:pt>
                <c:pt idx="697">
                  <c:v>144.40000000000035</c:v>
                </c:pt>
                <c:pt idx="698">
                  <c:v>144.60000000000034</c:v>
                </c:pt>
                <c:pt idx="699">
                  <c:v>144.80000000000032</c:v>
                </c:pt>
                <c:pt idx="700">
                  <c:v>145.00000000000031</c:v>
                </c:pt>
                <c:pt idx="701">
                  <c:v>145.2000000000003</c:v>
                </c:pt>
                <c:pt idx="702">
                  <c:v>145.40000000000029</c:v>
                </c:pt>
                <c:pt idx="703">
                  <c:v>145.60000000000028</c:v>
                </c:pt>
                <c:pt idx="704">
                  <c:v>145.80000000000027</c:v>
                </c:pt>
                <c:pt idx="705">
                  <c:v>146.00000000000026</c:v>
                </c:pt>
                <c:pt idx="706">
                  <c:v>146.20000000000024</c:v>
                </c:pt>
                <c:pt idx="707">
                  <c:v>146.40000000000023</c:v>
                </c:pt>
                <c:pt idx="708">
                  <c:v>146.60000000000022</c:v>
                </c:pt>
                <c:pt idx="709">
                  <c:v>146.80000000000021</c:v>
                </c:pt>
                <c:pt idx="710">
                  <c:v>147.0000000000002</c:v>
                </c:pt>
                <c:pt idx="711">
                  <c:v>147.20000000000019</c:v>
                </c:pt>
                <c:pt idx="712">
                  <c:v>147.40000000000018</c:v>
                </c:pt>
                <c:pt idx="713">
                  <c:v>147.60000000000016</c:v>
                </c:pt>
                <c:pt idx="714">
                  <c:v>147.80000000000015</c:v>
                </c:pt>
                <c:pt idx="715">
                  <c:v>148.00000000000014</c:v>
                </c:pt>
                <c:pt idx="716">
                  <c:v>148.20000000000013</c:v>
                </c:pt>
                <c:pt idx="717">
                  <c:v>148.40000000000012</c:v>
                </c:pt>
                <c:pt idx="718">
                  <c:v>148.60000000000011</c:v>
                </c:pt>
                <c:pt idx="719">
                  <c:v>148.8000000000001</c:v>
                </c:pt>
                <c:pt idx="720">
                  <c:v>149.00000000000009</c:v>
                </c:pt>
                <c:pt idx="721">
                  <c:v>149.20000000000007</c:v>
                </c:pt>
                <c:pt idx="722">
                  <c:v>149.40000000000006</c:v>
                </c:pt>
                <c:pt idx="723">
                  <c:v>149.60000000000005</c:v>
                </c:pt>
                <c:pt idx="724">
                  <c:v>149.80000000000004</c:v>
                </c:pt>
                <c:pt idx="725">
                  <c:v>150.00000000000003</c:v>
                </c:pt>
                <c:pt idx="726">
                  <c:v>150.20000000000002</c:v>
                </c:pt>
                <c:pt idx="727">
                  <c:v>150.4</c:v>
                </c:pt>
                <c:pt idx="728">
                  <c:v>150.6</c:v>
                </c:pt>
                <c:pt idx="729">
                  <c:v>150.79999999999998</c:v>
                </c:pt>
                <c:pt idx="730">
                  <c:v>150.99999999999997</c:v>
                </c:pt>
                <c:pt idx="731">
                  <c:v>151.19999999999996</c:v>
                </c:pt>
                <c:pt idx="732">
                  <c:v>151.39999999999995</c:v>
                </c:pt>
                <c:pt idx="733">
                  <c:v>151.59999999999994</c:v>
                </c:pt>
                <c:pt idx="734">
                  <c:v>151.79999999999993</c:v>
                </c:pt>
                <c:pt idx="735">
                  <c:v>151.99999999999991</c:v>
                </c:pt>
                <c:pt idx="736">
                  <c:v>152.1999999999999</c:v>
                </c:pt>
                <c:pt idx="737">
                  <c:v>152.39999999999989</c:v>
                </c:pt>
                <c:pt idx="738">
                  <c:v>152.59999999999988</c:v>
                </c:pt>
                <c:pt idx="739">
                  <c:v>152.79999999999987</c:v>
                </c:pt>
                <c:pt idx="740">
                  <c:v>152.99999999999986</c:v>
                </c:pt>
                <c:pt idx="741">
                  <c:v>153.19999999999985</c:v>
                </c:pt>
                <c:pt idx="742">
                  <c:v>153.39999999999984</c:v>
                </c:pt>
                <c:pt idx="743">
                  <c:v>153.59999999999982</c:v>
                </c:pt>
                <c:pt idx="744">
                  <c:v>153.79999999999981</c:v>
                </c:pt>
                <c:pt idx="745">
                  <c:v>153.9999999999998</c:v>
                </c:pt>
                <c:pt idx="746">
                  <c:v>154.19999999999979</c:v>
                </c:pt>
                <c:pt idx="747">
                  <c:v>154.39999999999978</c:v>
                </c:pt>
                <c:pt idx="748">
                  <c:v>154.59999999999977</c:v>
                </c:pt>
                <c:pt idx="749">
                  <c:v>154.79999999999976</c:v>
                </c:pt>
                <c:pt idx="750">
                  <c:v>154.99999999999974</c:v>
                </c:pt>
                <c:pt idx="751">
                  <c:v>155.19999999999973</c:v>
                </c:pt>
                <c:pt idx="752">
                  <c:v>155.39999999999972</c:v>
                </c:pt>
                <c:pt idx="753">
                  <c:v>155.59999999999971</c:v>
                </c:pt>
                <c:pt idx="754">
                  <c:v>155.7999999999997</c:v>
                </c:pt>
                <c:pt idx="755">
                  <c:v>155.99999999999969</c:v>
                </c:pt>
                <c:pt idx="756">
                  <c:v>156.19999999999968</c:v>
                </c:pt>
                <c:pt idx="757">
                  <c:v>156.39999999999966</c:v>
                </c:pt>
                <c:pt idx="758">
                  <c:v>156.59999999999965</c:v>
                </c:pt>
                <c:pt idx="759">
                  <c:v>156.79999999999964</c:v>
                </c:pt>
                <c:pt idx="760">
                  <c:v>156.99999999999963</c:v>
                </c:pt>
                <c:pt idx="761">
                  <c:v>157.19999999999962</c:v>
                </c:pt>
                <c:pt idx="762">
                  <c:v>157.39999999999961</c:v>
                </c:pt>
                <c:pt idx="763">
                  <c:v>157.5999999999996</c:v>
                </c:pt>
                <c:pt idx="764">
                  <c:v>157.79999999999959</c:v>
                </c:pt>
                <c:pt idx="765">
                  <c:v>157.99999999999957</c:v>
                </c:pt>
                <c:pt idx="766">
                  <c:v>158.19999999999956</c:v>
                </c:pt>
                <c:pt idx="767">
                  <c:v>158.39999999999955</c:v>
                </c:pt>
                <c:pt idx="768">
                  <c:v>158.59999999999954</c:v>
                </c:pt>
                <c:pt idx="769">
                  <c:v>158.79999999999953</c:v>
                </c:pt>
                <c:pt idx="770">
                  <c:v>158.99999999999952</c:v>
                </c:pt>
                <c:pt idx="771">
                  <c:v>159.19999999999951</c:v>
                </c:pt>
                <c:pt idx="772">
                  <c:v>159.39999999999949</c:v>
                </c:pt>
                <c:pt idx="773">
                  <c:v>159.59999999999948</c:v>
                </c:pt>
                <c:pt idx="774">
                  <c:v>159.79999999999947</c:v>
                </c:pt>
                <c:pt idx="775">
                  <c:v>159.99999999999946</c:v>
                </c:pt>
                <c:pt idx="776">
                  <c:v>160.19999999999945</c:v>
                </c:pt>
                <c:pt idx="777">
                  <c:v>160.39999999999944</c:v>
                </c:pt>
                <c:pt idx="778">
                  <c:v>160.59999999999943</c:v>
                </c:pt>
                <c:pt idx="779">
                  <c:v>160.79999999999941</c:v>
                </c:pt>
                <c:pt idx="780">
                  <c:v>160.9999999999994</c:v>
                </c:pt>
                <c:pt idx="781">
                  <c:v>161.19999999999939</c:v>
                </c:pt>
                <c:pt idx="782">
                  <c:v>161.39999999999938</c:v>
                </c:pt>
                <c:pt idx="783">
                  <c:v>161.59999999999937</c:v>
                </c:pt>
                <c:pt idx="784">
                  <c:v>161.79999999999936</c:v>
                </c:pt>
                <c:pt idx="785">
                  <c:v>161.99999999999935</c:v>
                </c:pt>
                <c:pt idx="786">
                  <c:v>162.19999999999933</c:v>
                </c:pt>
                <c:pt idx="787">
                  <c:v>162.39999999999932</c:v>
                </c:pt>
                <c:pt idx="788">
                  <c:v>162.59999999999931</c:v>
                </c:pt>
                <c:pt idx="789">
                  <c:v>162.7999999999993</c:v>
                </c:pt>
                <c:pt idx="790">
                  <c:v>162.99999999999929</c:v>
                </c:pt>
                <c:pt idx="791">
                  <c:v>163.19999999999928</c:v>
                </c:pt>
                <c:pt idx="792">
                  <c:v>163.39999999999927</c:v>
                </c:pt>
                <c:pt idx="793">
                  <c:v>163.59999999999926</c:v>
                </c:pt>
                <c:pt idx="794">
                  <c:v>163.79999999999924</c:v>
                </c:pt>
                <c:pt idx="795">
                  <c:v>163.99999999999923</c:v>
                </c:pt>
                <c:pt idx="796">
                  <c:v>164.19999999999922</c:v>
                </c:pt>
                <c:pt idx="797">
                  <c:v>164.39999999999921</c:v>
                </c:pt>
                <c:pt idx="798">
                  <c:v>164.5999999999992</c:v>
                </c:pt>
                <c:pt idx="799">
                  <c:v>164.79999999999919</c:v>
                </c:pt>
                <c:pt idx="800">
                  <c:v>164.99999999999918</c:v>
                </c:pt>
                <c:pt idx="801">
                  <c:v>165.19999999999916</c:v>
                </c:pt>
                <c:pt idx="802">
                  <c:v>165.39999999999915</c:v>
                </c:pt>
                <c:pt idx="803">
                  <c:v>165.59999999999914</c:v>
                </c:pt>
                <c:pt idx="804">
                  <c:v>165.79999999999913</c:v>
                </c:pt>
                <c:pt idx="805">
                  <c:v>165.99999999999912</c:v>
                </c:pt>
                <c:pt idx="806">
                  <c:v>166.19999999999911</c:v>
                </c:pt>
                <c:pt idx="807">
                  <c:v>166.3999999999991</c:v>
                </c:pt>
                <c:pt idx="808">
                  <c:v>166.59999999999908</c:v>
                </c:pt>
                <c:pt idx="809">
                  <c:v>166.79999999999907</c:v>
                </c:pt>
                <c:pt idx="810">
                  <c:v>166.99999999999906</c:v>
                </c:pt>
                <c:pt idx="811">
                  <c:v>167.19999999999905</c:v>
                </c:pt>
                <c:pt idx="812">
                  <c:v>167.39999999999904</c:v>
                </c:pt>
                <c:pt idx="813">
                  <c:v>167.59999999999903</c:v>
                </c:pt>
                <c:pt idx="814">
                  <c:v>167.79999999999902</c:v>
                </c:pt>
                <c:pt idx="815">
                  <c:v>167.99999999999901</c:v>
                </c:pt>
                <c:pt idx="816">
                  <c:v>168.19999999999899</c:v>
                </c:pt>
                <c:pt idx="817">
                  <c:v>168.39999999999898</c:v>
                </c:pt>
                <c:pt idx="818">
                  <c:v>168.59999999999897</c:v>
                </c:pt>
                <c:pt idx="819">
                  <c:v>168.79999999999896</c:v>
                </c:pt>
                <c:pt idx="820">
                  <c:v>168.99999999999895</c:v>
                </c:pt>
                <c:pt idx="821">
                  <c:v>169.19999999999894</c:v>
                </c:pt>
                <c:pt idx="822">
                  <c:v>169.39999999999893</c:v>
                </c:pt>
                <c:pt idx="823">
                  <c:v>169.59999999999891</c:v>
                </c:pt>
                <c:pt idx="824">
                  <c:v>169.7999999999989</c:v>
                </c:pt>
                <c:pt idx="825">
                  <c:v>169.99999999999889</c:v>
                </c:pt>
                <c:pt idx="826">
                  <c:v>170.19999999999888</c:v>
                </c:pt>
                <c:pt idx="827">
                  <c:v>170.39999999999887</c:v>
                </c:pt>
                <c:pt idx="828">
                  <c:v>170.59999999999886</c:v>
                </c:pt>
                <c:pt idx="829">
                  <c:v>170.79999999999885</c:v>
                </c:pt>
                <c:pt idx="830">
                  <c:v>170.99999999999883</c:v>
                </c:pt>
                <c:pt idx="831">
                  <c:v>171.19999999999882</c:v>
                </c:pt>
                <c:pt idx="832">
                  <c:v>171.39999999999881</c:v>
                </c:pt>
                <c:pt idx="833">
                  <c:v>171.5999999999988</c:v>
                </c:pt>
                <c:pt idx="834">
                  <c:v>171.79999999999879</c:v>
                </c:pt>
                <c:pt idx="835">
                  <c:v>171.99999999999878</c:v>
                </c:pt>
                <c:pt idx="836">
                  <c:v>172.19999999999877</c:v>
                </c:pt>
                <c:pt idx="837">
                  <c:v>172.39999999999876</c:v>
                </c:pt>
                <c:pt idx="838">
                  <c:v>172.59999999999874</c:v>
                </c:pt>
                <c:pt idx="839">
                  <c:v>172.79999999999873</c:v>
                </c:pt>
                <c:pt idx="840">
                  <c:v>172.99999999999872</c:v>
                </c:pt>
                <c:pt idx="841">
                  <c:v>173.19999999999871</c:v>
                </c:pt>
                <c:pt idx="842">
                  <c:v>173.3999999999987</c:v>
                </c:pt>
                <c:pt idx="843">
                  <c:v>173.59999999999869</c:v>
                </c:pt>
                <c:pt idx="844">
                  <c:v>173.79999999999868</c:v>
                </c:pt>
                <c:pt idx="845">
                  <c:v>173.99999999999866</c:v>
                </c:pt>
                <c:pt idx="846">
                  <c:v>174.19999999999865</c:v>
                </c:pt>
                <c:pt idx="847">
                  <c:v>174.39999999999864</c:v>
                </c:pt>
                <c:pt idx="848">
                  <c:v>174.59999999999863</c:v>
                </c:pt>
                <c:pt idx="849">
                  <c:v>174.79999999999862</c:v>
                </c:pt>
                <c:pt idx="850">
                  <c:v>174.99999999999861</c:v>
                </c:pt>
                <c:pt idx="851">
                  <c:v>175.1999999999986</c:v>
                </c:pt>
                <c:pt idx="852">
                  <c:v>175.39999999999858</c:v>
                </c:pt>
                <c:pt idx="853">
                  <c:v>175.59999999999857</c:v>
                </c:pt>
                <c:pt idx="854">
                  <c:v>175.79999999999856</c:v>
                </c:pt>
                <c:pt idx="855">
                  <c:v>175.99999999999855</c:v>
                </c:pt>
                <c:pt idx="856">
                  <c:v>176.19999999999854</c:v>
                </c:pt>
                <c:pt idx="857">
                  <c:v>176.39999999999853</c:v>
                </c:pt>
                <c:pt idx="858">
                  <c:v>176.59999999999852</c:v>
                </c:pt>
                <c:pt idx="859">
                  <c:v>176.79999999999851</c:v>
                </c:pt>
                <c:pt idx="860">
                  <c:v>176.99999999999849</c:v>
                </c:pt>
                <c:pt idx="861">
                  <c:v>177.19999999999848</c:v>
                </c:pt>
                <c:pt idx="862">
                  <c:v>177.39999999999847</c:v>
                </c:pt>
                <c:pt idx="863">
                  <c:v>177.59999999999846</c:v>
                </c:pt>
                <c:pt idx="864">
                  <c:v>177.79999999999845</c:v>
                </c:pt>
                <c:pt idx="865">
                  <c:v>177.99999999999844</c:v>
                </c:pt>
                <c:pt idx="866">
                  <c:v>178.19999999999843</c:v>
                </c:pt>
                <c:pt idx="867">
                  <c:v>178.39999999999841</c:v>
                </c:pt>
                <c:pt idx="868">
                  <c:v>178.5999999999984</c:v>
                </c:pt>
                <c:pt idx="869">
                  <c:v>178.79999999999839</c:v>
                </c:pt>
                <c:pt idx="870">
                  <c:v>178.99999999999838</c:v>
                </c:pt>
                <c:pt idx="871">
                  <c:v>179.19999999999837</c:v>
                </c:pt>
                <c:pt idx="872">
                  <c:v>179.39999999999836</c:v>
                </c:pt>
                <c:pt idx="873">
                  <c:v>179.59999999999835</c:v>
                </c:pt>
                <c:pt idx="874">
                  <c:v>179.79999999999833</c:v>
                </c:pt>
                <c:pt idx="875">
                  <c:v>179.99999999999832</c:v>
                </c:pt>
                <c:pt idx="876">
                  <c:v>180.19999999999831</c:v>
                </c:pt>
                <c:pt idx="877">
                  <c:v>180.3999999999983</c:v>
                </c:pt>
                <c:pt idx="878">
                  <c:v>180.59999999999829</c:v>
                </c:pt>
                <c:pt idx="879">
                  <c:v>180.79999999999828</c:v>
                </c:pt>
                <c:pt idx="880">
                  <c:v>180.99999999999827</c:v>
                </c:pt>
                <c:pt idx="881">
                  <c:v>181.19999999999825</c:v>
                </c:pt>
                <c:pt idx="882">
                  <c:v>181.39999999999824</c:v>
                </c:pt>
                <c:pt idx="883">
                  <c:v>181.59999999999823</c:v>
                </c:pt>
                <c:pt idx="884">
                  <c:v>181.79999999999822</c:v>
                </c:pt>
                <c:pt idx="885">
                  <c:v>181.99999999999821</c:v>
                </c:pt>
                <c:pt idx="886">
                  <c:v>182.1999999999982</c:v>
                </c:pt>
                <c:pt idx="887">
                  <c:v>182.39999999999819</c:v>
                </c:pt>
                <c:pt idx="888">
                  <c:v>182.59999999999818</c:v>
                </c:pt>
                <c:pt idx="889">
                  <c:v>182.79999999999816</c:v>
                </c:pt>
                <c:pt idx="890">
                  <c:v>182.99999999999815</c:v>
                </c:pt>
                <c:pt idx="891">
                  <c:v>183.19999999999814</c:v>
                </c:pt>
                <c:pt idx="892">
                  <c:v>183.39999999999813</c:v>
                </c:pt>
                <c:pt idx="893">
                  <c:v>183.59999999999812</c:v>
                </c:pt>
                <c:pt idx="894">
                  <c:v>183.79999999999811</c:v>
                </c:pt>
                <c:pt idx="895">
                  <c:v>183.9999999999981</c:v>
                </c:pt>
                <c:pt idx="896">
                  <c:v>184.19999999999808</c:v>
                </c:pt>
                <c:pt idx="897">
                  <c:v>184.39999999999807</c:v>
                </c:pt>
                <c:pt idx="898">
                  <c:v>184.59999999999806</c:v>
                </c:pt>
                <c:pt idx="899">
                  <c:v>184.79999999999805</c:v>
                </c:pt>
                <c:pt idx="900">
                  <c:v>184.99999999999804</c:v>
                </c:pt>
                <c:pt idx="901">
                  <c:v>185.19999999999803</c:v>
                </c:pt>
                <c:pt idx="902">
                  <c:v>185.39999999999802</c:v>
                </c:pt>
                <c:pt idx="903">
                  <c:v>185.599999999998</c:v>
                </c:pt>
                <c:pt idx="904">
                  <c:v>185.79999999999799</c:v>
                </c:pt>
                <c:pt idx="905">
                  <c:v>185.99999999999798</c:v>
                </c:pt>
                <c:pt idx="906">
                  <c:v>186.19999999999797</c:v>
                </c:pt>
                <c:pt idx="907">
                  <c:v>186.39999999999796</c:v>
                </c:pt>
                <c:pt idx="908">
                  <c:v>186.59999999999795</c:v>
                </c:pt>
                <c:pt idx="909">
                  <c:v>186.79999999999794</c:v>
                </c:pt>
                <c:pt idx="910">
                  <c:v>186.99999999999793</c:v>
                </c:pt>
                <c:pt idx="911">
                  <c:v>187.19999999999791</c:v>
                </c:pt>
                <c:pt idx="912">
                  <c:v>187.3999999999979</c:v>
                </c:pt>
                <c:pt idx="913">
                  <c:v>187.59999999999789</c:v>
                </c:pt>
                <c:pt idx="914">
                  <c:v>187.79999999999788</c:v>
                </c:pt>
                <c:pt idx="915">
                  <c:v>187.99999999999787</c:v>
                </c:pt>
                <c:pt idx="916">
                  <c:v>188.19999999999786</c:v>
                </c:pt>
                <c:pt idx="917">
                  <c:v>188.39999999999785</c:v>
                </c:pt>
                <c:pt idx="918">
                  <c:v>188.59999999999783</c:v>
                </c:pt>
                <c:pt idx="919">
                  <c:v>188.79999999999782</c:v>
                </c:pt>
                <c:pt idx="920">
                  <c:v>188.99999999999781</c:v>
                </c:pt>
                <c:pt idx="921">
                  <c:v>189.1999999999978</c:v>
                </c:pt>
                <c:pt idx="922">
                  <c:v>189.39999999999779</c:v>
                </c:pt>
                <c:pt idx="923">
                  <c:v>189.59999999999778</c:v>
                </c:pt>
                <c:pt idx="924">
                  <c:v>189.79999999999777</c:v>
                </c:pt>
                <c:pt idx="925">
                  <c:v>189.99999999999775</c:v>
                </c:pt>
                <c:pt idx="926">
                  <c:v>190.19999999999774</c:v>
                </c:pt>
                <c:pt idx="927">
                  <c:v>190.39999999999773</c:v>
                </c:pt>
                <c:pt idx="928">
                  <c:v>190.59999999999772</c:v>
                </c:pt>
                <c:pt idx="929">
                  <c:v>190.79999999999771</c:v>
                </c:pt>
                <c:pt idx="930">
                  <c:v>190.9999999999977</c:v>
                </c:pt>
                <c:pt idx="931">
                  <c:v>191.19999999999769</c:v>
                </c:pt>
                <c:pt idx="932">
                  <c:v>191.39999999999768</c:v>
                </c:pt>
                <c:pt idx="933">
                  <c:v>191.59999999999766</c:v>
                </c:pt>
                <c:pt idx="934">
                  <c:v>191.79999999999765</c:v>
                </c:pt>
                <c:pt idx="935">
                  <c:v>191.99999999999764</c:v>
                </c:pt>
                <c:pt idx="936">
                  <c:v>192.19999999999763</c:v>
                </c:pt>
                <c:pt idx="937">
                  <c:v>192.39999999999762</c:v>
                </c:pt>
                <c:pt idx="938">
                  <c:v>192.59999999999761</c:v>
                </c:pt>
                <c:pt idx="939">
                  <c:v>192.7999999999976</c:v>
                </c:pt>
                <c:pt idx="940">
                  <c:v>192.99999999999758</c:v>
                </c:pt>
                <c:pt idx="941">
                  <c:v>193.19999999999757</c:v>
                </c:pt>
                <c:pt idx="942">
                  <c:v>193.39999999999756</c:v>
                </c:pt>
                <c:pt idx="943">
                  <c:v>193.59999999999755</c:v>
                </c:pt>
                <c:pt idx="944">
                  <c:v>193.79999999999754</c:v>
                </c:pt>
                <c:pt idx="945">
                  <c:v>193.99999999999753</c:v>
                </c:pt>
                <c:pt idx="946">
                  <c:v>194.19999999999752</c:v>
                </c:pt>
                <c:pt idx="947">
                  <c:v>194.3999999999975</c:v>
                </c:pt>
                <c:pt idx="948">
                  <c:v>194.59999999999749</c:v>
                </c:pt>
                <c:pt idx="949">
                  <c:v>194.79999999999748</c:v>
                </c:pt>
                <c:pt idx="950">
                  <c:v>194.99999999999747</c:v>
                </c:pt>
                <c:pt idx="951">
                  <c:v>195.19999999999746</c:v>
                </c:pt>
                <c:pt idx="952">
                  <c:v>195.39999999999745</c:v>
                </c:pt>
                <c:pt idx="953">
                  <c:v>195.59999999999744</c:v>
                </c:pt>
                <c:pt idx="954">
                  <c:v>195.79999999999742</c:v>
                </c:pt>
                <c:pt idx="955">
                  <c:v>195.99999999999741</c:v>
                </c:pt>
                <c:pt idx="956">
                  <c:v>196.1999999999974</c:v>
                </c:pt>
                <c:pt idx="957">
                  <c:v>196.39999999999739</c:v>
                </c:pt>
                <c:pt idx="958">
                  <c:v>196.59999999999738</c:v>
                </c:pt>
                <c:pt idx="959">
                  <c:v>196.79999999999737</c:v>
                </c:pt>
                <c:pt idx="960">
                  <c:v>196.99999999999736</c:v>
                </c:pt>
                <c:pt idx="961">
                  <c:v>197.19999999999735</c:v>
                </c:pt>
                <c:pt idx="962">
                  <c:v>197.39999999999733</c:v>
                </c:pt>
                <c:pt idx="963">
                  <c:v>197.59999999999732</c:v>
                </c:pt>
                <c:pt idx="964">
                  <c:v>197.79999999999731</c:v>
                </c:pt>
                <c:pt idx="965">
                  <c:v>197.9999999999973</c:v>
                </c:pt>
                <c:pt idx="966">
                  <c:v>198.19999999999729</c:v>
                </c:pt>
                <c:pt idx="967">
                  <c:v>198.39999999999728</c:v>
                </c:pt>
                <c:pt idx="968">
                  <c:v>198.59999999999727</c:v>
                </c:pt>
                <c:pt idx="969">
                  <c:v>198.79999999999725</c:v>
                </c:pt>
                <c:pt idx="970">
                  <c:v>198.99999999999724</c:v>
                </c:pt>
                <c:pt idx="971">
                  <c:v>199.19999999999723</c:v>
                </c:pt>
                <c:pt idx="972">
                  <c:v>199.39999999999722</c:v>
                </c:pt>
                <c:pt idx="973">
                  <c:v>199.59999999999721</c:v>
                </c:pt>
                <c:pt idx="974">
                  <c:v>199.7999999999972</c:v>
                </c:pt>
                <c:pt idx="975">
                  <c:v>199.99999999999719</c:v>
                </c:pt>
                <c:pt idx="976">
                  <c:v>200.19999999999717</c:v>
                </c:pt>
                <c:pt idx="977">
                  <c:v>200.39999999999716</c:v>
                </c:pt>
                <c:pt idx="978">
                  <c:v>200.59999999999715</c:v>
                </c:pt>
                <c:pt idx="979">
                  <c:v>200.79999999999714</c:v>
                </c:pt>
                <c:pt idx="980">
                  <c:v>200.99999999999713</c:v>
                </c:pt>
                <c:pt idx="981">
                  <c:v>201.19999999999712</c:v>
                </c:pt>
                <c:pt idx="982">
                  <c:v>201.39999999999711</c:v>
                </c:pt>
                <c:pt idx="983">
                  <c:v>201.5999999999971</c:v>
                </c:pt>
                <c:pt idx="984">
                  <c:v>201.79999999999708</c:v>
                </c:pt>
                <c:pt idx="985">
                  <c:v>201.99999999999707</c:v>
                </c:pt>
                <c:pt idx="986">
                  <c:v>202.19999999999706</c:v>
                </c:pt>
                <c:pt idx="987">
                  <c:v>202.39999999999705</c:v>
                </c:pt>
                <c:pt idx="988">
                  <c:v>202.59999999999704</c:v>
                </c:pt>
                <c:pt idx="989">
                  <c:v>202.79999999999703</c:v>
                </c:pt>
                <c:pt idx="990">
                  <c:v>202.99999999999702</c:v>
                </c:pt>
                <c:pt idx="991">
                  <c:v>203.199999999997</c:v>
                </c:pt>
                <c:pt idx="992">
                  <c:v>203.39999999999699</c:v>
                </c:pt>
                <c:pt idx="993">
                  <c:v>203.59999999999698</c:v>
                </c:pt>
                <c:pt idx="994">
                  <c:v>203.79999999999697</c:v>
                </c:pt>
                <c:pt idx="995">
                  <c:v>203.99999999999696</c:v>
                </c:pt>
                <c:pt idx="996">
                  <c:v>204.19999999999695</c:v>
                </c:pt>
                <c:pt idx="997">
                  <c:v>204.39999999999694</c:v>
                </c:pt>
                <c:pt idx="998">
                  <c:v>204.59999999999692</c:v>
                </c:pt>
                <c:pt idx="999">
                  <c:v>204.79999999999691</c:v>
                </c:pt>
                <c:pt idx="1000">
                  <c:v>204.9999999999969</c:v>
                </c:pt>
                <c:pt idx="1001">
                  <c:v>205.19999999999689</c:v>
                </c:pt>
                <c:pt idx="1002">
                  <c:v>205.39999999999688</c:v>
                </c:pt>
                <c:pt idx="1003">
                  <c:v>205.59999999999687</c:v>
                </c:pt>
                <c:pt idx="1004">
                  <c:v>205.79999999999686</c:v>
                </c:pt>
                <c:pt idx="1005">
                  <c:v>205.99999999999685</c:v>
                </c:pt>
                <c:pt idx="1006">
                  <c:v>206.19999999999683</c:v>
                </c:pt>
                <c:pt idx="1007">
                  <c:v>206.39999999999682</c:v>
                </c:pt>
                <c:pt idx="1008">
                  <c:v>206.59999999999681</c:v>
                </c:pt>
                <c:pt idx="1009">
                  <c:v>206.7999999999968</c:v>
                </c:pt>
                <c:pt idx="1010">
                  <c:v>206.99999999999679</c:v>
                </c:pt>
                <c:pt idx="1011">
                  <c:v>207.19999999999678</c:v>
                </c:pt>
                <c:pt idx="1012">
                  <c:v>207.39999999999677</c:v>
                </c:pt>
                <c:pt idx="1013">
                  <c:v>207.59999999999675</c:v>
                </c:pt>
                <c:pt idx="1014">
                  <c:v>207.79999999999674</c:v>
                </c:pt>
                <c:pt idx="1015">
                  <c:v>207.99999999999673</c:v>
                </c:pt>
                <c:pt idx="1016">
                  <c:v>208.19999999999672</c:v>
                </c:pt>
                <c:pt idx="1017">
                  <c:v>208.39999999999671</c:v>
                </c:pt>
                <c:pt idx="1018">
                  <c:v>208.5999999999967</c:v>
                </c:pt>
                <c:pt idx="1019">
                  <c:v>208.79999999999669</c:v>
                </c:pt>
                <c:pt idx="1020">
                  <c:v>208.99999999999667</c:v>
                </c:pt>
                <c:pt idx="1021">
                  <c:v>209.19999999999666</c:v>
                </c:pt>
                <c:pt idx="1022">
                  <c:v>209.39999999999665</c:v>
                </c:pt>
                <c:pt idx="1023">
                  <c:v>209.59999999999664</c:v>
                </c:pt>
                <c:pt idx="1024">
                  <c:v>209.79999999999663</c:v>
                </c:pt>
                <c:pt idx="1025">
                  <c:v>209.99999999999662</c:v>
                </c:pt>
                <c:pt idx="1026">
                  <c:v>210.19999999999661</c:v>
                </c:pt>
                <c:pt idx="1027">
                  <c:v>210.3999999999966</c:v>
                </c:pt>
                <c:pt idx="1028">
                  <c:v>210.59999999999658</c:v>
                </c:pt>
                <c:pt idx="1029">
                  <c:v>210.79999999999657</c:v>
                </c:pt>
                <c:pt idx="1030">
                  <c:v>210.99999999999656</c:v>
                </c:pt>
                <c:pt idx="1031">
                  <c:v>211.19999999999655</c:v>
                </c:pt>
                <c:pt idx="1032">
                  <c:v>211.39999999999654</c:v>
                </c:pt>
                <c:pt idx="1033">
                  <c:v>211.59999999999653</c:v>
                </c:pt>
                <c:pt idx="1034">
                  <c:v>211.79999999999652</c:v>
                </c:pt>
                <c:pt idx="1035">
                  <c:v>211.9999999999965</c:v>
                </c:pt>
                <c:pt idx="1036">
                  <c:v>212.19999999999649</c:v>
                </c:pt>
                <c:pt idx="1037">
                  <c:v>212.39999999999648</c:v>
                </c:pt>
                <c:pt idx="1038">
                  <c:v>212.59999999999647</c:v>
                </c:pt>
                <c:pt idx="1039">
                  <c:v>212.79999999999646</c:v>
                </c:pt>
                <c:pt idx="1040">
                  <c:v>212.99999999999645</c:v>
                </c:pt>
                <c:pt idx="1041">
                  <c:v>213.19999999999644</c:v>
                </c:pt>
                <c:pt idx="1042">
                  <c:v>213.39999999999642</c:v>
                </c:pt>
                <c:pt idx="1043">
                  <c:v>213.59999999999641</c:v>
                </c:pt>
                <c:pt idx="1044">
                  <c:v>213.7999999999964</c:v>
                </c:pt>
                <c:pt idx="1045">
                  <c:v>213.99999999999639</c:v>
                </c:pt>
                <c:pt idx="1046">
                  <c:v>214.19999999999638</c:v>
                </c:pt>
                <c:pt idx="1047">
                  <c:v>214.39999999999637</c:v>
                </c:pt>
                <c:pt idx="1048">
                  <c:v>214.59999999999636</c:v>
                </c:pt>
                <c:pt idx="1049">
                  <c:v>214.79999999999634</c:v>
                </c:pt>
                <c:pt idx="1050">
                  <c:v>214.99999999999633</c:v>
                </c:pt>
                <c:pt idx="1051">
                  <c:v>215.19999999999632</c:v>
                </c:pt>
                <c:pt idx="1052">
                  <c:v>215.39999999999631</c:v>
                </c:pt>
                <c:pt idx="1053">
                  <c:v>215.5999999999963</c:v>
                </c:pt>
                <c:pt idx="1054">
                  <c:v>215.79999999999629</c:v>
                </c:pt>
                <c:pt idx="1055">
                  <c:v>215.99999999999628</c:v>
                </c:pt>
                <c:pt idx="1056">
                  <c:v>216.19999999999627</c:v>
                </c:pt>
                <c:pt idx="1057">
                  <c:v>216.39999999999625</c:v>
                </c:pt>
                <c:pt idx="1058">
                  <c:v>216.59999999999624</c:v>
                </c:pt>
                <c:pt idx="1059">
                  <c:v>216.79999999999623</c:v>
                </c:pt>
                <c:pt idx="1060">
                  <c:v>216.99999999999622</c:v>
                </c:pt>
                <c:pt idx="1061">
                  <c:v>217.19999999999621</c:v>
                </c:pt>
                <c:pt idx="1062">
                  <c:v>217.3999999999962</c:v>
                </c:pt>
                <c:pt idx="1063">
                  <c:v>217.59999999999619</c:v>
                </c:pt>
                <c:pt idx="1064">
                  <c:v>217.79999999999617</c:v>
                </c:pt>
                <c:pt idx="1065">
                  <c:v>217.99999999999616</c:v>
                </c:pt>
                <c:pt idx="1066">
                  <c:v>218.19999999999615</c:v>
                </c:pt>
                <c:pt idx="1067">
                  <c:v>218.39999999999614</c:v>
                </c:pt>
                <c:pt idx="1068">
                  <c:v>218.59999999999613</c:v>
                </c:pt>
                <c:pt idx="1069">
                  <c:v>218.79999999999612</c:v>
                </c:pt>
                <c:pt idx="1070">
                  <c:v>218.99999999999611</c:v>
                </c:pt>
                <c:pt idx="1071">
                  <c:v>219.19999999999609</c:v>
                </c:pt>
                <c:pt idx="1072">
                  <c:v>219.39999999999608</c:v>
                </c:pt>
                <c:pt idx="1073">
                  <c:v>219.59999999999607</c:v>
                </c:pt>
                <c:pt idx="1074">
                  <c:v>219.79999999999606</c:v>
                </c:pt>
                <c:pt idx="1075">
                  <c:v>219.99999999999605</c:v>
                </c:pt>
                <c:pt idx="1076">
                  <c:v>220.19999999999604</c:v>
                </c:pt>
                <c:pt idx="1077">
                  <c:v>220.39999999999603</c:v>
                </c:pt>
                <c:pt idx="1078">
                  <c:v>220.59999999999602</c:v>
                </c:pt>
                <c:pt idx="1079">
                  <c:v>220.799999999996</c:v>
                </c:pt>
                <c:pt idx="1080">
                  <c:v>220.99999999999599</c:v>
                </c:pt>
                <c:pt idx="1081">
                  <c:v>221.19999999999598</c:v>
                </c:pt>
                <c:pt idx="1082">
                  <c:v>221.39999999999597</c:v>
                </c:pt>
                <c:pt idx="1083">
                  <c:v>221.59999999999596</c:v>
                </c:pt>
                <c:pt idx="1084">
                  <c:v>221.79999999999595</c:v>
                </c:pt>
                <c:pt idx="1085">
                  <c:v>221.99999999999594</c:v>
                </c:pt>
                <c:pt idx="1086">
                  <c:v>222.19999999999592</c:v>
                </c:pt>
                <c:pt idx="1087">
                  <c:v>222.39999999999591</c:v>
                </c:pt>
                <c:pt idx="1088">
                  <c:v>222.5999999999959</c:v>
                </c:pt>
                <c:pt idx="1089">
                  <c:v>222.79999999999589</c:v>
                </c:pt>
                <c:pt idx="1090">
                  <c:v>222.99999999999588</c:v>
                </c:pt>
                <c:pt idx="1091">
                  <c:v>223.19999999999587</c:v>
                </c:pt>
                <c:pt idx="1092">
                  <c:v>223.39999999999586</c:v>
                </c:pt>
                <c:pt idx="1093">
                  <c:v>223.59999999999584</c:v>
                </c:pt>
                <c:pt idx="1094">
                  <c:v>223.79999999999583</c:v>
                </c:pt>
                <c:pt idx="1095">
                  <c:v>223.99999999999582</c:v>
                </c:pt>
                <c:pt idx="1096">
                  <c:v>224.19999999999581</c:v>
                </c:pt>
                <c:pt idx="1097">
                  <c:v>224.3999999999958</c:v>
                </c:pt>
                <c:pt idx="1098">
                  <c:v>224.59999999999579</c:v>
                </c:pt>
                <c:pt idx="1099">
                  <c:v>224.79999999999578</c:v>
                </c:pt>
                <c:pt idx="1100">
                  <c:v>224.99999999999577</c:v>
                </c:pt>
                <c:pt idx="1101">
                  <c:v>225.19999999999575</c:v>
                </c:pt>
                <c:pt idx="1102">
                  <c:v>225.39999999999574</c:v>
                </c:pt>
                <c:pt idx="1103">
                  <c:v>225.59999999999573</c:v>
                </c:pt>
                <c:pt idx="1104">
                  <c:v>225.79999999999572</c:v>
                </c:pt>
                <c:pt idx="1105">
                  <c:v>225.99999999999571</c:v>
                </c:pt>
                <c:pt idx="1106">
                  <c:v>226.1999999999957</c:v>
                </c:pt>
                <c:pt idx="1107">
                  <c:v>226.39999999999569</c:v>
                </c:pt>
                <c:pt idx="1108">
                  <c:v>226.59999999999567</c:v>
                </c:pt>
                <c:pt idx="1109">
                  <c:v>226.79999999999566</c:v>
                </c:pt>
                <c:pt idx="1110">
                  <c:v>226.99999999999565</c:v>
                </c:pt>
                <c:pt idx="1111">
                  <c:v>227.19999999999564</c:v>
                </c:pt>
                <c:pt idx="1112">
                  <c:v>227.39999999999563</c:v>
                </c:pt>
                <c:pt idx="1113">
                  <c:v>227.59999999999562</c:v>
                </c:pt>
                <c:pt idx="1114">
                  <c:v>227.79999999999561</c:v>
                </c:pt>
                <c:pt idx="1115">
                  <c:v>227.99999999999559</c:v>
                </c:pt>
                <c:pt idx="1116">
                  <c:v>228.19999999999558</c:v>
                </c:pt>
                <c:pt idx="1117">
                  <c:v>228.39999999999557</c:v>
                </c:pt>
                <c:pt idx="1118">
                  <c:v>228.59999999999556</c:v>
                </c:pt>
                <c:pt idx="1119">
                  <c:v>228.79999999999555</c:v>
                </c:pt>
                <c:pt idx="1120">
                  <c:v>228.99999999999554</c:v>
                </c:pt>
                <c:pt idx="1121">
                  <c:v>229.19999999999553</c:v>
                </c:pt>
                <c:pt idx="1122">
                  <c:v>229.39999999999552</c:v>
                </c:pt>
                <c:pt idx="1123">
                  <c:v>229.5999999999955</c:v>
                </c:pt>
                <c:pt idx="1124">
                  <c:v>229.79999999999549</c:v>
                </c:pt>
                <c:pt idx="1125">
                  <c:v>229.99999999999548</c:v>
                </c:pt>
                <c:pt idx="1126">
                  <c:v>230.19999999999547</c:v>
                </c:pt>
                <c:pt idx="1127">
                  <c:v>230.39999999999546</c:v>
                </c:pt>
                <c:pt idx="1128">
                  <c:v>230.59999999999545</c:v>
                </c:pt>
                <c:pt idx="1129">
                  <c:v>230.79999999999544</c:v>
                </c:pt>
                <c:pt idx="1130">
                  <c:v>230.99999999999542</c:v>
                </c:pt>
                <c:pt idx="1131">
                  <c:v>231.19999999999541</c:v>
                </c:pt>
                <c:pt idx="1132">
                  <c:v>231.3999999999954</c:v>
                </c:pt>
                <c:pt idx="1133">
                  <c:v>231.59999999999539</c:v>
                </c:pt>
                <c:pt idx="1134">
                  <c:v>231.79999999999538</c:v>
                </c:pt>
                <c:pt idx="1135">
                  <c:v>231.99999999999537</c:v>
                </c:pt>
                <c:pt idx="1136">
                  <c:v>232.19999999999536</c:v>
                </c:pt>
                <c:pt idx="1137">
                  <c:v>232.39999999999534</c:v>
                </c:pt>
                <c:pt idx="1138">
                  <c:v>232.59999999999533</c:v>
                </c:pt>
                <c:pt idx="1139">
                  <c:v>232.79999999999532</c:v>
                </c:pt>
                <c:pt idx="1140">
                  <c:v>232.99999999999531</c:v>
                </c:pt>
                <c:pt idx="1141">
                  <c:v>233.1999999999953</c:v>
                </c:pt>
                <c:pt idx="1142">
                  <c:v>233.39999999999529</c:v>
                </c:pt>
                <c:pt idx="1143">
                  <c:v>233.59999999999528</c:v>
                </c:pt>
                <c:pt idx="1144">
                  <c:v>233.79999999999526</c:v>
                </c:pt>
                <c:pt idx="1145">
                  <c:v>233.99999999999525</c:v>
                </c:pt>
                <c:pt idx="1146">
                  <c:v>234.19999999999524</c:v>
                </c:pt>
                <c:pt idx="1147">
                  <c:v>234.39999999999523</c:v>
                </c:pt>
                <c:pt idx="1148">
                  <c:v>234.59999999999522</c:v>
                </c:pt>
                <c:pt idx="1149">
                  <c:v>234.79999999999521</c:v>
                </c:pt>
                <c:pt idx="1150">
                  <c:v>234.9999999999952</c:v>
                </c:pt>
                <c:pt idx="1151">
                  <c:v>235.19999999999519</c:v>
                </c:pt>
                <c:pt idx="1152">
                  <c:v>235.39999999999517</c:v>
                </c:pt>
                <c:pt idx="1153">
                  <c:v>235.59999999999516</c:v>
                </c:pt>
                <c:pt idx="1154">
                  <c:v>235.79999999999515</c:v>
                </c:pt>
                <c:pt idx="1155">
                  <c:v>235.99999999999514</c:v>
                </c:pt>
                <c:pt idx="1156">
                  <c:v>236.19999999999513</c:v>
                </c:pt>
                <c:pt idx="1157">
                  <c:v>236.39999999999512</c:v>
                </c:pt>
                <c:pt idx="1158">
                  <c:v>236.59999999999511</c:v>
                </c:pt>
                <c:pt idx="1159">
                  <c:v>236.79999999999509</c:v>
                </c:pt>
                <c:pt idx="1160">
                  <c:v>236.99999999999508</c:v>
                </c:pt>
                <c:pt idx="1161">
                  <c:v>237.19999999999507</c:v>
                </c:pt>
                <c:pt idx="1162">
                  <c:v>237.39999999999506</c:v>
                </c:pt>
                <c:pt idx="1163">
                  <c:v>237.59999999999505</c:v>
                </c:pt>
                <c:pt idx="1164">
                  <c:v>237.79999999999504</c:v>
                </c:pt>
                <c:pt idx="1165">
                  <c:v>237.99999999999503</c:v>
                </c:pt>
                <c:pt idx="1166">
                  <c:v>238.19999999999501</c:v>
                </c:pt>
                <c:pt idx="1167">
                  <c:v>238.399999999995</c:v>
                </c:pt>
                <c:pt idx="1168">
                  <c:v>238.59999999999499</c:v>
                </c:pt>
                <c:pt idx="1169">
                  <c:v>238.79999999999498</c:v>
                </c:pt>
                <c:pt idx="1170">
                  <c:v>238.99999999999497</c:v>
                </c:pt>
                <c:pt idx="1171">
                  <c:v>239.19999999999496</c:v>
                </c:pt>
                <c:pt idx="1172">
                  <c:v>239.39999999999495</c:v>
                </c:pt>
                <c:pt idx="1173">
                  <c:v>239.59999999999494</c:v>
                </c:pt>
                <c:pt idx="1174">
                  <c:v>239.79999999999492</c:v>
                </c:pt>
                <c:pt idx="1175">
                  <c:v>239.99999999999491</c:v>
                </c:pt>
                <c:pt idx="1176">
                  <c:v>240.1999999999949</c:v>
                </c:pt>
                <c:pt idx="1177">
                  <c:v>240.39999999999489</c:v>
                </c:pt>
                <c:pt idx="1178">
                  <c:v>240.59999999999488</c:v>
                </c:pt>
                <c:pt idx="1179">
                  <c:v>240.79999999999487</c:v>
                </c:pt>
                <c:pt idx="1180">
                  <c:v>240.99999999999486</c:v>
                </c:pt>
                <c:pt idx="1181">
                  <c:v>241.19999999999484</c:v>
                </c:pt>
                <c:pt idx="1182">
                  <c:v>241.39999999999483</c:v>
                </c:pt>
                <c:pt idx="1183">
                  <c:v>241.59999999999482</c:v>
                </c:pt>
                <c:pt idx="1184">
                  <c:v>241.79999999999481</c:v>
                </c:pt>
                <c:pt idx="1185">
                  <c:v>241.9999999999948</c:v>
                </c:pt>
                <c:pt idx="1186">
                  <c:v>242.19999999999479</c:v>
                </c:pt>
                <c:pt idx="1187">
                  <c:v>242.39999999999478</c:v>
                </c:pt>
                <c:pt idx="1188">
                  <c:v>242.59999999999476</c:v>
                </c:pt>
                <c:pt idx="1189">
                  <c:v>242.79999999999475</c:v>
                </c:pt>
                <c:pt idx="1190">
                  <c:v>242.99999999999474</c:v>
                </c:pt>
                <c:pt idx="1191">
                  <c:v>243.19999999999473</c:v>
                </c:pt>
                <c:pt idx="1192">
                  <c:v>243.39999999999472</c:v>
                </c:pt>
                <c:pt idx="1193">
                  <c:v>243.59999999999471</c:v>
                </c:pt>
                <c:pt idx="1194">
                  <c:v>243.7999999999947</c:v>
                </c:pt>
                <c:pt idx="1195">
                  <c:v>243.99999999999469</c:v>
                </c:pt>
                <c:pt idx="1196">
                  <c:v>244.19999999999467</c:v>
                </c:pt>
                <c:pt idx="1197">
                  <c:v>244.39999999999466</c:v>
                </c:pt>
                <c:pt idx="1198">
                  <c:v>244.59999999999465</c:v>
                </c:pt>
                <c:pt idx="1199">
                  <c:v>244.79999999999464</c:v>
                </c:pt>
                <c:pt idx="1200">
                  <c:v>244.99999999999463</c:v>
                </c:pt>
                <c:pt idx="1201">
                  <c:v>245.19999999999462</c:v>
                </c:pt>
                <c:pt idx="1202">
                  <c:v>245.39999999999461</c:v>
                </c:pt>
                <c:pt idx="1203">
                  <c:v>245.59999999999459</c:v>
                </c:pt>
                <c:pt idx="1204">
                  <c:v>245.79999999999458</c:v>
                </c:pt>
                <c:pt idx="1205">
                  <c:v>245.99999999999457</c:v>
                </c:pt>
                <c:pt idx="1206">
                  <c:v>246.19999999999456</c:v>
                </c:pt>
                <c:pt idx="1207">
                  <c:v>246.39999999999455</c:v>
                </c:pt>
                <c:pt idx="1208">
                  <c:v>246.59999999999454</c:v>
                </c:pt>
                <c:pt idx="1209">
                  <c:v>246.79999999999453</c:v>
                </c:pt>
                <c:pt idx="1210">
                  <c:v>246.99999999999451</c:v>
                </c:pt>
                <c:pt idx="1211">
                  <c:v>247.1999999999945</c:v>
                </c:pt>
                <c:pt idx="1212">
                  <c:v>247.39999999999449</c:v>
                </c:pt>
                <c:pt idx="1213">
                  <c:v>247.59999999999448</c:v>
                </c:pt>
                <c:pt idx="1214">
                  <c:v>247.79999999999447</c:v>
                </c:pt>
                <c:pt idx="1215">
                  <c:v>247.99999999999446</c:v>
                </c:pt>
                <c:pt idx="1216">
                  <c:v>248.19999999999445</c:v>
                </c:pt>
                <c:pt idx="1217">
                  <c:v>248.39999999999444</c:v>
                </c:pt>
                <c:pt idx="1218">
                  <c:v>248.59999999999442</c:v>
                </c:pt>
                <c:pt idx="1219">
                  <c:v>248.79999999999441</c:v>
                </c:pt>
                <c:pt idx="1220">
                  <c:v>248.9999999999944</c:v>
                </c:pt>
                <c:pt idx="1221">
                  <c:v>249.19999999999439</c:v>
                </c:pt>
                <c:pt idx="1222">
                  <c:v>249.39999999999438</c:v>
                </c:pt>
                <c:pt idx="1223">
                  <c:v>249.59999999999437</c:v>
                </c:pt>
                <c:pt idx="1224">
                  <c:v>249.79999999999436</c:v>
                </c:pt>
                <c:pt idx="1225">
                  <c:v>249.99999999999434</c:v>
                </c:pt>
              </c:numCache>
            </c:numRef>
          </c:xVal>
          <c:yVal>
            <c:numRef>
              <c:f>Sheet4!$D$2:$D$1227</c:f>
              <c:numCache>
                <c:formatCode>General</c:formatCode>
                <c:ptCount val="1226"/>
                <c:pt idx="0">
                  <c:v>3.0000000000000001E-5</c:v>
                </c:pt>
                <c:pt idx="1">
                  <c:v>4.3863424398922618E-5</c:v>
                </c:pt>
                <c:pt idx="2">
                  <c:v>5.2583267300539627E-5</c:v>
                </c:pt>
                <c:pt idx="3">
                  <c:v>5.739337940912697E-5</c:v>
                </c:pt>
                <c:pt idx="4">
                  <c:v>6.523036102920173E-5</c:v>
                </c:pt>
                <c:pt idx="5">
                  <c:v>7.6000000000000004E-5</c:v>
                </c:pt>
                <c:pt idx="6">
                  <c:v>8.5883642214335548E-5</c:v>
                </c:pt>
                <c:pt idx="7">
                  <c:v>1.0476640682967035E-4</c:v>
                </c:pt>
                <c:pt idx="8">
                  <c:v>1.3876959321119307E-4</c:v>
                </c:pt>
                <c:pt idx="9">
                  <c:v>1.6873944411429119E-4</c:v>
                </c:pt>
                <c:pt idx="10">
                  <c:v>1.8046883387443937E-4</c:v>
                </c:pt>
                <c:pt idx="11">
                  <c:v>1.8346116755324545E-4</c:v>
                </c:pt>
                <c:pt idx="12">
                  <c:v>1.8798670165732468E-4</c:v>
                </c:pt>
                <c:pt idx="13">
                  <c:v>1.9401804039830933E-4</c:v>
                </c:pt>
                <c:pt idx="14">
                  <c:v>1.9962965711536949E-4</c:v>
                </c:pt>
                <c:pt idx="15">
                  <c:v>2.0340353979220714E-4</c:v>
                </c:pt>
                <c:pt idx="16">
                  <c:v>2.0729930052945184E-4</c:v>
                </c:pt>
                <c:pt idx="17">
                  <c:v>2.1191743675309021E-4</c:v>
                </c:pt>
                <c:pt idx="18">
                  <c:v>2.1623598220462751E-4</c:v>
                </c:pt>
                <c:pt idx="19">
                  <c:v>2.2522655260870107E-4</c:v>
                </c:pt>
                <c:pt idx="20">
                  <c:v>2.4483259586909582E-4</c:v>
                </c:pt>
                <c:pt idx="21">
                  <c:v>3.1113823294477971E-4</c:v>
                </c:pt>
                <c:pt idx="22">
                  <c:v>3.8691988834899663E-4</c:v>
                </c:pt>
                <c:pt idx="23">
                  <c:v>4.3418429266844742E-4</c:v>
                </c:pt>
                <c:pt idx="24">
                  <c:v>5.0001999960001603E-4</c:v>
                </c:pt>
                <c:pt idx="25">
                  <c:v>6.2024914348993664E-4</c:v>
                </c:pt>
                <c:pt idx="26">
                  <c:v>8.7275712543639537E-4</c:v>
                </c:pt>
                <c:pt idx="27">
                  <c:v>1.1365249667297239E-3</c:v>
                </c:pt>
                <c:pt idx="28">
                  <c:v>1.2604419859715877E-3</c:v>
                </c:pt>
                <c:pt idx="29">
                  <c:v>1.6663775082495563E-3</c:v>
                </c:pt>
                <c:pt idx="30">
                  <c:v>2.6597261137192305E-3</c:v>
                </c:pt>
                <c:pt idx="31">
                  <c:v>3.5871704726706259E-3</c:v>
                </c:pt>
                <c:pt idx="32">
                  <c:v>4.002745058082016E-3</c:v>
                </c:pt>
                <c:pt idx="33">
                  <c:v>4.155140551172728E-3</c:v>
                </c:pt>
                <c:pt idx="34">
                  <c:v>4.2921986207537042E-3</c:v>
                </c:pt>
                <c:pt idx="35">
                  <c:v>4.4192389616312892E-3</c:v>
                </c:pt>
                <c:pt idx="36">
                  <c:v>4.4974323785911437E-3</c:v>
                </c:pt>
                <c:pt idx="37">
                  <c:v>4.5220281954008196E-3</c:v>
                </c:pt>
                <c:pt idx="38">
                  <c:v>4.5270418597578698E-3</c:v>
                </c:pt>
                <c:pt idx="39">
                  <c:v>4.5295594708536493E-3</c:v>
                </c:pt>
                <c:pt idx="40">
                  <c:v>4.5334592752113694E-3</c:v>
                </c:pt>
                <c:pt idx="41">
                  <c:v>4.5393407010269667E-3</c:v>
                </c:pt>
                <c:pt idx="42">
                  <c:v>4.548594728045135E-3</c:v>
                </c:pt>
                <c:pt idx="43">
                  <c:v>4.5713947543392043E-3</c:v>
                </c:pt>
                <c:pt idx="44">
                  <c:v>4.6248298347074347E-3</c:v>
                </c:pt>
                <c:pt idx="45">
                  <c:v>4.7268996181429532E-3</c:v>
                </c:pt>
                <c:pt idx="46">
                  <c:v>4.8823010968189985E-3</c:v>
                </c:pt>
                <c:pt idx="47">
                  <c:v>5.053700525357631E-3</c:v>
                </c:pt>
                <c:pt idx="48">
                  <c:v>5.2303912855540735E-3</c:v>
                </c:pt>
                <c:pt idx="49">
                  <c:v>5.4398545936449431E-3</c:v>
                </c:pt>
                <c:pt idx="50">
                  <c:v>5.6577418640302059E-3</c:v>
                </c:pt>
                <c:pt idx="51">
                  <c:v>5.837626829457326E-3</c:v>
                </c:pt>
                <c:pt idx="52">
                  <c:v>5.9806259705820087E-3</c:v>
                </c:pt>
                <c:pt idx="53">
                  <c:v>6.1211357606248198E-3</c:v>
                </c:pt>
                <c:pt idx="54">
                  <c:v>6.2340247031913492E-3</c:v>
                </c:pt>
                <c:pt idx="55">
                  <c:v>6.272424810230888E-3</c:v>
                </c:pt>
                <c:pt idx="56">
                  <c:v>6.2743396465285489E-3</c:v>
                </c:pt>
                <c:pt idx="57">
                  <c:v>6.2797658395835109E-3</c:v>
                </c:pt>
                <c:pt idx="58">
                  <c:v>6.2834795296873528E-3</c:v>
                </c:pt>
                <c:pt idx="59">
                  <c:v>6.288490756930473E-3</c:v>
                </c:pt>
                <c:pt idx="60">
                  <c:v>6.3015189438737698E-3</c:v>
                </c:pt>
                <c:pt idx="61">
                  <c:v>6.3202323533237282E-3</c:v>
                </c:pt>
                <c:pt idx="62">
                  <c:v>6.3355992613169584E-3</c:v>
                </c:pt>
                <c:pt idx="63">
                  <c:v>6.339487518719474E-3</c:v>
                </c:pt>
                <c:pt idx="64">
                  <c:v>6.3423042342669114E-3</c:v>
                </c:pt>
                <c:pt idx="65">
                  <c:v>6.3478798822914091E-3</c:v>
                </c:pt>
                <c:pt idx="66">
                  <c:v>6.3537046673574618E-3</c:v>
                </c:pt>
                <c:pt idx="67">
                  <c:v>6.3543563009954042E-3</c:v>
                </c:pt>
                <c:pt idx="68">
                  <c:v>6.3580946831578401E-3</c:v>
                </c:pt>
                <c:pt idx="69">
                  <c:v>6.3649346422410338E-3</c:v>
                </c:pt>
                <c:pt idx="70">
                  <c:v>6.3713569198405456E-3</c:v>
                </c:pt>
                <c:pt idx="71">
                  <c:v>6.3777279653494156E-3</c:v>
                </c:pt>
                <c:pt idx="72">
                  <c:v>6.3860543373823551E-3</c:v>
                </c:pt>
                <c:pt idx="73">
                  <c:v>6.4049021069802464E-3</c:v>
                </c:pt>
                <c:pt idx="74">
                  <c:v>6.4202731250313635E-3</c:v>
                </c:pt>
                <c:pt idx="75">
                  <c:v>6.4233255405591891E-3</c:v>
                </c:pt>
                <c:pt idx="76">
                  <c:v>6.424465113921936E-3</c:v>
                </c:pt>
                <c:pt idx="77">
                  <c:v>6.4258833633983733E-3</c:v>
                </c:pt>
                <c:pt idx="78">
                  <c:v>6.431595291994047E-3</c:v>
                </c:pt>
                <c:pt idx="79">
                  <c:v>6.4526629386633845E-3</c:v>
                </c:pt>
                <c:pt idx="80">
                  <c:v>6.4838325086325286E-3</c:v>
                </c:pt>
                <c:pt idx="81">
                  <c:v>6.5237968239361954E-3</c:v>
                </c:pt>
                <c:pt idx="82">
                  <c:v>6.609511782272575E-3</c:v>
                </c:pt>
                <c:pt idx="83">
                  <c:v>6.7384708947950487E-3</c:v>
                </c:pt>
                <c:pt idx="84">
                  <c:v>6.8408355483814973E-3</c:v>
                </c:pt>
                <c:pt idx="85">
                  <c:v>6.8905229845056017E-3</c:v>
                </c:pt>
                <c:pt idx="86">
                  <c:v>6.9205522178508259E-3</c:v>
                </c:pt>
                <c:pt idx="87">
                  <c:v>6.9475597874361604E-3</c:v>
                </c:pt>
                <c:pt idx="88">
                  <c:v>6.963710433382478E-3</c:v>
                </c:pt>
                <c:pt idx="89">
                  <c:v>6.9714778920971976E-3</c:v>
                </c:pt>
                <c:pt idx="90">
                  <c:v>7.0162087340671373E-3</c:v>
                </c:pt>
                <c:pt idx="91">
                  <c:v>7.0908293591088467E-3</c:v>
                </c:pt>
                <c:pt idx="92">
                  <c:v>7.1401754180132008E-3</c:v>
                </c:pt>
                <c:pt idx="93">
                  <c:v>7.1709832659127004E-3</c:v>
                </c:pt>
                <c:pt idx="94">
                  <c:v>7.1894524130840442E-3</c:v>
                </c:pt>
                <c:pt idx="95">
                  <c:v>7.1983105656813658E-3</c:v>
                </c:pt>
                <c:pt idx="96">
                  <c:v>7.2083337186897769E-3</c:v>
                </c:pt>
                <c:pt idx="97">
                  <c:v>7.215126055724874E-3</c:v>
                </c:pt>
                <c:pt idx="98">
                  <c:v>7.2176010557525264E-3</c:v>
                </c:pt>
                <c:pt idx="99">
                  <c:v>7.2224276389590766E-3</c:v>
                </c:pt>
                <c:pt idx="100">
                  <c:v>7.2290346520126727E-3</c:v>
                </c:pt>
                <c:pt idx="101">
                  <c:v>7.2321425594356189E-3</c:v>
                </c:pt>
                <c:pt idx="102">
                  <c:v>7.2349074631262549E-3</c:v>
                </c:pt>
                <c:pt idx="103">
                  <c:v>7.2362812963565736E-3</c:v>
                </c:pt>
                <c:pt idx="104">
                  <c:v>7.2379842497756223E-3</c:v>
                </c:pt>
                <c:pt idx="105">
                  <c:v>7.2422317002426798E-3</c:v>
                </c:pt>
                <c:pt idx="106">
                  <c:v>7.2520375757437975E-3</c:v>
                </c:pt>
                <c:pt idx="107">
                  <c:v>7.2669942204463033E-3</c:v>
                </c:pt>
                <c:pt idx="108">
                  <c:v>7.2798234181881069E-3</c:v>
                </c:pt>
                <c:pt idx="109">
                  <c:v>7.2923355655098573E-3</c:v>
                </c:pt>
                <c:pt idx="110">
                  <c:v>7.302756876687049E-3</c:v>
                </c:pt>
                <c:pt idx="111">
                  <c:v>7.3091650685970953E-3</c:v>
                </c:pt>
                <c:pt idx="112">
                  <c:v>7.3164315072308285E-3</c:v>
                </c:pt>
                <c:pt idx="113">
                  <c:v>7.3249905119392462E-3</c:v>
                </c:pt>
                <c:pt idx="114">
                  <c:v>7.3305717375931854E-3</c:v>
                </c:pt>
                <c:pt idx="115">
                  <c:v>7.3381767490296916E-3</c:v>
                </c:pt>
                <c:pt idx="116">
                  <c:v>7.3578721108755333E-3</c:v>
                </c:pt>
                <c:pt idx="117">
                  <c:v>7.4025418607394566E-3</c:v>
                </c:pt>
                <c:pt idx="118">
                  <c:v>7.4727578577122372E-3</c:v>
                </c:pt>
                <c:pt idx="119">
                  <c:v>7.537657394708251E-3</c:v>
                </c:pt>
                <c:pt idx="120">
                  <c:v>7.5627048071440668E-3</c:v>
                </c:pt>
                <c:pt idx="121">
                  <c:v>7.5634061771135876E-3</c:v>
                </c:pt>
                <c:pt idx="122">
                  <c:v>7.5722082644364697E-3</c:v>
                </c:pt>
                <c:pt idx="123">
                  <c:v>7.5850391561283308E-3</c:v>
                </c:pt>
                <c:pt idx="124">
                  <c:v>7.5953693129432471E-3</c:v>
                </c:pt>
                <c:pt idx="125">
                  <c:v>7.6056334384454775E-3</c:v>
                </c:pt>
                <c:pt idx="126">
                  <c:v>7.6160922394624382E-3</c:v>
                </c:pt>
                <c:pt idx="127">
                  <c:v>7.6310150045718018E-3</c:v>
                </c:pt>
                <c:pt idx="128">
                  <c:v>7.647838845059431E-3</c:v>
                </c:pt>
                <c:pt idx="129">
                  <c:v>7.6684602757007211E-3</c:v>
                </c:pt>
                <c:pt idx="130">
                  <c:v>7.6959588746302416E-3</c:v>
                </c:pt>
                <c:pt idx="131">
                  <c:v>7.7282739987658286E-3</c:v>
                </c:pt>
                <c:pt idx="132">
                  <c:v>7.7629574261359937E-3</c:v>
                </c:pt>
                <c:pt idx="133">
                  <c:v>7.8017457661731055E-3</c:v>
                </c:pt>
                <c:pt idx="134">
                  <c:v>7.833265028070989E-3</c:v>
                </c:pt>
                <c:pt idx="135">
                  <c:v>7.8462374422394315E-3</c:v>
                </c:pt>
                <c:pt idx="136">
                  <c:v>7.8502511424794544E-3</c:v>
                </c:pt>
                <c:pt idx="137">
                  <c:v>7.8541674924844825E-3</c:v>
                </c:pt>
                <c:pt idx="138">
                  <c:v>7.8593004141590088E-3</c:v>
                </c:pt>
                <c:pt idx="139">
                  <c:v>7.8646121328390991E-3</c:v>
                </c:pt>
                <c:pt idx="140">
                  <c:v>7.8695949069821861E-3</c:v>
                </c:pt>
                <c:pt idx="141">
                  <c:v>7.8734077120393032E-3</c:v>
                </c:pt>
                <c:pt idx="142">
                  <c:v>7.8764807496749436E-3</c:v>
                </c:pt>
                <c:pt idx="143">
                  <c:v>7.8821918905847485E-3</c:v>
                </c:pt>
                <c:pt idx="144">
                  <c:v>7.8906846977939721E-3</c:v>
                </c:pt>
                <c:pt idx="145">
                  <c:v>7.8982669618087708E-3</c:v>
                </c:pt>
                <c:pt idx="146">
                  <c:v>7.9025781868957146E-3</c:v>
                </c:pt>
                <c:pt idx="147">
                  <c:v>7.9061612682767846E-3</c:v>
                </c:pt>
                <c:pt idx="148">
                  <c:v>7.9111178729683942E-3</c:v>
                </c:pt>
                <c:pt idx="149">
                  <c:v>7.9172678368235067E-3</c:v>
                </c:pt>
                <c:pt idx="150">
                  <c:v>7.9251779790740322E-3</c:v>
                </c:pt>
                <c:pt idx="151">
                  <c:v>7.9368890001057686E-3</c:v>
                </c:pt>
                <c:pt idx="152">
                  <c:v>7.9524971549821983E-3</c:v>
                </c:pt>
                <c:pt idx="153">
                  <c:v>7.9702719527002305E-3</c:v>
                </c:pt>
                <c:pt idx="154">
                  <c:v>7.9968141156337973E-3</c:v>
                </c:pt>
                <c:pt idx="155">
                  <c:v>8.0377320184240996E-3</c:v>
                </c:pt>
                <c:pt idx="156">
                  <c:v>8.0870761094477134E-3</c:v>
                </c:pt>
                <c:pt idx="157">
                  <c:v>8.1445660412326412E-3</c:v>
                </c:pt>
                <c:pt idx="158">
                  <c:v>8.2199925182447672E-3</c:v>
                </c:pt>
                <c:pt idx="159">
                  <c:v>8.2924732739997394E-3</c:v>
                </c:pt>
                <c:pt idx="160">
                  <c:v>8.33893002728767E-3</c:v>
                </c:pt>
                <c:pt idx="161">
                  <c:v>8.3646930607165701E-3</c:v>
                </c:pt>
                <c:pt idx="162">
                  <c:v>8.3792676290950358E-3</c:v>
                </c:pt>
                <c:pt idx="163">
                  <c:v>8.387213542053162E-3</c:v>
                </c:pt>
                <c:pt idx="164">
                  <c:v>8.391753511632712E-3</c:v>
                </c:pt>
                <c:pt idx="165">
                  <c:v>8.3926548838850722E-3</c:v>
                </c:pt>
                <c:pt idx="166">
                  <c:v>8.3941420049937175E-3</c:v>
                </c:pt>
                <c:pt idx="167">
                  <c:v>8.4009040584927495E-3</c:v>
                </c:pt>
                <c:pt idx="168">
                  <c:v>8.4151820538833234E-3</c:v>
                </c:pt>
                <c:pt idx="169">
                  <c:v>8.4480952882883577E-3</c:v>
                </c:pt>
                <c:pt idx="170">
                  <c:v>8.5057883232537556E-3</c:v>
                </c:pt>
                <c:pt idx="171">
                  <c:v>8.6143022932794709E-3</c:v>
                </c:pt>
                <c:pt idx="172">
                  <c:v>8.7737351795002302E-3</c:v>
                </c:pt>
                <c:pt idx="173">
                  <c:v>8.8903123679654784E-3</c:v>
                </c:pt>
                <c:pt idx="174">
                  <c:v>8.9323910572701604E-3</c:v>
                </c:pt>
                <c:pt idx="175">
                  <c:v>8.948698788092041E-3</c:v>
                </c:pt>
                <c:pt idx="176">
                  <c:v>8.9730045135394849E-3</c:v>
                </c:pt>
                <c:pt idx="177">
                  <c:v>9.0132686080023131E-3</c:v>
                </c:pt>
                <c:pt idx="178">
                  <c:v>9.0459291949473025E-3</c:v>
                </c:pt>
                <c:pt idx="179">
                  <c:v>9.0919871865285853E-3</c:v>
                </c:pt>
                <c:pt idx="180">
                  <c:v>9.1694030340039017E-3</c:v>
                </c:pt>
                <c:pt idx="181">
                  <c:v>9.2330209574114988E-3</c:v>
                </c:pt>
                <c:pt idx="182">
                  <c:v>9.2677872224172231E-3</c:v>
                </c:pt>
                <c:pt idx="183">
                  <c:v>9.3026826775935972E-3</c:v>
                </c:pt>
                <c:pt idx="184">
                  <c:v>9.3419827124652712E-3</c:v>
                </c:pt>
                <c:pt idx="185">
                  <c:v>9.3708519356566489E-3</c:v>
                </c:pt>
                <c:pt idx="186">
                  <c:v>9.3882323682363111E-3</c:v>
                </c:pt>
                <c:pt idx="187">
                  <c:v>9.401010956274861E-3</c:v>
                </c:pt>
                <c:pt idx="188">
                  <c:v>9.4180339243389848E-3</c:v>
                </c:pt>
                <c:pt idx="189">
                  <c:v>9.4424787000024508E-3</c:v>
                </c:pt>
                <c:pt idx="190">
                  <c:v>9.4708092579251103E-3</c:v>
                </c:pt>
                <c:pt idx="191">
                  <c:v>9.4938479553866861E-3</c:v>
                </c:pt>
                <c:pt idx="192">
                  <c:v>9.5024399498234123E-3</c:v>
                </c:pt>
                <c:pt idx="193">
                  <c:v>9.5028661465896679E-3</c:v>
                </c:pt>
                <c:pt idx="194">
                  <c:v>9.5057221714081232E-3</c:v>
                </c:pt>
                <c:pt idx="195">
                  <c:v>9.5159000625269271E-3</c:v>
                </c:pt>
                <c:pt idx="196">
                  <c:v>9.5318390145868476E-3</c:v>
                </c:pt>
                <c:pt idx="197">
                  <c:v>9.5587679122363864E-3</c:v>
                </c:pt>
                <c:pt idx="198">
                  <c:v>9.5937046024984502E-3</c:v>
                </c:pt>
                <c:pt idx="199">
                  <c:v>9.6175619051815809E-3</c:v>
                </c:pt>
                <c:pt idx="200">
                  <c:v>9.6277591369954806E-3</c:v>
                </c:pt>
                <c:pt idx="201">
                  <c:v>9.6346376164337371E-3</c:v>
                </c:pt>
                <c:pt idx="202">
                  <c:v>9.6481792582849522E-3</c:v>
                </c:pt>
                <c:pt idx="203">
                  <c:v>9.6786182898180237E-3</c:v>
                </c:pt>
                <c:pt idx="204">
                  <c:v>9.7236761052597771E-3</c:v>
                </c:pt>
                <c:pt idx="205">
                  <c:v>9.7621633360643976E-3</c:v>
                </c:pt>
                <c:pt idx="206">
                  <c:v>9.7875149552886995E-3</c:v>
                </c:pt>
                <c:pt idx="207">
                  <c:v>9.8093407015966156E-3</c:v>
                </c:pt>
                <c:pt idx="208">
                  <c:v>9.8287887860102063E-3</c:v>
                </c:pt>
                <c:pt idx="209">
                  <c:v>9.8421673426131086E-3</c:v>
                </c:pt>
                <c:pt idx="210">
                  <c:v>9.8533354251238176E-3</c:v>
                </c:pt>
                <c:pt idx="211">
                  <c:v>9.8678490057357467E-3</c:v>
                </c:pt>
                <c:pt idx="212">
                  <c:v>9.8865005436706462E-3</c:v>
                </c:pt>
                <c:pt idx="213">
                  <c:v>9.910689027509639E-3</c:v>
                </c:pt>
                <c:pt idx="214">
                  <c:v>9.9363752445245316E-3</c:v>
                </c:pt>
                <c:pt idx="215">
                  <c:v>9.9529407212140056E-3</c:v>
                </c:pt>
                <c:pt idx="216">
                  <c:v>9.9616306396091581E-3</c:v>
                </c:pt>
                <c:pt idx="217">
                  <c:v>9.9694192910118884E-3</c:v>
                </c:pt>
                <c:pt idx="218">
                  <c:v>9.978861508208238E-3</c:v>
                </c:pt>
                <c:pt idx="219">
                  <c:v>9.9903512450764207E-3</c:v>
                </c:pt>
                <c:pt idx="220">
                  <c:v>1.0003360335407297E-2</c:v>
                </c:pt>
                <c:pt idx="221">
                  <c:v>1.0018304597086273E-2</c:v>
                </c:pt>
                <c:pt idx="222">
                  <c:v>1.0035839576238751E-2</c:v>
                </c:pt>
                <c:pt idx="223">
                  <c:v>1.0055406754577358E-2</c:v>
                </c:pt>
                <c:pt idx="224">
                  <c:v>1.0073711034172064E-2</c:v>
                </c:pt>
                <c:pt idx="225">
                  <c:v>1.0089264294288259E-2</c:v>
                </c:pt>
                <c:pt idx="226">
                  <c:v>1.0101646103482341E-2</c:v>
                </c:pt>
                <c:pt idx="227">
                  <c:v>1.0110126111973082E-2</c:v>
                </c:pt>
                <c:pt idx="228">
                  <c:v>1.0120404438558765E-2</c:v>
                </c:pt>
                <c:pt idx="229">
                  <c:v>1.0136896467854447E-2</c:v>
                </c:pt>
                <c:pt idx="230">
                  <c:v>1.0150742337385969E-2</c:v>
                </c:pt>
                <c:pt idx="231">
                  <c:v>1.0156268753828837E-2</c:v>
                </c:pt>
                <c:pt idx="232">
                  <c:v>1.0161403643198117E-2</c:v>
                </c:pt>
                <c:pt idx="233">
                  <c:v>1.0169671774447785E-2</c:v>
                </c:pt>
                <c:pt idx="234">
                  <c:v>1.0178970920481105E-2</c:v>
                </c:pt>
                <c:pt idx="235">
                  <c:v>1.0187673434106531E-2</c:v>
                </c:pt>
                <c:pt idx="236">
                  <c:v>1.0193412284411925E-2</c:v>
                </c:pt>
                <c:pt idx="237">
                  <c:v>1.0195145805725387E-2</c:v>
                </c:pt>
                <c:pt idx="238">
                  <c:v>1.0195386113335776E-2</c:v>
                </c:pt>
                <c:pt idx="239">
                  <c:v>1.0197716509101435E-2</c:v>
                </c:pt>
                <c:pt idx="240">
                  <c:v>1.0202957953456437E-2</c:v>
                </c:pt>
                <c:pt idx="241">
                  <c:v>1.020948460991053E-2</c:v>
                </c:pt>
                <c:pt idx="242">
                  <c:v>1.021604287383329E-2</c:v>
                </c:pt>
                <c:pt idx="243">
                  <c:v>1.0222489960865697E-2</c:v>
                </c:pt>
                <c:pt idx="244">
                  <c:v>1.0228411655775298E-2</c:v>
                </c:pt>
                <c:pt idx="245">
                  <c:v>1.0233573667101828E-2</c:v>
                </c:pt>
                <c:pt idx="246">
                  <c:v>1.0238359194714745E-2</c:v>
                </c:pt>
                <c:pt idx="247">
                  <c:v>1.0242214604273821E-2</c:v>
                </c:pt>
                <c:pt idx="248">
                  <c:v>1.0245026110264432E-2</c:v>
                </c:pt>
                <c:pt idx="249">
                  <c:v>1.0248075916970949E-2</c:v>
                </c:pt>
                <c:pt idx="250">
                  <c:v>1.0252093883690295E-2</c:v>
                </c:pt>
                <c:pt idx="251">
                  <c:v>1.0257964612923949E-2</c:v>
                </c:pt>
                <c:pt idx="252">
                  <c:v>1.0271390509565877E-2</c:v>
                </c:pt>
                <c:pt idx="253">
                  <c:v>1.0292959681257863E-2</c:v>
                </c:pt>
                <c:pt idx="254">
                  <c:v>1.0310316338502906E-2</c:v>
                </c:pt>
                <c:pt idx="255">
                  <c:v>1.0327183691597625E-2</c:v>
                </c:pt>
                <c:pt idx="256">
                  <c:v>1.0354092862245343E-2</c:v>
                </c:pt>
                <c:pt idx="257">
                  <c:v>1.0380574165237679E-2</c:v>
                </c:pt>
                <c:pt idx="258">
                  <c:v>1.0399795382602484E-2</c:v>
                </c:pt>
                <c:pt idx="259">
                  <c:v>1.04170890367703E-2</c:v>
                </c:pt>
                <c:pt idx="260">
                  <c:v>1.0432946324025633E-2</c:v>
                </c:pt>
                <c:pt idx="261">
                  <c:v>1.0446248034581601E-2</c:v>
                </c:pt>
                <c:pt idx="262">
                  <c:v>1.0459182472832184E-2</c:v>
                </c:pt>
                <c:pt idx="263">
                  <c:v>1.0473216411399124E-2</c:v>
                </c:pt>
                <c:pt idx="264">
                  <c:v>1.0488284225744455E-2</c:v>
                </c:pt>
                <c:pt idx="265">
                  <c:v>1.0504474998780279E-2</c:v>
                </c:pt>
                <c:pt idx="266">
                  <c:v>1.0524876246303324E-2</c:v>
                </c:pt>
                <c:pt idx="267">
                  <c:v>1.0549338557464157E-2</c:v>
                </c:pt>
                <c:pt idx="268">
                  <c:v>1.057422190990902E-2</c:v>
                </c:pt>
                <c:pt idx="269">
                  <c:v>1.059763110322302E-2</c:v>
                </c:pt>
                <c:pt idx="270">
                  <c:v>1.0618412357786825E-2</c:v>
                </c:pt>
                <c:pt idx="271">
                  <c:v>1.0635804859059796E-2</c:v>
                </c:pt>
                <c:pt idx="272">
                  <c:v>1.0646540705787959E-2</c:v>
                </c:pt>
                <c:pt idx="273">
                  <c:v>1.0653499612803295E-2</c:v>
                </c:pt>
                <c:pt idx="274">
                  <c:v>1.0672886348125327E-2</c:v>
                </c:pt>
                <c:pt idx="275">
                  <c:v>1.0708694038023495E-2</c:v>
                </c:pt>
                <c:pt idx="276">
                  <c:v>1.075631205385935E-2</c:v>
                </c:pt>
                <c:pt idx="277">
                  <c:v>1.0821828403740283E-2</c:v>
                </c:pt>
                <c:pt idx="278">
                  <c:v>1.0901430869385907E-2</c:v>
                </c:pt>
                <c:pt idx="279">
                  <c:v>1.0988807214616151E-2</c:v>
                </c:pt>
                <c:pt idx="280">
                  <c:v>1.108576803834538E-2</c:v>
                </c:pt>
                <c:pt idx="281">
                  <c:v>1.1210106065510707E-2</c:v>
                </c:pt>
                <c:pt idx="282">
                  <c:v>1.1370985621308293E-2</c:v>
                </c:pt>
                <c:pt idx="283">
                  <c:v>1.1555542522962734E-2</c:v>
                </c:pt>
                <c:pt idx="284">
                  <c:v>1.1748041836833914E-2</c:v>
                </c:pt>
                <c:pt idx="285">
                  <c:v>1.1936197384426916E-2</c:v>
                </c:pt>
                <c:pt idx="286">
                  <c:v>1.2098488872582393E-2</c:v>
                </c:pt>
                <c:pt idx="287">
                  <c:v>1.2195476948442811E-2</c:v>
                </c:pt>
                <c:pt idx="288">
                  <c:v>1.2247808742791503E-2</c:v>
                </c:pt>
                <c:pt idx="289">
                  <c:v>1.2321220231778993E-2</c:v>
                </c:pt>
                <c:pt idx="290">
                  <c:v>1.2426352521959127E-2</c:v>
                </c:pt>
                <c:pt idx="291">
                  <c:v>1.2529575491611836E-2</c:v>
                </c:pt>
                <c:pt idx="292">
                  <c:v>1.2621436606028647E-2</c:v>
                </c:pt>
                <c:pt idx="293">
                  <c:v>1.2704454415676416E-2</c:v>
                </c:pt>
                <c:pt idx="294">
                  <c:v>1.2771405482561423E-2</c:v>
                </c:pt>
                <c:pt idx="295">
                  <c:v>1.2826263017730455E-2</c:v>
                </c:pt>
                <c:pt idx="296">
                  <c:v>1.2875505737639976E-2</c:v>
                </c:pt>
                <c:pt idx="297">
                  <c:v>1.2923866952270902E-2</c:v>
                </c:pt>
                <c:pt idx="298">
                  <c:v>1.2975910680950295E-2</c:v>
                </c:pt>
                <c:pt idx="299">
                  <c:v>1.3033418085828443E-2</c:v>
                </c:pt>
                <c:pt idx="300">
                  <c:v>1.3085827715509629E-2</c:v>
                </c:pt>
                <c:pt idx="301">
                  <c:v>1.3129663780919905E-2</c:v>
                </c:pt>
                <c:pt idx="302">
                  <c:v>1.3174418241425309E-2</c:v>
                </c:pt>
                <c:pt idx="303">
                  <c:v>1.3227694130119578E-2</c:v>
                </c:pt>
                <c:pt idx="304">
                  <c:v>1.3342690733131752E-2</c:v>
                </c:pt>
                <c:pt idx="305">
                  <c:v>1.3554701767283555E-2</c:v>
                </c:pt>
                <c:pt idx="306">
                  <c:v>1.3775943561150356E-2</c:v>
                </c:pt>
                <c:pt idx="307">
                  <c:v>1.3915099352861263E-2</c:v>
                </c:pt>
                <c:pt idx="308">
                  <c:v>1.3985750105017604E-2</c:v>
                </c:pt>
                <c:pt idx="309">
                  <c:v>1.4033773761893126E-2</c:v>
                </c:pt>
                <c:pt idx="310">
                  <c:v>1.4088185653234412E-2</c:v>
                </c:pt>
                <c:pt idx="311">
                  <c:v>1.4161995304334764E-2</c:v>
                </c:pt>
                <c:pt idx="312">
                  <c:v>1.424365262143106E-2</c:v>
                </c:pt>
                <c:pt idx="313">
                  <c:v>1.4309769949233983E-2</c:v>
                </c:pt>
                <c:pt idx="314">
                  <c:v>1.4347585058120406E-2</c:v>
                </c:pt>
                <c:pt idx="315">
                  <c:v>1.4368934755228028E-2</c:v>
                </c:pt>
                <c:pt idx="316">
                  <c:v>1.4388547077450175E-2</c:v>
                </c:pt>
                <c:pt idx="317">
                  <c:v>1.4403584657993993E-2</c:v>
                </c:pt>
                <c:pt idx="318">
                  <c:v>1.4413076701384751E-2</c:v>
                </c:pt>
                <c:pt idx="319">
                  <c:v>1.4431099091891785E-2</c:v>
                </c:pt>
                <c:pt idx="320">
                  <c:v>1.4456345907593659E-2</c:v>
                </c:pt>
                <c:pt idx="321">
                  <c:v>1.4474815991921967E-2</c:v>
                </c:pt>
                <c:pt idx="322">
                  <c:v>1.4484959854966803E-2</c:v>
                </c:pt>
                <c:pt idx="323">
                  <c:v>1.4494652876147117E-2</c:v>
                </c:pt>
                <c:pt idx="324">
                  <c:v>1.4507315327103079E-2</c:v>
                </c:pt>
                <c:pt idx="325">
                  <c:v>1.4519717559236471E-2</c:v>
                </c:pt>
                <c:pt idx="326">
                  <c:v>1.4526813621713465E-2</c:v>
                </c:pt>
                <c:pt idx="327">
                  <c:v>1.4533325118499203E-2</c:v>
                </c:pt>
                <c:pt idx="328">
                  <c:v>1.4550706512056378E-2</c:v>
                </c:pt>
                <c:pt idx="329">
                  <c:v>1.457863724769911E-2</c:v>
                </c:pt>
                <c:pt idx="330">
                  <c:v>1.4606391203853191E-2</c:v>
                </c:pt>
                <c:pt idx="331">
                  <c:v>1.4628722705691016E-2</c:v>
                </c:pt>
                <c:pt idx="332">
                  <c:v>1.4642411584161944E-2</c:v>
                </c:pt>
                <c:pt idx="333">
                  <c:v>1.4648931223812878E-2</c:v>
                </c:pt>
                <c:pt idx="334">
                  <c:v>1.4653963354669612E-2</c:v>
                </c:pt>
                <c:pt idx="335">
                  <c:v>1.4656359268249392E-2</c:v>
                </c:pt>
                <c:pt idx="336">
                  <c:v>1.4656517014625265E-2</c:v>
                </c:pt>
                <c:pt idx="337">
                  <c:v>1.4658290316404567E-2</c:v>
                </c:pt>
                <c:pt idx="338">
                  <c:v>1.4662540161922828E-2</c:v>
                </c:pt>
                <c:pt idx="339">
                  <c:v>1.4667057646303838E-2</c:v>
                </c:pt>
                <c:pt idx="340">
                  <c:v>1.4670207769489834E-2</c:v>
                </c:pt>
                <c:pt idx="341">
                  <c:v>1.4671026583030919E-2</c:v>
                </c:pt>
                <c:pt idx="342">
                  <c:v>1.4671909964282083E-2</c:v>
                </c:pt>
                <c:pt idx="343">
                  <c:v>1.4676499276053533E-2</c:v>
                </c:pt>
                <c:pt idx="344">
                  <c:v>1.46842162541962E-2</c:v>
                </c:pt>
                <c:pt idx="345">
                  <c:v>1.4694890506567236E-2</c:v>
                </c:pt>
                <c:pt idx="346">
                  <c:v>1.4709481024155811E-2</c:v>
                </c:pt>
                <c:pt idx="347">
                  <c:v>1.4727238743226779E-2</c:v>
                </c:pt>
                <c:pt idx="348">
                  <c:v>1.4745969279772689E-2</c:v>
                </c:pt>
                <c:pt idx="349">
                  <c:v>1.4763978156310037E-2</c:v>
                </c:pt>
                <c:pt idx="350">
                  <c:v>1.4783732512461118E-2</c:v>
                </c:pt>
                <c:pt idx="351">
                  <c:v>1.4807350978483623E-2</c:v>
                </c:pt>
                <c:pt idx="352">
                  <c:v>1.4834798515652309E-2</c:v>
                </c:pt>
                <c:pt idx="353">
                  <c:v>1.4867133113011397E-2</c:v>
                </c:pt>
                <c:pt idx="354">
                  <c:v>1.4904660210819968E-2</c:v>
                </c:pt>
                <c:pt idx="355">
                  <c:v>1.4944902542338639E-2</c:v>
                </c:pt>
                <c:pt idx="356">
                  <c:v>1.4984671935014123E-2</c:v>
                </c:pt>
                <c:pt idx="357">
                  <c:v>1.502303970573199E-2</c:v>
                </c:pt>
                <c:pt idx="358">
                  <c:v>1.5060108166942225E-2</c:v>
                </c:pt>
                <c:pt idx="359">
                  <c:v>1.5096181868273842E-2</c:v>
                </c:pt>
                <c:pt idx="360">
                  <c:v>1.5133491038091638E-2</c:v>
                </c:pt>
                <c:pt idx="361">
                  <c:v>1.5178343354925133E-2</c:v>
                </c:pt>
                <c:pt idx="362">
                  <c:v>1.524706604563645E-2</c:v>
                </c:pt>
                <c:pt idx="363">
                  <c:v>1.5363637069392129E-2</c:v>
                </c:pt>
                <c:pt idx="364">
                  <c:v>1.555058069655278E-2</c:v>
                </c:pt>
                <c:pt idx="365">
                  <c:v>1.5790302118705645E-2</c:v>
                </c:pt>
                <c:pt idx="366">
                  <c:v>1.600357638154672E-2</c:v>
                </c:pt>
                <c:pt idx="367">
                  <c:v>1.614509665502192E-2</c:v>
                </c:pt>
                <c:pt idx="368">
                  <c:v>1.6230723058446903E-2</c:v>
                </c:pt>
                <c:pt idx="369">
                  <c:v>1.6278402747198509E-2</c:v>
                </c:pt>
                <c:pt idx="370">
                  <c:v>1.6302823681804326E-2</c:v>
                </c:pt>
                <c:pt idx="371">
                  <c:v>1.6321376902700333E-2</c:v>
                </c:pt>
                <c:pt idx="372">
                  <c:v>1.6339956701289019E-2</c:v>
                </c:pt>
                <c:pt idx="373">
                  <c:v>1.6352485590881892E-2</c:v>
                </c:pt>
                <c:pt idx="374">
                  <c:v>1.6359825335253427E-2</c:v>
                </c:pt>
                <c:pt idx="375">
                  <c:v>1.6368279109301623E-2</c:v>
                </c:pt>
                <c:pt idx="376">
                  <c:v>1.637964166274708E-2</c:v>
                </c:pt>
                <c:pt idx="377">
                  <c:v>1.6391907058057643E-2</c:v>
                </c:pt>
                <c:pt idx="378">
                  <c:v>1.6404474420108679E-2</c:v>
                </c:pt>
                <c:pt idx="379">
                  <c:v>1.6416876225396837E-2</c:v>
                </c:pt>
                <c:pt idx="380">
                  <c:v>1.6426699272830192E-2</c:v>
                </c:pt>
                <c:pt idx="381">
                  <c:v>1.6432752812599594E-2</c:v>
                </c:pt>
                <c:pt idx="382">
                  <c:v>1.6435695482698621E-2</c:v>
                </c:pt>
                <c:pt idx="383">
                  <c:v>1.6437389756284296E-2</c:v>
                </c:pt>
                <c:pt idx="384">
                  <c:v>1.6440782767252898E-2</c:v>
                </c:pt>
                <c:pt idx="385">
                  <c:v>1.64493878913472E-2</c:v>
                </c:pt>
                <c:pt idx="386">
                  <c:v>1.6464317872295832E-2</c:v>
                </c:pt>
                <c:pt idx="387">
                  <c:v>1.6481803420742524E-2</c:v>
                </c:pt>
                <c:pt idx="388">
                  <c:v>1.6498452200130773E-2</c:v>
                </c:pt>
                <c:pt idx="389">
                  <c:v>1.6511728225718832E-2</c:v>
                </c:pt>
                <c:pt idx="390">
                  <c:v>1.6522589688060405E-2</c:v>
                </c:pt>
                <c:pt idx="391">
                  <c:v>1.6535488471768833E-2</c:v>
                </c:pt>
                <c:pt idx="392">
                  <c:v>1.655336038392205E-2</c:v>
                </c:pt>
                <c:pt idx="393">
                  <c:v>1.6572728833840249E-2</c:v>
                </c:pt>
                <c:pt idx="394">
                  <c:v>1.6589420634850392E-2</c:v>
                </c:pt>
                <c:pt idx="395">
                  <c:v>1.6607841551508129E-2</c:v>
                </c:pt>
                <c:pt idx="396">
                  <c:v>1.6632263886795444E-2</c:v>
                </c:pt>
                <c:pt idx="397">
                  <c:v>1.6659830911506874E-2</c:v>
                </c:pt>
                <c:pt idx="398">
                  <c:v>1.6687697923919883E-2</c:v>
                </c:pt>
                <c:pt idx="399">
                  <c:v>1.6713647806508306E-2</c:v>
                </c:pt>
                <c:pt idx="400">
                  <c:v>1.6735553740465238E-2</c:v>
                </c:pt>
                <c:pt idx="401">
                  <c:v>1.6754142174399737E-2</c:v>
                </c:pt>
                <c:pt idx="402">
                  <c:v>1.6769994663087998E-2</c:v>
                </c:pt>
                <c:pt idx="403">
                  <c:v>1.6782742237191155E-2</c:v>
                </c:pt>
                <c:pt idx="404">
                  <c:v>1.6792115947670203E-2</c:v>
                </c:pt>
                <c:pt idx="405">
                  <c:v>1.6798442755207994E-2</c:v>
                </c:pt>
                <c:pt idx="406">
                  <c:v>1.6802473121537792E-2</c:v>
                </c:pt>
                <c:pt idx="407">
                  <c:v>1.6804789317334506E-2</c:v>
                </c:pt>
                <c:pt idx="408">
                  <c:v>1.6807155261971015E-2</c:v>
                </c:pt>
                <c:pt idx="409">
                  <c:v>1.6813312969192005E-2</c:v>
                </c:pt>
                <c:pt idx="410">
                  <c:v>1.6823696799455227E-2</c:v>
                </c:pt>
                <c:pt idx="411">
                  <c:v>1.6832619463410917E-2</c:v>
                </c:pt>
                <c:pt idx="412">
                  <c:v>1.6836299534042511E-2</c:v>
                </c:pt>
                <c:pt idx="413">
                  <c:v>1.6836848814430806E-2</c:v>
                </c:pt>
                <c:pt idx="414">
                  <c:v>1.6837034150942381E-2</c:v>
                </c:pt>
                <c:pt idx="415">
                  <c:v>1.6837343109885241E-2</c:v>
                </c:pt>
                <c:pt idx="416">
                  <c:v>1.6837770725366227E-2</c:v>
                </c:pt>
                <c:pt idx="417">
                  <c:v>1.6838264874980437E-2</c:v>
                </c:pt>
                <c:pt idx="418">
                  <c:v>1.68386440368576E-2</c:v>
                </c:pt>
                <c:pt idx="419">
                  <c:v>1.6838838855455562E-2</c:v>
                </c:pt>
                <c:pt idx="420">
                  <c:v>1.6839024170064013E-2</c:v>
                </c:pt>
                <c:pt idx="421">
                  <c:v>1.6839351531457498E-2</c:v>
                </c:pt>
                <c:pt idx="422">
                  <c:v>1.6839666534703115E-2</c:v>
                </c:pt>
                <c:pt idx="423">
                  <c:v>1.6839856561146834E-2</c:v>
                </c:pt>
                <c:pt idx="424">
                  <c:v>1.6840046585446255E-2</c:v>
                </c:pt>
                <c:pt idx="425">
                  <c:v>1.6840331736637494E-2</c:v>
                </c:pt>
                <c:pt idx="426">
                  <c:v>1.6840724390595557E-2</c:v>
                </c:pt>
                <c:pt idx="427">
                  <c:v>1.6841273526666565E-2</c:v>
                </c:pt>
                <c:pt idx="428">
                  <c:v>1.6842033547051261E-2</c:v>
                </c:pt>
                <c:pt idx="429">
                  <c:v>1.6843027726629201E-2</c:v>
                </c:pt>
                <c:pt idx="430">
                  <c:v>1.6844451430664046E-2</c:v>
                </c:pt>
                <c:pt idx="431">
                  <c:v>1.6846679791579111E-2</c:v>
                </c:pt>
                <c:pt idx="432">
                  <c:v>1.6849833708378253E-2</c:v>
                </c:pt>
                <c:pt idx="433">
                  <c:v>1.6853743352739179E-2</c:v>
                </c:pt>
                <c:pt idx="434">
                  <c:v>1.6858255099505406E-2</c:v>
                </c:pt>
                <c:pt idx="435">
                  <c:v>1.6863023631602966E-2</c:v>
                </c:pt>
                <c:pt idx="436">
                  <c:v>1.686717053924576E-2</c:v>
                </c:pt>
                <c:pt idx="437">
                  <c:v>1.6869715202101072E-2</c:v>
                </c:pt>
                <c:pt idx="438">
                  <c:v>1.6870373202748066E-2</c:v>
                </c:pt>
                <c:pt idx="439">
                  <c:v>1.6870518427126061E-2</c:v>
                </c:pt>
                <c:pt idx="440">
                  <c:v>1.6871992206020012E-2</c:v>
                </c:pt>
                <c:pt idx="441">
                  <c:v>1.6875045540679291E-2</c:v>
                </c:pt>
                <c:pt idx="442">
                  <c:v>1.687871636114548E-2</c:v>
                </c:pt>
                <c:pt idx="443">
                  <c:v>1.6882407263183768E-2</c:v>
                </c:pt>
                <c:pt idx="444">
                  <c:v>1.6885651778951266E-2</c:v>
                </c:pt>
                <c:pt idx="445">
                  <c:v>1.6888056756181276E-2</c:v>
                </c:pt>
                <c:pt idx="446">
                  <c:v>1.6890495256208449E-2</c:v>
                </c:pt>
                <c:pt idx="447">
                  <c:v>1.6893621725373162E-2</c:v>
                </c:pt>
                <c:pt idx="448">
                  <c:v>1.689698268922591E-2</c:v>
                </c:pt>
                <c:pt idx="449">
                  <c:v>1.6900362954682367E-2</c:v>
                </c:pt>
                <c:pt idx="450">
                  <c:v>1.6903966073084746E-2</c:v>
                </c:pt>
                <c:pt idx="451">
                  <c:v>1.6907630614607125E-2</c:v>
                </c:pt>
                <c:pt idx="452">
                  <c:v>1.6910453985626763E-2</c:v>
                </c:pt>
                <c:pt idx="453">
                  <c:v>1.6912452631123617E-2</c:v>
                </c:pt>
                <c:pt idx="454">
                  <c:v>1.691463975377543E-2</c:v>
                </c:pt>
                <c:pt idx="455">
                  <c:v>1.6917353427767599E-2</c:v>
                </c:pt>
                <c:pt idx="456">
                  <c:v>1.6920532822579794E-2</c:v>
                </c:pt>
                <c:pt idx="457">
                  <c:v>1.6924193776957298E-2</c:v>
                </c:pt>
                <c:pt idx="458">
                  <c:v>1.6927916587696198E-2</c:v>
                </c:pt>
                <c:pt idx="459">
                  <c:v>1.6931132862274753E-2</c:v>
                </c:pt>
                <c:pt idx="460">
                  <c:v>1.6933737596880379E-2</c:v>
                </c:pt>
                <c:pt idx="461">
                  <c:v>1.693555351915018E-2</c:v>
                </c:pt>
                <c:pt idx="462">
                  <c:v>1.6936499461222797E-2</c:v>
                </c:pt>
                <c:pt idx="463">
                  <c:v>1.6937154867332355E-2</c:v>
                </c:pt>
                <c:pt idx="464">
                  <c:v>1.6938231784929619E-2</c:v>
                </c:pt>
                <c:pt idx="465">
                  <c:v>1.6939861894360298E-2</c:v>
                </c:pt>
                <c:pt idx="466">
                  <c:v>1.6941619078470631E-2</c:v>
                </c:pt>
                <c:pt idx="467">
                  <c:v>1.694294546411574E-2</c:v>
                </c:pt>
                <c:pt idx="468">
                  <c:v>1.6943719928044138E-2</c:v>
                </c:pt>
                <c:pt idx="469">
                  <c:v>1.694414485891808E-2</c:v>
                </c:pt>
                <c:pt idx="470">
                  <c:v>1.6944457914020147E-2</c:v>
                </c:pt>
                <c:pt idx="471">
                  <c:v>1.6944747121158225E-2</c:v>
                </c:pt>
                <c:pt idx="472">
                  <c:v>1.6944945529567216E-2</c:v>
                </c:pt>
                <c:pt idx="473">
                  <c:v>1.6945074062983616E-2</c:v>
                </c:pt>
                <c:pt idx="474">
                  <c:v>1.6945191176260008E-2</c:v>
                </c:pt>
                <c:pt idx="475">
                  <c:v>1.6945304600390045E-2</c:v>
                </c:pt>
                <c:pt idx="476">
                  <c:v>1.6945449182597671E-2</c:v>
                </c:pt>
                <c:pt idx="477">
                  <c:v>1.694570989955865E-2</c:v>
                </c:pt>
                <c:pt idx="478">
                  <c:v>1.6946066918314705E-2</c:v>
                </c:pt>
                <c:pt idx="479">
                  <c:v>1.694633320220041E-2</c:v>
                </c:pt>
                <c:pt idx="480">
                  <c:v>1.6946473674484614E-2</c:v>
                </c:pt>
                <c:pt idx="481">
                  <c:v>1.6946507781841071E-2</c:v>
                </c:pt>
                <c:pt idx="482">
                  <c:v>1.6946548173595706E-2</c:v>
                </c:pt>
                <c:pt idx="483">
                  <c:v>1.6946814449919488E-2</c:v>
                </c:pt>
                <c:pt idx="484">
                  <c:v>1.694726081111635E-2</c:v>
                </c:pt>
                <c:pt idx="485">
                  <c:v>1.6947924622206696E-2</c:v>
                </c:pt>
                <c:pt idx="486">
                  <c:v>1.6949128384669224E-2</c:v>
                </c:pt>
                <c:pt idx="487">
                  <c:v>1.6951326850721742E-2</c:v>
                </c:pt>
                <c:pt idx="488">
                  <c:v>1.6954837274359195E-2</c:v>
                </c:pt>
                <c:pt idx="489">
                  <c:v>1.6959140043056427E-2</c:v>
                </c:pt>
                <c:pt idx="490">
                  <c:v>1.6963197575928894E-2</c:v>
                </c:pt>
                <c:pt idx="491">
                  <c:v>1.6966564649333108E-2</c:v>
                </c:pt>
                <c:pt idx="492">
                  <c:v>1.6969163945227236E-2</c:v>
                </c:pt>
                <c:pt idx="493">
                  <c:v>1.6970889458127997E-2</c:v>
                </c:pt>
                <c:pt idx="494">
                  <c:v>1.6971634276050137E-2</c:v>
                </c:pt>
                <c:pt idx="495">
                  <c:v>1.697207276675421E-2</c:v>
                </c:pt>
                <c:pt idx="496">
                  <c:v>1.6973016673532137E-2</c:v>
                </c:pt>
                <c:pt idx="497">
                  <c:v>1.6975085272245317E-2</c:v>
                </c:pt>
                <c:pt idx="498">
                  <c:v>1.6978550262021781E-2</c:v>
                </c:pt>
                <c:pt idx="499">
                  <c:v>1.6982757520497074E-2</c:v>
                </c:pt>
                <c:pt idx="500">
                  <c:v>1.6986787600956219E-2</c:v>
                </c:pt>
                <c:pt idx="501">
                  <c:v>1.6990250204161207E-2</c:v>
                </c:pt>
                <c:pt idx="502">
                  <c:v>1.6993263429959531E-2</c:v>
                </c:pt>
                <c:pt idx="503">
                  <c:v>1.6995929012560623E-2</c:v>
                </c:pt>
                <c:pt idx="504">
                  <c:v>1.6998301650459083E-2</c:v>
                </c:pt>
                <c:pt idx="505">
                  <c:v>1.7000184351941595E-2</c:v>
                </c:pt>
                <c:pt idx="506">
                  <c:v>1.7001481347223835E-2</c:v>
                </c:pt>
                <c:pt idx="507">
                  <c:v>1.7002681317956882E-2</c:v>
                </c:pt>
                <c:pt idx="508">
                  <c:v>1.70044034297002E-2</c:v>
                </c:pt>
                <c:pt idx="509">
                  <c:v>1.7007302314006181E-2</c:v>
                </c:pt>
                <c:pt idx="510">
                  <c:v>1.7011392094711118E-2</c:v>
                </c:pt>
                <c:pt idx="511">
                  <c:v>1.7016212445782403E-2</c:v>
                </c:pt>
                <c:pt idx="512">
                  <c:v>1.7021296719110443E-2</c:v>
                </c:pt>
                <c:pt idx="513">
                  <c:v>1.7026477674492748E-2</c:v>
                </c:pt>
                <c:pt idx="514">
                  <c:v>1.7032744523417239E-2</c:v>
                </c:pt>
                <c:pt idx="515">
                  <c:v>1.7041019541095537E-2</c:v>
                </c:pt>
                <c:pt idx="516">
                  <c:v>1.7051368947975994E-2</c:v>
                </c:pt>
                <c:pt idx="517">
                  <c:v>1.7064098687009518E-2</c:v>
                </c:pt>
                <c:pt idx="518">
                  <c:v>1.7077922385348866E-2</c:v>
                </c:pt>
                <c:pt idx="519">
                  <c:v>1.7089209285394098E-2</c:v>
                </c:pt>
                <c:pt idx="520">
                  <c:v>1.7096610278063893E-2</c:v>
                </c:pt>
                <c:pt idx="521">
                  <c:v>1.7101265567202911E-2</c:v>
                </c:pt>
                <c:pt idx="522">
                  <c:v>1.7104929114147183E-2</c:v>
                </c:pt>
                <c:pt idx="523">
                  <c:v>1.7110109321684649E-2</c:v>
                </c:pt>
                <c:pt idx="524">
                  <c:v>1.7118192573983969E-2</c:v>
                </c:pt>
                <c:pt idx="525">
                  <c:v>1.7129380549220103E-2</c:v>
                </c:pt>
                <c:pt idx="526">
                  <c:v>1.7144380041284664E-2</c:v>
                </c:pt>
                <c:pt idx="527">
                  <c:v>1.7163034900622907E-2</c:v>
                </c:pt>
                <c:pt idx="528">
                  <c:v>1.7183774410763193E-2</c:v>
                </c:pt>
                <c:pt idx="529">
                  <c:v>1.7203185518967115E-2</c:v>
                </c:pt>
                <c:pt idx="530">
                  <c:v>1.7216778095799454E-2</c:v>
                </c:pt>
                <c:pt idx="531">
                  <c:v>1.7224153506050735E-2</c:v>
                </c:pt>
                <c:pt idx="532">
                  <c:v>1.7230483249172087E-2</c:v>
                </c:pt>
                <c:pt idx="533">
                  <c:v>1.7240445150865445E-2</c:v>
                </c:pt>
                <c:pt idx="534">
                  <c:v>1.7253035385114118E-2</c:v>
                </c:pt>
                <c:pt idx="535">
                  <c:v>1.7265578299031862E-2</c:v>
                </c:pt>
                <c:pt idx="536">
                  <c:v>1.7278418619769573E-2</c:v>
                </c:pt>
                <c:pt idx="537">
                  <c:v>1.7292350505353514E-2</c:v>
                </c:pt>
                <c:pt idx="538">
                  <c:v>1.7307416618317129E-2</c:v>
                </c:pt>
                <c:pt idx="539">
                  <c:v>1.7325803704301857E-2</c:v>
                </c:pt>
                <c:pt idx="540">
                  <c:v>1.7347884568442343E-2</c:v>
                </c:pt>
                <c:pt idx="541">
                  <c:v>1.7370648232003315E-2</c:v>
                </c:pt>
                <c:pt idx="542">
                  <c:v>1.7394311397695511E-2</c:v>
                </c:pt>
                <c:pt idx="543">
                  <c:v>1.7422632349906254E-2</c:v>
                </c:pt>
                <c:pt idx="544">
                  <c:v>1.7461139682162785E-2</c:v>
                </c:pt>
                <c:pt idx="545">
                  <c:v>1.7513249241645594E-2</c:v>
                </c:pt>
                <c:pt idx="546">
                  <c:v>1.7573255247676792E-2</c:v>
                </c:pt>
                <c:pt idx="547">
                  <c:v>1.7631503736210363E-2</c:v>
                </c:pt>
                <c:pt idx="548">
                  <c:v>1.7686052923136918E-2</c:v>
                </c:pt>
                <c:pt idx="549">
                  <c:v>1.7741614272664141E-2</c:v>
                </c:pt>
                <c:pt idx="550">
                  <c:v>1.7801095275291352E-2</c:v>
                </c:pt>
                <c:pt idx="551">
                  <c:v>1.7860704269429019E-2</c:v>
                </c:pt>
                <c:pt idx="552">
                  <c:v>1.791347629579474E-2</c:v>
                </c:pt>
                <c:pt idx="553">
                  <c:v>1.7959220306015513E-2</c:v>
                </c:pt>
                <c:pt idx="554">
                  <c:v>1.8002391785537829E-2</c:v>
                </c:pt>
                <c:pt idx="555">
                  <c:v>1.8046222845792412E-2</c:v>
                </c:pt>
                <c:pt idx="556">
                  <c:v>1.8091843880599898E-2</c:v>
                </c:pt>
                <c:pt idx="557">
                  <c:v>1.8136785575178418E-2</c:v>
                </c:pt>
                <c:pt idx="558">
                  <c:v>1.8174355972083302E-2</c:v>
                </c:pt>
                <c:pt idx="559">
                  <c:v>1.8198700393159944E-2</c:v>
                </c:pt>
                <c:pt idx="560">
                  <c:v>1.8211738439808538E-2</c:v>
                </c:pt>
                <c:pt idx="561">
                  <c:v>1.8218573434821948E-2</c:v>
                </c:pt>
                <c:pt idx="562">
                  <c:v>1.8221896772838989E-2</c:v>
                </c:pt>
                <c:pt idx="563">
                  <c:v>1.8223249051692182E-2</c:v>
                </c:pt>
                <c:pt idx="564">
                  <c:v>1.8223810112048468E-2</c:v>
                </c:pt>
                <c:pt idx="565">
                  <c:v>1.8224160447054893E-2</c:v>
                </c:pt>
                <c:pt idx="566">
                  <c:v>1.8224529623559561E-2</c:v>
                </c:pt>
                <c:pt idx="567">
                  <c:v>1.8224911632158877E-2</c:v>
                </c:pt>
                <c:pt idx="568">
                  <c:v>1.8225119286303722E-2</c:v>
                </c:pt>
                <c:pt idx="569">
                  <c:v>1.8225261507040166E-2</c:v>
                </c:pt>
                <c:pt idx="570">
                  <c:v>1.8225558235620658E-2</c:v>
                </c:pt>
                <c:pt idx="571">
                  <c:v>1.8226007708766062E-2</c:v>
                </c:pt>
                <c:pt idx="572">
                  <c:v>1.82266415172955E-2</c:v>
                </c:pt>
                <c:pt idx="573">
                  <c:v>1.8227434295588613E-2</c:v>
                </c:pt>
                <c:pt idx="574">
                  <c:v>1.8228323044098157E-2</c:v>
                </c:pt>
                <c:pt idx="575">
                  <c:v>1.8229366033957407E-2</c:v>
                </c:pt>
                <c:pt idx="576">
                  <c:v>1.8230518670624814E-2</c:v>
                </c:pt>
                <c:pt idx="577">
                  <c:v>1.8231615699109058E-2</c:v>
                </c:pt>
                <c:pt idx="578">
                  <c:v>1.823255429170581E-2</c:v>
                </c:pt>
                <c:pt idx="579">
                  <c:v>1.8233523521250627E-2</c:v>
                </c:pt>
                <c:pt idx="580">
                  <c:v>1.8235362924822744E-2</c:v>
                </c:pt>
                <c:pt idx="581">
                  <c:v>1.8239618883079765E-2</c:v>
                </c:pt>
                <c:pt idx="582">
                  <c:v>1.8246608506788321E-2</c:v>
                </c:pt>
                <c:pt idx="583">
                  <c:v>1.8254304204762227E-2</c:v>
                </c:pt>
                <c:pt idx="584">
                  <c:v>1.8261233008753815E-2</c:v>
                </c:pt>
                <c:pt idx="585">
                  <c:v>1.8268022197271382E-2</c:v>
                </c:pt>
                <c:pt idx="586">
                  <c:v>1.8274592608318249E-2</c:v>
                </c:pt>
                <c:pt idx="587">
                  <c:v>1.8279372500170785E-2</c:v>
                </c:pt>
                <c:pt idx="588">
                  <c:v>1.8284984768929941E-2</c:v>
                </c:pt>
                <c:pt idx="589">
                  <c:v>1.8298841821273826E-2</c:v>
                </c:pt>
                <c:pt idx="590">
                  <c:v>1.8324163855412339E-2</c:v>
                </c:pt>
                <c:pt idx="591">
                  <c:v>1.8354739496925582E-2</c:v>
                </c:pt>
                <c:pt idx="592">
                  <c:v>1.8383003644671346E-2</c:v>
                </c:pt>
                <c:pt idx="593">
                  <c:v>1.8407379824407384E-2</c:v>
                </c:pt>
                <c:pt idx="594">
                  <c:v>1.8428690349560926E-2</c:v>
                </c:pt>
                <c:pt idx="595">
                  <c:v>1.84467472471436E-2</c:v>
                </c:pt>
                <c:pt idx="596">
                  <c:v>1.8463146210762671E-2</c:v>
                </c:pt>
                <c:pt idx="597">
                  <c:v>1.8480600017315454E-2</c:v>
                </c:pt>
                <c:pt idx="598">
                  <c:v>1.8500137215707348E-2</c:v>
                </c:pt>
                <c:pt idx="599">
                  <c:v>1.8519607933215002E-2</c:v>
                </c:pt>
                <c:pt idx="600">
                  <c:v>1.8534187411375767E-2</c:v>
                </c:pt>
                <c:pt idx="601">
                  <c:v>1.8542110640377488E-2</c:v>
                </c:pt>
                <c:pt idx="602">
                  <c:v>1.854554706661413E-2</c:v>
                </c:pt>
                <c:pt idx="603">
                  <c:v>1.8547112902012539E-2</c:v>
                </c:pt>
                <c:pt idx="604">
                  <c:v>1.8548191205613553E-2</c:v>
                </c:pt>
                <c:pt idx="605">
                  <c:v>1.8549154104702457E-2</c:v>
                </c:pt>
                <c:pt idx="606">
                  <c:v>1.8550243098137555E-2</c:v>
                </c:pt>
                <c:pt idx="607">
                  <c:v>1.8551500613157954E-2</c:v>
                </c:pt>
                <c:pt idx="608">
                  <c:v>1.8552711904193414E-2</c:v>
                </c:pt>
                <c:pt idx="609">
                  <c:v>1.8553980920546404E-2</c:v>
                </c:pt>
                <c:pt idx="610">
                  <c:v>1.8555249850109805E-2</c:v>
                </c:pt>
                <c:pt idx="611">
                  <c:v>1.8556192120152238E-2</c:v>
                </c:pt>
                <c:pt idx="612">
                  <c:v>1.8556806487108713E-2</c:v>
                </c:pt>
                <c:pt idx="613">
                  <c:v>1.855742899757399E-2</c:v>
                </c:pt>
                <c:pt idx="614">
                  <c:v>1.8558443011201128E-2</c:v>
                </c:pt>
                <c:pt idx="615">
                  <c:v>1.8560073356536068E-2</c:v>
                </c:pt>
                <c:pt idx="616">
                  <c:v>1.8562185296995611E-2</c:v>
                </c:pt>
                <c:pt idx="617">
                  <c:v>1.8564091116992504E-2</c:v>
                </c:pt>
                <c:pt idx="618">
                  <c:v>1.856520099541074E-2</c:v>
                </c:pt>
                <c:pt idx="619">
                  <c:v>1.8565656142458312E-2</c:v>
                </c:pt>
                <c:pt idx="620">
                  <c:v>1.8565837228630439E-2</c:v>
                </c:pt>
                <c:pt idx="621">
                  <c:v>1.8566101179299868E-2</c:v>
                </c:pt>
                <c:pt idx="622">
                  <c:v>1.8566535541128831E-2</c:v>
                </c:pt>
                <c:pt idx="623">
                  <c:v>1.8566826815586988E-2</c:v>
                </c:pt>
                <c:pt idx="624">
                  <c:v>1.8566896859733992E-2</c:v>
                </c:pt>
                <c:pt idx="625">
                  <c:v>1.8566924435673239E-2</c:v>
                </c:pt>
                <c:pt idx="626">
                  <c:v>1.8567041740675867E-2</c:v>
                </c:pt>
                <c:pt idx="627">
                  <c:v>1.8567181342357811E-2</c:v>
                </c:pt>
                <c:pt idx="628">
                  <c:v>1.8567254158867973E-2</c:v>
                </c:pt>
                <c:pt idx="629">
                  <c:v>1.8567276806252444E-2</c:v>
                </c:pt>
                <c:pt idx="630">
                  <c:v>1.8567284588759874E-2</c:v>
                </c:pt>
                <c:pt idx="631">
                  <c:v>1.8567293313781628E-2</c:v>
                </c:pt>
                <c:pt idx="632">
                  <c:v>1.8567396828850294E-2</c:v>
                </c:pt>
                <c:pt idx="633">
                  <c:v>1.8567917115282478E-2</c:v>
                </c:pt>
                <c:pt idx="634">
                  <c:v>1.856917343340839E-2</c:v>
                </c:pt>
                <c:pt idx="635">
                  <c:v>1.8570869742691103E-2</c:v>
                </c:pt>
                <c:pt idx="636">
                  <c:v>1.857260668296187E-2</c:v>
                </c:pt>
                <c:pt idx="637">
                  <c:v>1.8574824036851598E-2</c:v>
                </c:pt>
                <c:pt idx="638">
                  <c:v>1.8578216087665678E-2</c:v>
                </c:pt>
                <c:pt idx="639">
                  <c:v>1.8582783887243586E-2</c:v>
                </c:pt>
                <c:pt idx="640">
                  <c:v>1.8587874596090858E-2</c:v>
                </c:pt>
                <c:pt idx="641">
                  <c:v>1.8592506743309249E-2</c:v>
                </c:pt>
                <c:pt idx="642">
                  <c:v>1.8596128521818727E-2</c:v>
                </c:pt>
                <c:pt idx="643">
                  <c:v>1.8599003333512255E-2</c:v>
                </c:pt>
                <c:pt idx="644">
                  <c:v>1.8601455023734031E-2</c:v>
                </c:pt>
                <c:pt idx="645">
                  <c:v>1.8604004757040889E-2</c:v>
                </c:pt>
                <c:pt idx="646">
                  <c:v>1.860680848506804E-2</c:v>
                </c:pt>
                <c:pt idx="647">
                  <c:v>1.8609194662854166E-2</c:v>
                </c:pt>
                <c:pt idx="648">
                  <c:v>1.861096921173102E-2</c:v>
                </c:pt>
                <c:pt idx="649">
                  <c:v>1.8612281321750967E-2</c:v>
                </c:pt>
                <c:pt idx="650">
                  <c:v>1.8613030516280792E-2</c:v>
                </c:pt>
                <c:pt idx="651">
                  <c:v>1.8613806837936186E-2</c:v>
                </c:pt>
                <c:pt idx="652">
                  <c:v>1.8615764958765459E-2</c:v>
                </c:pt>
                <c:pt idx="653">
                  <c:v>1.8619168644168835E-2</c:v>
                </c:pt>
                <c:pt idx="654">
                  <c:v>1.8623726399407826E-2</c:v>
                </c:pt>
                <c:pt idx="655">
                  <c:v>1.8628620829250885E-2</c:v>
                </c:pt>
                <c:pt idx="656">
                  <c:v>1.8632893360935654E-2</c:v>
                </c:pt>
                <c:pt idx="657">
                  <c:v>1.8636013414891073E-2</c:v>
                </c:pt>
                <c:pt idx="658">
                  <c:v>1.863810175420233E-2</c:v>
                </c:pt>
                <c:pt idx="659">
                  <c:v>1.8639330272303242E-2</c:v>
                </c:pt>
                <c:pt idx="660">
                  <c:v>1.8639950026757047E-2</c:v>
                </c:pt>
                <c:pt idx="661">
                  <c:v>1.8640403348640287E-2</c:v>
                </c:pt>
                <c:pt idx="662">
                  <c:v>1.8641215437840957E-2</c:v>
                </c:pt>
                <c:pt idx="663">
                  <c:v>1.8642331640650534E-2</c:v>
                </c:pt>
                <c:pt idx="664">
                  <c:v>1.8643393736120041E-2</c:v>
                </c:pt>
                <c:pt idx="665">
                  <c:v>1.8644509808520039E-2</c:v>
                </c:pt>
                <c:pt idx="666">
                  <c:v>1.8645978172249372E-2</c:v>
                </c:pt>
                <c:pt idx="667">
                  <c:v>1.8647947420560793E-2</c:v>
                </c:pt>
                <c:pt idx="668">
                  <c:v>1.8650590848549541E-2</c:v>
                </c:pt>
                <c:pt idx="669">
                  <c:v>1.8653912270620337E-2</c:v>
                </c:pt>
                <c:pt idx="670">
                  <c:v>1.8657741744380535E-2</c:v>
                </c:pt>
                <c:pt idx="671">
                  <c:v>1.8662115180225418E-2</c:v>
                </c:pt>
                <c:pt idx="672">
                  <c:v>1.8666706699361834E-2</c:v>
                </c:pt>
                <c:pt idx="673">
                  <c:v>1.8670452993968838E-2</c:v>
                </c:pt>
                <c:pt idx="674">
                  <c:v>1.8672597676809725E-2</c:v>
                </c:pt>
                <c:pt idx="675">
                  <c:v>1.8673722954997484E-2</c:v>
                </c:pt>
                <c:pt idx="676">
                  <c:v>1.867496061575499E-2</c:v>
                </c:pt>
                <c:pt idx="677">
                  <c:v>1.8676674302455457E-2</c:v>
                </c:pt>
                <c:pt idx="678">
                  <c:v>1.8678669438693965E-2</c:v>
                </c:pt>
                <c:pt idx="679">
                  <c:v>1.8680708444810117E-2</c:v>
                </c:pt>
                <c:pt idx="680">
                  <c:v>1.8682381218677664E-2</c:v>
                </c:pt>
                <c:pt idx="681">
                  <c:v>1.8683724039923088E-2</c:v>
                </c:pt>
                <c:pt idx="682">
                  <c:v>1.868533031551757E-2</c:v>
                </c:pt>
                <c:pt idx="683">
                  <c:v>1.8687428100196128E-2</c:v>
                </c:pt>
                <c:pt idx="684">
                  <c:v>1.8690236622365162E-2</c:v>
                </c:pt>
                <c:pt idx="685">
                  <c:v>1.8694955068146057E-2</c:v>
                </c:pt>
                <c:pt idx="686">
                  <c:v>1.8701013902994671E-2</c:v>
                </c:pt>
                <c:pt idx="687">
                  <c:v>1.8705979846027846E-2</c:v>
                </c:pt>
                <c:pt idx="688">
                  <c:v>1.8709658548461003E-2</c:v>
                </c:pt>
                <c:pt idx="689">
                  <c:v>1.8712621729730976E-2</c:v>
                </c:pt>
                <c:pt idx="690">
                  <c:v>1.8714671811175313E-2</c:v>
                </c:pt>
                <c:pt idx="691">
                  <c:v>1.8715941467102315E-2</c:v>
                </c:pt>
                <c:pt idx="692">
                  <c:v>1.8716905860745252E-2</c:v>
                </c:pt>
                <c:pt idx="693">
                  <c:v>1.8718270245938858E-2</c:v>
                </c:pt>
                <c:pt idx="694">
                  <c:v>1.8720920543605753E-2</c:v>
                </c:pt>
                <c:pt idx="695">
                  <c:v>1.8724940854379219E-2</c:v>
                </c:pt>
                <c:pt idx="696">
                  <c:v>1.8730227841646775E-2</c:v>
                </c:pt>
                <c:pt idx="697">
                  <c:v>1.8736953834601822E-2</c:v>
                </c:pt>
                <c:pt idx="698">
                  <c:v>1.8743359864229252E-2</c:v>
                </c:pt>
                <c:pt idx="699">
                  <c:v>1.8748042564491901E-2</c:v>
                </c:pt>
                <c:pt idx="700">
                  <c:v>1.8752635148159846E-2</c:v>
                </c:pt>
                <c:pt idx="701">
                  <c:v>1.8757360315353543E-2</c:v>
                </c:pt>
                <c:pt idx="702">
                  <c:v>1.8761209076176302E-2</c:v>
                </c:pt>
                <c:pt idx="703">
                  <c:v>1.8764720488192731E-2</c:v>
                </c:pt>
                <c:pt idx="704">
                  <c:v>1.8768608339458738E-2</c:v>
                </c:pt>
                <c:pt idx="705">
                  <c:v>1.8773307087457981E-2</c:v>
                </c:pt>
                <c:pt idx="706">
                  <c:v>1.8778556786931206E-2</c:v>
                </c:pt>
                <c:pt idx="707">
                  <c:v>1.8784263733242251E-2</c:v>
                </c:pt>
                <c:pt idx="708">
                  <c:v>1.8790732103885682E-2</c:v>
                </c:pt>
                <c:pt idx="709">
                  <c:v>1.8797119805970278E-2</c:v>
                </c:pt>
                <c:pt idx="710">
                  <c:v>1.8801744653090043E-2</c:v>
                </c:pt>
                <c:pt idx="711">
                  <c:v>1.8804399963838252E-2</c:v>
                </c:pt>
                <c:pt idx="712">
                  <c:v>1.8805734072351442E-2</c:v>
                </c:pt>
                <c:pt idx="713">
                  <c:v>1.880604995739403E-2</c:v>
                </c:pt>
                <c:pt idx="714">
                  <c:v>1.8806255847456717E-2</c:v>
                </c:pt>
                <c:pt idx="715">
                  <c:v>1.8807462029737026E-2</c:v>
                </c:pt>
                <c:pt idx="716">
                  <c:v>1.881098413161842E-2</c:v>
                </c:pt>
                <c:pt idx="717">
                  <c:v>1.8816607664507438E-2</c:v>
                </c:pt>
                <c:pt idx="718">
                  <c:v>1.8821117607623623E-2</c:v>
                </c:pt>
                <c:pt idx="719">
                  <c:v>1.8822391691812174E-2</c:v>
                </c:pt>
                <c:pt idx="720">
                  <c:v>1.8825094687676874E-2</c:v>
                </c:pt>
                <c:pt idx="721">
                  <c:v>1.8835600096625538E-2</c:v>
                </c:pt>
                <c:pt idx="722">
                  <c:v>1.8854187863708158E-2</c:v>
                </c:pt>
                <c:pt idx="723">
                  <c:v>1.8873248369054015E-2</c:v>
                </c:pt>
                <c:pt idx="724">
                  <c:v>1.888973332262793E-2</c:v>
                </c:pt>
                <c:pt idx="725">
                  <c:v>1.8911161386863582E-2</c:v>
                </c:pt>
                <c:pt idx="726">
                  <c:v>1.8946034571909767E-2</c:v>
                </c:pt>
                <c:pt idx="727">
                  <c:v>1.8997763736819134E-2</c:v>
                </c:pt>
                <c:pt idx="728">
                  <c:v>1.9065947340743392E-2</c:v>
                </c:pt>
                <c:pt idx="729">
                  <c:v>1.9149323042864989E-2</c:v>
                </c:pt>
                <c:pt idx="730">
                  <c:v>1.9248656628450725E-2</c:v>
                </c:pt>
                <c:pt idx="731">
                  <c:v>1.9369024704408842E-2</c:v>
                </c:pt>
                <c:pt idx="732">
                  <c:v>1.9524870345280148E-2</c:v>
                </c:pt>
                <c:pt idx="733">
                  <c:v>1.9707126578981524E-2</c:v>
                </c:pt>
                <c:pt idx="734">
                  <c:v>1.9869883794325523E-2</c:v>
                </c:pt>
                <c:pt idx="735">
                  <c:v>1.9997207079989948E-2</c:v>
                </c:pt>
                <c:pt idx="736">
                  <c:v>2.0096673854148105E-2</c:v>
                </c:pt>
                <c:pt idx="737">
                  <c:v>2.0168616809290617E-2</c:v>
                </c:pt>
                <c:pt idx="738">
                  <c:v>2.0215910268894646E-2</c:v>
                </c:pt>
                <c:pt idx="739">
                  <c:v>2.0247244355714188E-2</c:v>
                </c:pt>
                <c:pt idx="740">
                  <c:v>2.0270802475481825E-2</c:v>
                </c:pt>
                <c:pt idx="741">
                  <c:v>2.0289249813632837E-2</c:v>
                </c:pt>
                <c:pt idx="742">
                  <c:v>2.0303516419576194E-2</c:v>
                </c:pt>
                <c:pt idx="743">
                  <c:v>2.0314469424525961E-2</c:v>
                </c:pt>
                <c:pt idx="744">
                  <c:v>2.0320402284403724E-2</c:v>
                </c:pt>
                <c:pt idx="745">
                  <c:v>2.0324011365869685E-2</c:v>
                </c:pt>
                <c:pt idx="746">
                  <c:v>2.0332544331686579E-2</c:v>
                </c:pt>
                <c:pt idx="747">
                  <c:v>2.0348513336359491E-2</c:v>
                </c:pt>
                <c:pt idx="748">
                  <c:v>2.0369754416781759E-2</c:v>
                </c:pt>
                <c:pt idx="749">
                  <c:v>2.0389981829320006E-2</c:v>
                </c:pt>
                <c:pt idx="750">
                  <c:v>2.0403405573580113E-2</c:v>
                </c:pt>
                <c:pt idx="751">
                  <c:v>2.0413346810359147E-2</c:v>
                </c:pt>
                <c:pt idx="752">
                  <c:v>2.0422280577839489E-2</c:v>
                </c:pt>
                <c:pt idx="753">
                  <c:v>2.0425909257607115E-2</c:v>
                </c:pt>
                <c:pt idx="754">
                  <c:v>2.0426310312927298E-2</c:v>
                </c:pt>
                <c:pt idx="755">
                  <c:v>2.0432852028045425E-2</c:v>
                </c:pt>
                <c:pt idx="756">
                  <c:v>2.0440856782434538E-2</c:v>
                </c:pt>
                <c:pt idx="757">
                  <c:v>2.0444692269633212E-2</c:v>
                </c:pt>
                <c:pt idx="758">
                  <c:v>2.0448488403791612E-2</c:v>
                </c:pt>
                <c:pt idx="759">
                  <c:v>2.0453774786087776E-2</c:v>
                </c:pt>
                <c:pt idx="760">
                  <c:v>2.0459958748736521E-2</c:v>
                </c:pt>
                <c:pt idx="761">
                  <c:v>2.0464775786702381E-2</c:v>
                </c:pt>
                <c:pt idx="762">
                  <c:v>2.0466414659143405E-2</c:v>
                </c:pt>
                <c:pt idx="763">
                  <c:v>2.0467180020706324E-2</c:v>
                </c:pt>
                <c:pt idx="764">
                  <c:v>2.0469234426328701E-2</c:v>
                </c:pt>
                <c:pt idx="765">
                  <c:v>2.0474447538334217E-2</c:v>
                </c:pt>
                <c:pt idx="766">
                  <c:v>2.0483802454622533E-2</c:v>
                </c:pt>
                <c:pt idx="767">
                  <c:v>2.049555559139591E-2</c:v>
                </c:pt>
                <c:pt idx="768">
                  <c:v>2.0505576802421339E-2</c:v>
                </c:pt>
                <c:pt idx="769">
                  <c:v>2.0512169071066084E-2</c:v>
                </c:pt>
                <c:pt idx="770">
                  <c:v>2.0515019960994436E-2</c:v>
                </c:pt>
                <c:pt idx="771">
                  <c:v>2.051618885173365E-2</c:v>
                </c:pt>
                <c:pt idx="772">
                  <c:v>2.0519689227666196E-2</c:v>
                </c:pt>
                <c:pt idx="773">
                  <c:v>2.0528198337896097E-2</c:v>
                </c:pt>
                <c:pt idx="774">
                  <c:v>2.054174878144507E-2</c:v>
                </c:pt>
                <c:pt idx="775">
                  <c:v>2.0553740462504629E-2</c:v>
                </c:pt>
                <c:pt idx="776">
                  <c:v>2.0559992607002565E-2</c:v>
                </c:pt>
                <c:pt idx="777">
                  <c:v>2.056319685749276E-2</c:v>
                </c:pt>
                <c:pt idx="778">
                  <c:v>2.0568011328273818E-2</c:v>
                </c:pt>
                <c:pt idx="779">
                  <c:v>2.0575151372468688E-2</c:v>
                </c:pt>
                <c:pt idx="780">
                  <c:v>2.0581645779674668E-2</c:v>
                </c:pt>
                <c:pt idx="781">
                  <c:v>2.0586521002830958E-2</c:v>
                </c:pt>
                <c:pt idx="782">
                  <c:v>2.0590177051205756E-2</c:v>
                </c:pt>
                <c:pt idx="783">
                  <c:v>2.0592435892822395E-2</c:v>
                </c:pt>
                <c:pt idx="784">
                  <c:v>2.0593387773749128E-2</c:v>
                </c:pt>
                <c:pt idx="785">
                  <c:v>2.0593823734314134E-2</c:v>
                </c:pt>
                <c:pt idx="786">
                  <c:v>2.0594179201900719E-2</c:v>
                </c:pt>
                <c:pt idx="787">
                  <c:v>2.0594483751723427E-2</c:v>
                </c:pt>
                <c:pt idx="788">
                  <c:v>2.05948570521866E-2</c:v>
                </c:pt>
                <c:pt idx="789">
                  <c:v>2.0595339715576439E-2</c:v>
                </c:pt>
                <c:pt idx="790">
                  <c:v>2.0595782165288117E-2</c:v>
                </c:pt>
                <c:pt idx="791">
                  <c:v>2.0596251212295896E-2</c:v>
                </c:pt>
                <c:pt idx="792">
                  <c:v>2.0596706848426037E-2</c:v>
                </c:pt>
                <c:pt idx="793">
                  <c:v>2.0597475986149371E-2</c:v>
                </c:pt>
                <c:pt idx="794">
                  <c:v>2.0598968930507177E-2</c:v>
                </c:pt>
                <c:pt idx="795">
                  <c:v>2.0600871850482445E-2</c:v>
                </c:pt>
                <c:pt idx="796">
                  <c:v>2.0602788209366226E-2</c:v>
                </c:pt>
                <c:pt idx="797">
                  <c:v>2.0604280768811125E-2</c:v>
                </c:pt>
                <c:pt idx="798">
                  <c:v>2.0605251418024485E-2</c:v>
                </c:pt>
                <c:pt idx="799">
                  <c:v>2.0605977652128033E-2</c:v>
                </c:pt>
                <c:pt idx="800">
                  <c:v>2.0606530906486904E-2</c:v>
                </c:pt>
                <c:pt idx="801">
                  <c:v>2.0607076842677128E-2</c:v>
                </c:pt>
                <c:pt idx="802">
                  <c:v>2.0607854255113509E-2</c:v>
                </c:pt>
                <c:pt idx="803">
                  <c:v>2.0608795840611357E-2</c:v>
                </c:pt>
                <c:pt idx="804">
                  <c:v>2.0609766277180339E-2</c:v>
                </c:pt>
                <c:pt idx="805">
                  <c:v>2.0610614619656544E-2</c:v>
                </c:pt>
                <c:pt idx="806">
                  <c:v>2.0611197442167207E-2</c:v>
                </c:pt>
                <c:pt idx="807">
                  <c:v>2.0611535216960429E-2</c:v>
                </c:pt>
                <c:pt idx="808">
                  <c:v>2.0611723072077211E-2</c:v>
                </c:pt>
                <c:pt idx="809">
                  <c:v>2.0611882228462303E-2</c:v>
                </c:pt>
                <c:pt idx="810">
                  <c:v>2.0612110469333315E-2</c:v>
                </c:pt>
                <c:pt idx="811">
                  <c:v>2.0612403984009244E-2</c:v>
                </c:pt>
                <c:pt idx="812">
                  <c:v>2.0612636949211522E-2</c:v>
                </c:pt>
                <c:pt idx="813">
                  <c:v>2.0612713018911412E-2</c:v>
                </c:pt>
                <c:pt idx="814">
                  <c:v>2.0612773661009332E-2</c:v>
                </c:pt>
                <c:pt idx="815">
                  <c:v>2.0613394625825222E-2</c:v>
                </c:pt>
                <c:pt idx="816">
                  <c:v>2.0615636153172672E-2</c:v>
                </c:pt>
                <c:pt idx="817">
                  <c:v>2.062127003848211E-2</c:v>
                </c:pt>
                <c:pt idx="818">
                  <c:v>2.063267733475227E-2</c:v>
                </c:pt>
                <c:pt idx="819">
                  <c:v>2.0651648820372674E-2</c:v>
                </c:pt>
                <c:pt idx="820">
                  <c:v>2.0677070005201414E-2</c:v>
                </c:pt>
                <c:pt idx="821">
                  <c:v>2.0705622255802893E-2</c:v>
                </c:pt>
                <c:pt idx="822">
                  <c:v>2.0735193319571438E-2</c:v>
                </c:pt>
                <c:pt idx="823">
                  <c:v>2.0765961138362942E-2</c:v>
                </c:pt>
                <c:pt idx="824">
                  <c:v>2.0799630549603518E-2</c:v>
                </c:pt>
                <c:pt idx="825">
                  <c:v>2.0836798386508423E-2</c:v>
                </c:pt>
                <c:pt idx="826">
                  <c:v>2.087945696132924E-2</c:v>
                </c:pt>
                <c:pt idx="827">
                  <c:v>2.0927281691610119E-2</c:v>
                </c:pt>
                <c:pt idx="828">
                  <c:v>2.0971426250973015E-2</c:v>
                </c:pt>
                <c:pt idx="829">
                  <c:v>2.1005902218186202E-2</c:v>
                </c:pt>
                <c:pt idx="830">
                  <c:v>2.1030846487956684E-2</c:v>
                </c:pt>
                <c:pt idx="831">
                  <c:v>2.1046826459112548E-2</c:v>
                </c:pt>
                <c:pt idx="832">
                  <c:v>2.1056799566885751E-2</c:v>
                </c:pt>
                <c:pt idx="833">
                  <c:v>2.1064979871815687E-2</c:v>
                </c:pt>
                <c:pt idx="834">
                  <c:v>2.1073494679335936E-2</c:v>
                </c:pt>
                <c:pt idx="835">
                  <c:v>2.1082062968315031E-2</c:v>
                </c:pt>
                <c:pt idx="836">
                  <c:v>2.1090012328113986E-2</c:v>
                </c:pt>
                <c:pt idx="837">
                  <c:v>2.1097130705382661E-2</c:v>
                </c:pt>
                <c:pt idx="838">
                  <c:v>2.1103150001836216E-2</c:v>
                </c:pt>
                <c:pt idx="839">
                  <c:v>2.1107926023179065E-2</c:v>
                </c:pt>
                <c:pt idx="840">
                  <c:v>2.1111640319975138E-2</c:v>
                </c:pt>
                <c:pt idx="841">
                  <c:v>2.1114557963642051E-2</c:v>
                </c:pt>
                <c:pt idx="842">
                  <c:v>2.1117105436115054E-2</c:v>
                </c:pt>
                <c:pt idx="843">
                  <c:v>2.1120106012991507E-2</c:v>
                </c:pt>
                <c:pt idx="844">
                  <c:v>2.11239505538145E-2</c:v>
                </c:pt>
                <c:pt idx="845">
                  <c:v>2.1128574277503913E-2</c:v>
                </c:pt>
                <c:pt idx="846">
                  <c:v>2.1135071019516352E-2</c:v>
                </c:pt>
                <c:pt idx="847">
                  <c:v>2.1145094655735167E-2</c:v>
                </c:pt>
                <c:pt idx="848">
                  <c:v>2.1160298485607427E-2</c:v>
                </c:pt>
                <c:pt idx="849">
                  <c:v>2.118349152052135E-2</c:v>
                </c:pt>
                <c:pt idx="850">
                  <c:v>2.121029629684602E-2</c:v>
                </c:pt>
                <c:pt idx="851">
                  <c:v>2.1230543987378184E-2</c:v>
                </c:pt>
                <c:pt idx="852">
                  <c:v>2.124188395599599E-2</c:v>
                </c:pt>
                <c:pt idx="853">
                  <c:v>2.1247767741576995E-2</c:v>
                </c:pt>
                <c:pt idx="854">
                  <c:v>2.1251201330748336E-2</c:v>
                </c:pt>
                <c:pt idx="855">
                  <c:v>2.1253717016089208E-2</c:v>
                </c:pt>
                <c:pt idx="856">
                  <c:v>2.1260910046373836E-2</c:v>
                </c:pt>
                <c:pt idx="857">
                  <c:v>2.1273267755565903E-2</c:v>
                </c:pt>
                <c:pt idx="858">
                  <c:v>2.1280094971592584E-2</c:v>
                </c:pt>
                <c:pt idx="859">
                  <c:v>2.1280623628080073E-2</c:v>
                </c:pt>
                <c:pt idx="860">
                  <c:v>2.1281611005748598E-2</c:v>
                </c:pt>
                <c:pt idx="861">
                  <c:v>2.1285502484085263E-2</c:v>
                </c:pt>
                <c:pt idx="862">
                  <c:v>2.129245293525384E-2</c:v>
                </c:pt>
                <c:pt idx="863">
                  <c:v>2.1308584960057764E-2</c:v>
                </c:pt>
                <c:pt idx="864">
                  <c:v>2.1336803931235809E-2</c:v>
                </c:pt>
                <c:pt idx="865">
                  <c:v>2.1365761067652141E-2</c:v>
                </c:pt>
                <c:pt idx="866">
                  <c:v>2.1391693598217042E-2</c:v>
                </c:pt>
                <c:pt idx="867">
                  <c:v>2.1416092991019625E-2</c:v>
                </c:pt>
                <c:pt idx="868">
                  <c:v>2.14322870454835E-2</c:v>
                </c:pt>
                <c:pt idx="869">
                  <c:v>2.1438963431098992E-2</c:v>
                </c:pt>
                <c:pt idx="870">
                  <c:v>2.1440663539172473E-2</c:v>
                </c:pt>
                <c:pt idx="871">
                  <c:v>2.144108227212423E-2</c:v>
                </c:pt>
                <c:pt idx="872">
                  <c:v>2.1441978103710485E-2</c:v>
                </c:pt>
                <c:pt idx="873">
                  <c:v>2.1445398434162977E-2</c:v>
                </c:pt>
                <c:pt idx="874">
                  <c:v>2.1454387779659429E-2</c:v>
                </c:pt>
                <c:pt idx="875">
                  <c:v>2.1472674519025334E-2</c:v>
                </c:pt>
                <c:pt idx="876">
                  <c:v>2.1497652127616167E-2</c:v>
                </c:pt>
                <c:pt idx="877">
                  <c:v>2.1521084150200237E-2</c:v>
                </c:pt>
                <c:pt idx="878">
                  <c:v>2.1542218525490819E-2</c:v>
                </c:pt>
                <c:pt idx="879">
                  <c:v>2.1566542490626537E-2</c:v>
                </c:pt>
                <c:pt idx="880">
                  <c:v>2.1592625500387853E-2</c:v>
                </c:pt>
                <c:pt idx="881">
                  <c:v>2.1617273186042681E-2</c:v>
                </c:pt>
                <c:pt idx="882">
                  <c:v>2.1636841266691399E-2</c:v>
                </c:pt>
                <c:pt idx="883">
                  <c:v>2.1645410160124012E-2</c:v>
                </c:pt>
                <c:pt idx="884">
                  <c:v>2.1646685797137626E-2</c:v>
                </c:pt>
                <c:pt idx="885">
                  <c:v>2.1647070171272598E-2</c:v>
                </c:pt>
                <c:pt idx="886">
                  <c:v>2.1647221715499657E-2</c:v>
                </c:pt>
                <c:pt idx="887">
                  <c:v>2.1647400582979932E-2</c:v>
                </c:pt>
                <c:pt idx="888">
                  <c:v>2.1648182556510371E-2</c:v>
                </c:pt>
                <c:pt idx="889">
                  <c:v>2.1648998868307973E-2</c:v>
                </c:pt>
                <c:pt idx="890">
                  <c:v>2.1649635285611625E-2</c:v>
                </c:pt>
                <c:pt idx="891">
                  <c:v>2.1650056189303525E-2</c:v>
                </c:pt>
                <c:pt idx="892">
                  <c:v>2.1650150784694316E-2</c:v>
                </c:pt>
                <c:pt idx="893">
                  <c:v>2.1650263947582713E-2</c:v>
                </c:pt>
                <c:pt idx="894">
                  <c:v>2.1650963142548645E-2</c:v>
                </c:pt>
                <c:pt idx="895">
                  <c:v>2.1652500294423272E-2</c:v>
                </c:pt>
                <c:pt idx="896">
                  <c:v>2.165408536512221E-2</c:v>
                </c:pt>
                <c:pt idx="897">
                  <c:v>2.1655008958668197E-2</c:v>
                </c:pt>
                <c:pt idx="898">
                  <c:v>2.1655455063332191E-2</c:v>
                </c:pt>
                <c:pt idx="899">
                  <c:v>2.1655685950807465E-2</c:v>
                </c:pt>
                <c:pt idx="900">
                  <c:v>2.1655885643399576E-2</c:v>
                </c:pt>
                <c:pt idx="901">
                  <c:v>2.1656240647905625E-2</c:v>
                </c:pt>
                <c:pt idx="902">
                  <c:v>2.1656624852455654E-2</c:v>
                </c:pt>
                <c:pt idx="903">
                  <c:v>2.1656904210897731E-2</c:v>
                </c:pt>
                <c:pt idx="904">
                  <c:v>2.1657014129376189E-2</c:v>
                </c:pt>
                <c:pt idx="905">
                  <c:v>2.1657078981247677E-2</c:v>
                </c:pt>
                <c:pt idx="906">
                  <c:v>2.1657215864464202E-2</c:v>
                </c:pt>
                <c:pt idx="907">
                  <c:v>2.1657424223577464E-2</c:v>
                </c:pt>
                <c:pt idx="908">
                  <c:v>2.1657636990216635E-2</c:v>
                </c:pt>
                <c:pt idx="909">
                  <c:v>2.1657773869906385E-2</c:v>
                </c:pt>
                <c:pt idx="910">
                  <c:v>2.1657799010979851E-2</c:v>
                </c:pt>
                <c:pt idx="911">
                  <c:v>2.1657801804430658E-2</c:v>
                </c:pt>
                <c:pt idx="912">
                  <c:v>2.1657848554277034E-2</c:v>
                </c:pt>
                <c:pt idx="913">
                  <c:v>2.165801145073111E-2</c:v>
                </c:pt>
                <c:pt idx="914">
                  <c:v>2.1658383803968381E-2</c:v>
                </c:pt>
                <c:pt idx="915">
                  <c:v>2.1659004709358179E-2</c:v>
                </c:pt>
                <c:pt idx="916">
                  <c:v>2.1659736124893116E-2</c:v>
                </c:pt>
                <c:pt idx="917">
                  <c:v>2.1660427004101274E-2</c:v>
                </c:pt>
                <c:pt idx="918">
                  <c:v>2.1661101980277913E-2</c:v>
                </c:pt>
                <c:pt idx="919">
                  <c:v>2.1661917805217517E-2</c:v>
                </c:pt>
                <c:pt idx="920">
                  <c:v>2.1662984743566611E-2</c:v>
                </c:pt>
                <c:pt idx="921">
                  <c:v>2.1664270216187751E-2</c:v>
                </c:pt>
                <c:pt idx="922">
                  <c:v>2.166568964976651E-2</c:v>
                </c:pt>
                <c:pt idx="923">
                  <c:v>2.1667029999517692E-2</c:v>
                </c:pt>
                <c:pt idx="924">
                  <c:v>2.166833710740166E-2</c:v>
                </c:pt>
                <c:pt idx="925">
                  <c:v>2.1669699628744273E-2</c:v>
                </c:pt>
                <c:pt idx="926">
                  <c:v>2.167098470305398E-2</c:v>
                </c:pt>
                <c:pt idx="927">
                  <c:v>2.1672121769683736E-2</c:v>
                </c:pt>
                <c:pt idx="928">
                  <c:v>2.1673119895391148E-2</c:v>
                </c:pt>
                <c:pt idx="929">
                  <c:v>2.1673943965047054E-2</c:v>
                </c:pt>
                <c:pt idx="930">
                  <c:v>2.1674634391380159E-2</c:v>
                </c:pt>
                <c:pt idx="931">
                  <c:v>2.1675247288093384E-2</c:v>
                </c:pt>
                <c:pt idx="932">
                  <c:v>2.1675867710428561E-2</c:v>
                </c:pt>
                <c:pt idx="933">
                  <c:v>2.1676781172489598E-2</c:v>
                </c:pt>
                <c:pt idx="934">
                  <c:v>2.1678044146093981E-2</c:v>
                </c:pt>
                <c:pt idx="935">
                  <c:v>2.1679520451338391E-2</c:v>
                </c:pt>
                <c:pt idx="936">
                  <c:v>2.1680950348174306E-2</c:v>
                </c:pt>
                <c:pt idx="937">
                  <c:v>2.1681996610091046E-2</c:v>
                </c:pt>
                <c:pt idx="938">
                  <c:v>2.1682727250048588E-2</c:v>
                </c:pt>
                <c:pt idx="939">
                  <c:v>2.1683239195286287E-2</c:v>
                </c:pt>
                <c:pt idx="940">
                  <c:v>2.1683628893706872E-2</c:v>
                </c:pt>
                <c:pt idx="941">
                  <c:v>2.1684175750994076E-2</c:v>
                </c:pt>
                <c:pt idx="942">
                  <c:v>2.1685034632206598E-2</c:v>
                </c:pt>
                <c:pt idx="943">
                  <c:v>2.1686191528251325E-2</c:v>
                </c:pt>
                <c:pt idx="944">
                  <c:v>2.1687609527100943E-2</c:v>
                </c:pt>
                <c:pt idx="945">
                  <c:v>2.1689216283674234E-2</c:v>
                </c:pt>
                <c:pt idx="946">
                  <c:v>2.1690884352649147E-2</c:v>
                </c:pt>
                <c:pt idx="947">
                  <c:v>2.1692577186678386E-2</c:v>
                </c:pt>
                <c:pt idx="948">
                  <c:v>2.1694195767531912E-2</c:v>
                </c:pt>
                <c:pt idx="949">
                  <c:v>2.1695321408082422E-2</c:v>
                </c:pt>
                <c:pt idx="950">
                  <c:v>2.1695819412965243E-2</c:v>
                </c:pt>
                <c:pt idx="951">
                  <c:v>2.1696063905694958E-2</c:v>
                </c:pt>
                <c:pt idx="952">
                  <c:v>2.1696358173665907E-2</c:v>
                </c:pt>
                <c:pt idx="953">
                  <c:v>2.1696784416129489E-2</c:v>
                </c:pt>
                <c:pt idx="954">
                  <c:v>2.1697345229313183E-2</c:v>
                </c:pt>
                <c:pt idx="955">
                  <c:v>2.1697980228583477E-2</c:v>
                </c:pt>
                <c:pt idx="956">
                  <c:v>2.1698803354102261E-2</c:v>
                </c:pt>
                <c:pt idx="957">
                  <c:v>2.1699949216530429E-2</c:v>
                </c:pt>
                <c:pt idx="958">
                  <c:v>2.170115750369089E-2</c:v>
                </c:pt>
                <c:pt idx="959">
                  <c:v>2.1702135217531004E-2</c:v>
                </c:pt>
                <c:pt idx="960">
                  <c:v>2.1703002303828829E-2</c:v>
                </c:pt>
                <c:pt idx="961">
                  <c:v>2.1703825238883569E-2</c:v>
                </c:pt>
                <c:pt idx="962">
                  <c:v>2.170456336810302E-2</c:v>
                </c:pt>
                <c:pt idx="963">
                  <c:v>2.1705285070691874E-2</c:v>
                </c:pt>
                <c:pt idx="964">
                  <c:v>2.1706048097246987E-2</c:v>
                </c:pt>
                <c:pt idx="965">
                  <c:v>2.1706987999259582E-2</c:v>
                </c:pt>
                <c:pt idx="966">
                  <c:v>2.1708174888737181E-2</c:v>
                </c:pt>
                <c:pt idx="967">
                  <c:v>2.1709393289541731E-2</c:v>
                </c:pt>
                <c:pt idx="968">
                  <c:v>2.1710351747495929E-2</c:v>
                </c:pt>
                <c:pt idx="969">
                  <c:v>2.1711106236210063E-2</c:v>
                </c:pt>
                <c:pt idx="970">
                  <c:v>2.171188591532296E-2</c:v>
                </c:pt>
                <c:pt idx="971">
                  <c:v>2.1712734834654052E-2</c:v>
                </c:pt>
                <c:pt idx="972">
                  <c:v>2.1713610455196056E-2</c:v>
                </c:pt>
                <c:pt idx="973">
                  <c:v>2.1714486040429314E-2</c:v>
                </c:pt>
                <c:pt idx="974">
                  <c:v>2.1715379642087761E-2</c:v>
                </c:pt>
                <c:pt idx="975">
                  <c:v>2.1716395027720405E-2</c:v>
                </c:pt>
                <c:pt idx="976">
                  <c:v>2.1717489196497821E-2</c:v>
                </c:pt>
                <c:pt idx="977">
                  <c:v>2.1718553404865608E-2</c:v>
                </c:pt>
                <c:pt idx="978">
                  <c:v>2.1719558996443726E-2</c:v>
                </c:pt>
                <c:pt idx="979">
                  <c:v>2.1720517005817324E-2</c:v>
                </c:pt>
                <c:pt idx="980">
                  <c:v>2.1721590986849917E-2</c:v>
                </c:pt>
                <c:pt idx="981">
                  <c:v>2.1722787551324979E-2</c:v>
                </c:pt>
                <c:pt idx="982">
                  <c:v>2.1723822016394802E-2</c:v>
                </c:pt>
                <c:pt idx="983">
                  <c:v>2.1724697190064573E-2</c:v>
                </c:pt>
                <c:pt idx="984">
                  <c:v>2.1725572328479624E-2</c:v>
                </c:pt>
                <c:pt idx="985">
                  <c:v>2.1726429573217951E-2</c:v>
                </c:pt>
                <c:pt idx="986">
                  <c:v>2.172735009153209E-2</c:v>
                </c:pt>
                <c:pt idx="987">
                  <c:v>2.1728355275998219E-2</c:v>
                </c:pt>
                <c:pt idx="988">
                  <c:v>2.1729257396422907E-2</c:v>
                </c:pt>
                <c:pt idx="989">
                  <c:v>2.1729906833670494E-2</c:v>
                </c:pt>
                <c:pt idx="990">
                  <c:v>2.1730397304237203E-2</c:v>
                </c:pt>
                <c:pt idx="991">
                  <c:v>2.1730810454283558E-2</c:v>
                </c:pt>
                <c:pt idx="992">
                  <c:v>2.1731099074828213E-2</c:v>
                </c:pt>
                <c:pt idx="993">
                  <c:v>2.1731306725551496E-2</c:v>
                </c:pt>
                <c:pt idx="994">
                  <c:v>2.1731453978047571E-2</c:v>
                </c:pt>
                <c:pt idx="995">
                  <c:v>2.1731513822097155E-2</c:v>
                </c:pt>
                <c:pt idx="996">
                  <c:v>2.173152599335812E-2</c:v>
                </c:pt>
                <c:pt idx="997">
                  <c:v>2.1731526085390314E-2</c:v>
                </c:pt>
                <c:pt idx="998">
                  <c:v>2.1731545435150251E-2</c:v>
                </c:pt>
                <c:pt idx="999">
                  <c:v>2.1731612526455547E-2</c:v>
                </c:pt>
                <c:pt idx="1000">
                  <c:v>2.1731738517661206E-2</c:v>
                </c:pt>
                <c:pt idx="1001">
                  <c:v>2.1731900860256097E-2</c:v>
                </c:pt>
                <c:pt idx="1002">
                  <c:v>2.1732067089901955E-2</c:v>
                </c:pt>
                <c:pt idx="1003">
                  <c:v>2.1732225587822333E-2</c:v>
                </c:pt>
                <c:pt idx="1004">
                  <c:v>2.1732355003542522E-2</c:v>
                </c:pt>
                <c:pt idx="1005">
                  <c:v>2.1732446318810952E-2</c:v>
                </c:pt>
                <c:pt idx="1006">
                  <c:v>2.1732499327044734E-2</c:v>
                </c:pt>
                <c:pt idx="1007">
                  <c:v>2.1732527510623326E-2</c:v>
                </c:pt>
                <c:pt idx="1008">
                  <c:v>2.1732548216902677E-2</c:v>
                </c:pt>
                <c:pt idx="1009">
                  <c:v>2.1732573271474313E-2</c:v>
                </c:pt>
                <c:pt idx="1010">
                  <c:v>2.1732613855677822E-2</c:v>
                </c:pt>
                <c:pt idx="1011">
                  <c:v>2.1732666863502961E-2</c:v>
                </c:pt>
                <c:pt idx="1012">
                  <c:v>2.1732713452305024E-2</c:v>
                </c:pt>
                <c:pt idx="1013">
                  <c:v>2.1732743269085929E-2</c:v>
                </c:pt>
                <c:pt idx="1014">
                  <c:v>2.1732758821649857E-2</c:v>
                </c:pt>
                <c:pt idx="1015">
                  <c:v>2.1732776858928996E-2</c:v>
                </c:pt>
                <c:pt idx="1016">
                  <c:v>2.1732806675622912E-2</c:v>
                </c:pt>
                <c:pt idx="1017">
                  <c:v>2.1732859682977751E-2</c:v>
                </c:pt>
                <c:pt idx="1018">
                  <c:v>2.1732931831669647E-2</c:v>
                </c:pt>
                <c:pt idx="1019">
                  <c:v>2.173299891869504E-2</c:v>
                </c:pt>
                <c:pt idx="1020">
                  <c:v>2.1733051925580994E-2</c:v>
                </c:pt>
                <c:pt idx="1021">
                  <c:v>2.1733076979571938E-2</c:v>
                </c:pt>
                <c:pt idx="1022">
                  <c:v>2.1733083628422353E-2</c:v>
                </c:pt>
                <c:pt idx="1023">
                  <c:v>2.1733092830980124E-2</c:v>
                </c:pt>
                <c:pt idx="1024">
                  <c:v>2.1733106082656471E-2</c:v>
                </c:pt>
                <c:pt idx="1025">
                  <c:v>2.1733128191772109E-2</c:v>
                </c:pt>
                <c:pt idx="1026">
                  <c:v>2.1733158007984015E-2</c:v>
                </c:pt>
                <c:pt idx="1027">
                  <c:v>2.1733186190708433E-2</c:v>
                </c:pt>
                <c:pt idx="1028">
                  <c:v>2.1733216006840767E-2</c:v>
                </c:pt>
                <c:pt idx="1029">
                  <c:v>2.1733258545372336E-2</c:v>
                </c:pt>
                <c:pt idx="1030">
                  <c:v>2.1733307226466932E-2</c:v>
                </c:pt>
                <c:pt idx="1031">
                  <c:v>2.1733353813896274E-2</c:v>
                </c:pt>
                <c:pt idx="1032">
                  <c:v>2.1733392487138306E-2</c:v>
                </c:pt>
                <c:pt idx="1033">
                  <c:v>2.1733419082141672E-2</c:v>
                </c:pt>
                <c:pt idx="1034">
                  <c:v>2.1733438430216231E-2</c:v>
                </c:pt>
                <c:pt idx="1035">
                  <c:v>2.1733453982282699E-2</c:v>
                </c:pt>
                <c:pt idx="1036">
                  <c:v>2.1733465117187357E-2</c:v>
                </c:pt>
                <c:pt idx="1037">
                  <c:v>2.1733471006721402E-2</c:v>
                </c:pt>
                <c:pt idx="1038">
                  <c:v>2.1733474894733235E-2</c:v>
                </c:pt>
                <c:pt idx="1039">
                  <c:v>2.1733476022026476E-2</c:v>
                </c:pt>
                <c:pt idx="1040">
                  <c:v>2.1733477885511093E-2</c:v>
                </c:pt>
                <c:pt idx="1041">
                  <c:v>2.1733483061856417E-2</c:v>
                </c:pt>
                <c:pt idx="1042">
                  <c:v>2.1733487571027336E-2</c:v>
                </c:pt>
                <c:pt idx="1043">
                  <c:v>2.1733488698319921E-2</c:v>
                </c:pt>
                <c:pt idx="1044">
                  <c:v>2.1733491482042174E-2</c:v>
                </c:pt>
                <c:pt idx="1045">
                  <c:v>2.1733498935974385E-2</c:v>
                </c:pt>
                <c:pt idx="1046">
                  <c:v>2.1733511106123645E-2</c:v>
                </c:pt>
                <c:pt idx="1047">
                  <c:v>2.1733536159585252E-2</c:v>
                </c:pt>
                <c:pt idx="1048">
                  <c:v>2.1733580699001252E-2</c:v>
                </c:pt>
                <c:pt idx="1049">
                  <c:v>2.1733635936032419E-2</c:v>
                </c:pt>
                <c:pt idx="1050">
                  <c:v>2.1733680475243943E-2</c:v>
                </c:pt>
                <c:pt idx="1051">
                  <c:v>2.1733710290698177E-2</c:v>
                </c:pt>
                <c:pt idx="1052">
                  <c:v>2.1733745282394377E-2</c:v>
                </c:pt>
                <c:pt idx="1053">
                  <c:v>2.1733789821381817E-2</c:v>
                </c:pt>
                <c:pt idx="1054">
                  <c:v>2.173382481294997E-2</c:v>
                </c:pt>
                <c:pt idx="1055">
                  <c:v>2.1733858033032235E-2</c:v>
                </c:pt>
                <c:pt idx="1056">
                  <c:v>2.1733891253063721E-2</c:v>
                </c:pt>
                <c:pt idx="1057">
                  <c:v>2.1733924473044432E-2</c:v>
                </c:pt>
                <c:pt idx="1058">
                  <c:v>2.173397315264744E-2</c:v>
                </c:pt>
                <c:pt idx="1059">
                  <c:v>2.1734061585446926E-2</c:v>
                </c:pt>
                <c:pt idx="1060">
                  <c:v>2.1734220068822339E-2</c:v>
                </c:pt>
                <c:pt idx="1061">
                  <c:v>2.1734464129580001E-2</c:v>
                </c:pt>
                <c:pt idx="1062">
                  <c:v>2.1734779041895035E-2</c:v>
                </c:pt>
                <c:pt idx="1063">
                  <c:v>2.1735132757818611E-2</c:v>
                </c:pt>
                <c:pt idx="1064">
                  <c:v>2.1735464016210918E-2</c:v>
                </c:pt>
                <c:pt idx="1065">
                  <c:v>2.173572738603426E-2</c:v>
                </c:pt>
                <c:pt idx="1066">
                  <c:v>2.1735913714403629E-2</c:v>
                </c:pt>
                <c:pt idx="1067">
                  <c:v>2.1736039680677798E-2</c:v>
                </c:pt>
                <c:pt idx="1068">
                  <c:v>2.173613390186948E-2</c:v>
                </c:pt>
                <c:pt idx="1069">
                  <c:v>2.1736208639042819E-2</c:v>
                </c:pt>
                <c:pt idx="1070">
                  <c:v>2.1736261638101426E-2</c:v>
                </c:pt>
                <c:pt idx="1071">
                  <c:v>2.1736306171932705E-2</c:v>
                </c:pt>
                <c:pt idx="1072">
                  <c:v>2.1736359170753498E-2</c:v>
                </c:pt>
                <c:pt idx="1073">
                  <c:v>2.1736439243813594E-2</c:v>
                </c:pt>
                <c:pt idx="1074">
                  <c:v>2.1736542503351351E-2</c:v>
                </c:pt>
                <c:pt idx="1075">
                  <c:v>2.1736642703048689E-2</c:v>
                </c:pt>
                <c:pt idx="1076">
                  <c:v>2.1736745961619917E-2</c:v>
                </c:pt>
                <c:pt idx="1077">
                  <c:v>2.1736885908519642E-2</c:v>
                </c:pt>
                <c:pt idx="1078">
                  <c:v>2.173708915655451E-2</c:v>
                </c:pt>
                <c:pt idx="1079">
                  <c:v>2.1737319176936234E-2</c:v>
                </c:pt>
                <c:pt idx="1080">
                  <c:v>2.1737526768241131E-2</c:v>
                </c:pt>
                <c:pt idx="1081">
                  <c:v>2.1737730010283954E-2</c:v>
                </c:pt>
                <c:pt idx="1082">
                  <c:v>2.1737993352653313E-2</c:v>
                </c:pt>
                <c:pt idx="1083">
                  <c:v>2.1738352743480811E-2</c:v>
                </c:pt>
                <c:pt idx="1084">
                  <c:v>2.1738803554933739E-2</c:v>
                </c:pt>
                <c:pt idx="1085">
                  <c:v>2.1739293824777284E-2</c:v>
                </c:pt>
                <c:pt idx="1086">
                  <c:v>2.1739764143154813E-2</c:v>
                </c:pt>
                <c:pt idx="1087">
                  <c:v>2.174017097448867E-2</c:v>
                </c:pt>
                <c:pt idx="1088">
                  <c:v>2.1740530329318091E-2</c:v>
                </c:pt>
                <c:pt idx="1089">
                  <c:v>2.1740878271127865E-2</c:v>
                </c:pt>
                <c:pt idx="1090">
                  <c:v>2.1741209441979065E-2</c:v>
                </c:pt>
                <c:pt idx="1091">
                  <c:v>2.1741513585764899E-2</c:v>
                </c:pt>
                <c:pt idx="1092">
                  <c:v>2.174179185347886E-2</c:v>
                </c:pt>
                <c:pt idx="1093">
                  <c:v>2.1742055146650688E-2</c:v>
                </c:pt>
                <c:pt idx="1094">
                  <c:v>2.1742303879763978E-2</c:v>
                </c:pt>
                <c:pt idx="1095">
                  <c:v>2.1742538467253537E-2</c:v>
                </c:pt>
                <c:pt idx="1096">
                  <c:v>2.1742741662449095E-2</c:v>
                </c:pt>
                <c:pt idx="1097">
                  <c:v>2.1742896288213302E-2</c:v>
                </c:pt>
                <c:pt idx="1098">
                  <c:v>2.1742999517085946E-2</c:v>
                </c:pt>
                <c:pt idx="1099">
                  <c:v>2.1743052499591672E-2</c:v>
                </c:pt>
                <c:pt idx="1100">
                  <c:v>2.1743069263560739E-2</c:v>
                </c:pt>
                <c:pt idx="1101">
                  <c:v>2.1743072046056411E-2</c:v>
                </c:pt>
                <c:pt idx="1102">
                  <c:v>2.1743075932351422E-2</c:v>
                </c:pt>
                <c:pt idx="1103">
                  <c:v>2.1743088097140196E-2</c:v>
                </c:pt>
                <c:pt idx="1104">
                  <c:v>2.1743107436610797E-2</c:v>
                </c:pt>
                <c:pt idx="1105">
                  <c:v>2.1743119601381946E-2</c:v>
                </c:pt>
                <c:pt idx="1106">
                  <c:v>2.1743123487668457E-2</c:v>
                </c:pt>
                <c:pt idx="1107">
                  <c:v>2.1743124959398077E-2</c:v>
                </c:pt>
                <c:pt idx="1108">
                  <c:v>2.1743127741886623E-2</c:v>
                </c:pt>
                <c:pt idx="1109">
                  <c:v>2.1743134387663607E-2</c:v>
                </c:pt>
                <c:pt idx="1110">
                  <c:v>2.1743141033438561E-2</c:v>
                </c:pt>
                <c:pt idx="1111">
                  <c:v>2.1743146920351702E-2</c:v>
                </c:pt>
                <c:pt idx="1112">
                  <c:v>2.174315437097386E-2</c:v>
                </c:pt>
                <c:pt idx="1113">
                  <c:v>2.1743162672435666E-2</c:v>
                </c:pt>
                <c:pt idx="1114">
                  <c:v>2.1743165454919385E-2</c:v>
                </c:pt>
                <c:pt idx="1115">
                  <c:v>2.1743168766304503E-2</c:v>
                </c:pt>
                <c:pt idx="1116">
                  <c:v>2.1743203742779025E-2</c:v>
                </c:pt>
                <c:pt idx="1117">
                  <c:v>2.1743303911779362E-2</c:v>
                </c:pt>
                <c:pt idx="1118">
                  <c:v>2.1743458533545205E-2</c:v>
                </c:pt>
                <c:pt idx="1119">
                  <c:v>2.1743636609362283E-2</c:v>
                </c:pt>
                <c:pt idx="1120">
                  <c:v>2.1743814683720972E-2</c:v>
                </c:pt>
                <c:pt idx="1121">
                  <c:v>2.1743965553688679E-2</c:v>
                </c:pt>
                <c:pt idx="1122">
                  <c:v>2.1744075032063326E-2</c:v>
                </c:pt>
                <c:pt idx="1123">
                  <c:v>2.1744142084708696E-2</c:v>
                </c:pt>
                <c:pt idx="1124">
                  <c:v>2.1744180738763184E-2</c:v>
                </c:pt>
                <c:pt idx="1125">
                  <c:v>2.1744215713609901E-2</c:v>
                </c:pt>
                <c:pt idx="1126">
                  <c:v>2.1744260231150652E-2</c:v>
                </c:pt>
                <c:pt idx="1127">
                  <c:v>2.1744317717509551E-2</c:v>
                </c:pt>
                <c:pt idx="1128">
                  <c:v>2.1744395070914246E-2</c:v>
                </c:pt>
                <c:pt idx="1129">
                  <c:v>2.1744492222169728E-2</c:v>
                </c:pt>
                <c:pt idx="1130">
                  <c:v>2.1744604894088092E-2</c:v>
                </c:pt>
                <c:pt idx="1131">
                  <c:v>2.1744748400475914E-2</c:v>
                </c:pt>
                <c:pt idx="1132">
                  <c:v>2.1744973764067865E-2</c:v>
                </c:pt>
                <c:pt idx="1133">
                  <c:v>2.1745333039528268E-2</c:v>
                </c:pt>
                <c:pt idx="1134">
                  <c:v>2.1745871286292479E-2</c:v>
                </c:pt>
                <c:pt idx="1135">
                  <c:v>2.1746632888794526E-2</c:v>
                </c:pt>
                <c:pt idx="1136">
                  <c:v>2.1747552551953972E-2</c:v>
                </c:pt>
                <c:pt idx="1137">
                  <c:v>2.1748417827511034E-2</c:v>
                </c:pt>
                <c:pt idx="1138">
                  <c:v>2.1749021173376969E-2</c:v>
                </c:pt>
                <c:pt idx="1139">
                  <c:v>2.1749374657676936E-2</c:v>
                </c:pt>
                <c:pt idx="1140">
                  <c:v>2.1749582133916957E-2</c:v>
                </c:pt>
                <c:pt idx="1141">
                  <c:v>2.1749718434959098E-2</c:v>
                </c:pt>
                <c:pt idx="1142">
                  <c:v>2.1749873011123529E-2</c:v>
                </c:pt>
                <c:pt idx="1143">
                  <c:v>2.1750089310161459E-2</c:v>
                </c:pt>
                <c:pt idx="1144">
                  <c:v>2.1750314618414136E-2</c:v>
                </c:pt>
                <c:pt idx="1145">
                  <c:v>2.1750465443295685E-2</c:v>
                </c:pt>
                <c:pt idx="1146">
                  <c:v>2.1750516223758915E-2</c:v>
                </c:pt>
                <c:pt idx="1147">
                  <c:v>2.1750562774328387E-2</c:v>
                </c:pt>
                <c:pt idx="1148">
                  <c:v>2.1750779066507013E-2</c:v>
                </c:pt>
                <c:pt idx="1149">
                  <c:v>2.1751483052886295E-2</c:v>
                </c:pt>
                <c:pt idx="1150">
                  <c:v>2.1753001264193401E-2</c:v>
                </c:pt>
                <c:pt idx="1151">
                  <c:v>2.1755369567074693E-2</c:v>
                </c:pt>
                <c:pt idx="1152">
                  <c:v>2.175836450655241E-2</c:v>
                </c:pt>
                <c:pt idx="1153">
                  <c:v>2.1761717533319829E-2</c:v>
                </c:pt>
                <c:pt idx="1154">
                  <c:v>2.1765176176635918E-2</c:v>
                </c:pt>
                <c:pt idx="1155">
                  <c:v>2.1768778330443803E-2</c:v>
                </c:pt>
                <c:pt idx="1156">
                  <c:v>2.1772733751185214E-2</c:v>
                </c:pt>
                <c:pt idx="1157">
                  <c:v>2.1777118817694865E-2</c:v>
                </c:pt>
                <c:pt idx="1158">
                  <c:v>2.1781767696860594E-2</c:v>
                </c:pt>
                <c:pt idx="1159">
                  <c:v>2.178629247944679E-2</c:v>
                </c:pt>
                <c:pt idx="1160">
                  <c:v>2.1790302063073832E-2</c:v>
                </c:pt>
                <c:pt idx="1161">
                  <c:v>2.1793632671034898E-2</c:v>
                </c:pt>
                <c:pt idx="1162">
                  <c:v>2.1796222631456117E-2</c:v>
                </c:pt>
                <c:pt idx="1163">
                  <c:v>2.1798072781785086E-2</c:v>
                </c:pt>
                <c:pt idx="1164">
                  <c:v>2.1799307351381598E-2</c:v>
                </c:pt>
                <c:pt idx="1165">
                  <c:v>2.1800109403395201E-2</c:v>
                </c:pt>
                <c:pt idx="1166">
                  <c:v>2.1800632353213972E-2</c:v>
                </c:pt>
                <c:pt idx="1167">
                  <c:v>2.1800946309736186E-2</c:v>
                </c:pt>
                <c:pt idx="1168">
                  <c:v>2.1801093091861238E-2</c:v>
                </c:pt>
                <c:pt idx="1169">
                  <c:v>2.1801141621483951E-2</c:v>
                </c:pt>
                <c:pt idx="1170">
                  <c:v>2.1801149900865319E-2</c:v>
                </c:pt>
                <c:pt idx="1171">
                  <c:v>2.1801154396040589E-2</c:v>
                </c:pt>
                <c:pt idx="1172">
                  <c:v>2.1801223772990354E-2</c:v>
                </c:pt>
                <c:pt idx="1173">
                  <c:v>2.1801453116707607E-2</c:v>
                </c:pt>
                <c:pt idx="1174">
                  <c:v>2.1801864920231017E-2</c:v>
                </c:pt>
                <c:pt idx="1175">
                  <c:v>2.1802340470692586E-2</c:v>
                </c:pt>
                <c:pt idx="1176">
                  <c:v>2.1802752257455933E-2</c:v>
                </c:pt>
                <c:pt idx="1177">
                  <c:v>2.1803077007615228E-2</c:v>
                </c:pt>
                <c:pt idx="1178">
                  <c:v>2.1803320297606048E-2</c:v>
                </c:pt>
                <c:pt idx="1179">
                  <c:v>2.180350604834002E-2</c:v>
                </c:pt>
                <c:pt idx="1180">
                  <c:v>2.1803704387098992E-2</c:v>
                </c:pt>
                <c:pt idx="1181">
                  <c:v>2.1803915726309343E-2</c:v>
                </c:pt>
                <c:pt idx="1182">
                  <c:v>2.180408929535925E-2</c:v>
                </c:pt>
                <c:pt idx="1183">
                  <c:v>2.1804201659313276E-2</c:v>
                </c:pt>
                <c:pt idx="1184">
                  <c:v>2.180427357193997E-2</c:v>
                </c:pt>
                <c:pt idx="1185">
                  <c:v>2.1804314022688259E-2</c:v>
                </c:pt>
                <c:pt idx="1186">
                  <c:v>2.1804329524202293E-2</c:v>
                </c:pt>
                <c:pt idx="1187">
                  <c:v>2.1804368071558503E-2</c:v>
                </c:pt>
                <c:pt idx="1188">
                  <c:v>2.1804480434075926E-2</c:v>
                </c:pt>
                <c:pt idx="1189">
                  <c:v>2.1804662070300466E-2</c:v>
                </c:pt>
                <c:pt idx="1190">
                  <c:v>2.1804860398544172E-2</c:v>
                </c:pt>
                <c:pt idx="1191">
                  <c:v>2.1805010846133507E-2</c:v>
                </c:pt>
                <c:pt idx="1192">
                  <c:v>2.180512971756875E-2</c:v>
                </c:pt>
                <c:pt idx="1193">
                  <c:v>2.1805287684412693E-2</c:v>
                </c:pt>
                <c:pt idx="1194">
                  <c:v>2.1805481764914068E-2</c:v>
                </c:pt>
                <c:pt idx="1195">
                  <c:v>2.1805603958615773E-2</c:v>
                </c:pt>
                <c:pt idx="1196">
                  <c:v>2.1805628929246684E-2</c:v>
                </c:pt>
                <c:pt idx="1197">
                  <c:v>2.1805646906248848E-2</c:v>
                </c:pt>
                <c:pt idx="1198">
                  <c:v>2.1805726724876656E-2</c:v>
                </c:pt>
                <c:pt idx="1199">
                  <c:v>2.1805880904013027E-2</c:v>
                </c:pt>
                <c:pt idx="1200">
                  <c:v>2.180611019874934E-2</c:v>
                </c:pt>
                <c:pt idx="1201">
                  <c:v>2.1806424076404641E-2</c:v>
                </c:pt>
                <c:pt idx="1202">
                  <c:v>2.1806817557818929E-2</c:v>
                </c:pt>
                <c:pt idx="1203">
                  <c:v>2.1807299626501214E-2</c:v>
                </c:pt>
                <c:pt idx="1204">
                  <c:v>2.1807886578024932E-2</c:v>
                </c:pt>
                <c:pt idx="1205">
                  <c:v>2.1808613000372123E-2</c:v>
                </c:pt>
                <c:pt idx="1206">
                  <c:v>2.1809520902578303E-2</c:v>
                </c:pt>
                <c:pt idx="1207">
                  <c:v>2.1810560996911563E-2</c:v>
                </c:pt>
                <c:pt idx="1208">
                  <c:v>2.1811630544276144E-2</c:v>
                </c:pt>
                <c:pt idx="1209">
                  <c:v>2.1812660795968931E-2</c:v>
                </c:pt>
                <c:pt idx="1210">
                  <c:v>2.181362409137922E-2</c:v>
                </c:pt>
                <c:pt idx="1211">
                  <c:v>2.1814531785028072E-2</c:v>
                </c:pt>
                <c:pt idx="1212">
                  <c:v>2.1815467013107926E-2</c:v>
                </c:pt>
                <c:pt idx="1213">
                  <c:v>2.1816506823962446E-2</c:v>
                </c:pt>
                <c:pt idx="1214">
                  <c:v>2.1817687755580333E-2</c:v>
                </c:pt>
                <c:pt idx="1215">
                  <c:v>2.1819007745541501E-2</c:v>
                </c:pt>
                <c:pt idx="1216">
                  <c:v>2.1820372017910237E-2</c:v>
                </c:pt>
                <c:pt idx="1217">
                  <c:v>2.1821669940680525E-2</c:v>
                </c:pt>
                <c:pt idx="1218">
                  <c:v>2.182278900599096E-2</c:v>
                </c:pt>
                <c:pt idx="1219">
                  <c:v>2.1823633611293972E-2</c:v>
                </c:pt>
                <c:pt idx="1220">
                  <c:v>2.1824169926941091E-2</c:v>
                </c:pt>
                <c:pt idx="1221">
                  <c:v>2.1824437151963392E-2</c:v>
                </c:pt>
                <c:pt idx="1222">
                  <c:v>2.1824516901869786E-2</c:v>
                </c:pt>
                <c:pt idx="1223">
                  <c:v>2.1824523522862991E-2</c:v>
                </c:pt>
                <c:pt idx="1224">
                  <c:v>2.1824533626174009E-2</c:v>
                </c:pt>
                <c:pt idx="1225">
                  <c:v>2.1824550327555432E-2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3A5-4086-960D-6B4C5E940C4F}"/>
            </c:ext>
          </c:extLst>
        </c:ser>
        <c:ser>
          <c:idx val="2"/>
          <c:order val="2"/>
          <c:spPr>
            <a:ln w="38100" cap="rnd">
              <a:solidFill>
                <a:srgbClr val="505050"/>
              </a:solidFill>
              <a:round/>
            </a:ln>
            <a:effectLst/>
          </c:spPr>
          <c:marker>
            <c:symbol val="none"/>
          </c:marker>
          <c:xVal>
            <c:numRef>
              <c:f>Sheet4!$E$2:$E$1227</c:f>
              <c:numCache>
                <c:formatCode>General</c:formatCode>
                <c:ptCount val="1226"/>
                <c:pt idx="0">
                  <c:v>5.0000000000000018</c:v>
                </c:pt>
                <c:pt idx="1">
                  <c:v>5.200000000000002</c:v>
                </c:pt>
                <c:pt idx="2">
                  <c:v>5.4000000000000021</c:v>
                </c:pt>
                <c:pt idx="3">
                  <c:v>5.6000000000000023</c:v>
                </c:pt>
                <c:pt idx="4">
                  <c:v>5.8000000000000025</c:v>
                </c:pt>
                <c:pt idx="5">
                  <c:v>6.0000000000000027</c:v>
                </c:pt>
                <c:pt idx="6">
                  <c:v>6.2000000000000028</c:v>
                </c:pt>
                <c:pt idx="7">
                  <c:v>6.400000000000003</c:v>
                </c:pt>
                <c:pt idx="8">
                  <c:v>6.6000000000000032</c:v>
                </c:pt>
                <c:pt idx="9">
                  <c:v>6.8000000000000034</c:v>
                </c:pt>
                <c:pt idx="10">
                  <c:v>7.0000000000000036</c:v>
                </c:pt>
                <c:pt idx="11">
                  <c:v>7.2000000000000037</c:v>
                </c:pt>
                <c:pt idx="12">
                  <c:v>7.4000000000000039</c:v>
                </c:pt>
                <c:pt idx="13">
                  <c:v>7.6000000000000041</c:v>
                </c:pt>
                <c:pt idx="14">
                  <c:v>7.8000000000000043</c:v>
                </c:pt>
                <c:pt idx="15">
                  <c:v>8.0000000000000036</c:v>
                </c:pt>
                <c:pt idx="16">
                  <c:v>8.2000000000000028</c:v>
                </c:pt>
                <c:pt idx="17">
                  <c:v>8.4000000000000021</c:v>
                </c:pt>
                <c:pt idx="18">
                  <c:v>8.6000000000000014</c:v>
                </c:pt>
                <c:pt idx="19">
                  <c:v>8.8000000000000007</c:v>
                </c:pt>
                <c:pt idx="20">
                  <c:v>9</c:v>
                </c:pt>
                <c:pt idx="21">
                  <c:v>9.1999999999999993</c:v>
                </c:pt>
                <c:pt idx="22">
                  <c:v>9.3999999999999986</c:v>
                </c:pt>
                <c:pt idx="23">
                  <c:v>9.5999999999999979</c:v>
                </c:pt>
                <c:pt idx="24">
                  <c:v>9.7999999999999972</c:v>
                </c:pt>
                <c:pt idx="25">
                  <c:v>9.9999999999999964</c:v>
                </c:pt>
                <c:pt idx="26">
                  <c:v>10.199999999999996</c:v>
                </c:pt>
                <c:pt idx="27">
                  <c:v>10.399999999999995</c:v>
                </c:pt>
                <c:pt idx="28">
                  <c:v>10.599999999999994</c:v>
                </c:pt>
                <c:pt idx="29">
                  <c:v>10.799999999999994</c:v>
                </c:pt>
                <c:pt idx="30">
                  <c:v>10.999999999999993</c:v>
                </c:pt>
                <c:pt idx="31">
                  <c:v>11.199999999999992</c:v>
                </c:pt>
                <c:pt idx="32">
                  <c:v>11.399999999999991</c:v>
                </c:pt>
                <c:pt idx="33">
                  <c:v>11.599999999999991</c:v>
                </c:pt>
                <c:pt idx="34">
                  <c:v>11.79999999999999</c:v>
                </c:pt>
                <c:pt idx="35">
                  <c:v>11.999999999999989</c:v>
                </c:pt>
                <c:pt idx="36">
                  <c:v>12.199999999999989</c:v>
                </c:pt>
                <c:pt idx="37">
                  <c:v>12.399999999999988</c:v>
                </c:pt>
                <c:pt idx="38">
                  <c:v>12.599999999999987</c:v>
                </c:pt>
                <c:pt idx="39">
                  <c:v>12.799999999999986</c:v>
                </c:pt>
                <c:pt idx="40">
                  <c:v>12.999999999999986</c:v>
                </c:pt>
                <c:pt idx="41">
                  <c:v>13.199999999999985</c:v>
                </c:pt>
                <c:pt idx="42">
                  <c:v>13.399999999999984</c:v>
                </c:pt>
                <c:pt idx="43">
                  <c:v>13.599999999999984</c:v>
                </c:pt>
                <c:pt idx="44">
                  <c:v>13.799999999999983</c:v>
                </c:pt>
                <c:pt idx="45">
                  <c:v>13.999999999999982</c:v>
                </c:pt>
                <c:pt idx="46">
                  <c:v>14.199999999999982</c:v>
                </c:pt>
                <c:pt idx="47">
                  <c:v>14.399999999999981</c:v>
                </c:pt>
                <c:pt idx="48">
                  <c:v>14.59999999999998</c:v>
                </c:pt>
                <c:pt idx="49">
                  <c:v>14.799999999999979</c:v>
                </c:pt>
                <c:pt idx="50">
                  <c:v>14.999999999999979</c:v>
                </c:pt>
                <c:pt idx="51">
                  <c:v>15.199999999999978</c:v>
                </c:pt>
                <c:pt idx="52">
                  <c:v>15.399999999999977</c:v>
                </c:pt>
                <c:pt idx="53">
                  <c:v>15.599999999999977</c:v>
                </c:pt>
                <c:pt idx="54">
                  <c:v>15.799999999999976</c:v>
                </c:pt>
                <c:pt idx="55">
                  <c:v>15.999999999999975</c:v>
                </c:pt>
                <c:pt idx="56">
                  <c:v>16.199999999999974</c:v>
                </c:pt>
                <c:pt idx="57">
                  <c:v>16.399999999999974</c:v>
                </c:pt>
                <c:pt idx="58">
                  <c:v>16.599999999999973</c:v>
                </c:pt>
                <c:pt idx="59">
                  <c:v>16.799999999999972</c:v>
                </c:pt>
                <c:pt idx="60">
                  <c:v>16.999999999999972</c:v>
                </c:pt>
                <c:pt idx="61">
                  <c:v>17.199999999999971</c:v>
                </c:pt>
                <c:pt idx="62">
                  <c:v>17.39999999999997</c:v>
                </c:pt>
                <c:pt idx="63">
                  <c:v>17.599999999999969</c:v>
                </c:pt>
                <c:pt idx="64">
                  <c:v>17.799999999999969</c:v>
                </c:pt>
                <c:pt idx="65">
                  <c:v>17.999999999999968</c:v>
                </c:pt>
                <c:pt idx="66">
                  <c:v>18.199999999999967</c:v>
                </c:pt>
                <c:pt idx="67">
                  <c:v>18.399999999999967</c:v>
                </c:pt>
                <c:pt idx="68">
                  <c:v>18.599999999999966</c:v>
                </c:pt>
                <c:pt idx="69">
                  <c:v>18.799999999999965</c:v>
                </c:pt>
                <c:pt idx="70">
                  <c:v>18.999999999999964</c:v>
                </c:pt>
                <c:pt idx="71">
                  <c:v>19.199999999999964</c:v>
                </c:pt>
                <c:pt idx="72">
                  <c:v>19.399999999999963</c:v>
                </c:pt>
                <c:pt idx="73">
                  <c:v>19.599999999999962</c:v>
                </c:pt>
                <c:pt idx="74">
                  <c:v>19.799999999999962</c:v>
                </c:pt>
                <c:pt idx="75">
                  <c:v>19.999999999999961</c:v>
                </c:pt>
                <c:pt idx="76">
                  <c:v>20.19999999999996</c:v>
                </c:pt>
                <c:pt idx="77">
                  <c:v>20.399999999999959</c:v>
                </c:pt>
                <c:pt idx="78">
                  <c:v>20.599999999999959</c:v>
                </c:pt>
                <c:pt idx="79">
                  <c:v>20.799999999999958</c:v>
                </c:pt>
                <c:pt idx="80">
                  <c:v>20.999999999999957</c:v>
                </c:pt>
                <c:pt idx="81">
                  <c:v>21.199999999999957</c:v>
                </c:pt>
                <c:pt idx="82">
                  <c:v>21.399999999999956</c:v>
                </c:pt>
                <c:pt idx="83">
                  <c:v>21.599999999999955</c:v>
                </c:pt>
                <c:pt idx="84">
                  <c:v>21.799999999999955</c:v>
                </c:pt>
                <c:pt idx="85">
                  <c:v>21.999999999999954</c:v>
                </c:pt>
                <c:pt idx="86">
                  <c:v>22.199999999999953</c:v>
                </c:pt>
                <c:pt idx="87">
                  <c:v>22.399999999999952</c:v>
                </c:pt>
                <c:pt idx="88">
                  <c:v>22.599999999999952</c:v>
                </c:pt>
                <c:pt idx="89">
                  <c:v>22.799999999999951</c:v>
                </c:pt>
                <c:pt idx="90">
                  <c:v>22.99999999999995</c:v>
                </c:pt>
                <c:pt idx="91">
                  <c:v>23.19999999999995</c:v>
                </c:pt>
                <c:pt idx="92">
                  <c:v>23.399999999999949</c:v>
                </c:pt>
                <c:pt idx="93">
                  <c:v>23.599999999999948</c:v>
                </c:pt>
                <c:pt idx="94">
                  <c:v>23.799999999999947</c:v>
                </c:pt>
                <c:pt idx="95">
                  <c:v>23.999999999999947</c:v>
                </c:pt>
                <c:pt idx="96">
                  <c:v>24.199999999999946</c:v>
                </c:pt>
                <c:pt idx="97">
                  <c:v>24.399999999999945</c:v>
                </c:pt>
                <c:pt idx="98">
                  <c:v>24.599999999999945</c:v>
                </c:pt>
                <c:pt idx="99">
                  <c:v>24.799999999999944</c:v>
                </c:pt>
                <c:pt idx="100">
                  <c:v>24.999999999999943</c:v>
                </c:pt>
                <c:pt idx="101">
                  <c:v>25.199999999999942</c:v>
                </c:pt>
                <c:pt idx="102">
                  <c:v>25.399999999999942</c:v>
                </c:pt>
                <c:pt idx="103">
                  <c:v>25.599999999999941</c:v>
                </c:pt>
                <c:pt idx="104">
                  <c:v>25.79999999999994</c:v>
                </c:pt>
                <c:pt idx="105">
                  <c:v>25.99999999999994</c:v>
                </c:pt>
                <c:pt idx="106">
                  <c:v>26.199999999999939</c:v>
                </c:pt>
                <c:pt idx="107">
                  <c:v>26.399999999999938</c:v>
                </c:pt>
                <c:pt idx="108">
                  <c:v>26.599999999999937</c:v>
                </c:pt>
                <c:pt idx="109">
                  <c:v>26.799999999999937</c:v>
                </c:pt>
                <c:pt idx="110">
                  <c:v>26.999999999999936</c:v>
                </c:pt>
                <c:pt idx="111">
                  <c:v>27.199999999999935</c:v>
                </c:pt>
                <c:pt idx="112">
                  <c:v>27.399999999999935</c:v>
                </c:pt>
                <c:pt idx="113">
                  <c:v>27.599999999999934</c:v>
                </c:pt>
                <c:pt idx="114">
                  <c:v>27.799999999999933</c:v>
                </c:pt>
                <c:pt idx="115">
                  <c:v>27.999999999999932</c:v>
                </c:pt>
                <c:pt idx="116">
                  <c:v>28.199999999999932</c:v>
                </c:pt>
                <c:pt idx="117">
                  <c:v>28.399999999999931</c:v>
                </c:pt>
                <c:pt idx="118">
                  <c:v>28.59999999999993</c:v>
                </c:pt>
                <c:pt idx="119">
                  <c:v>28.79999999999993</c:v>
                </c:pt>
                <c:pt idx="120">
                  <c:v>28.999999999999929</c:v>
                </c:pt>
                <c:pt idx="121">
                  <c:v>29.199999999999928</c:v>
                </c:pt>
                <c:pt idx="122">
                  <c:v>29.399999999999928</c:v>
                </c:pt>
                <c:pt idx="123">
                  <c:v>29.599999999999927</c:v>
                </c:pt>
                <c:pt idx="124">
                  <c:v>29.799999999999926</c:v>
                </c:pt>
                <c:pt idx="125">
                  <c:v>29.999999999999925</c:v>
                </c:pt>
                <c:pt idx="126">
                  <c:v>30.199999999999925</c:v>
                </c:pt>
                <c:pt idx="127">
                  <c:v>30.399999999999924</c:v>
                </c:pt>
                <c:pt idx="128">
                  <c:v>30.599999999999923</c:v>
                </c:pt>
                <c:pt idx="129">
                  <c:v>30.799999999999923</c:v>
                </c:pt>
                <c:pt idx="130">
                  <c:v>30.999999999999922</c:v>
                </c:pt>
                <c:pt idx="131">
                  <c:v>31.199999999999921</c:v>
                </c:pt>
                <c:pt idx="132">
                  <c:v>31.39999999999992</c:v>
                </c:pt>
                <c:pt idx="133">
                  <c:v>31.59999999999992</c:v>
                </c:pt>
                <c:pt idx="134">
                  <c:v>31.799999999999919</c:v>
                </c:pt>
                <c:pt idx="135">
                  <c:v>31.999999999999918</c:v>
                </c:pt>
                <c:pt idx="136">
                  <c:v>32.199999999999918</c:v>
                </c:pt>
                <c:pt idx="137">
                  <c:v>32.39999999999992</c:v>
                </c:pt>
                <c:pt idx="138">
                  <c:v>32.599999999999923</c:v>
                </c:pt>
                <c:pt idx="139">
                  <c:v>32.799999999999926</c:v>
                </c:pt>
                <c:pt idx="140">
                  <c:v>32.999999999999929</c:v>
                </c:pt>
                <c:pt idx="141">
                  <c:v>33.199999999999932</c:v>
                </c:pt>
                <c:pt idx="142">
                  <c:v>33.399999999999935</c:v>
                </c:pt>
                <c:pt idx="143">
                  <c:v>33.599999999999937</c:v>
                </c:pt>
                <c:pt idx="144">
                  <c:v>33.79999999999994</c:v>
                </c:pt>
                <c:pt idx="145">
                  <c:v>33.999999999999943</c:v>
                </c:pt>
                <c:pt idx="146">
                  <c:v>34.199999999999946</c:v>
                </c:pt>
                <c:pt idx="147">
                  <c:v>34.399999999999949</c:v>
                </c:pt>
                <c:pt idx="148">
                  <c:v>34.599999999999952</c:v>
                </c:pt>
                <c:pt idx="149">
                  <c:v>34.799999999999955</c:v>
                </c:pt>
                <c:pt idx="150">
                  <c:v>34.999999999999957</c:v>
                </c:pt>
                <c:pt idx="151">
                  <c:v>35.19999999999996</c:v>
                </c:pt>
                <c:pt idx="152">
                  <c:v>35.399999999999963</c:v>
                </c:pt>
                <c:pt idx="153">
                  <c:v>35.599999999999966</c:v>
                </c:pt>
                <c:pt idx="154">
                  <c:v>35.799999999999969</c:v>
                </c:pt>
                <c:pt idx="155">
                  <c:v>35.999999999999972</c:v>
                </c:pt>
                <c:pt idx="156">
                  <c:v>36.199999999999974</c:v>
                </c:pt>
                <c:pt idx="157">
                  <c:v>36.399999999999977</c:v>
                </c:pt>
                <c:pt idx="158">
                  <c:v>36.59999999999998</c:v>
                </c:pt>
                <c:pt idx="159">
                  <c:v>36.799999999999983</c:v>
                </c:pt>
                <c:pt idx="160">
                  <c:v>36.999999999999986</c:v>
                </c:pt>
                <c:pt idx="161">
                  <c:v>37.199999999999989</c:v>
                </c:pt>
                <c:pt idx="162">
                  <c:v>37.399999999999991</c:v>
                </c:pt>
                <c:pt idx="163">
                  <c:v>37.599999999999994</c:v>
                </c:pt>
                <c:pt idx="164">
                  <c:v>37.799999999999997</c:v>
                </c:pt>
                <c:pt idx="165">
                  <c:v>38</c:v>
                </c:pt>
                <c:pt idx="166">
                  <c:v>38.200000000000003</c:v>
                </c:pt>
                <c:pt idx="167">
                  <c:v>38.400000000000006</c:v>
                </c:pt>
                <c:pt idx="168">
                  <c:v>38.600000000000009</c:v>
                </c:pt>
                <c:pt idx="169">
                  <c:v>38.800000000000011</c:v>
                </c:pt>
                <c:pt idx="170">
                  <c:v>39.000000000000014</c:v>
                </c:pt>
                <c:pt idx="171">
                  <c:v>39.200000000000017</c:v>
                </c:pt>
                <c:pt idx="172">
                  <c:v>39.40000000000002</c:v>
                </c:pt>
                <c:pt idx="173">
                  <c:v>39.600000000000023</c:v>
                </c:pt>
                <c:pt idx="174">
                  <c:v>39.800000000000026</c:v>
                </c:pt>
                <c:pt idx="175">
                  <c:v>40.000000000000028</c:v>
                </c:pt>
                <c:pt idx="176">
                  <c:v>40.200000000000031</c:v>
                </c:pt>
                <c:pt idx="177">
                  <c:v>40.400000000000034</c:v>
                </c:pt>
                <c:pt idx="178">
                  <c:v>40.600000000000037</c:v>
                </c:pt>
                <c:pt idx="179">
                  <c:v>40.80000000000004</c:v>
                </c:pt>
                <c:pt idx="180">
                  <c:v>41.000000000000043</c:v>
                </c:pt>
                <c:pt idx="181">
                  <c:v>41.200000000000045</c:v>
                </c:pt>
                <c:pt idx="182">
                  <c:v>41.400000000000048</c:v>
                </c:pt>
                <c:pt idx="183">
                  <c:v>41.600000000000051</c:v>
                </c:pt>
                <c:pt idx="184">
                  <c:v>41.800000000000054</c:v>
                </c:pt>
                <c:pt idx="185">
                  <c:v>42.000000000000057</c:v>
                </c:pt>
                <c:pt idx="186">
                  <c:v>42.20000000000006</c:v>
                </c:pt>
                <c:pt idx="187">
                  <c:v>42.400000000000063</c:v>
                </c:pt>
                <c:pt idx="188">
                  <c:v>42.600000000000065</c:v>
                </c:pt>
                <c:pt idx="189">
                  <c:v>42.800000000000068</c:v>
                </c:pt>
                <c:pt idx="190">
                  <c:v>43.000000000000071</c:v>
                </c:pt>
                <c:pt idx="191">
                  <c:v>43.200000000000074</c:v>
                </c:pt>
                <c:pt idx="192">
                  <c:v>43.400000000000077</c:v>
                </c:pt>
                <c:pt idx="193">
                  <c:v>43.60000000000008</c:v>
                </c:pt>
                <c:pt idx="194">
                  <c:v>43.800000000000082</c:v>
                </c:pt>
                <c:pt idx="195">
                  <c:v>44.000000000000085</c:v>
                </c:pt>
                <c:pt idx="196">
                  <c:v>44.200000000000088</c:v>
                </c:pt>
                <c:pt idx="197">
                  <c:v>44.400000000000091</c:v>
                </c:pt>
                <c:pt idx="198">
                  <c:v>44.600000000000094</c:v>
                </c:pt>
                <c:pt idx="199">
                  <c:v>44.800000000000097</c:v>
                </c:pt>
                <c:pt idx="200">
                  <c:v>45.000000000000099</c:v>
                </c:pt>
                <c:pt idx="201">
                  <c:v>45.200000000000102</c:v>
                </c:pt>
                <c:pt idx="202">
                  <c:v>45.400000000000105</c:v>
                </c:pt>
                <c:pt idx="203">
                  <c:v>45.600000000000108</c:v>
                </c:pt>
                <c:pt idx="204">
                  <c:v>45.800000000000111</c:v>
                </c:pt>
                <c:pt idx="205">
                  <c:v>46.000000000000114</c:v>
                </c:pt>
                <c:pt idx="206">
                  <c:v>46.200000000000117</c:v>
                </c:pt>
                <c:pt idx="207">
                  <c:v>46.400000000000119</c:v>
                </c:pt>
                <c:pt idx="208">
                  <c:v>46.600000000000122</c:v>
                </c:pt>
                <c:pt idx="209">
                  <c:v>46.800000000000125</c:v>
                </c:pt>
                <c:pt idx="210">
                  <c:v>47.000000000000128</c:v>
                </c:pt>
                <c:pt idx="211">
                  <c:v>47.200000000000131</c:v>
                </c:pt>
                <c:pt idx="212">
                  <c:v>47.400000000000134</c:v>
                </c:pt>
                <c:pt idx="213">
                  <c:v>47.600000000000136</c:v>
                </c:pt>
                <c:pt idx="214">
                  <c:v>47.800000000000139</c:v>
                </c:pt>
                <c:pt idx="215">
                  <c:v>48.000000000000142</c:v>
                </c:pt>
                <c:pt idx="216">
                  <c:v>48.200000000000145</c:v>
                </c:pt>
                <c:pt idx="217">
                  <c:v>48.400000000000148</c:v>
                </c:pt>
                <c:pt idx="218">
                  <c:v>48.600000000000151</c:v>
                </c:pt>
                <c:pt idx="219">
                  <c:v>48.800000000000153</c:v>
                </c:pt>
                <c:pt idx="220">
                  <c:v>49.000000000000156</c:v>
                </c:pt>
                <c:pt idx="221">
                  <c:v>49.200000000000159</c:v>
                </c:pt>
                <c:pt idx="222">
                  <c:v>49.400000000000162</c:v>
                </c:pt>
                <c:pt idx="223">
                  <c:v>49.600000000000165</c:v>
                </c:pt>
                <c:pt idx="224">
                  <c:v>49.800000000000168</c:v>
                </c:pt>
                <c:pt idx="225">
                  <c:v>50.000000000000171</c:v>
                </c:pt>
                <c:pt idx="226">
                  <c:v>50.200000000000173</c:v>
                </c:pt>
                <c:pt idx="227">
                  <c:v>50.400000000000176</c:v>
                </c:pt>
                <c:pt idx="228">
                  <c:v>50.600000000000179</c:v>
                </c:pt>
                <c:pt idx="229">
                  <c:v>50.800000000000182</c:v>
                </c:pt>
                <c:pt idx="230">
                  <c:v>51.000000000000185</c:v>
                </c:pt>
                <c:pt idx="231">
                  <c:v>51.200000000000188</c:v>
                </c:pt>
                <c:pt idx="232">
                  <c:v>51.40000000000019</c:v>
                </c:pt>
                <c:pt idx="233">
                  <c:v>51.600000000000193</c:v>
                </c:pt>
                <c:pt idx="234">
                  <c:v>51.800000000000196</c:v>
                </c:pt>
                <c:pt idx="235">
                  <c:v>52.000000000000199</c:v>
                </c:pt>
                <c:pt idx="236">
                  <c:v>52.200000000000202</c:v>
                </c:pt>
                <c:pt idx="237">
                  <c:v>52.400000000000205</c:v>
                </c:pt>
                <c:pt idx="238">
                  <c:v>52.600000000000207</c:v>
                </c:pt>
                <c:pt idx="239">
                  <c:v>52.80000000000021</c:v>
                </c:pt>
                <c:pt idx="240">
                  <c:v>53.000000000000213</c:v>
                </c:pt>
                <c:pt idx="241">
                  <c:v>53.200000000000216</c:v>
                </c:pt>
                <c:pt idx="242">
                  <c:v>53.400000000000219</c:v>
                </c:pt>
                <c:pt idx="243">
                  <c:v>53.600000000000222</c:v>
                </c:pt>
                <c:pt idx="244">
                  <c:v>53.800000000000225</c:v>
                </c:pt>
                <c:pt idx="245">
                  <c:v>54.000000000000227</c:v>
                </c:pt>
                <c:pt idx="246">
                  <c:v>54.20000000000023</c:v>
                </c:pt>
                <c:pt idx="247">
                  <c:v>54.400000000000233</c:v>
                </c:pt>
                <c:pt idx="248">
                  <c:v>54.600000000000236</c:v>
                </c:pt>
                <c:pt idx="249">
                  <c:v>54.800000000000239</c:v>
                </c:pt>
                <c:pt idx="250">
                  <c:v>55.000000000000242</c:v>
                </c:pt>
                <c:pt idx="251">
                  <c:v>55.200000000000244</c:v>
                </c:pt>
                <c:pt idx="252">
                  <c:v>55.400000000000247</c:v>
                </c:pt>
                <c:pt idx="253">
                  <c:v>55.60000000000025</c:v>
                </c:pt>
                <c:pt idx="254">
                  <c:v>55.800000000000253</c:v>
                </c:pt>
                <c:pt idx="255">
                  <c:v>56.000000000000256</c:v>
                </c:pt>
                <c:pt idx="256">
                  <c:v>56.200000000000259</c:v>
                </c:pt>
                <c:pt idx="257">
                  <c:v>56.400000000000261</c:v>
                </c:pt>
                <c:pt idx="258">
                  <c:v>56.600000000000264</c:v>
                </c:pt>
                <c:pt idx="259">
                  <c:v>56.800000000000267</c:v>
                </c:pt>
                <c:pt idx="260">
                  <c:v>57.00000000000027</c:v>
                </c:pt>
                <c:pt idx="261">
                  <c:v>57.200000000000273</c:v>
                </c:pt>
                <c:pt idx="262">
                  <c:v>57.400000000000276</c:v>
                </c:pt>
                <c:pt idx="263">
                  <c:v>57.600000000000279</c:v>
                </c:pt>
                <c:pt idx="264">
                  <c:v>57.800000000000281</c:v>
                </c:pt>
                <c:pt idx="265">
                  <c:v>58.000000000000284</c:v>
                </c:pt>
                <c:pt idx="266">
                  <c:v>58.200000000000287</c:v>
                </c:pt>
                <c:pt idx="267">
                  <c:v>58.40000000000029</c:v>
                </c:pt>
                <c:pt idx="268">
                  <c:v>58.600000000000293</c:v>
                </c:pt>
                <c:pt idx="269">
                  <c:v>58.800000000000296</c:v>
                </c:pt>
                <c:pt idx="270">
                  <c:v>59.000000000000298</c:v>
                </c:pt>
                <c:pt idx="271">
                  <c:v>59.200000000000301</c:v>
                </c:pt>
                <c:pt idx="272">
                  <c:v>59.400000000000304</c:v>
                </c:pt>
                <c:pt idx="273">
                  <c:v>59.600000000000307</c:v>
                </c:pt>
                <c:pt idx="274">
                  <c:v>59.80000000000031</c:v>
                </c:pt>
                <c:pt idx="275">
                  <c:v>60.000000000000313</c:v>
                </c:pt>
                <c:pt idx="276">
                  <c:v>60.200000000000315</c:v>
                </c:pt>
                <c:pt idx="277">
                  <c:v>60.400000000000318</c:v>
                </c:pt>
                <c:pt idx="278">
                  <c:v>60.600000000000321</c:v>
                </c:pt>
                <c:pt idx="279">
                  <c:v>60.800000000000324</c:v>
                </c:pt>
                <c:pt idx="280">
                  <c:v>61.000000000000327</c:v>
                </c:pt>
                <c:pt idx="281">
                  <c:v>61.20000000000033</c:v>
                </c:pt>
                <c:pt idx="282">
                  <c:v>61.400000000000333</c:v>
                </c:pt>
                <c:pt idx="283">
                  <c:v>61.600000000000335</c:v>
                </c:pt>
                <c:pt idx="284">
                  <c:v>61.800000000000338</c:v>
                </c:pt>
                <c:pt idx="285">
                  <c:v>62.000000000000341</c:v>
                </c:pt>
                <c:pt idx="286">
                  <c:v>62.200000000000344</c:v>
                </c:pt>
                <c:pt idx="287">
                  <c:v>62.400000000000347</c:v>
                </c:pt>
                <c:pt idx="288">
                  <c:v>62.60000000000035</c:v>
                </c:pt>
                <c:pt idx="289">
                  <c:v>62.800000000000352</c:v>
                </c:pt>
                <c:pt idx="290">
                  <c:v>63.000000000000355</c:v>
                </c:pt>
                <c:pt idx="291">
                  <c:v>63.200000000000358</c:v>
                </c:pt>
                <c:pt idx="292">
                  <c:v>63.400000000000361</c:v>
                </c:pt>
                <c:pt idx="293">
                  <c:v>63.600000000000364</c:v>
                </c:pt>
                <c:pt idx="294">
                  <c:v>63.800000000000367</c:v>
                </c:pt>
                <c:pt idx="295">
                  <c:v>64.000000000000369</c:v>
                </c:pt>
                <c:pt idx="296">
                  <c:v>64.200000000000372</c:v>
                </c:pt>
                <c:pt idx="297">
                  <c:v>64.400000000000375</c:v>
                </c:pt>
                <c:pt idx="298">
                  <c:v>64.600000000000378</c:v>
                </c:pt>
                <c:pt idx="299">
                  <c:v>64.800000000000381</c:v>
                </c:pt>
                <c:pt idx="300">
                  <c:v>65.000000000000384</c:v>
                </c:pt>
                <c:pt idx="301">
                  <c:v>65.200000000000387</c:v>
                </c:pt>
                <c:pt idx="302">
                  <c:v>65.400000000000389</c:v>
                </c:pt>
                <c:pt idx="303">
                  <c:v>65.600000000000392</c:v>
                </c:pt>
                <c:pt idx="304">
                  <c:v>65.800000000000395</c:v>
                </c:pt>
                <c:pt idx="305">
                  <c:v>66.000000000000398</c:v>
                </c:pt>
                <c:pt idx="306">
                  <c:v>66.200000000000401</c:v>
                </c:pt>
                <c:pt idx="307">
                  <c:v>66.400000000000404</c:v>
                </c:pt>
                <c:pt idx="308">
                  <c:v>66.600000000000406</c:v>
                </c:pt>
                <c:pt idx="309">
                  <c:v>66.800000000000409</c:v>
                </c:pt>
                <c:pt idx="310">
                  <c:v>67.000000000000412</c:v>
                </c:pt>
                <c:pt idx="311">
                  <c:v>67.200000000000415</c:v>
                </c:pt>
                <c:pt idx="312">
                  <c:v>67.400000000000418</c:v>
                </c:pt>
                <c:pt idx="313">
                  <c:v>67.600000000000421</c:v>
                </c:pt>
                <c:pt idx="314">
                  <c:v>67.800000000000423</c:v>
                </c:pt>
                <c:pt idx="315">
                  <c:v>68.000000000000426</c:v>
                </c:pt>
                <c:pt idx="316">
                  <c:v>68.200000000000429</c:v>
                </c:pt>
                <c:pt idx="317">
                  <c:v>68.400000000000432</c:v>
                </c:pt>
                <c:pt idx="318">
                  <c:v>68.600000000000435</c:v>
                </c:pt>
                <c:pt idx="319">
                  <c:v>68.800000000000438</c:v>
                </c:pt>
                <c:pt idx="320">
                  <c:v>69.000000000000441</c:v>
                </c:pt>
                <c:pt idx="321">
                  <c:v>69.200000000000443</c:v>
                </c:pt>
                <c:pt idx="322">
                  <c:v>69.400000000000446</c:v>
                </c:pt>
                <c:pt idx="323">
                  <c:v>69.600000000000449</c:v>
                </c:pt>
                <c:pt idx="324">
                  <c:v>69.800000000000452</c:v>
                </c:pt>
                <c:pt idx="325">
                  <c:v>70.000000000000455</c:v>
                </c:pt>
                <c:pt idx="326">
                  <c:v>70.200000000000458</c:v>
                </c:pt>
                <c:pt idx="327">
                  <c:v>70.40000000000046</c:v>
                </c:pt>
                <c:pt idx="328">
                  <c:v>70.600000000000463</c:v>
                </c:pt>
                <c:pt idx="329">
                  <c:v>70.800000000000466</c:v>
                </c:pt>
                <c:pt idx="330">
                  <c:v>71.000000000000469</c:v>
                </c:pt>
                <c:pt idx="331">
                  <c:v>71.200000000000472</c:v>
                </c:pt>
                <c:pt idx="332">
                  <c:v>71.400000000000475</c:v>
                </c:pt>
                <c:pt idx="333">
                  <c:v>71.600000000000477</c:v>
                </c:pt>
                <c:pt idx="334">
                  <c:v>71.80000000000048</c:v>
                </c:pt>
                <c:pt idx="335">
                  <c:v>72.000000000000483</c:v>
                </c:pt>
                <c:pt idx="336">
                  <c:v>72.200000000000486</c:v>
                </c:pt>
                <c:pt idx="337">
                  <c:v>72.400000000000489</c:v>
                </c:pt>
                <c:pt idx="338">
                  <c:v>72.600000000000492</c:v>
                </c:pt>
                <c:pt idx="339">
                  <c:v>72.800000000000495</c:v>
                </c:pt>
                <c:pt idx="340">
                  <c:v>73.000000000000497</c:v>
                </c:pt>
                <c:pt idx="341">
                  <c:v>73.2000000000005</c:v>
                </c:pt>
                <c:pt idx="342">
                  <c:v>73.400000000000503</c:v>
                </c:pt>
                <c:pt idx="343">
                  <c:v>73.600000000000506</c:v>
                </c:pt>
                <c:pt idx="344">
                  <c:v>73.800000000000509</c:v>
                </c:pt>
                <c:pt idx="345">
                  <c:v>74.000000000000512</c:v>
                </c:pt>
                <c:pt idx="346">
                  <c:v>74.200000000000514</c:v>
                </c:pt>
                <c:pt idx="347">
                  <c:v>74.400000000000517</c:v>
                </c:pt>
                <c:pt idx="348">
                  <c:v>74.60000000000052</c:v>
                </c:pt>
                <c:pt idx="349">
                  <c:v>74.800000000000523</c:v>
                </c:pt>
                <c:pt idx="350">
                  <c:v>75.000000000000526</c:v>
                </c:pt>
                <c:pt idx="351">
                  <c:v>75.200000000000529</c:v>
                </c:pt>
                <c:pt idx="352">
                  <c:v>75.400000000000531</c:v>
                </c:pt>
                <c:pt idx="353">
                  <c:v>75.600000000000534</c:v>
                </c:pt>
                <c:pt idx="354">
                  <c:v>75.800000000000537</c:v>
                </c:pt>
                <c:pt idx="355">
                  <c:v>76.00000000000054</c:v>
                </c:pt>
                <c:pt idx="356">
                  <c:v>76.200000000000543</c:v>
                </c:pt>
                <c:pt idx="357">
                  <c:v>76.400000000000546</c:v>
                </c:pt>
                <c:pt idx="358">
                  <c:v>76.600000000000549</c:v>
                </c:pt>
                <c:pt idx="359">
                  <c:v>76.800000000000551</c:v>
                </c:pt>
                <c:pt idx="360">
                  <c:v>77.000000000000554</c:v>
                </c:pt>
                <c:pt idx="361">
                  <c:v>77.200000000000557</c:v>
                </c:pt>
                <c:pt idx="362">
                  <c:v>77.40000000000056</c:v>
                </c:pt>
                <c:pt idx="363">
                  <c:v>77.600000000000563</c:v>
                </c:pt>
                <c:pt idx="364">
                  <c:v>77.800000000000566</c:v>
                </c:pt>
                <c:pt idx="365">
                  <c:v>78.000000000000568</c:v>
                </c:pt>
                <c:pt idx="366">
                  <c:v>78.200000000000571</c:v>
                </c:pt>
                <c:pt idx="367">
                  <c:v>78.400000000000574</c:v>
                </c:pt>
                <c:pt idx="368">
                  <c:v>78.600000000000577</c:v>
                </c:pt>
                <c:pt idx="369">
                  <c:v>78.80000000000058</c:v>
                </c:pt>
                <c:pt idx="370">
                  <c:v>79.000000000000583</c:v>
                </c:pt>
                <c:pt idx="371">
                  <c:v>79.200000000000585</c:v>
                </c:pt>
                <c:pt idx="372">
                  <c:v>79.400000000000588</c:v>
                </c:pt>
                <c:pt idx="373">
                  <c:v>79.600000000000591</c:v>
                </c:pt>
                <c:pt idx="374">
                  <c:v>79.800000000000594</c:v>
                </c:pt>
                <c:pt idx="375">
                  <c:v>80.000000000000597</c:v>
                </c:pt>
                <c:pt idx="376">
                  <c:v>80.2000000000006</c:v>
                </c:pt>
                <c:pt idx="377">
                  <c:v>80.400000000000603</c:v>
                </c:pt>
                <c:pt idx="378">
                  <c:v>80.600000000000605</c:v>
                </c:pt>
                <c:pt idx="379">
                  <c:v>80.800000000000608</c:v>
                </c:pt>
                <c:pt idx="380">
                  <c:v>81.000000000000611</c:v>
                </c:pt>
                <c:pt idx="381">
                  <c:v>81.200000000000614</c:v>
                </c:pt>
                <c:pt idx="382">
                  <c:v>81.400000000000617</c:v>
                </c:pt>
                <c:pt idx="383">
                  <c:v>81.60000000000062</c:v>
                </c:pt>
                <c:pt idx="384">
                  <c:v>81.800000000000622</c:v>
                </c:pt>
                <c:pt idx="385">
                  <c:v>82.000000000000625</c:v>
                </c:pt>
                <c:pt idx="386">
                  <c:v>82.200000000000628</c:v>
                </c:pt>
                <c:pt idx="387">
                  <c:v>82.400000000000631</c:v>
                </c:pt>
                <c:pt idx="388">
                  <c:v>82.600000000000634</c:v>
                </c:pt>
                <c:pt idx="389">
                  <c:v>82.800000000000637</c:v>
                </c:pt>
                <c:pt idx="390">
                  <c:v>83.000000000000639</c:v>
                </c:pt>
                <c:pt idx="391">
                  <c:v>83.200000000000642</c:v>
                </c:pt>
                <c:pt idx="392">
                  <c:v>83.400000000000645</c:v>
                </c:pt>
                <c:pt idx="393">
                  <c:v>83.600000000000648</c:v>
                </c:pt>
                <c:pt idx="394">
                  <c:v>83.800000000000651</c:v>
                </c:pt>
                <c:pt idx="395">
                  <c:v>84.000000000000654</c:v>
                </c:pt>
                <c:pt idx="396">
                  <c:v>84.200000000000657</c:v>
                </c:pt>
                <c:pt idx="397">
                  <c:v>84.400000000000659</c:v>
                </c:pt>
                <c:pt idx="398">
                  <c:v>84.600000000000662</c:v>
                </c:pt>
                <c:pt idx="399">
                  <c:v>84.800000000000665</c:v>
                </c:pt>
                <c:pt idx="400">
                  <c:v>85.000000000000668</c:v>
                </c:pt>
                <c:pt idx="401">
                  <c:v>85.200000000000671</c:v>
                </c:pt>
                <c:pt idx="402">
                  <c:v>85.400000000000674</c:v>
                </c:pt>
                <c:pt idx="403">
                  <c:v>85.600000000000676</c:v>
                </c:pt>
                <c:pt idx="404">
                  <c:v>85.800000000000679</c:v>
                </c:pt>
                <c:pt idx="405">
                  <c:v>86.000000000000682</c:v>
                </c:pt>
                <c:pt idx="406">
                  <c:v>86.200000000000685</c:v>
                </c:pt>
                <c:pt idx="407">
                  <c:v>86.400000000000688</c:v>
                </c:pt>
                <c:pt idx="408">
                  <c:v>86.600000000000691</c:v>
                </c:pt>
                <c:pt idx="409">
                  <c:v>86.800000000000693</c:v>
                </c:pt>
                <c:pt idx="410">
                  <c:v>87.000000000000696</c:v>
                </c:pt>
                <c:pt idx="411">
                  <c:v>87.200000000000699</c:v>
                </c:pt>
                <c:pt idx="412">
                  <c:v>87.400000000000702</c:v>
                </c:pt>
                <c:pt idx="413">
                  <c:v>87.600000000000705</c:v>
                </c:pt>
                <c:pt idx="414">
                  <c:v>87.800000000000708</c:v>
                </c:pt>
                <c:pt idx="415">
                  <c:v>88.000000000000711</c:v>
                </c:pt>
                <c:pt idx="416">
                  <c:v>88.200000000000713</c:v>
                </c:pt>
                <c:pt idx="417">
                  <c:v>88.400000000000716</c:v>
                </c:pt>
                <c:pt idx="418">
                  <c:v>88.600000000000719</c:v>
                </c:pt>
                <c:pt idx="419">
                  <c:v>88.800000000000722</c:v>
                </c:pt>
                <c:pt idx="420">
                  <c:v>89.000000000000725</c:v>
                </c:pt>
                <c:pt idx="421">
                  <c:v>89.200000000000728</c:v>
                </c:pt>
                <c:pt idx="422">
                  <c:v>89.40000000000073</c:v>
                </c:pt>
                <c:pt idx="423">
                  <c:v>89.600000000000733</c:v>
                </c:pt>
                <c:pt idx="424">
                  <c:v>89.800000000000736</c:v>
                </c:pt>
                <c:pt idx="425">
                  <c:v>90.000000000000739</c:v>
                </c:pt>
                <c:pt idx="426">
                  <c:v>90.200000000000742</c:v>
                </c:pt>
                <c:pt idx="427">
                  <c:v>90.400000000000745</c:v>
                </c:pt>
                <c:pt idx="428">
                  <c:v>90.600000000000747</c:v>
                </c:pt>
                <c:pt idx="429">
                  <c:v>90.80000000000075</c:v>
                </c:pt>
                <c:pt idx="430">
                  <c:v>91.000000000000753</c:v>
                </c:pt>
                <c:pt idx="431">
                  <c:v>91.200000000000756</c:v>
                </c:pt>
                <c:pt idx="432">
                  <c:v>91.400000000000759</c:v>
                </c:pt>
                <c:pt idx="433">
                  <c:v>91.600000000000762</c:v>
                </c:pt>
                <c:pt idx="434">
                  <c:v>91.800000000000765</c:v>
                </c:pt>
                <c:pt idx="435">
                  <c:v>92.000000000000767</c:v>
                </c:pt>
                <c:pt idx="436">
                  <c:v>92.20000000000077</c:v>
                </c:pt>
                <c:pt idx="437">
                  <c:v>92.400000000000773</c:v>
                </c:pt>
                <c:pt idx="438">
                  <c:v>92.600000000000776</c:v>
                </c:pt>
                <c:pt idx="439">
                  <c:v>92.800000000000779</c:v>
                </c:pt>
                <c:pt idx="440">
                  <c:v>93.000000000000782</c:v>
                </c:pt>
                <c:pt idx="441">
                  <c:v>93.200000000000784</c:v>
                </c:pt>
                <c:pt idx="442">
                  <c:v>93.400000000000787</c:v>
                </c:pt>
                <c:pt idx="443">
                  <c:v>93.60000000000079</c:v>
                </c:pt>
                <c:pt idx="444">
                  <c:v>93.800000000000793</c:v>
                </c:pt>
                <c:pt idx="445">
                  <c:v>94.000000000000796</c:v>
                </c:pt>
                <c:pt idx="446">
                  <c:v>94.200000000000799</c:v>
                </c:pt>
                <c:pt idx="447">
                  <c:v>94.400000000000801</c:v>
                </c:pt>
                <c:pt idx="448">
                  <c:v>94.600000000000804</c:v>
                </c:pt>
                <c:pt idx="449">
                  <c:v>94.800000000000807</c:v>
                </c:pt>
                <c:pt idx="450">
                  <c:v>95.00000000000081</c:v>
                </c:pt>
                <c:pt idx="451">
                  <c:v>95.200000000000813</c:v>
                </c:pt>
                <c:pt idx="452">
                  <c:v>95.400000000000816</c:v>
                </c:pt>
                <c:pt idx="453">
                  <c:v>95.600000000000819</c:v>
                </c:pt>
                <c:pt idx="454">
                  <c:v>95.800000000000821</c:v>
                </c:pt>
                <c:pt idx="455">
                  <c:v>96.000000000000824</c:v>
                </c:pt>
                <c:pt idx="456">
                  <c:v>96.200000000000827</c:v>
                </c:pt>
                <c:pt idx="457">
                  <c:v>96.40000000000083</c:v>
                </c:pt>
                <c:pt idx="458">
                  <c:v>96.600000000000833</c:v>
                </c:pt>
                <c:pt idx="459">
                  <c:v>96.800000000000836</c:v>
                </c:pt>
                <c:pt idx="460">
                  <c:v>97.000000000000838</c:v>
                </c:pt>
                <c:pt idx="461">
                  <c:v>97.200000000000841</c:v>
                </c:pt>
                <c:pt idx="462">
                  <c:v>97.400000000000844</c:v>
                </c:pt>
                <c:pt idx="463">
                  <c:v>97.600000000000847</c:v>
                </c:pt>
                <c:pt idx="464">
                  <c:v>97.80000000000085</c:v>
                </c:pt>
                <c:pt idx="465">
                  <c:v>98.000000000000853</c:v>
                </c:pt>
                <c:pt idx="466">
                  <c:v>98.200000000000855</c:v>
                </c:pt>
                <c:pt idx="467">
                  <c:v>98.400000000000858</c:v>
                </c:pt>
                <c:pt idx="468">
                  <c:v>98.600000000000861</c:v>
                </c:pt>
                <c:pt idx="469">
                  <c:v>98.800000000000864</c:v>
                </c:pt>
                <c:pt idx="470">
                  <c:v>99.000000000000867</c:v>
                </c:pt>
                <c:pt idx="471">
                  <c:v>99.20000000000087</c:v>
                </c:pt>
                <c:pt idx="472">
                  <c:v>99.400000000000873</c:v>
                </c:pt>
                <c:pt idx="473">
                  <c:v>99.600000000000875</c:v>
                </c:pt>
                <c:pt idx="474">
                  <c:v>99.800000000000878</c:v>
                </c:pt>
                <c:pt idx="475">
                  <c:v>100.00000000000088</c:v>
                </c:pt>
                <c:pt idx="476">
                  <c:v>100.20000000000088</c:v>
                </c:pt>
                <c:pt idx="477">
                  <c:v>100.40000000000089</c:v>
                </c:pt>
                <c:pt idx="478">
                  <c:v>100.60000000000089</c:v>
                </c:pt>
                <c:pt idx="479">
                  <c:v>100.80000000000089</c:v>
                </c:pt>
                <c:pt idx="480">
                  <c:v>101.0000000000009</c:v>
                </c:pt>
                <c:pt idx="481">
                  <c:v>101.2000000000009</c:v>
                </c:pt>
                <c:pt idx="482">
                  <c:v>101.4000000000009</c:v>
                </c:pt>
                <c:pt idx="483">
                  <c:v>101.6000000000009</c:v>
                </c:pt>
                <c:pt idx="484">
                  <c:v>101.80000000000091</c:v>
                </c:pt>
                <c:pt idx="485">
                  <c:v>102.00000000000091</c:v>
                </c:pt>
                <c:pt idx="486">
                  <c:v>102.20000000000091</c:v>
                </c:pt>
                <c:pt idx="487">
                  <c:v>102.40000000000092</c:v>
                </c:pt>
                <c:pt idx="488">
                  <c:v>102.60000000000092</c:v>
                </c:pt>
                <c:pt idx="489">
                  <c:v>102.80000000000092</c:v>
                </c:pt>
                <c:pt idx="490">
                  <c:v>103.00000000000092</c:v>
                </c:pt>
                <c:pt idx="491">
                  <c:v>103.20000000000093</c:v>
                </c:pt>
                <c:pt idx="492">
                  <c:v>103.40000000000093</c:v>
                </c:pt>
                <c:pt idx="493">
                  <c:v>103.60000000000093</c:v>
                </c:pt>
                <c:pt idx="494">
                  <c:v>103.80000000000094</c:v>
                </c:pt>
                <c:pt idx="495">
                  <c:v>104.00000000000094</c:v>
                </c:pt>
                <c:pt idx="496">
                  <c:v>104.20000000000094</c:v>
                </c:pt>
                <c:pt idx="497">
                  <c:v>104.40000000000094</c:v>
                </c:pt>
                <c:pt idx="498">
                  <c:v>104.60000000000095</c:v>
                </c:pt>
                <c:pt idx="499">
                  <c:v>104.80000000000095</c:v>
                </c:pt>
                <c:pt idx="500">
                  <c:v>105.00000000000095</c:v>
                </c:pt>
                <c:pt idx="501">
                  <c:v>105.20000000000095</c:v>
                </c:pt>
                <c:pt idx="502">
                  <c:v>105.40000000000096</c:v>
                </c:pt>
                <c:pt idx="503">
                  <c:v>105.60000000000096</c:v>
                </c:pt>
                <c:pt idx="504">
                  <c:v>105.80000000000096</c:v>
                </c:pt>
                <c:pt idx="505">
                  <c:v>106.00000000000097</c:v>
                </c:pt>
                <c:pt idx="506">
                  <c:v>106.20000000000097</c:v>
                </c:pt>
                <c:pt idx="507">
                  <c:v>106.40000000000097</c:v>
                </c:pt>
                <c:pt idx="508">
                  <c:v>106.60000000000097</c:v>
                </c:pt>
                <c:pt idx="509">
                  <c:v>106.80000000000098</c:v>
                </c:pt>
                <c:pt idx="510">
                  <c:v>107.00000000000098</c:v>
                </c:pt>
                <c:pt idx="511">
                  <c:v>107.20000000000098</c:v>
                </c:pt>
                <c:pt idx="512">
                  <c:v>107.40000000000099</c:v>
                </c:pt>
                <c:pt idx="513">
                  <c:v>107.60000000000099</c:v>
                </c:pt>
                <c:pt idx="514">
                  <c:v>107.80000000000099</c:v>
                </c:pt>
                <c:pt idx="515">
                  <c:v>108.00000000000099</c:v>
                </c:pt>
                <c:pt idx="516">
                  <c:v>108.200000000001</c:v>
                </c:pt>
                <c:pt idx="517">
                  <c:v>108.400000000001</c:v>
                </c:pt>
                <c:pt idx="518">
                  <c:v>108.600000000001</c:v>
                </c:pt>
                <c:pt idx="519">
                  <c:v>108.80000000000101</c:v>
                </c:pt>
                <c:pt idx="520">
                  <c:v>109.00000000000101</c:v>
                </c:pt>
                <c:pt idx="521">
                  <c:v>109.20000000000101</c:v>
                </c:pt>
                <c:pt idx="522">
                  <c:v>109.40000000000101</c:v>
                </c:pt>
                <c:pt idx="523">
                  <c:v>109.60000000000102</c:v>
                </c:pt>
                <c:pt idx="524">
                  <c:v>109.80000000000102</c:v>
                </c:pt>
                <c:pt idx="525">
                  <c:v>110.00000000000102</c:v>
                </c:pt>
                <c:pt idx="526">
                  <c:v>110.20000000000103</c:v>
                </c:pt>
                <c:pt idx="527">
                  <c:v>110.40000000000103</c:v>
                </c:pt>
                <c:pt idx="528">
                  <c:v>110.60000000000103</c:v>
                </c:pt>
                <c:pt idx="529">
                  <c:v>110.80000000000103</c:v>
                </c:pt>
                <c:pt idx="530">
                  <c:v>111.00000000000104</c:v>
                </c:pt>
                <c:pt idx="531">
                  <c:v>111.20000000000104</c:v>
                </c:pt>
                <c:pt idx="532">
                  <c:v>111.40000000000104</c:v>
                </c:pt>
                <c:pt idx="533">
                  <c:v>111.60000000000105</c:v>
                </c:pt>
                <c:pt idx="534">
                  <c:v>111.80000000000105</c:v>
                </c:pt>
                <c:pt idx="535">
                  <c:v>112.00000000000105</c:v>
                </c:pt>
                <c:pt idx="536">
                  <c:v>112.20000000000105</c:v>
                </c:pt>
                <c:pt idx="537">
                  <c:v>112.40000000000106</c:v>
                </c:pt>
                <c:pt idx="538">
                  <c:v>112.60000000000106</c:v>
                </c:pt>
                <c:pt idx="539">
                  <c:v>112.80000000000106</c:v>
                </c:pt>
                <c:pt idx="540">
                  <c:v>113.00000000000107</c:v>
                </c:pt>
                <c:pt idx="541">
                  <c:v>113.20000000000107</c:v>
                </c:pt>
                <c:pt idx="542">
                  <c:v>113.40000000000107</c:v>
                </c:pt>
                <c:pt idx="543">
                  <c:v>113.60000000000107</c:v>
                </c:pt>
                <c:pt idx="544">
                  <c:v>113.80000000000108</c:v>
                </c:pt>
                <c:pt idx="545">
                  <c:v>114.00000000000108</c:v>
                </c:pt>
                <c:pt idx="546">
                  <c:v>114.20000000000108</c:v>
                </c:pt>
                <c:pt idx="547">
                  <c:v>114.40000000000109</c:v>
                </c:pt>
                <c:pt idx="548">
                  <c:v>114.60000000000109</c:v>
                </c:pt>
                <c:pt idx="549">
                  <c:v>114.80000000000109</c:v>
                </c:pt>
                <c:pt idx="550">
                  <c:v>115.00000000000109</c:v>
                </c:pt>
                <c:pt idx="551">
                  <c:v>115.2000000000011</c:v>
                </c:pt>
                <c:pt idx="552">
                  <c:v>115.4000000000011</c:v>
                </c:pt>
                <c:pt idx="553">
                  <c:v>115.6000000000011</c:v>
                </c:pt>
                <c:pt idx="554">
                  <c:v>115.80000000000111</c:v>
                </c:pt>
                <c:pt idx="555">
                  <c:v>116.00000000000111</c:v>
                </c:pt>
                <c:pt idx="556">
                  <c:v>116.20000000000111</c:v>
                </c:pt>
                <c:pt idx="557">
                  <c:v>116.40000000000111</c:v>
                </c:pt>
                <c:pt idx="558">
                  <c:v>116.60000000000112</c:v>
                </c:pt>
                <c:pt idx="559">
                  <c:v>116.80000000000112</c:v>
                </c:pt>
                <c:pt idx="560">
                  <c:v>117.00000000000112</c:v>
                </c:pt>
                <c:pt idx="561">
                  <c:v>117.20000000000113</c:v>
                </c:pt>
                <c:pt idx="562">
                  <c:v>117.40000000000113</c:v>
                </c:pt>
                <c:pt idx="563">
                  <c:v>117.60000000000113</c:v>
                </c:pt>
                <c:pt idx="564">
                  <c:v>117.80000000000113</c:v>
                </c:pt>
                <c:pt idx="565">
                  <c:v>118.00000000000114</c:v>
                </c:pt>
                <c:pt idx="566">
                  <c:v>118.20000000000114</c:v>
                </c:pt>
                <c:pt idx="567">
                  <c:v>118.40000000000114</c:v>
                </c:pt>
                <c:pt idx="568">
                  <c:v>118.60000000000115</c:v>
                </c:pt>
                <c:pt idx="569">
                  <c:v>118.80000000000115</c:v>
                </c:pt>
                <c:pt idx="570">
                  <c:v>119.00000000000115</c:v>
                </c:pt>
                <c:pt idx="571">
                  <c:v>119.20000000000115</c:v>
                </c:pt>
                <c:pt idx="572">
                  <c:v>119.40000000000116</c:v>
                </c:pt>
                <c:pt idx="573">
                  <c:v>119.60000000000116</c:v>
                </c:pt>
                <c:pt idx="574">
                  <c:v>119.80000000000116</c:v>
                </c:pt>
                <c:pt idx="575">
                  <c:v>120.00000000000117</c:v>
                </c:pt>
                <c:pt idx="576">
                  <c:v>120.20000000000117</c:v>
                </c:pt>
                <c:pt idx="577">
                  <c:v>120.40000000000117</c:v>
                </c:pt>
                <c:pt idx="578">
                  <c:v>120.60000000000117</c:v>
                </c:pt>
                <c:pt idx="579">
                  <c:v>120.80000000000118</c:v>
                </c:pt>
                <c:pt idx="580">
                  <c:v>121.00000000000118</c:v>
                </c:pt>
                <c:pt idx="581">
                  <c:v>121.20000000000118</c:v>
                </c:pt>
                <c:pt idx="582">
                  <c:v>121.40000000000119</c:v>
                </c:pt>
                <c:pt idx="583">
                  <c:v>121.60000000000119</c:v>
                </c:pt>
                <c:pt idx="584">
                  <c:v>121.80000000000119</c:v>
                </c:pt>
                <c:pt idx="585">
                  <c:v>122.00000000000119</c:v>
                </c:pt>
                <c:pt idx="586">
                  <c:v>122.2000000000012</c:v>
                </c:pt>
                <c:pt idx="587">
                  <c:v>122.4000000000012</c:v>
                </c:pt>
                <c:pt idx="588">
                  <c:v>122.6000000000012</c:v>
                </c:pt>
                <c:pt idx="589">
                  <c:v>122.80000000000121</c:v>
                </c:pt>
                <c:pt idx="590">
                  <c:v>123.00000000000121</c:v>
                </c:pt>
                <c:pt idx="591">
                  <c:v>123.20000000000121</c:v>
                </c:pt>
                <c:pt idx="592">
                  <c:v>123.40000000000121</c:v>
                </c:pt>
                <c:pt idx="593">
                  <c:v>123.60000000000122</c:v>
                </c:pt>
                <c:pt idx="594">
                  <c:v>123.80000000000122</c:v>
                </c:pt>
                <c:pt idx="595">
                  <c:v>124.00000000000122</c:v>
                </c:pt>
                <c:pt idx="596">
                  <c:v>124.20000000000122</c:v>
                </c:pt>
                <c:pt idx="597">
                  <c:v>124.40000000000123</c:v>
                </c:pt>
                <c:pt idx="598">
                  <c:v>124.60000000000123</c:v>
                </c:pt>
                <c:pt idx="599">
                  <c:v>124.80000000000123</c:v>
                </c:pt>
                <c:pt idx="600">
                  <c:v>125.00000000000124</c:v>
                </c:pt>
                <c:pt idx="601">
                  <c:v>125.20000000000124</c:v>
                </c:pt>
                <c:pt idx="602">
                  <c:v>125.40000000000124</c:v>
                </c:pt>
                <c:pt idx="603">
                  <c:v>125.60000000000124</c:v>
                </c:pt>
                <c:pt idx="604">
                  <c:v>125.80000000000125</c:v>
                </c:pt>
                <c:pt idx="605">
                  <c:v>126.00000000000125</c:v>
                </c:pt>
                <c:pt idx="606">
                  <c:v>126.20000000000125</c:v>
                </c:pt>
                <c:pt idx="607">
                  <c:v>126.40000000000126</c:v>
                </c:pt>
                <c:pt idx="608">
                  <c:v>126.60000000000126</c:v>
                </c:pt>
                <c:pt idx="609">
                  <c:v>126.80000000000126</c:v>
                </c:pt>
                <c:pt idx="610">
                  <c:v>127.00000000000126</c:v>
                </c:pt>
                <c:pt idx="611">
                  <c:v>127.20000000000127</c:v>
                </c:pt>
                <c:pt idx="612">
                  <c:v>127.40000000000127</c:v>
                </c:pt>
                <c:pt idx="613">
                  <c:v>127.60000000000127</c:v>
                </c:pt>
                <c:pt idx="614">
                  <c:v>127.80000000000128</c:v>
                </c:pt>
                <c:pt idx="615">
                  <c:v>128.00000000000128</c:v>
                </c:pt>
                <c:pt idx="616">
                  <c:v>128.20000000000127</c:v>
                </c:pt>
                <c:pt idx="617">
                  <c:v>128.40000000000126</c:v>
                </c:pt>
                <c:pt idx="618">
                  <c:v>128.60000000000124</c:v>
                </c:pt>
                <c:pt idx="619">
                  <c:v>128.80000000000123</c:v>
                </c:pt>
                <c:pt idx="620">
                  <c:v>129.00000000000122</c:v>
                </c:pt>
                <c:pt idx="621">
                  <c:v>129.20000000000121</c:v>
                </c:pt>
                <c:pt idx="622">
                  <c:v>129.4000000000012</c:v>
                </c:pt>
                <c:pt idx="623">
                  <c:v>129.60000000000119</c:v>
                </c:pt>
                <c:pt idx="624">
                  <c:v>129.80000000000118</c:v>
                </c:pt>
                <c:pt idx="625">
                  <c:v>130.00000000000117</c:v>
                </c:pt>
                <c:pt idx="626">
                  <c:v>130.20000000000115</c:v>
                </c:pt>
                <c:pt idx="627">
                  <c:v>130.40000000000114</c:v>
                </c:pt>
                <c:pt idx="628">
                  <c:v>130.60000000000113</c:v>
                </c:pt>
                <c:pt idx="629">
                  <c:v>130.80000000000112</c:v>
                </c:pt>
                <c:pt idx="630">
                  <c:v>131.00000000000111</c:v>
                </c:pt>
                <c:pt idx="631">
                  <c:v>131.2000000000011</c:v>
                </c:pt>
                <c:pt idx="632">
                  <c:v>131.40000000000109</c:v>
                </c:pt>
                <c:pt idx="633">
                  <c:v>131.60000000000107</c:v>
                </c:pt>
                <c:pt idx="634">
                  <c:v>131.80000000000106</c:v>
                </c:pt>
                <c:pt idx="635">
                  <c:v>132.00000000000105</c:v>
                </c:pt>
                <c:pt idx="636">
                  <c:v>132.20000000000104</c:v>
                </c:pt>
                <c:pt idx="637">
                  <c:v>132.40000000000103</c:v>
                </c:pt>
                <c:pt idx="638">
                  <c:v>132.60000000000102</c:v>
                </c:pt>
                <c:pt idx="639">
                  <c:v>132.80000000000101</c:v>
                </c:pt>
                <c:pt idx="640">
                  <c:v>133.00000000000099</c:v>
                </c:pt>
                <c:pt idx="641">
                  <c:v>133.20000000000098</c:v>
                </c:pt>
                <c:pt idx="642">
                  <c:v>133.40000000000097</c:v>
                </c:pt>
                <c:pt idx="643">
                  <c:v>133.60000000000096</c:v>
                </c:pt>
                <c:pt idx="644">
                  <c:v>133.80000000000095</c:v>
                </c:pt>
                <c:pt idx="645">
                  <c:v>134.00000000000094</c:v>
                </c:pt>
                <c:pt idx="646">
                  <c:v>134.20000000000093</c:v>
                </c:pt>
                <c:pt idx="647">
                  <c:v>134.40000000000092</c:v>
                </c:pt>
                <c:pt idx="648">
                  <c:v>134.6000000000009</c:v>
                </c:pt>
                <c:pt idx="649">
                  <c:v>134.80000000000089</c:v>
                </c:pt>
                <c:pt idx="650">
                  <c:v>135.00000000000088</c:v>
                </c:pt>
                <c:pt idx="651">
                  <c:v>135.20000000000087</c:v>
                </c:pt>
                <c:pt idx="652">
                  <c:v>135.40000000000086</c:v>
                </c:pt>
                <c:pt idx="653">
                  <c:v>135.60000000000085</c:v>
                </c:pt>
                <c:pt idx="654">
                  <c:v>135.80000000000084</c:v>
                </c:pt>
                <c:pt idx="655">
                  <c:v>136.00000000000082</c:v>
                </c:pt>
                <c:pt idx="656">
                  <c:v>136.20000000000081</c:v>
                </c:pt>
                <c:pt idx="657">
                  <c:v>136.4000000000008</c:v>
                </c:pt>
                <c:pt idx="658">
                  <c:v>136.60000000000079</c:v>
                </c:pt>
                <c:pt idx="659">
                  <c:v>136.80000000000078</c:v>
                </c:pt>
                <c:pt idx="660">
                  <c:v>137.00000000000077</c:v>
                </c:pt>
                <c:pt idx="661">
                  <c:v>137.20000000000076</c:v>
                </c:pt>
                <c:pt idx="662">
                  <c:v>137.40000000000074</c:v>
                </c:pt>
                <c:pt idx="663">
                  <c:v>137.60000000000073</c:v>
                </c:pt>
                <c:pt idx="664">
                  <c:v>137.80000000000072</c:v>
                </c:pt>
                <c:pt idx="665">
                  <c:v>138.00000000000071</c:v>
                </c:pt>
                <c:pt idx="666">
                  <c:v>138.2000000000007</c:v>
                </c:pt>
                <c:pt idx="667">
                  <c:v>138.40000000000069</c:v>
                </c:pt>
                <c:pt idx="668">
                  <c:v>138.60000000000068</c:v>
                </c:pt>
                <c:pt idx="669">
                  <c:v>138.80000000000067</c:v>
                </c:pt>
                <c:pt idx="670">
                  <c:v>139.00000000000065</c:v>
                </c:pt>
                <c:pt idx="671">
                  <c:v>139.20000000000064</c:v>
                </c:pt>
                <c:pt idx="672">
                  <c:v>139.40000000000063</c:v>
                </c:pt>
                <c:pt idx="673">
                  <c:v>139.60000000000062</c:v>
                </c:pt>
                <c:pt idx="674">
                  <c:v>139.80000000000061</c:v>
                </c:pt>
                <c:pt idx="675">
                  <c:v>140.0000000000006</c:v>
                </c:pt>
                <c:pt idx="676">
                  <c:v>140.20000000000059</c:v>
                </c:pt>
                <c:pt idx="677">
                  <c:v>140.40000000000057</c:v>
                </c:pt>
                <c:pt idx="678">
                  <c:v>140.60000000000056</c:v>
                </c:pt>
                <c:pt idx="679">
                  <c:v>140.80000000000055</c:v>
                </c:pt>
                <c:pt idx="680">
                  <c:v>141.00000000000054</c:v>
                </c:pt>
                <c:pt idx="681">
                  <c:v>141.20000000000053</c:v>
                </c:pt>
                <c:pt idx="682">
                  <c:v>141.40000000000052</c:v>
                </c:pt>
                <c:pt idx="683">
                  <c:v>141.60000000000051</c:v>
                </c:pt>
                <c:pt idx="684">
                  <c:v>141.80000000000049</c:v>
                </c:pt>
                <c:pt idx="685">
                  <c:v>142.00000000000048</c:v>
                </c:pt>
                <c:pt idx="686">
                  <c:v>142.20000000000047</c:v>
                </c:pt>
                <c:pt idx="687">
                  <c:v>142.40000000000046</c:v>
                </c:pt>
                <c:pt idx="688">
                  <c:v>142.60000000000045</c:v>
                </c:pt>
                <c:pt idx="689">
                  <c:v>142.80000000000044</c:v>
                </c:pt>
                <c:pt idx="690">
                  <c:v>143.00000000000043</c:v>
                </c:pt>
                <c:pt idx="691">
                  <c:v>143.20000000000041</c:v>
                </c:pt>
                <c:pt idx="692">
                  <c:v>143.4000000000004</c:v>
                </c:pt>
                <c:pt idx="693">
                  <c:v>143.60000000000039</c:v>
                </c:pt>
                <c:pt idx="694">
                  <c:v>143.80000000000038</c:v>
                </c:pt>
                <c:pt idx="695">
                  <c:v>144.00000000000037</c:v>
                </c:pt>
                <c:pt idx="696">
                  <c:v>144.20000000000036</c:v>
                </c:pt>
                <c:pt idx="697">
                  <c:v>144.40000000000035</c:v>
                </c:pt>
                <c:pt idx="698">
                  <c:v>144.60000000000034</c:v>
                </c:pt>
                <c:pt idx="699">
                  <c:v>144.80000000000032</c:v>
                </c:pt>
                <c:pt idx="700">
                  <c:v>145.00000000000031</c:v>
                </c:pt>
                <c:pt idx="701">
                  <c:v>145.2000000000003</c:v>
                </c:pt>
                <c:pt idx="702">
                  <c:v>145.40000000000029</c:v>
                </c:pt>
                <c:pt idx="703">
                  <c:v>145.60000000000028</c:v>
                </c:pt>
                <c:pt idx="704">
                  <c:v>145.80000000000027</c:v>
                </c:pt>
                <c:pt idx="705">
                  <c:v>146.00000000000026</c:v>
                </c:pt>
                <c:pt idx="706">
                  <c:v>146.20000000000024</c:v>
                </c:pt>
                <c:pt idx="707">
                  <c:v>146.40000000000023</c:v>
                </c:pt>
                <c:pt idx="708">
                  <c:v>146.60000000000022</c:v>
                </c:pt>
                <c:pt idx="709">
                  <c:v>146.80000000000021</c:v>
                </c:pt>
                <c:pt idx="710">
                  <c:v>147.0000000000002</c:v>
                </c:pt>
                <c:pt idx="711">
                  <c:v>147.20000000000019</c:v>
                </c:pt>
                <c:pt idx="712">
                  <c:v>147.40000000000018</c:v>
                </c:pt>
                <c:pt idx="713">
                  <c:v>147.60000000000016</c:v>
                </c:pt>
                <c:pt idx="714">
                  <c:v>147.80000000000015</c:v>
                </c:pt>
                <c:pt idx="715">
                  <c:v>148.00000000000014</c:v>
                </c:pt>
                <c:pt idx="716">
                  <c:v>148.20000000000013</c:v>
                </c:pt>
                <c:pt idx="717">
                  <c:v>148.40000000000012</c:v>
                </c:pt>
                <c:pt idx="718">
                  <c:v>148.60000000000011</c:v>
                </c:pt>
                <c:pt idx="719">
                  <c:v>148.8000000000001</c:v>
                </c:pt>
                <c:pt idx="720">
                  <c:v>149.00000000000009</c:v>
                </c:pt>
                <c:pt idx="721">
                  <c:v>149.20000000000007</c:v>
                </c:pt>
                <c:pt idx="722">
                  <c:v>149.40000000000006</c:v>
                </c:pt>
                <c:pt idx="723">
                  <c:v>149.60000000000005</c:v>
                </c:pt>
                <c:pt idx="724">
                  <c:v>149.80000000000004</c:v>
                </c:pt>
                <c:pt idx="725">
                  <c:v>150.00000000000003</c:v>
                </c:pt>
                <c:pt idx="726">
                  <c:v>150.20000000000002</c:v>
                </c:pt>
                <c:pt idx="727">
                  <c:v>150.4</c:v>
                </c:pt>
                <c:pt idx="728">
                  <c:v>150.6</c:v>
                </c:pt>
                <c:pt idx="729">
                  <c:v>150.79999999999998</c:v>
                </c:pt>
                <c:pt idx="730">
                  <c:v>150.99999999999997</c:v>
                </c:pt>
                <c:pt idx="731">
                  <c:v>151.19999999999996</c:v>
                </c:pt>
                <c:pt idx="732">
                  <c:v>151.39999999999995</c:v>
                </c:pt>
                <c:pt idx="733">
                  <c:v>151.59999999999994</c:v>
                </c:pt>
                <c:pt idx="734">
                  <c:v>151.79999999999993</c:v>
                </c:pt>
                <c:pt idx="735">
                  <c:v>151.99999999999991</c:v>
                </c:pt>
                <c:pt idx="736">
                  <c:v>152.1999999999999</c:v>
                </c:pt>
                <c:pt idx="737">
                  <c:v>152.39999999999989</c:v>
                </c:pt>
                <c:pt idx="738">
                  <c:v>152.59999999999988</c:v>
                </c:pt>
                <c:pt idx="739">
                  <c:v>152.79999999999987</c:v>
                </c:pt>
                <c:pt idx="740">
                  <c:v>152.99999999999986</c:v>
                </c:pt>
                <c:pt idx="741">
                  <c:v>153.19999999999985</c:v>
                </c:pt>
                <c:pt idx="742">
                  <c:v>153.39999999999984</c:v>
                </c:pt>
                <c:pt idx="743">
                  <c:v>153.59999999999982</c:v>
                </c:pt>
                <c:pt idx="744">
                  <c:v>153.79999999999981</c:v>
                </c:pt>
                <c:pt idx="745">
                  <c:v>153.9999999999998</c:v>
                </c:pt>
                <c:pt idx="746">
                  <c:v>154.19999999999979</c:v>
                </c:pt>
                <c:pt idx="747">
                  <c:v>154.39999999999978</c:v>
                </c:pt>
                <c:pt idx="748">
                  <c:v>154.59999999999977</c:v>
                </c:pt>
                <c:pt idx="749">
                  <c:v>154.79999999999976</c:v>
                </c:pt>
                <c:pt idx="750">
                  <c:v>154.99999999999974</c:v>
                </c:pt>
                <c:pt idx="751">
                  <c:v>155.19999999999973</c:v>
                </c:pt>
                <c:pt idx="752">
                  <c:v>155.39999999999972</c:v>
                </c:pt>
                <c:pt idx="753">
                  <c:v>155.59999999999971</c:v>
                </c:pt>
                <c:pt idx="754">
                  <c:v>155.7999999999997</c:v>
                </c:pt>
                <c:pt idx="755">
                  <c:v>155.99999999999969</c:v>
                </c:pt>
                <c:pt idx="756">
                  <c:v>156.19999999999968</c:v>
                </c:pt>
                <c:pt idx="757">
                  <c:v>156.39999999999966</c:v>
                </c:pt>
                <c:pt idx="758">
                  <c:v>156.59999999999965</c:v>
                </c:pt>
                <c:pt idx="759">
                  <c:v>156.79999999999964</c:v>
                </c:pt>
                <c:pt idx="760">
                  <c:v>156.99999999999963</c:v>
                </c:pt>
                <c:pt idx="761">
                  <c:v>157.19999999999962</c:v>
                </c:pt>
                <c:pt idx="762">
                  <c:v>157.39999999999961</c:v>
                </c:pt>
                <c:pt idx="763">
                  <c:v>157.5999999999996</c:v>
                </c:pt>
                <c:pt idx="764">
                  <c:v>157.79999999999959</c:v>
                </c:pt>
                <c:pt idx="765">
                  <c:v>157.99999999999957</c:v>
                </c:pt>
                <c:pt idx="766">
                  <c:v>158.19999999999956</c:v>
                </c:pt>
                <c:pt idx="767">
                  <c:v>158.39999999999955</c:v>
                </c:pt>
                <c:pt idx="768">
                  <c:v>158.59999999999954</c:v>
                </c:pt>
                <c:pt idx="769">
                  <c:v>158.79999999999953</c:v>
                </c:pt>
                <c:pt idx="770">
                  <c:v>158.99999999999952</c:v>
                </c:pt>
                <c:pt idx="771">
                  <c:v>159.19999999999951</c:v>
                </c:pt>
                <c:pt idx="772">
                  <c:v>159.39999999999949</c:v>
                </c:pt>
                <c:pt idx="773">
                  <c:v>159.59999999999948</c:v>
                </c:pt>
                <c:pt idx="774">
                  <c:v>159.79999999999947</c:v>
                </c:pt>
                <c:pt idx="775">
                  <c:v>159.99999999999946</c:v>
                </c:pt>
                <c:pt idx="776">
                  <c:v>160.19999999999945</c:v>
                </c:pt>
                <c:pt idx="777">
                  <c:v>160.39999999999944</c:v>
                </c:pt>
                <c:pt idx="778">
                  <c:v>160.59999999999943</c:v>
                </c:pt>
                <c:pt idx="779">
                  <c:v>160.79999999999941</c:v>
                </c:pt>
                <c:pt idx="780">
                  <c:v>160.9999999999994</c:v>
                </c:pt>
                <c:pt idx="781">
                  <c:v>161.19999999999939</c:v>
                </c:pt>
                <c:pt idx="782">
                  <c:v>161.39999999999938</c:v>
                </c:pt>
                <c:pt idx="783">
                  <c:v>161.59999999999937</c:v>
                </c:pt>
                <c:pt idx="784">
                  <c:v>161.79999999999936</c:v>
                </c:pt>
                <c:pt idx="785">
                  <c:v>161.99999999999935</c:v>
                </c:pt>
                <c:pt idx="786">
                  <c:v>162.19999999999933</c:v>
                </c:pt>
                <c:pt idx="787">
                  <c:v>162.39999999999932</c:v>
                </c:pt>
                <c:pt idx="788">
                  <c:v>162.59999999999931</c:v>
                </c:pt>
                <c:pt idx="789">
                  <c:v>162.7999999999993</c:v>
                </c:pt>
                <c:pt idx="790">
                  <c:v>162.99999999999929</c:v>
                </c:pt>
                <c:pt idx="791">
                  <c:v>163.19999999999928</c:v>
                </c:pt>
                <c:pt idx="792">
                  <c:v>163.39999999999927</c:v>
                </c:pt>
                <c:pt idx="793">
                  <c:v>163.59999999999926</c:v>
                </c:pt>
                <c:pt idx="794">
                  <c:v>163.79999999999924</c:v>
                </c:pt>
                <c:pt idx="795">
                  <c:v>163.99999999999923</c:v>
                </c:pt>
                <c:pt idx="796">
                  <c:v>164.19999999999922</c:v>
                </c:pt>
                <c:pt idx="797">
                  <c:v>164.39999999999921</c:v>
                </c:pt>
                <c:pt idx="798">
                  <c:v>164.5999999999992</c:v>
                </c:pt>
                <c:pt idx="799">
                  <c:v>164.79999999999919</c:v>
                </c:pt>
                <c:pt idx="800">
                  <c:v>164.99999999999918</c:v>
                </c:pt>
                <c:pt idx="801">
                  <c:v>165.19999999999916</c:v>
                </c:pt>
                <c:pt idx="802">
                  <c:v>165.39999999999915</c:v>
                </c:pt>
                <c:pt idx="803">
                  <c:v>165.59999999999914</c:v>
                </c:pt>
                <c:pt idx="804">
                  <c:v>165.79999999999913</c:v>
                </c:pt>
                <c:pt idx="805">
                  <c:v>165.99999999999912</c:v>
                </c:pt>
                <c:pt idx="806">
                  <c:v>166.19999999999911</c:v>
                </c:pt>
                <c:pt idx="807">
                  <c:v>166.3999999999991</c:v>
                </c:pt>
                <c:pt idx="808">
                  <c:v>166.59999999999908</c:v>
                </c:pt>
                <c:pt idx="809">
                  <c:v>166.79999999999907</c:v>
                </c:pt>
                <c:pt idx="810">
                  <c:v>166.99999999999906</c:v>
                </c:pt>
                <c:pt idx="811">
                  <c:v>167.19999999999905</c:v>
                </c:pt>
                <c:pt idx="812">
                  <c:v>167.39999999999904</c:v>
                </c:pt>
                <c:pt idx="813">
                  <c:v>167.59999999999903</c:v>
                </c:pt>
                <c:pt idx="814">
                  <c:v>167.79999999999902</c:v>
                </c:pt>
                <c:pt idx="815">
                  <c:v>167.99999999999901</c:v>
                </c:pt>
                <c:pt idx="816">
                  <c:v>168.19999999999899</c:v>
                </c:pt>
                <c:pt idx="817">
                  <c:v>168.39999999999898</c:v>
                </c:pt>
                <c:pt idx="818">
                  <c:v>168.59999999999897</c:v>
                </c:pt>
                <c:pt idx="819">
                  <c:v>168.79999999999896</c:v>
                </c:pt>
                <c:pt idx="820">
                  <c:v>168.99999999999895</c:v>
                </c:pt>
                <c:pt idx="821">
                  <c:v>169.19999999999894</c:v>
                </c:pt>
                <c:pt idx="822">
                  <c:v>169.39999999999893</c:v>
                </c:pt>
                <c:pt idx="823">
                  <c:v>169.59999999999891</c:v>
                </c:pt>
                <c:pt idx="824">
                  <c:v>169.7999999999989</c:v>
                </c:pt>
                <c:pt idx="825">
                  <c:v>169.99999999999889</c:v>
                </c:pt>
                <c:pt idx="826">
                  <c:v>170.19999999999888</c:v>
                </c:pt>
                <c:pt idx="827">
                  <c:v>170.39999999999887</c:v>
                </c:pt>
                <c:pt idx="828">
                  <c:v>170.59999999999886</c:v>
                </c:pt>
                <c:pt idx="829">
                  <c:v>170.79999999999885</c:v>
                </c:pt>
                <c:pt idx="830">
                  <c:v>170.99999999999883</c:v>
                </c:pt>
                <c:pt idx="831">
                  <c:v>171.19999999999882</c:v>
                </c:pt>
                <c:pt idx="832">
                  <c:v>171.39999999999881</c:v>
                </c:pt>
                <c:pt idx="833">
                  <c:v>171.5999999999988</c:v>
                </c:pt>
                <c:pt idx="834">
                  <c:v>171.79999999999879</c:v>
                </c:pt>
                <c:pt idx="835">
                  <c:v>171.99999999999878</c:v>
                </c:pt>
                <c:pt idx="836">
                  <c:v>172.19999999999877</c:v>
                </c:pt>
                <c:pt idx="837">
                  <c:v>172.39999999999876</c:v>
                </c:pt>
                <c:pt idx="838">
                  <c:v>172.59999999999874</c:v>
                </c:pt>
                <c:pt idx="839">
                  <c:v>172.79999999999873</c:v>
                </c:pt>
                <c:pt idx="840">
                  <c:v>172.99999999999872</c:v>
                </c:pt>
                <c:pt idx="841">
                  <c:v>173.19999999999871</c:v>
                </c:pt>
                <c:pt idx="842">
                  <c:v>173.3999999999987</c:v>
                </c:pt>
                <c:pt idx="843">
                  <c:v>173.59999999999869</c:v>
                </c:pt>
                <c:pt idx="844">
                  <c:v>173.79999999999868</c:v>
                </c:pt>
                <c:pt idx="845">
                  <c:v>173.99999999999866</c:v>
                </c:pt>
                <c:pt idx="846">
                  <c:v>174.19999999999865</c:v>
                </c:pt>
                <c:pt idx="847">
                  <c:v>174.39999999999864</c:v>
                </c:pt>
                <c:pt idx="848">
                  <c:v>174.59999999999863</c:v>
                </c:pt>
                <c:pt idx="849">
                  <c:v>174.79999999999862</c:v>
                </c:pt>
                <c:pt idx="850">
                  <c:v>174.99999999999861</c:v>
                </c:pt>
                <c:pt idx="851">
                  <c:v>175.1999999999986</c:v>
                </c:pt>
                <c:pt idx="852">
                  <c:v>175.39999999999858</c:v>
                </c:pt>
                <c:pt idx="853">
                  <c:v>175.59999999999857</c:v>
                </c:pt>
                <c:pt idx="854">
                  <c:v>175.79999999999856</c:v>
                </c:pt>
                <c:pt idx="855">
                  <c:v>175.99999999999855</c:v>
                </c:pt>
                <c:pt idx="856">
                  <c:v>176.19999999999854</c:v>
                </c:pt>
                <c:pt idx="857">
                  <c:v>176.39999999999853</c:v>
                </c:pt>
                <c:pt idx="858">
                  <c:v>176.59999999999852</c:v>
                </c:pt>
                <c:pt idx="859">
                  <c:v>176.79999999999851</c:v>
                </c:pt>
                <c:pt idx="860">
                  <c:v>176.99999999999849</c:v>
                </c:pt>
                <c:pt idx="861">
                  <c:v>177.19999999999848</c:v>
                </c:pt>
                <c:pt idx="862">
                  <c:v>177.39999999999847</c:v>
                </c:pt>
                <c:pt idx="863">
                  <c:v>177.59999999999846</c:v>
                </c:pt>
                <c:pt idx="864">
                  <c:v>177.79999999999845</c:v>
                </c:pt>
                <c:pt idx="865">
                  <c:v>177.99999999999844</c:v>
                </c:pt>
                <c:pt idx="866">
                  <c:v>178.19999999999843</c:v>
                </c:pt>
                <c:pt idx="867">
                  <c:v>178.39999999999841</c:v>
                </c:pt>
                <c:pt idx="868">
                  <c:v>178.5999999999984</c:v>
                </c:pt>
                <c:pt idx="869">
                  <c:v>178.79999999999839</c:v>
                </c:pt>
                <c:pt idx="870">
                  <c:v>178.99999999999838</c:v>
                </c:pt>
                <c:pt idx="871">
                  <c:v>179.19999999999837</c:v>
                </c:pt>
                <c:pt idx="872">
                  <c:v>179.39999999999836</c:v>
                </c:pt>
                <c:pt idx="873">
                  <c:v>179.59999999999835</c:v>
                </c:pt>
                <c:pt idx="874">
                  <c:v>179.79999999999833</c:v>
                </c:pt>
                <c:pt idx="875">
                  <c:v>179.99999999999832</c:v>
                </c:pt>
                <c:pt idx="876">
                  <c:v>180.19999999999831</c:v>
                </c:pt>
                <c:pt idx="877">
                  <c:v>180.3999999999983</c:v>
                </c:pt>
                <c:pt idx="878">
                  <c:v>180.59999999999829</c:v>
                </c:pt>
                <c:pt idx="879">
                  <c:v>180.79999999999828</c:v>
                </c:pt>
                <c:pt idx="880">
                  <c:v>180.99999999999827</c:v>
                </c:pt>
                <c:pt idx="881">
                  <c:v>181.19999999999825</c:v>
                </c:pt>
                <c:pt idx="882">
                  <c:v>181.39999999999824</c:v>
                </c:pt>
                <c:pt idx="883">
                  <c:v>181.59999999999823</c:v>
                </c:pt>
                <c:pt idx="884">
                  <c:v>181.79999999999822</c:v>
                </c:pt>
                <c:pt idx="885">
                  <c:v>181.99999999999821</c:v>
                </c:pt>
                <c:pt idx="886">
                  <c:v>182.1999999999982</c:v>
                </c:pt>
                <c:pt idx="887">
                  <c:v>182.39999999999819</c:v>
                </c:pt>
                <c:pt idx="888">
                  <c:v>182.59999999999818</c:v>
                </c:pt>
                <c:pt idx="889">
                  <c:v>182.79999999999816</c:v>
                </c:pt>
                <c:pt idx="890">
                  <c:v>182.99999999999815</c:v>
                </c:pt>
                <c:pt idx="891">
                  <c:v>183.19999999999814</c:v>
                </c:pt>
                <c:pt idx="892">
                  <c:v>183.39999999999813</c:v>
                </c:pt>
                <c:pt idx="893">
                  <c:v>183.59999999999812</c:v>
                </c:pt>
                <c:pt idx="894">
                  <c:v>183.79999999999811</c:v>
                </c:pt>
                <c:pt idx="895">
                  <c:v>183.9999999999981</c:v>
                </c:pt>
                <c:pt idx="896">
                  <c:v>184.19999999999808</c:v>
                </c:pt>
                <c:pt idx="897">
                  <c:v>184.39999999999807</c:v>
                </c:pt>
                <c:pt idx="898">
                  <c:v>184.59999999999806</c:v>
                </c:pt>
                <c:pt idx="899">
                  <c:v>184.79999999999805</c:v>
                </c:pt>
                <c:pt idx="900">
                  <c:v>184.99999999999804</c:v>
                </c:pt>
                <c:pt idx="901">
                  <c:v>185.19999999999803</c:v>
                </c:pt>
                <c:pt idx="902">
                  <c:v>185.39999999999802</c:v>
                </c:pt>
                <c:pt idx="903">
                  <c:v>185.599999999998</c:v>
                </c:pt>
                <c:pt idx="904">
                  <c:v>185.79999999999799</c:v>
                </c:pt>
                <c:pt idx="905">
                  <c:v>185.99999999999798</c:v>
                </c:pt>
                <c:pt idx="906">
                  <c:v>186.19999999999797</c:v>
                </c:pt>
                <c:pt idx="907">
                  <c:v>186.39999999999796</c:v>
                </c:pt>
                <c:pt idx="908">
                  <c:v>186.59999999999795</c:v>
                </c:pt>
                <c:pt idx="909">
                  <c:v>186.79999999999794</c:v>
                </c:pt>
                <c:pt idx="910">
                  <c:v>186.99999999999793</c:v>
                </c:pt>
                <c:pt idx="911">
                  <c:v>187.19999999999791</c:v>
                </c:pt>
                <c:pt idx="912">
                  <c:v>187.3999999999979</c:v>
                </c:pt>
                <c:pt idx="913">
                  <c:v>187.59999999999789</c:v>
                </c:pt>
                <c:pt idx="914">
                  <c:v>187.79999999999788</c:v>
                </c:pt>
                <c:pt idx="915">
                  <c:v>187.99999999999787</c:v>
                </c:pt>
                <c:pt idx="916">
                  <c:v>188.19999999999786</c:v>
                </c:pt>
                <c:pt idx="917">
                  <c:v>188.39999999999785</c:v>
                </c:pt>
                <c:pt idx="918">
                  <c:v>188.59999999999783</c:v>
                </c:pt>
                <c:pt idx="919">
                  <c:v>188.79999999999782</c:v>
                </c:pt>
                <c:pt idx="920">
                  <c:v>188.99999999999781</c:v>
                </c:pt>
                <c:pt idx="921">
                  <c:v>189.1999999999978</c:v>
                </c:pt>
                <c:pt idx="922">
                  <c:v>189.39999999999779</c:v>
                </c:pt>
                <c:pt idx="923">
                  <c:v>189.59999999999778</c:v>
                </c:pt>
                <c:pt idx="924">
                  <c:v>189.79999999999777</c:v>
                </c:pt>
                <c:pt idx="925">
                  <c:v>189.99999999999775</c:v>
                </c:pt>
                <c:pt idx="926">
                  <c:v>190.19999999999774</c:v>
                </c:pt>
                <c:pt idx="927">
                  <c:v>190.39999999999773</c:v>
                </c:pt>
                <c:pt idx="928">
                  <c:v>190.59999999999772</c:v>
                </c:pt>
                <c:pt idx="929">
                  <c:v>190.79999999999771</c:v>
                </c:pt>
                <c:pt idx="930">
                  <c:v>190.9999999999977</c:v>
                </c:pt>
                <c:pt idx="931">
                  <c:v>191.19999999999769</c:v>
                </c:pt>
                <c:pt idx="932">
                  <c:v>191.39999999999768</c:v>
                </c:pt>
                <c:pt idx="933">
                  <c:v>191.59999999999766</c:v>
                </c:pt>
                <c:pt idx="934">
                  <c:v>191.79999999999765</c:v>
                </c:pt>
                <c:pt idx="935">
                  <c:v>191.99999999999764</c:v>
                </c:pt>
                <c:pt idx="936">
                  <c:v>192.19999999999763</c:v>
                </c:pt>
                <c:pt idx="937">
                  <c:v>192.39999999999762</c:v>
                </c:pt>
                <c:pt idx="938">
                  <c:v>192.59999999999761</c:v>
                </c:pt>
                <c:pt idx="939">
                  <c:v>192.7999999999976</c:v>
                </c:pt>
                <c:pt idx="940">
                  <c:v>192.99999999999758</c:v>
                </c:pt>
                <c:pt idx="941">
                  <c:v>193.19999999999757</c:v>
                </c:pt>
                <c:pt idx="942">
                  <c:v>193.39999999999756</c:v>
                </c:pt>
                <c:pt idx="943">
                  <c:v>193.59999999999755</c:v>
                </c:pt>
                <c:pt idx="944">
                  <c:v>193.79999999999754</c:v>
                </c:pt>
                <c:pt idx="945">
                  <c:v>193.99999999999753</c:v>
                </c:pt>
                <c:pt idx="946">
                  <c:v>194.19999999999752</c:v>
                </c:pt>
                <c:pt idx="947">
                  <c:v>194.3999999999975</c:v>
                </c:pt>
                <c:pt idx="948">
                  <c:v>194.59999999999749</c:v>
                </c:pt>
                <c:pt idx="949">
                  <c:v>194.79999999999748</c:v>
                </c:pt>
                <c:pt idx="950">
                  <c:v>194.99999999999747</c:v>
                </c:pt>
                <c:pt idx="951">
                  <c:v>195.19999999999746</c:v>
                </c:pt>
                <c:pt idx="952">
                  <c:v>195.39999999999745</c:v>
                </c:pt>
                <c:pt idx="953">
                  <c:v>195.59999999999744</c:v>
                </c:pt>
                <c:pt idx="954">
                  <c:v>195.79999999999742</c:v>
                </c:pt>
                <c:pt idx="955">
                  <c:v>195.99999999999741</c:v>
                </c:pt>
                <c:pt idx="956">
                  <c:v>196.1999999999974</c:v>
                </c:pt>
                <c:pt idx="957">
                  <c:v>196.39999999999739</c:v>
                </c:pt>
                <c:pt idx="958">
                  <c:v>196.59999999999738</c:v>
                </c:pt>
                <c:pt idx="959">
                  <c:v>196.79999999999737</c:v>
                </c:pt>
                <c:pt idx="960">
                  <c:v>196.99999999999736</c:v>
                </c:pt>
                <c:pt idx="961">
                  <c:v>197.19999999999735</c:v>
                </c:pt>
                <c:pt idx="962">
                  <c:v>197.39999999999733</c:v>
                </c:pt>
                <c:pt idx="963">
                  <c:v>197.59999999999732</c:v>
                </c:pt>
                <c:pt idx="964">
                  <c:v>197.79999999999731</c:v>
                </c:pt>
                <c:pt idx="965">
                  <c:v>197.9999999999973</c:v>
                </c:pt>
                <c:pt idx="966">
                  <c:v>198.19999999999729</c:v>
                </c:pt>
                <c:pt idx="967">
                  <c:v>198.39999999999728</c:v>
                </c:pt>
                <c:pt idx="968">
                  <c:v>198.59999999999727</c:v>
                </c:pt>
                <c:pt idx="969">
                  <c:v>198.79999999999725</c:v>
                </c:pt>
                <c:pt idx="970">
                  <c:v>198.99999999999724</c:v>
                </c:pt>
                <c:pt idx="971">
                  <c:v>199.19999999999723</c:v>
                </c:pt>
                <c:pt idx="972">
                  <c:v>199.39999999999722</c:v>
                </c:pt>
                <c:pt idx="973">
                  <c:v>199.59999999999721</c:v>
                </c:pt>
                <c:pt idx="974">
                  <c:v>199.7999999999972</c:v>
                </c:pt>
                <c:pt idx="975">
                  <c:v>199.99999999999719</c:v>
                </c:pt>
                <c:pt idx="976">
                  <c:v>200.19999999999717</c:v>
                </c:pt>
                <c:pt idx="977">
                  <c:v>200.39999999999716</c:v>
                </c:pt>
                <c:pt idx="978">
                  <c:v>200.59999999999715</c:v>
                </c:pt>
                <c:pt idx="979">
                  <c:v>200.79999999999714</c:v>
                </c:pt>
                <c:pt idx="980">
                  <c:v>200.99999999999713</c:v>
                </c:pt>
                <c:pt idx="981">
                  <c:v>201.19999999999712</c:v>
                </c:pt>
                <c:pt idx="982">
                  <c:v>201.39999999999711</c:v>
                </c:pt>
                <c:pt idx="983">
                  <c:v>201.5999999999971</c:v>
                </c:pt>
                <c:pt idx="984">
                  <c:v>201.79999999999708</c:v>
                </c:pt>
                <c:pt idx="985">
                  <c:v>201.99999999999707</c:v>
                </c:pt>
                <c:pt idx="986">
                  <c:v>202.19999999999706</c:v>
                </c:pt>
                <c:pt idx="987">
                  <c:v>202.39999999999705</c:v>
                </c:pt>
                <c:pt idx="988">
                  <c:v>202.59999999999704</c:v>
                </c:pt>
                <c:pt idx="989">
                  <c:v>202.79999999999703</c:v>
                </c:pt>
                <c:pt idx="990">
                  <c:v>202.99999999999702</c:v>
                </c:pt>
                <c:pt idx="991">
                  <c:v>203.199999999997</c:v>
                </c:pt>
                <c:pt idx="992">
                  <c:v>203.39999999999699</c:v>
                </c:pt>
                <c:pt idx="993">
                  <c:v>203.59999999999698</c:v>
                </c:pt>
                <c:pt idx="994">
                  <c:v>203.79999999999697</c:v>
                </c:pt>
                <c:pt idx="995">
                  <c:v>203.99999999999696</c:v>
                </c:pt>
                <c:pt idx="996">
                  <c:v>204.19999999999695</c:v>
                </c:pt>
                <c:pt idx="997">
                  <c:v>204.39999999999694</c:v>
                </c:pt>
                <c:pt idx="998">
                  <c:v>204.59999999999692</c:v>
                </c:pt>
                <c:pt idx="999">
                  <c:v>204.79999999999691</c:v>
                </c:pt>
                <c:pt idx="1000">
                  <c:v>204.9999999999969</c:v>
                </c:pt>
                <c:pt idx="1001">
                  <c:v>205.19999999999689</c:v>
                </c:pt>
                <c:pt idx="1002">
                  <c:v>205.39999999999688</c:v>
                </c:pt>
                <c:pt idx="1003">
                  <c:v>205.59999999999687</c:v>
                </c:pt>
                <c:pt idx="1004">
                  <c:v>205.79999999999686</c:v>
                </c:pt>
                <c:pt idx="1005">
                  <c:v>205.99999999999685</c:v>
                </c:pt>
                <c:pt idx="1006">
                  <c:v>206.19999999999683</c:v>
                </c:pt>
                <c:pt idx="1007">
                  <c:v>206.39999999999682</c:v>
                </c:pt>
                <c:pt idx="1008">
                  <c:v>206.59999999999681</c:v>
                </c:pt>
                <c:pt idx="1009">
                  <c:v>206.7999999999968</c:v>
                </c:pt>
                <c:pt idx="1010">
                  <c:v>206.99999999999679</c:v>
                </c:pt>
                <c:pt idx="1011">
                  <c:v>207.19999999999678</c:v>
                </c:pt>
                <c:pt idx="1012">
                  <c:v>207.39999999999677</c:v>
                </c:pt>
                <c:pt idx="1013">
                  <c:v>207.59999999999675</c:v>
                </c:pt>
                <c:pt idx="1014">
                  <c:v>207.79999999999674</c:v>
                </c:pt>
                <c:pt idx="1015">
                  <c:v>207.99999999999673</c:v>
                </c:pt>
                <c:pt idx="1016">
                  <c:v>208.19999999999672</c:v>
                </c:pt>
                <c:pt idx="1017">
                  <c:v>208.39999999999671</c:v>
                </c:pt>
                <c:pt idx="1018">
                  <c:v>208.5999999999967</c:v>
                </c:pt>
                <c:pt idx="1019">
                  <c:v>208.79999999999669</c:v>
                </c:pt>
                <c:pt idx="1020">
                  <c:v>208.99999999999667</c:v>
                </c:pt>
                <c:pt idx="1021">
                  <c:v>209.19999999999666</c:v>
                </c:pt>
                <c:pt idx="1022">
                  <c:v>209.39999999999665</c:v>
                </c:pt>
                <c:pt idx="1023">
                  <c:v>209.59999999999664</c:v>
                </c:pt>
                <c:pt idx="1024">
                  <c:v>209.79999999999663</c:v>
                </c:pt>
                <c:pt idx="1025">
                  <c:v>209.99999999999662</c:v>
                </c:pt>
                <c:pt idx="1026">
                  <c:v>210.19999999999661</c:v>
                </c:pt>
                <c:pt idx="1027">
                  <c:v>210.3999999999966</c:v>
                </c:pt>
                <c:pt idx="1028">
                  <c:v>210.59999999999658</c:v>
                </c:pt>
                <c:pt idx="1029">
                  <c:v>210.79999999999657</c:v>
                </c:pt>
                <c:pt idx="1030">
                  <c:v>210.99999999999656</c:v>
                </c:pt>
                <c:pt idx="1031">
                  <c:v>211.19999999999655</c:v>
                </c:pt>
                <c:pt idx="1032">
                  <c:v>211.39999999999654</c:v>
                </c:pt>
                <c:pt idx="1033">
                  <c:v>211.59999999999653</c:v>
                </c:pt>
                <c:pt idx="1034">
                  <c:v>211.79999999999652</c:v>
                </c:pt>
                <c:pt idx="1035">
                  <c:v>211.9999999999965</c:v>
                </c:pt>
                <c:pt idx="1036">
                  <c:v>212.19999999999649</c:v>
                </c:pt>
                <c:pt idx="1037">
                  <c:v>212.39999999999648</c:v>
                </c:pt>
                <c:pt idx="1038">
                  <c:v>212.59999999999647</c:v>
                </c:pt>
                <c:pt idx="1039">
                  <c:v>212.79999999999646</c:v>
                </c:pt>
                <c:pt idx="1040">
                  <c:v>212.99999999999645</c:v>
                </c:pt>
                <c:pt idx="1041">
                  <c:v>213.19999999999644</c:v>
                </c:pt>
                <c:pt idx="1042">
                  <c:v>213.39999999999642</c:v>
                </c:pt>
                <c:pt idx="1043">
                  <c:v>213.59999999999641</c:v>
                </c:pt>
                <c:pt idx="1044">
                  <c:v>213.7999999999964</c:v>
                </c:pt>
                <c:pt idx="1045">
                  <c:v>213.99999999999639</c:v>
                </c:pt>
                <c:pt idx="1046">
                  <c:v>214.19999999999638</c:v>
                </c:pt>
                <c:pt idx="1047">
                  <c:v>214.39999999999637</c:v>
                </c:pt>
                <c:pt idx="1048">
                  <c:v>214.59999999999636</c:v>
                </c:pt>
                <c:pt idx="1049">
                  <c:v>214.79999999999634</c:v>
                </c:pt>
                <c:pt idx="1050">
                  <c:v>214.99999999999633</c:v>
                </c:pt>
                <c:pt idx="1051">
                  <c:v>215.19999999999632</c:v>
                </c:pt>
                <c:pt idx="1052">
                  <c:v>215.39999999999631</c:v>
                </c:pt>
                <c:pt idx="1053">
                  <c:v>215.5999999999963</c:v>
                </c:pt>
                <c:pt idx="1054">
                  <c:v>215.79999999999629</c:v>
                </c:pt>
                <c:pt idx="1055">
                  <c:v>215.99999999999628</c:v>
                </c:pt>
                <c:pt idx="1056">
                  <c:v>216.19999999999627</c:v>
                </c:pt>
                <c:pt idx="1057">
                  <c:v>216.39999999999625</c:v>
                </c:pt>
                <c:pt idx="1058">
                  <c:v>216.59999999999624</c:v>
                </c:pt>
                <c:pt idx="1059">
                  <c:v>216.79999999999623</c:v>
                </c:pt>
                <c:pt idx="1060">
                  <c:v>216.99999999999622</c:v>
                </c:pt>
                <c:pt idx="1061">
                  <c:v>217.19999999999621</c:v>
                </c:pt>
                <c:pt idx="1062">
                  <c:v>217.3999999999962</c:v>
                </c:pt>
                <c:pt idx="1063">
                  <c:v>217.59999999999619</c:v>
                </c:pt>
                <c:pt idx="1064">
                  <c:v>217.79999999999617</c:v>
                </c:pt>
                <c:pt idx="1065">
                  <c:v>217.99999999999616</c:v>
                </c:pt>
                <c:pt idx="1066">
                  <c:v>218.19999999999615</c:v>
                </c:pt>
                <c:pt idx="1067">
                  <c:v>218.39999999999614</c:v>
                </c:pt>
                <c:pt idx="1068">
                  <c:v>218.59999999999613</c:v>
                </c:pt>
                <c:pt idx="1069">
                  <c:v>218.79999999999612</c:v>
                </c:pt>
                <c:pt idx="1070">
                  <c:v>218.99999999999611</c:v>
                </c:pt>
                <c:pt idx="1071">
                  <c:v>219.19999999999609</c:v>
                </c:pt>
                <c:pt idx="1072">
                  <c:v>219.39999999999608</c:v>
                </c:pt>
                <c:pt idx="1073">
                  <c:v>219.59999999999607</c:v>
                </c:pt>
                <c:pt idx="1074">
                  <c:v>219.79999999999606</c:v>
                </c:pt>
                <c:pt idx="1075">
                  <c:v>219.99999999999605</c:v>
                </c:pt>
                <c:pt idx="1076">
                  <c:v>220.19999999999604</c:v>
                </c:pt>
                <c:pt idx="1077">
                  <c:v>220.39999999999603</c:v>
                </c:pt>
                <c:pt idx="1078">
                  <c:v>220.59999999999602</c:v>
                </c:pt>
                <c:pt idx="1079">
                  <c:v>220.799999999996</c:v>
                </c:pt>
                <c:pt idx="1080">
                  <c:v>220.99999999999599</c:v>
                </c:pt>
                <c:pt idx="1081">
                  <c:v>221.19999999999598</c:v>
                </c:pt>
                <c:pt idx="1082">
                  <c:v>221.39999999999597</c:v>
                </c:pt>
                <c:pt idx="1083">
                  <c:v>221.59999999999596</c:v>
                </c:pt>
                <c:pt idx="1084">
                  <c:v>221.79999999999595</c:v>
                </c:pt>
                <c:pt idx="1085">
                  <c:v>221.99999999999594</c:v>
                </c:pt>
                <c:pt idx="1086">
                  <c:v>222.19999999999592</c:v>
                </c:pt>
                <c:pt idx="1087">
                  <c:v>222.39999999999591</c:v>
                </c:pt>
                <c:pt idx="1088">
                  <c:v>222.5999999999959</c:v>
                </c:pt>
                <c:pt idx="1089">
                  <c:v>222.79999999999589</c:v>
                </c:pt>
                <c:pt idx="1090">
                  <c:v>222.99999999999588</c:v>
                </c:pt>
                <c:pt idx="1091">
                  <c:v>223.19999999999587</c:v>
                </c:pt>
                <c:pt idx="1092">
                  <c:v>223.39999999999586</c:v>
                </c:pt>
                <c:pt idx="1093">
                  <c:v>223.59999999999584</c:v>
                </c:pt>
                <c:pt idx="1094">
                  <c:v>223.79999999999583</c:v>
                </c:pt>
                <c:pt idx="1095">
                  <c:v>223.99999999999582</c:v>
                </c:pt>
                <c:pt idx="1096">
                  <c:v>224.19999999999581</c:v>
                </c:pt>
                <c:pt idx="1097">
                  <c:v>224.3999999999958</c:v>
                </c:pt>
                <c:pt idx="1098">
                  <c:v>224.59999999999579</c:v>
                </c:pt>
                <c:pt idx="1099">
                  <c:v>224.79999999999578</c:v>
                </c:pt>
                <c:pt idx="1100">
                  <c:v>224.99999999999577</c:v>
                </c:pt>
                <c:pt idx="1101">
                  <c:v>225.19999999999575</c:v>
                </c:pt>
                <c:pt idx="1102">
                  <c:v>225.39999999999574</c:v>
                </c:pt>
                <c:pt idx="1103">
                  <c:v>225.59999999999573</c:v>
                </c:pt>
                <c:pt idx="1104">
                  <c:v>225.79999999999572</c:v>
                </c:pt>
                <c:pt idx="1105">
                  <c:v>225.99999999999571</c:v>
                </c:pt>
                <c:pt idx="1106">
                  <c:v>226.1999999999957</c:v>
                </c:pt>
                <c:pt idx="1107">
                  <c:v>226.39999999999569</c:v>
                </c:pt>
                <c:pt idx="1108">
                  <c:v>226.59999999999567</c:v>
                </c:pt>
                <c:pt idx="1109">
                  <c:v>226.79999999999566</c:v>
                </c:pt>
                <c:pt idx="1110">
                  <c:v>226.99999999999565</c:v>
                </c:pt>
                <c:pt idx="1111">
                  <c:v>227.19999999999564</c:v>
                </c:pt>
                <c:pt idx="1112">
                  <c:v>227.39999999999563</c:v>
                </c:pt>
                <c:pt idx="1113">
                  <c:v>227.59999999999562</c:v>
                </c:pt>
                <c:pt idx="1114">
                  <c:v>227.79999999999561</c:v>
                </c:pt>
                <c:pt idx="1115">
                  <c:v>227.99999999999559</c:v>
                </c:pt>
                <c:pt idx="1116">
                  <c:v>228.19999999999558</c:v>
                </c:pt>
                <c:pt idx="1117">
                  <c:v>228.39999999999557</c:v>
                </c:pt>
                <c:pt idx="1118">
                  <c:v>228.59999999999556</c:v>
                </c:pt>
                <c:pt idx="1119">
                  <c:v>228.79999999999555</c:v>
                </c:pt>
                <c:pt idx="1120">
                  <c:v>228.99999999999554</c:v>
                </c:pt>
                <c:pt idx="1121">
                  <c:v>229.19999999999553</c:v>
                </c:pt>
                <c:pt idx="1122">
                  <c:v>229.39999999999552</c:v>
                </c:pt>
                <c:pt idx="1123">
                  <c:v>229.5999999999955</c:v>
                </c:pt>
                <c:pt idx="1124">
                  <c:v>229.79999999999549</c:v>
                </c:pt>
                <c:pt idx="1125">
                  <c:v>229.99999999999548</c:v>
                </c:pt>
                <c:pt idx="1126">
                  <c:v>230.19999999999547</c:v>
                </c:pt>
                <c:pt idx="1127">
                  <c:v>230.39999999999546</c:v>
                </c:pt>
                <c:pt idx="1128">
                  <c:v>230.59999999999545</c:v>
                </c:pt>
                <c:pt idx="1129">
                  <c:v>230.79999999999544</c:v>
                </c:pt>
                <c:pt idx="1130">
                  <c:v>230.99999999999542</c:v>
                </c:pt>
                <c:pt idx="1131">
                  <c:v>231.19999999999541</c:v>
                </c:pt>
                <c:pt idx="1132">
                  <c:v>231.3999999999954</c:v>
                </c:pt>
                <c:pt idx="1133">
                  <c:v>231.59999999999539</c:v>
                </c:pt>
                <c:pt idx="1134">
                  <c:v>231.79999999999538</c:v>
                </c:pt>
                <c:pt idx="1135">
                  <c:v>231.99999999999537</c:v>
                </c:pt>
                <c:pt idx="1136">
                  <c:v>232.19999999999536</c:v>
                </c:pt>
                <c:pt idx="1137">
                  <c:v>232.39999999999534</c:v>
                </c:pt>
                <c:pt idx="1138">
                  <c:v>232.59999999999533</c:v>
                </c:pt>
                <c:pt idx="1139">
                  <c:v>232.79999999999532</c:v>
                </c:pt>
                <c:pt idx="1140">
                  <c:v>232.99999999999531</c:v>
                </c:pt>
                <c:pt idx="1141">
                  <c:v>233.1999999999953</c:v>
                </c:pt>
                <c:pt idx="1142">
                  <c:v>233.39999999999529</c:v>
                </c:pt>
                <c:pt idx="1143">
                  <c:v>233.59999999999528</c:v>
                </c:pt>
                <c:pt idx="1144">
                  <c:v>233.79999999999526</c:v>
                </c:pt>
                <c:pt idx="1145">
                  <c:v>233.99999999999525</c:v>
                </c:pt>
                <c:pt idx="1146">
                  <c:v>234.19999999999524</c:v>
                </c:pt>
                <c:pt idx="1147">
                  <c:v>234.39999999999523</c:v>
                </c:pt>
                <c:pt idx="1148">
                  <c:v>234.59999999999522</c:v>
                </c:pt>
                <c:pt idx="1149">
                  <c:v>234.79999999999521</c:v>
                </c:pt>
                <c:pt idx="1150">
                  <c:v>234.9999999999952</c:v>
                </c:pt>
                <c:pt idx="1151">
                  <c:v>235.19999999999519</c:v>
                </c:pt>
                <c:pt idx="1152">
                  <c:v>235.39999999999517</c:v>
                </c:pt>
                <c:pt idx="1153">
                  <c:v>235.59999999999516</c:v>
                </c:pt>
                <c:pt idx="1154">
                  <c:v>235.79999999999515</c:v>
                </c:pt>
                <c:pt idx="1155">
                  <c:v>235.99999999999514</c:v>
                </c:pt>
                <c:pt idx="1156">
                  <c:v>236.19999999999513</c:v>
                </c:pt>
                <c:pt idx="1157">
                  <c:v>236.39999999999512</c:v>
                </c:pt>
                <c:pt idx="1158">
                  <c:v>236.59999999999511</c:v>
                </c:pt>
                <c:pt idx="1159">
                  <c:v>236.79999999999509</c:v>
                </c:pt>
                <c:pt idx="1160">
                  <c:v>236.99999999999508</c:v>
                </c:pt>
                <c:pt idx="1161">
                  <c:v>237.19999999999507</c:v>
                </c:pt>
                <c:pt idx="1162">
                  <c:v>237.39999999999506</c:v>
                </c:pt>
                <c:pt idx="1163">
                  <c:v>237.59999999999505</c:v>
                </c:pt>
                <c:pt idx="1164">
                  <c:v>237.79999999999504</c:v>
                </c:pt>
                <c:pt idx="1165">
                  <c:v>237.99999999999503</c:v>
                </c:pt>
                <c:pt idx="1166">
                  <c:v>238.19999999999501</c:v>
                </c:pt>
                <c:pt idx="1167">
                  <c:v>238.399999999995</c:v>
                </c:pt>
                <c:pt idx="1168">
                  <c:v>238.59999999999499</c:v>
                </c:pt>
                <c:pt idx="1169">
                  <c:v>238.79999999999498</c:v>
                </c:pt>
                <c:pt idx="1170">
                  <c:v>238.99999999999497</c:v>
                </c:pt>
                <c:pt idx="1171">
                  <c:v>239.19999999999496</c:v>
                </c:pt>
                <c:pt idx="1172">
                  <c:v>239.39999999999495</c:v>
                </c:pt>
                <c:pt idx="1173">
                  <c:v>239.59999999999494</c:v>
                </c:pt>
                <c:pt idx="1174">
                  <c:v>239.79999999999492</c:v>
                </c:pt>
                <c:pt idx="1175">
                  <c:v>239.99999999999491</c:v>
                </c:pt>
                <c:pt idx="1176">
                  <c:v>240.1999999999949</c:v>
                </c:pt>
                <c:pt idx="1177">
                  <c:v>240.39999999999489</c:v>
                </c:pt>
                <c:pt idx="1178">
                  <c:v>240.59999999999488</c:v>
                </c:pt>
                <c:pt idx="1179">
                  <c:v>240.79999999999487</c:v>
                </c:pt>
                <c:pt idx="1180">
                  <c:v>240.99999999999486</c:v>
                </c:pt>
                <c:pt idx="1181">
                  <c:v>241.19999999999484</c:v>
                </c:pt>
                <c:pt idx="1182">
                  <c:v>241.39999999999483</c:v>
                </c:pt>
                <c:pt idx="1183">
                  <c:v>241.59999999999482</c:v>
                </c:pt>
                <c:pt idx="1184">
                  <c:v>241.79999999999481</c:v>
                </c:pt>
                <c:pt idx="1185">
                  <c:v>241.9999999999948</c:v>
                </c:pt>
                <c:pt idx="1186">
                  <c:v>242.19999999999479</c:v>
                </c:pt>
                <c:pt idx="1187">
                  <c:v>242.39999999999478</c:v>
                </c:pt>
                <c:pt idx="1188">
                  <c:v>242.59999999999476</c:v>
                </c:pt>
                <c:pt idx="1189">
                  <c:v>242.79999999999475</c:v>
                </c:pt>
                <c:pt idx="1190">
                  <c:v>242.99999999999474</c:v>
                </c:pt>
                <c:pt idx="1191">
                  <c:v>243.19999999999473</c:v>
                </c:pt>
                <c:pt idx="1192">
                  <c:v>243.39999999999472</c:v>
                </c:pt>
                <c:pt idx="1193">
                  <c:v>243.59999999999471</c:v>
                </c:pt>
                <c:pt idx="1194">
                  <c:v>243.7999999999947</c:v>
                </c:pt>
                <c:pt idx="1195">
                  <c:v>243.99999999999469</c:v>
                </c:pt>
                <c:pt idx="1196">
                  <c:v>244.19999999999467</c:v>
                </c:pt>
                <c:pt idx="1197">
                  <c:v>244.39999999999466</c:v>
                </c:pt>
                <c:pt idx="1198">
                  <c:v>244.59999999999465</c:v>
                </c:pt>
                <c:pt idx="1199">
                  <c:v>244.79999999999464</c:v>
                </c:pt>
                <c:pt idx="1200">
                  <c:v>244.99999999999463</c:v>
                </c:pt>
                <c:pt idx="1201">
                  <c:v>245.19999999999462</c:v>
                </c:pt>
                <c:pt idx="1202">
                  <c:v>245.39999999999461</c:v>
                </c:pt>
                <c:pt idx="1203">
                  <c:v>245.59999999999459</c:v>
                </c:pt>
                <c:pt idx="1204">
                  <c:v>245.79999999999458</c:v>
                </c:pt>
                <c:pt idx="1205">
                  <c:v>245.99999999999457</c:v>
                </c:pt>
                <c:pt idx="1206">
                  <c:v>246.19999999999456</c:v>
                </c:pt>
                <c:pt idx="1207">
                  <c:v>246.39999999999455</c:v>
                </c:pt>
                <c:pt idx="1208">
                  <c:v>246.59999999999454</c:v>
                </c:pt>
                <c:pt idx="1209">
                  <c:v>246.79999999999453</c:v>
                </c:pt>
                <c:pt idx="1210">
                  <c:v>246.99999999999451</c:v>
                </c:pt>
                <c:pt idx="1211">
                  <c:v>247.1999999999945</c:v>
                </c:pt>
                <c:pt idx="1212">
                  <c:v>247.39999999999449</c:v>
                </c:pt>
                <c:pt idx="1213">
                  <c:v>247.59999999999448</c:v>
                </c:pt>
                <c:pt idx="1214">
                  <c:v>247.79999999999447</c:v>
                </c:pt>
                <c:pt idx="1215">
                  <c:v>247.99999999999446</c:v>
                </c:pt>
                <c:pt idx="1216">
                  <c:v>248.19999999999445</c:v>
                </c:pt>
                <c:pt idx="1217">
                  <c:v>248.39999999999444</c:v>
                </c:pt>
                <c:pt idx="1218">
                  <c:v>248.59999999999442</c:v>
                </c:pt>
                <c:pt idx="1219">
                  <c:v>248.79999999999441</c:v>
                </c:pt>
                <c:pt idx="1220">
                  <c:v>248.9999999999944</c:v>
                </c:pt>
                <c:pt idx="1221">
                  <c:v>249.19999999999439</c:v>
                </c:pt>
                <c:pt idx="1222">
                  <c:v>249.39999999999438</c:v>
                </c:pt>
                <c:pt idx="1223">
                  <c:v>249.59999999999437</c:v>
                </c:pt>
                <c:pt idx="1224">
                  <c:v>249.79999999999436</c:v>
                </c:pt>
                <c:pt idx="1225">
                  <c:v>249.99999999999434</c:v>
                </c:pt>
              </c:numCache>
            </c:numRef>
          </c:xVal>
          <c:yVal>
            <c:numRef>
              <c:f>Sheet4!$F$2:$F$1227</c:f>
              <c:numCache>
                <c:formatCode>General</c:formatCode>
                <c:ptCount val="1226"/>
                <c:pt idx="0">
                  <c:v>1.1529999999999999E-3</c:v>
                </c:pt>
                <c:pt idx="1">
                  <c:v>1.6895662165183109E-3</c:v>
                </c:pt>
                <c:pt idx="2">
                  <c:v>2.1142551880035674E-3</c:v>
                </c:pt>
                <c:pt idx="3">
                  <c:v>2.4612344463703574E-3</c:v>
                </c:pt>
                <c:pt idx="4">
                  <c:v>2.7532582515993661E-3</c:v>
                </c:pt>
                <c:pt idx="5">
                  <c:v>2.999025174952688E-3</c:v>
                </c:pt>
                <c:pt idx="6">
                  <c:v>3.2228174009707716E-3</c:v>
                </c:pt>
                <c:pt idx="7">
                  <c:v>3.4460052234435165E-3</c:v>
                </c:pt>
                <c:pt idx="8">
                  <c:v>3.5923776249164006E-3</c:v>
                </c:pt>
                <c:pt idx="9">
                  <c:v>3.647374123941771E-3</c:v>
                </c:pt>
                <c:pt idx="10">
                  <c:v>3.7206938868979806E-3</c:v>
                </c:pt>
                <c:pt idx="11">
                  <c:v>3.8275275309264598E-3</c:v>
                </c:pt>
                <c:pt idx="12">
                  <c:v>3.9517408821935687E-3</c:v>
                </c:pt>
                <c:pt idx="13">
                  <c:v>4.0857924567946425E-3</c:v>
                </c:pt>
                <c:pt idx="14">
                  <c:v>4.2180568986205013E-3</c:v>
                </c:pt>
                <c:pt idx="15">
                  <c:v>4.3306310163762508E-3</c:v>
                </c:pt>
                <c:pt idx="16">
                  <c:v>4.415002378255305E-3</c:v>
                </c:pt>
                <c:pt idx="17">
                  <c:v>4.4983652586245149E-3</c:v>
                </c:pt>
                <c:pt idx="18">
                  <c:v>4.5642983031348866E-3</c:v>
                </c:pt>
                <c:pt idx="19">
                  <c:v>4.6755764350505493E-3</c:v>
                </c:pt>
                <c:pt idx="20">
                  <c:v>5.2656527610544165E-3</c:v>
                </c:pt>
                <c:pt idx="21">
                  <c:v>6.8370622346150987E-3</c:v>
                </c:pt>
                <c:pt idx="22">
                  <c:v>8.0672761202279421E-3</c:v>
                </c:pt>
                <c:pt idx="23">
                  <c:v>8.3278708563473778E-3</c:v>
                </c:pt>
                <c:pt idx="24">
                  <c:v>8.3986413782230276E-3</c:v>
                </c:pt>
                <c:pt idx="25">
                  <c:v>8.4658964085322953E-3</c:v>
                </c:pt>
                <c:pt idx="26">
                  <c:v>8.6920827193486833E-3</c:v>
                </c:pt>
                <c:pt idx="27">
                  <c:v>9.2173093145451086E-3</c:v>
                </c:pt>
                <c:pt idx="28">
                  <c:v>9.4853524974035635E-3</c:v>
                </c:pt>
                <c:pt idx="29">
                  <c:v>9.5057243806035106E-3</c:v>
                </c:pt>
                <c:pt idx="30">
                  <c:v>9.6567177135919221E-3</c:v>
                </c:pt>
                <c:pt idx="31">
                  <c:v>9.8482834037206708E-3</c:v>
                </c:pt>
                <c:pt idx="32">
                  <c:v>1.0017962966591562E-2</c:v>
                </c:pt>
                <c:pt idx="33">
                  <c:v>1.0130231882834668E-2</c:v>
                </c:pt>
                <c:pt idx="34">
                  <c:v>1.017421363054659E-2</c:v>
                </c:pt>
                <c:pt idx="35">
                  <c:v>1.0177690258599936E-2</c:v>
                </c:pt>
                <c:pt idx="36">
                  <c:v>1.0185236521554128E-2</c:v>
                </c:pt>
                <c:pt idx="37">
                  <c:v>1.0205512823959413E-2</c:v>
                </c:pt>
                <c:pt idx="38">
                  <c:v>1.0245826272194938E-2</c:v>
                </c:pt>
                <c:pt idx="39">
                  <c:v>1.0328347641321917E-2</c:v>
                </c:pt>
                <c:pt idx="40">
                  <c:v>1.0432433321138459E-2</c:v>
                </c:pt>
                <c:pt idx="41">
                  <c:v>1.05550216011148E-2</c:v>
                </c:pt>
                <c:pt idx="42">
                  <c:v>1.0711634142370623E-2</c:v>
                </c:pt>
                <c:pt idx="43">
                  <c:v>1.0903039117603864E-2</c:v>
                </c:pt>
                <c:pt idx="44">
                  <c:v>1.1157013534095941E-2</c:v>
                </c:pt>
                <c:pt idx="45">
                  <c:v>1.1539915727595242E-2</c:v>
                </c:pt>
                <c:pt idx="46">
                  <c:v>1.187333529384225E-2</c:v>
                </c:pt>
                <c:pt idx="47">
                  <c:v>1.2000008833330083E-2</c:v>
                </c:pt>
                <c:pt idx="48">
                  <c:v>1.2088137201405351E-2</c:v>
                </c:pt>
                <c:pt idx="49">
                  <c:v>1.2206256469532335E-2</c:v>
                </c:pt>
                <c:pt idx="50">
                  <c:v>1.2351865365198894E-2</c:v>
                </c:pt>
                <c:pt idx="51">
                  <c:v>1.2491720217808274E-2</c:v>
                </c:pt>
                <c:pt idx="52">
                  <c:v>1.2549513257493296E-2</c:v>
                </c:pt>
                <c:pt idx="53">
                  <c:v>1.255224788633494E-2</c:v>
                </c:pt>
                <c:pt idx="54">
                  <c:v>1.2556001592863868E-2</c:v>
                </c:pt>
                <c:pt idx="55">
                  <c:v>1.2569575649161748E-2</c:v>
                </c:pt>
                <c:pt idx="56">
                  <c:v>1.2585706217769424E-2</c:v>
                </c:pt>
                <c:pt idx="57">
                  <c:v>1.2589773667544622E-2</c:v>
                </c:pt>
                <c:pt idx="58">
                  <c:v>1.2604062876707652E-2</c:v>
                </c:pt>
                <c:pt idx="59">
                  <c:v>1.2614992112561941E-2</c:v>
                </c:pt>
                <c:pt idx="60">
                  <c:v>1.2627817982533641E-2</c:v>
                </c:pt>
                <c:pt idx="61">
                  <c:v>1.2659001974879376E-2</c:v>
                </c:pt>
                <c:pt idx="62">
                  <c:v>1.2707137994056724E-2</c:v>
                </c:pt>
                <c:pt idx="63">
                  <c:v>1.2859243368099071E-2</c:v>
                </c:pt>
                <c:pt idx="64">
                  <c:v>1.3384007658395895E-2</c:v>
                </c:pt>
                <c:pt idx="65">
                  <c:v>1.445071839044689E-2</c:v>
                </c:pt>
                <c:pt idx="66">
                  <c:v>1.5243846988211339E-2</c:v>
                </c:pt>
                <c:pt idx="67">
                  <c:v>1.5419078928392576E-2</c:v>
                </c:pt>
                <c:pt idx="68">
                  <c:v>1.5463027517274873E-2</c:v>
                </c:pt>
                <c:pt idx="69">
                  <c:v>1.5536580061261872E-2</c:v>
                </c:pt>
                <c:pt idx="70">
                  <c:v>1.5560752199042304E-2</c:v>
                </c:pt>
                <c:pt idx="71">
                  <c:v>1.5571819996390915E-2</c:v>
                </c:pt>
                <c:pt idx="72">
                  <c:v>1.5599626245522677E-2</c:v>
                </c:pt>
                <c:pt idx="73">
                  <c:v>1.5773561265611514E-2</c:v>
                </c:pt>
                <c:pt idx="74">
                  <c:v>1.5940798097962346E-2</c:v>
                </c:pt>
                <c:pt idx="75">
                  <c:v>1.6008985601842482E-2</c:v>
                </c:pt>
                <c:pt idx="76">
                  <c:v>1.6080794258991064E-2</c:v>
                </c:pt>
                <c:pt idx="77">
                  <c:v>1.6141102192849158E-2</c:v>
                </c:pt>
                <c:pt idx="78">
                  <c:v>1.6295240900336513E-2</c:v>
                </c:pt>
                <c:pt idx="79">
                  <c:v>1.6569094000578304E-2</c:v>
                </c:pt>
                <c:pt idx="80">
                  <c:v>1.6673613045767852E-2</c:v>
                </c:pt>
                <c:pt idx="81">
                  <c:v>1.6700541188835766E-2</c:v>
                </c:pt>
                <c:pt idx="82">
                  <c:v>1.7072849557118457E-2</c:v>
                </c:pt>
                <c:pt idx="83">
                  <c:v>1.7711956893578979E-2</c:v>
                </c:pt>
                <c:pt idx="84">
                  <c:v>1.8198281732075695E-2</c:v>
                </c:pt>
                <c:pt idx="85">
                  <c:v>1.8540347434716532E-2</c:v>
                </c:pt>
                <c:pt idx="86">
                  <c:v>1.9225557261104292E-2</c:v>
                </c:pt>
                <c:pt idx="87">
                  <c:v>2.0939490466580127E-2</c:v>
                </c:pt>
                <c:pt idx="88">
                  <c:v>2.2932992935942746E-2</c:v>
                </c:pt>
                <c:pt idx="89">
                  <c:v>2.4774110458299001E-2</c:v>
                </c:pt>
                <c:pt idx="90">
                  <c:v>2.7168841675713745E-2</c:v>
                </c:pt>
                <c:pt idx="91">
                  <c:v>3.0038623919880218E-2</c:v>
                </c:pt>
                <c:pt idx="92">
                  <c:v>3.1679694174660211E-2</c:v>
                </c:pt>
                <c:pt idx="93">
                  <c:v>3.1818609696213945E-2</c:v>
                </c:pt>
                <c:pt idx="94">
                  <c:v>3.2359718354769404E-2</c:v>
                </c:pt>
                <c:pt idx="95">
                  <c:v>3.3255128882625003E-2</c:v>
                </c:pt>
                <c:pt idx="96">
                  <c:v>3.3702482490166802E-2</c:v>
                </c:pt>
                <c:pt idx="97">
                  <c:v>3.3792434389963676E-2</c:v>
                </c:pt>
                <c:pt idx="98">
                  <c:v>3.3883461245864478E-2</c:v>
                </c:pt>
                <c:pt idx="99">
                  <c:v>3.4026345248939091E-2</c:v>
                </c:pt>
                <c:pt idx="100">
                  <c:v>3.4282497866987463E-2</c:v>
                </c:pt>
                <c:pt idx="101">
                  <c:v>3.455913997772514E-2</c:v>
                </c:pt>
                <c:pt idx="102">
                  <c:v>3.4786192375711372E-2</c:v>
                </c:pt>
                <c:pt idx="103">
                  <c:v>3.5043762084000056E-2</c:v>
                </c:pt>
                <c:pt idx="104">
                  <c:v>3.5350528567476891E-2</c:v>
                </c:pt>
                <c:pt idx="105">
                  <c:v>3.561838668440781E-2</c:v>
                </c:pt>
                <c:pt idx="106">
                  <c:v>3.5775390619810145E-2</c:v>
                </c:pt>
                <c:pt idx="107">
                  <c:v>3.5896482975355679E-2</c:v>
                </c:pt>
                <c:pt idx="108">
                  <c:v>3.6000371928634291E-2</c:v>
                </c:pt>
                <c:pt idx="109">
                  <c:v>3.6073068901883019E-2</c:v>
                </c:pt>
                <c:pt idx="110">
                  <c:v>3.6119254920333001E-2</c:v>
                </c:pt>
                <c:pt idx="111">
                  <c:v>3.616387965912949E-2</c:v>
                </c:pt>
                <c:pt idx="112">
                  <c:v>3.6205907363301919E-2</c:v>
                </c:pt>
                <c:pt idx="113">
                  <c:v>3.6247024760661391E-2</c:v>
                </c:pt>
                <c:pt idx="114">
                  <c:v>3.6296630876708105E-2</c:v>
                </c:pt>
                <c:pt idx="115">
                  <c:v>3.6353857209380135E-2</c:v>
                </c:pt>
                <c:pt idx="116">
                  <c:v>3.6429475016804727E-2</c:v>
                </c:pt>
                <c:pt idx="117">
                  <c:v>3.6541960470122564E-2</c:v>
                </c:pt>
                <c:pt idx="118">
                  <c:v>3.6669607633570342E-2</c:v>
                </c:pt>
                <c:pt idx="119">
                  <c:v>3.6771312364396243E-2</c:v>
                </c:pt>
                <c:pt idx="120">
                  <c:v>3.6839841598465102E-2</c:v>
                </c:pt>
                <c:pt idx="121">
                  <c:v>3.6874223964715513E-2</c:v>
                </c:pt>
                <c:pt idx="122">
                  <c:v>3.6891289988288563E-2</c:v>
                </c:pt>
                <c:pt idx="123">
                  <c:v>3.6903804654804903E-2</c:v>
                </c:pt>
                <c:pt idx="124">
                  <c:v>3.6915978952209841E-2</c:v>
                </c:pt>
                <c:pt idx="125">
                  <c:v>3.6949476735131173E-2</c:v>
                </c:pt>
                <c:pt idx="126">
                  <c:v>3.7003295204616572E-2</c:v>
                </c:pt>
                <c:pt idx="127">
                  <c:v>3.7033402557691074E-2</c:v>
                </c:pt>
                <c:pt idx="128">
                  <c:v>3.7058919709025515E-2</c:v>
                </c:pt>
                <c:pt idx="129">
                  <c:v>3.7117413958949241E-2</c:v>
                </c:pt>
                <c:pt idx="130">
                  <c:v>3.7181494631066132E-2</c:v>
                </c:pt>
                <c:pt idx="131">
                  <c:v>3.7220566465329348E-2</c:v>
                </c:pt>
                <c:pt idx="132">
                  <c:v>3.7250698946462733E-2</c:v>
                </c:pt>
                <c:pt idx="133">
                  <c:v>3.7280927737919828E-2</c:v>
                </c:pt>
                <c:pt idx="134">
                  <c:v>3.7318806706538726E-2</c:v>
                </c:pt>
                <c:pt idx="135">
                  <c:v>3.7372093318410723E-2</c:v>
                </c:pt>
                <c:pt idx="136">
                  <c:v>3.7430544211913344E-2</c:v>
                </c:pt>
                <c:pt idx="137">
                  <c:v>3.7498108485628977E-2</c:v>
                </c:pt>
                <c:pt idx="138">
                  <c:v>3.7553884699189237E-2</c:v>
                </c:pt>
                <c:pt idx="139">
                  <c:v>3.7567870328247245E-2</c:v>
                </c:pt>
                <c:pt idx="140">
                  <c:v>3.7579404492354578E-2</c:v>
                </c:pt>
                <c:pt idx="141">
                  <c:v>3.7663401837858455E-2</c:v>
                </c:pt>
                <c:pt idx="142">
                  <c:v>3.7813513378156222E-2</c:v>
                </c:pt>
                <c:pt idx="143">
                  <c:v>3.7959418054021844E-2</c:v>
                </c:pt>
                <c:pt idx="144">
                  <c:v>3.8077308925395445E-2</c:v>
                </c:pt>
                <c:pt idx="145">
                  <c:v>3.8178002776468017E-2</c:v>
                </c:pt>
                <c:pt idx="146">
                  <c:v>3.826009567421388E-2</c:v>
                </c:pt>
                <c:pt idx="147">
                  <c:v>3.8311553688149994E-2</c:v>
                </c:pt>
                <c:pt idx="148">
                  <c:v>3.8345116533921232E-2</c:v>
                </c:pt>
                <c:pt idx="149">
                  <c:v>3.838553220941452E-2</c:v>
                </c:pt>
                <c:pt idx="150">
                  <c:v>3.8428844101794153E-2</c:v>
                </c:pt>
                <c:pt idx="151">
                  <c:v>3.8464336248010302E-2</c:v>
                </c:pt>
                <c:pt idx="152">
                  <c:v>3.8496038848172411E-2</c:v>
                </c:pt>
                <c:pt idx="153">
                  <c:v>3.8531942281696617E-2</c:v>
                </c:pt>
                <c:pt idx="154">
                  <c:v>3.8564816089280127E-2</c:v>
                </c:pt>
                <c:pt idx="155">
                  <c:v>3.8582590387375486E-2</c:v>
                </c:pt>
                <c:pt idx="156">
                  <c:v>3.8591820597116161E-2</c:v>
                </c:pt>
                <c:pt idx="157">
                  <c:v>3.8594116883276387E-2</c:v>
                </c:pt>
                <c:pt idx="158">
                  <c:v>3.8601345404014088E-2</c:v>
                </c:pt>
                <c:pt idx="159">
                  <c:v>3.8622165798929499E-2</c:v>
                </c:pt>
                <c:pt idx="160">
                  <c:v>3.8626626308804132E-2</c:v>
                </c:pt>
                <c:pt idx="161">
                  <c:v>3.8670616700538916E-2</c:v>
                </c:pt>
                <c:pt idx="162">
                  <c:v>3.8780252603612571E-2</c:v>
                </c:pt>
                <c:pt idx="163">
                  <c:v>3.8858388553824508E-2</c:v>
                </c:pt>
                <c:pt idx="164">
                  <c:v>3.8884143117728587E-2</c:v>
                </c:pt>
                <c:pt idx="165">
                  <c:v>3.8914626890155318E-2</c:v>
                </c:pt>
                <c:pt idx="166">
                  <c:v>3.8957772972797088E-2</c:v>
                </c:pt>
                <c:pt idx="167">
                  <c:v>3.8974128803605082E-2</c:v>
                </c:pt>
                <c:pt idx="168">
                  <c:v>3.8974313541100362E-2</c:v>
                </c:pt>
                <c:pt idx="169">
                  <c:v>3.898334307111178E-2</c:v>
                </c:pt>
                <c:pt idx="170">
                  <c:v>3.8994482443032871E-2</c:v>
                </c:pt>
                <c:pt idx="171">
                  <c:v>3.9004959646178318E-2</c:v>
                </c:pt>
                <c:pt idx="172">
                  <c:v>3.9014351372283491E-2</c:v>
                </c:pt>
                <c:pt idx="173">
                  <c:v>3.9022842144057102E-2</c:v>
                </c:pt>
                <c:pt idx="174">
                  <c:v>3.9030300767480625E-2</c:v>
                </c:pt>
                <c:pt idx="175">
                  <c:v>3.9037015177905171E-2</c:v>
                </c:pt>
                <c:pt idx="176">
                  <c:v>3.9044907209519641E-2</c:v>
                </c:pt>
                <c:pt idx="177">
                  <c:v>3.9056609107806561E-2</c:v>
                </c:pt>
                <c:pt idx="178">
                  <c:v>3.9072237458328371E-2</c:v>
                </c:pt>
                <c:pt idx="179">
                  <c:v>3.9086995484431883E-2</c:v>
                </c:pt>
                <c:pt idx="180">
                  <c:v>3.9100749161620915E-2</c:v>
                </c:pt>
                <c:pt idx="181">
                  <c:v>3.9113972874153281E-2</c:v>
                </c:pt>
                <c:pt idx="182">
                  <c:v>3.9120452681429933E-2</c:v>
                </c:pt>
                <c:pt idx="183">
                  <c:v>3.9128388185561622E-2</c:v>
                </c:pt>
                <c:pt idx="184">
                  <c:v>3.9140809368228432E-2</c:v>
                </c:pt>
                <c:pt idx="185">
                  <c:v>3.915067814227486E-2</c:v>
                </c:pt>
                <c:pt idx="186">
                  <c:v>3.91561235057813E-2</c:v>
                </c:pt>
                <c:pt idx="187">
                  <c:v>3.9160750912105843E-2</c:v>
                </c:pt>
                <c:pt idx="188">
                  <c:v>3.9169065102450412E-2</c:v>
                </c:pt>
                <c:pt idx="189">
                  <c:v>3.9183622663046341E-2</c:v>
                </c:pt>
                <c:pt idx="190">
                  <c:v>3.9202300761562441E-2</c:v>
                </c:pt>
                <c:pt idx="191">
                  <c:v>3.9219607468713898E-2</c:v>
                </c:pt>
                <c:pt idx="192">
                  <c:v>3.9233902316746401E-2</c:v>
                </c:pt>
                <c:pt idx="193">
                  <c:v>3.9246977718035807E-2</c:v>
                </c:pt>
                <c:pt idx="194">
                  <c:v>3.9261506389847024E-2</c:v>
                </c:pt>
                <c:pt idx="195">
                  <c:v>3.9279294902021838E-2</c:v>
                </c:pt>
                <c:pt idx="196">
                  <c:v>3.9295660880051361E-2</c:v>
                </c:pt>
                <c:pt idx="197">
                  <c:v>3.9306522868348438E-2</c:v>
                </c:pt>
                <c:pt idx="198">
                  <c:v>3.9323459359522264E-2</c:v>
                </c:pt>
                <c:pt idx="199">
                  <c:v>3.93472474259636E-2</c:v>
                </c:pt>
                <c:pt idx="200">
                  <c:v>3.9372826174914076E-2</c:v>
                </c:pt>
                <c:pt idx="201">
                  <c:v>3.9399186819019487E-2</c:v>
                </c:pt>
                <c:pt idx="202">
                  <c:v>3.9422308684297004E-2</c:v>
                </c:pt>
                <c:pt idx="203">
                  <c:v>3.9439430345784648E-2</c:v>
                </c:pt>
                <c:pt idx="204">
                  <c:v>3.9448805634645E-2</c:v>
                </c:pt>
                <c:pt idx="205">
                  <c:v>3.9454045610051183E-2</c:v>
                </c:pt>
                <c:pt idx="206">
                  <c:v>3.9462338957542781E-2</c:v>
                </c:pt>
                <c:pt idx="207">
                  <c:v>3.9474381831765257E-2</c:v>
                </c:pt>
                <c:pt idx="208">
                  <c:v>3.9488691925663968E-2</c:v>
                </c:pt>
                <c:pt idx="209">
                  <c:v>3.9506618306304059E-2</c:v>
                </c:pt>
                <c:pt idx="210">
                  <c:v>3.9530330772711716E-2</c:v>
                </c:pt>
                <c:pt idx="211">
                  <c:v>3.9566525182280016E-2</c:v>
                </c:pt>
                <c:pt idx="212">
                  <c:v>3.9635836865140099E-2</c:v>
                </c:pt>
                <c:pt idx="213">
                  <c:v>3.9769266890401674E-2</c:v>
                </c:pt>
                <c:pt idx="214">
                  <c:v>3.9927664569819242E-2</c:v>
                </c:pt>
                <c:pt idx="215">
                  <c:v>4.002593168184844E-2</c:v>
                </c:pt>
                <c:pt idx="216">
                  <c:v>4.0067197693375051E-2</c:v>
                </c:pt>
                <c:pt idx="217">
                  <c:v>4.0089100214397419E-2</c:v>
                </c:pt>
                <c:pt idx="218">
                  <c:v>4.0109053603893462E-2</c:v>
                </c:pt>
                <c:pt idx="219">
                  <c:v>4.0125081146335381E-2</c:v>
                </c:pt>
                <c:pt idx="220">
                  <c:v>4.0134403720498937E-2</c:v>
                </c:pt>
                <c:pt idx="221">
                  <c:v>4.0139363759282475E-2</c:v>
                </c:pt>
                <c:pt idx="222">
                  <c:v>4.0146767790196998E-2</c:v>
                </c:pt>
                <c:pt idx="223">
                  <c:v>4.0157079873915126E-2</c:v>
                </c:pt>
                <c:pt idx="224">
                  <c:v>4.0172417950628751E-2</c:v>
                </c:pt>
                <c:pt idx="225">
                  <c:v>4.0194065793348138E-2</c:v>
                </c:pt>
                <c:pt idx="226">
                  <c:v>4.0213373907196585E-2</c:v>
                </c:pt>
                <c:pt idx="227">
                  <c:v>4.0233454760932465E-2</c:v>
                </c:pt>
                <c:pt idx="228">
                  <c:v>4.024663690297612E-2</c:v>
                </c:pt>
                <c:pt idx="229">
                  <c:v>4.0256900812158887E-2</c:v>
                </c:pt>
                <c:pt idx="230">
                  <c:v>4.0290905772891218E-2</c:v>
                </c:pt>
                <c:pt idx="231">
                  <c:v>4.0350597566826678E-2</c:v>
                </c:pt>
                <c:pt idx="232">
                  <c:v>4.0373577597235533E-2</c:v>
                </c:pt>
                <c:pt idx="233">
                  <c:v>4.0373662912844548E-2</c:v>
                </c:pt>
                <c:pt idx="234">
                  <c:v>4.0381747374277889E-2</c:v>
                </c:pt>
                <c:pt idx="235">
                  <c:v>4.0394301206977193E-2</c:v>
                </c:pt>
                <c:pt idx="236">
                  <c:v>4.0404982502161776E-2</c:v>
                </c:pt>
                <c:pt idx="237">
                  <c:v>4.0408946620767029E-2</c:v>
                </c:pt>
                <c:pt idx="238">
                  <c:v>4.0409497497494312E-2</c:v>
                </c:pt>
                <c:pt idx="239">
                  <c:v>4.0409616330769574E-2</c:v>
                </c:pt>
                <c:pt idx="240">
                  <c:v>4.0410237168321581E-2</c:v>
                </c:pt>
                <c:pt idx="241">
                  <c:v>4.0411263429890425E-2</c:v>
                </c:pt>
                <c:pt idx="242">
                  <c:v>4.0412205928407316E-2</c:v>
                </c:pt>
                <c:pt idx="243">
                  <c:v>4.0414367643203317E-2</c:v>
                </c:pt>
                <c:pt idx="244">
                  <c:v>4.0418791619740428E-2</c:v>
                </c:pt>
                <c:pt idx="245">
                  <c:v>4.0422253240016193E-2</c:v>
                </c:pt>
                <c:pt idx="246">
                  <c:v>4.0424212558811817E-2</c:v>
                </c:pt>
                <c:pt idx="247">
                  <c:v>4.0430255527265709E-2</c:v>
                </c:pt>
                <c:pt idx="248">
                  <c:v>4.0438469147582722E-2</c:v>
                </c:pt>
                <c:pt idx="249">
                  <c:v>4.0442047809179982E-2</c:v>
                </c:pt>
                <c:pt idx="250">
                  <c:v>4.0442864389160164E-2</c:v>
                </c:pt>
                <c:pt idx="251">
                  <c:v>4.044316525693803E-2</c:v>
                </c:pt>
                <c:pt idx="252">
                  <c:v>4.0443505931113337E-2</c:v>
                </c:pt>
                <c:pt idx="253">
                  <c:v>4.0448166435575292E-2</c:v>
                </c:pt>
                <c:pt idx="254">
                  <c:v>4.0467911534943328E-2</c:v>
                </c:pt>
                <c:pt idx="255">
                  <c:v>4.049996524689866E-2</c:v>
                </c:pt>
                <c:pt idx="256">
                  <c:v>4.0521243243513631E-2</c:v>
                </c:pt>
                <c:pt idx="257">
                  <c:v>4.0532214385597037E-2</c:v>
                </c:pt>
                <c:pt idx="258">
                  <c:v>4.0540427464445902E-2</c:v>
                </c:pt>
                <c:pt idx="259">
                  <c:v>4.0545750800792917E-2</c:v>
                </c:pt>
                <c:pt idx="260">
                  <c:v>4.0546997817347698E-2</c:v>
                </c:pt>
                <c:pt idx="261">
                  <c:v>4.0547562540798915E-2</c:v>
                </c:pt>
                <c:pt idx="262">
                  <c:v>4.0550309641234544E-2</c:v>
                </c:pt>
                <c:pt idx="263">
                  <c:v>4.0554190079448008E-2</c:v>
                </c:pt>
                <c:pt idx="264">
                  <c:v>4.0558337404287159E-2</c:v>
                </c:pt>
                <c:pt idx="265">
                  <c:v>4.0562999864408443E-2</c:v>
                </c:pt>
                <c:pt idx="266">
                  <c:v>4.0568016983826054E-2</c:v>
                </c:pt>
                <c:pt idx="267">
                  <c:v>4.0573112414504252E-2</c:v>
                </c:pt>
                <c:pt idx="268">
                  <c:v>4.0578996192611752E-2</c:v>
                </c:pt>
                <c:pt idx="269">
                  <c:v>4.0586665950777472E-2</c:v>
                </c:pt>
                <c:pt idx="270">
                  <c:v>4.059482786020898E-2</c:v>
                </c:pt>
                <c:pt idx="271">
                  <c:v>4.0605115995401356E-2</c:v>
                </c:pt>
                <c:pt idx="272">
                  <c:v>4.0617158517060242E-2</c:v>
                </c:pt>
                <c:pt idx="273">
                  <c:v>4.0629343964676552E-2</c:v>
                </c:pt>
                <c:pt idx="274">
                  <c:v>4.0643989371123491E-2</c:v>
                </c:pt>
                <c:pt idx="275">
                  <c:v>4.0662596719835777E-2</c:v>
                </c:pt>
                <c:pt idx="276">
                  <c:v>4.067885534279448E-2</c:v>
                </c:pt>
                <c:pt idx="277">
                  <c:v>4.0689760825052775E-2</c:v>
                </c:pt>
                <c:pt idx="278">
                  <c:v>4.0697982259566619E-2</c:v>
                </c:pt>
                <c:pt idx="279">
                  <c:v>4.0703061420487761E-2</c:v>
                </c:pt>
                <c:pt idx="280">
                  <c:v>4.0708757902937785E-2</c:v>
                </c:pt>
                <c:pt idx="281">
                  <c:v>4.0714537526539578E-2</c:v>
                </c:pt>
                <c:pt idx="282">
                  <c:v>4.0717002222658769E-2</c:v>
                </c:pt>
                <c:pt idx="283">
                  <c:v>4.0717106159450962E-2</c:v>
                </c:pt>
                <c:pt idx="284">
                  <c:v>4.0719221001880662E-2</c:v>
                </c:pt>
                <c:pt idx="285">
                  <c:v>4.0726387698886327E-2</c:v>
                </c:pt>
                <c:pt idx="286">
                  <c:v>4.0738345867253854E-2</c:v>
                </c:pt>
                <c:pt idx="287">
                  <c:v>4.0749212323675649E-2</c:v>
                </c:pt>
                <c:pt idx="288">
                  <c:v>4.0751888226191427E-2</c:v>
                </c:pt>
                <c:pt idx="289">
                  <c:v>4.0753417071455481E-2</c:v>
                </c:pt>
                <c:pt idx="290">
                  <c:v>4.0774562805749363E-2</c:v>
                </c:pt>
                <c:pt idx="291">
                  <c:v>4.0830681747920879E-2</c:v>
                </c:pt>
                <c:pt idx="292">
                  <c:v>4.0918344309123743E-2</c:v>
                </c:pt>
                <c:pt idx="293">
                  <c:v>4.1023470428524195E-2</c:v>
                </c:pt>
                <c:pt idx="294">
                  <c:v>4.1122072442910745E-2</c:v>
                </c:pt>
                <c:pt idx="295">
                  <c:v>4.1208272688866725E-2</c:v>
                </c:pt>
                <c:pt idx="296">
                  <c:v>4.1287404411030723E-2</c:v>
                </c:pt>
                <c:pt idx="297">
                  <c:v>4.1355485089646808E-2</c:v>
                </c:pt>
                <c:pt idx="298">
                  <c:v>4.1419894108990662E-2</c:v>
                </c:pt>
                <c:pt idx="299">
                  <c:v>4.1497640282310025E-2</c:v>
                </c:pt>
                <c:pt idx="300">
                  <c:v>4.1603073792689876E-2</c:v>
                </c:pt>
                <c:pt idx="301">
                  <c:v>4.1750710329286608E-2</c:v>
                </c:pt>
                <c:pt idx="302">
                  <c:v>4.1894662106287471E-2</c:v>
                </c:pt>
                <c:pt idx="303">
                  <c:v>4.1983450953917534E-2</c:v>
                </c:pt>
                <c:pt idx="304">
                  <c:v>4.2081843234345134E-2</c:v>
                </c:pt>
                <c:pt idx="305">
                  <c:v>4.2230057482792981E-2</c:v>
                </c:pt>
                <c:pt idx="306">
                  <c:v>4.2363593756904044E-2</c:v>
                </c:pt>
                <c:pt idx="307">
                  <c:v>4.2441901524319092E-2</c:v>
                </c:pt>
                <c:pt idx="308">
                  <c:v>4.2515703228336699E-2</c:v>
                </c:pt>
                <c:pt idx="309">
                  <c:v>4.2598896018558971E-2</c:v>
                </c:pt>
                <c:pt idx="310">
                  <c:v>4.2663116880978111E-2</c:v>
                </c:pt>
                <c:pt idx="311">
                  <c:v>4.2726913040845804E-2</c:v>
                </c:pt>
                <c:pt idx="312">
                  <c:v>4.2827189249354192E-2</c:v>
                </c:pt>
                <c:pt idx="313">
                  <c:v>4.2939309961851961E-2</c:v>
                </c:pt>
                <c:pt idx="314">
                  <c:v>4.3016989620381377E-2</c:v>
                </c:pt>
                <c:pt idx="315">
                  <c:v>4.3061074069279774E-2</c:v>
                </c:pt>
                <c:pt idx="316">
                  <c:v>4.3082671644177305E-2</c:v>
                </c:pt>
                <c:pt idx="317">
                  <c:v>4.3092773001977946E-2</c:v>
                </c:pt>
                <c:pt idx="318">
                  <c:v>4.309834491021667E-2</c:v>
                </c:pt>
                <c:pt idx="319">
                  <c:v>4.3101969966580403E-2</c:v>
                </c:pt>
                <c:pt idx="320">
                  <c:v>4.3104256761948692E-2</c:v>
                </c:pt>
                <c:pt idx="321">
                  <c:v>4.3105429762386079E-2</c:v>
                </c:pt>
                <c:pt idx="322">
                  <c:v>4.3105861828758266E-2</c:v>
                </c:pt>
                <c:pt idx="323">
                  <c:v>4.3106694932457987E-2</c:v>
                </c:pt>
                <c:pt idx="324">
                  <c:v>4.3115113962507383E-2</c:v>
                </c:pt>
                <c:pt idx="325">
                  <c:v>4.3137772960596836E-2</c:v>
                </c:pt>
                <c:pt idx="326">
                  <c:v>4.316626089899378E-2</c:v>
                </c:pt>
                <c:pt idx="327">
                  <c:v>4.3194875436792263E-2</c:v>
                </c:pt>
                <c:pt idx="328">
                  <c:v>4.3222461753120903E-2</c:v>
                </c:pt>
                <c:pt idx="329">
                  <c:v>4.3239227745185266E-2</c:v>
                </c:pt>
                <c:pt idx="330">
                  <c:v>4.3252243144142243E-2</c:v>
                </c:pt>
                <c:pt idx="331">
                  <c:v>4.3279295708225189E-2</c:v>
                </c:pt>
                <c:pt idx="332">
                  <c:v>4.3311464971760069E-2</c:v>
                </c:pt>
                <c:pt idx="333">
                  <c:v>4.3327974958449186E-2</c:v>
                </c:pt>
                <c:pt idx="334">
                  <c:v>4.3341209662398669E-2</c:v>
                </c:pt>
                <c:pt idx="335">
                  <c:v>4.3351164874775854E-2</c:v>
                </c:pt>
                <c:pt idx="336">
                  <c:v>4.3355859350265445E-2</c:v>
                </c:pt>
                <c:pt idx="337">
                  <c:v>4.335856081559903E-2</c:v>
                </c:pt>
                <c:pt idx="338">
                  <c:v>4.3361086471627987E-2</c:v>
                </c:pt>
                <c:pt idx="339">
                  <c:v>4.336396914490185E-2</c:v>
                </c:pt>
                <c:pt idx="340">
                  <c:v>4.3369683374449484E-2</c:v>
                </c:pt>
                <c:pt idx="341">
                  <c:v>4.3379890698340862E-2</c:v>
                </c:pt>
                <c:pt idx="342">
                  <c:v>4.3392766286559789E-2</c:v>
                </c:pt>
                <c:pt idx="343">
                  <c:v>4.3406454197503858E-2</c:v>
                </c:pt>
                <c:pt idx="344">
                  <c:v>4.3420978742999335E-2</c:v>
                </c:pt>
                <c:pt idx="345">
                  <c:v>4.3439082759653198E-2</c:v>
                </c:pt>
                <c:pt idx="346">
                  <c:v>4.3465703169280487E-2</c:v>
                </c:pt>
                <c:pt idx="347">
                  <c:v>4.3498158029967197E-2</c:v>
                </c:pt>
                <c:pt idx="348">
                  <c:v>4.353600782111286E-2</c:v>
                </c:pt>
                <c:pt idx="349">
                  <c:v>4.3580195284096651E-2</c:v>
                </c:pt>
                <c:pt idx="350">
                  <c:v>4.3639848556107523E-2</c:v>
                </c:pt>
                <c:pt idx="351">
                  <c:v>4.3704590903016129E-2</c:v>
                </c:pt>
                <c:pt idx="352">
                  <c:v>4.3743432821396172E-2</c:v>
                </c:pt>
                <c:pt idx="353">
                  <c:v>4.3765384849216167E-2</c:v>
                </c:pt>
                <c:pt idx="354">
                  <c:v>4.3794403146977579E-2</c:v>
                </c:pt>
                <c:pt idx="355">
                  <c:v>4.3847048372724018E-2</c:v>
                </c:pt>
                <c:pt idx="356">
                  <c:v>4.39374457609907E-2</c:v>
                </c:pt>
                <c:pt idx="357">
                  <c:v>4.4048294734302711E-2</c:v>
                </c:pt>
                <c:pt idx="358">
                  <c:v>4.4122681128870668E-2</c:v>
                </c:pt>
                <c:pt idx="359">
                  <c:v>4.4153447136095723E-2</c:v>
                </c:pt>
                <c:pt idx="360">
                  <c:v>4.4180365073186074E-2</c:v>
                </c:pt>
                <c:pt idx="361">
                  <c:v>4.4226519849520148E-2</c:v>
                </c:pt>
                <c:pt idx="362">
                  <c:v>4.4286597227603745E-2</c:v>
                </c:pt>
                <c:pt idx="363">
                  <c:v>4.4330836829457661E-2</c:v>
                </c:pt>
                <c:pt idx="364">
                  <c:v>4.4351693248398077E-2</c:v>
                </c:pt>
                <c:pt idx="365">
                  <c:v>4.4360284298006925E-2</c:v>
                </c:pt>
                <c:pt idx="366">
                  <c:v>4.436306833391937E-2</c:v>
                </c:pt>
                <c:pt idx="367">
                  <c:v>4.4363441660899117E-2</c:v>
                </c:pt>
                <c:pt idx="368">
                  <c:v>4.4364101703967811E-2</c:v>
                </c:pt>
                <c:pt idx="369">
                  <c:v>4.4365412214922559E-2</c:v>
                </c:pt>
                <c:pt idx="370">
                  <c:v>4.4366530470614889E-2</c:v>
                </c:pt>
                <c:pt idx="371">
                  <c:v>4.4367720822688195E-2</c:v>
                </c:pt>
                <c:pt idx="372">
                  <c:v>4.4369708709884485E-2</c:v>
                </c:pt>
                <c:pt idx="373">
                  <c:v>4.4373447319314731E-2</c:v>
                </c:pt>
                <c:pt idx="374">
                  <c:v>4.4379369666546632E-2</c:v>
                </c:pt>
                <c:pt idx="375">
                  <c:v>4.4385291223557374E-2</c:v>
                </c:pt>
                <c:pt idx="376">
                  <c:v>4.4389441604958259E-2</c:v>
                </c:pt>
                <c:pt idx="377">
                  <c:v>4.4393113959261737E-2</c:v>
                </c:pt>
                <c:pt idx="378">
                  <c:v>4.4397569843404712E-2</c:v>
                </c:pt>
                <c:pt idx="379">
                  <c:v>4.4401982883650583E-2</c:v>
                </c:pt>
                <c:pt idx="380">
                  <c:v>4.4403766596990385E-2</c:v>
                </c:pt>
                <c:pt idx="381">
                  <c:v>4.4404404421183256E-2</c:v>
                </c:pt>
                <c:pt idx="382">
                  <c:v>4.4410388120348594E-2</c:v>
                </c:pt>
                <c:pt idx="383">
                  <c:v>4.4422077101369306E-2</c:v>
                </c:pt>
                <c:pt idx="384">
                  <c:v>4.4432929883139592E-2</c:v>
                </c:pt>
                <c:pt idx="385">
                  <c:v>4.4439074911613537E-2</c:v>
                </c:pt>
                <c:pt idx="386">
                  <c:v>4.4441050167609672E-2</c:v>
                </c:pt>
                <c:pt idx="387">
                  <c:v>4.444364228998339E-2</c:v>
                </c:pt>
                <c:pt idx="388">
                  <c:v>4.4450680770939832E-2</c:v>
                </c:pt>
                <c:pt idx="389">
                  <c:v>4.4461860397423766E-2</c:v>
                </c:pt>
                <c:pt idx="390">
                  <c:v>4.447215847021594E-2</c:v>
                </c:pt>
                <c:pt idx="391">
                  <c:v>4.4479570849998089E-2</c:v>
                </c:pt>
                <c:pt idx="392">
                  <c:v>4.4485792777020389E-2</c:v>
                </c:pt>
                <c:pt idx="393">
                  <c:v>4.4492267193300003E-2</c:v>
                </c:pt>
                <c:pt idx="394">
                  <c:v>4.4499227060702973E-2</c:v>
                </c:pt>
                <c:pt idx="395">
                  <c:v>4.4506115287677041E-2</c:v>
                </c:pt>
                <c:pt idx="396">
                  <c:v>4.4512792981344133E-2</c:v>
                </c:pt>
                <c:pt idx="397">
                  <c:v>4.4520812705969325E-2</c:v>
                </c:pt>
                <c:pt idx="398">
                  <c:v>4.4532841690150426E-2</c:v>
                </c:pt>
                <c:pt idx="399">
                  <c:v>4.4549440456643226E-2</c:v>
                </c:pt>
                <c:pt idx="400">
                  <c:v>4.4567311888872092E-2</c:v>
                </c:pt>
                <c:pt idx="401">
                  <c:v>4.4584950431732009E-2</c:v>
                </c:pt>
                <c:pt idx="402">
                  <c:v>4.4602051858630899E-2</c:v>
                </c:pt>
                <c:pt idx="403">
                  <c:v>4.46165672592592E-2</c:v>
                </c:pt>
                <c:pt idx="404">
                  <c:v>4.4627549495799113E-2</c:v>
                </c:pt>
                <c:pt idx="405">
                  <c:v>4.4634226306725644E-2</c:v>
                </c:pt>
                <c:pt idx="406">
                  <c:v>4.4637480652474103E-2</c:v>
                </c:pt>
                <c:pt idx="407">
                  <c:v>4.4640451431409156E-2</c:v>
                </c:pt>
                <c:pt idx="408">
                  <c:v>4.4642689356713269E-2</c:v>
                </c:pt>
                <c:pt idx="409">
                  <c:v>4.464312401703089E-2</c:v>
                </c:pt>
                <c:pt idx="410">
                  <c:v>4.4643737276352666E-2</c:v>
                </c:pt>
                <c:pt idx="411">
                  <c:v>4.4646707638973791E-2</c:v>
                </c:pt>
                <c:pt idx="412">
                  <c:v>4.4651916274668448E-2</c:v>
                </c:pt>
                <c:pt idx="413">
                  <c:v>4.4655800832590617E-2</c:v>
                </c:pt>
                <c:pt idx="414">
                  <c:v>4.465720394292505E-2</c:v>
                </c:pt>
                <c:pt idx="415">
                  <c:v>4.4658165132481657E-2</c:v>
                </c:pt>
                <c:pt idx="416">
                  <c:v>4.4660187393247695E-2</c:v>
                </c:pt>
                <c:pt idx="417">
                  <c:v>4.4663202963961292E-2</c:v>
                </c:pt>
                <c:pt idx="418">
                  <c:v>4.466596811891578E-2</c:v>
                </c:pt>
                <c:pt idx="419">
                  <c:v>4.4667135983852836E-2</c:v>
                </c:pt>
                <c:pt idx="420">
                  <c:v>4.4667355383993808E-2</c:v>
                </c:pt>
                <c:pt idx="421">
                  <c:v>4.4667781028387796E-2</c:v>
                </c:pt>
                <c:pt idx="422">
                  <c:v>4.4668119929094849E-2</c:v>
                </c:pt>
                <c:pt idx="423">
                  <c:v>4.4668451081272126E-2</c:v>
                </c:pt>
                <c:pt idx="424">
                  <c:v>4.4668692962745178E-2</c:v>
                </c:pt>
                <c:pt idx="425">
                  <c:v>4.4668770074852079E-2</c:v>
                </c:pt>
                <c:pt idx="426">
                  <c:v>4.4668852861921592E-2</c:v>
                </c:pt>
                <c:pt idx="427">
                  <c:v>4.4669282868655957E-2</c:v>
                </c:pt>
                <c:pt idx="428">
                  <c:v>4.4670592071294521E-2</c:v>
                </c:pt>
                <c:pt idx="429">
                  <c:v>4.4673423922954467E-2</c:v>
                </c:pt>
                <c:pt idx="430">
                  <c:v>4.4677574755127437E-2</c:v>
                </c:pt>
                <c:pt idx="431">
                  <c:v>4.4681172489092098E-2</c:v>
                </c:pt>
                <c:pt idx="432">
                  <c:v>4.4683772210949255E-2</c:v>
                </c:pt>
                <c:pt idx="433">
                  <c:v>4.4686170880933629E-2</c:v>
                </c:pt>
                <c:pt idx="434">
                  <c:v>4.4688695360236251E-2</c:v>
                </c:pt>
                <c:pt idx="435">
                  <c:v>4.469180262643252E-2</c:v>
                </c:pt>
                <c:pt idx="436">
                  <c:v>4.4695450137569939E-2</c:v>
                </c:pt>
                <c:pt idx="437">
                  <c:v>4.4699357310816007E-2</c:v>
                </c:pt>
                <c:pt idx="438">
                  <c:v>4.4703560406303217E-2</c:v>
                </c:pt>
                <c:pt idx="439">
                  <c:v>4.4709536723164557E-2</c:v>
                </c:pt>
                <c:pt idx="440">
                  <c:v>4.4719607276898131E-2</c:v>
                </c:pt>
                <c:pt idx="441">
                  <c:v>4.473348042573929E-2</c:v>
                </c:pt>
                <c:pt idx="442">
                  <c:v>4.4746953806935288E-2</c:v>
                </c:pt>
                <c:pt idx="443">
                  <c:v>4.475955449957026E-2</c:v>
                </c:pt>
                <c:pt idx="444">
                  <c:v>4.4771728300345974E-2</c:v>
                </c:pt>
                <c:pt idx="445">
                  <c:v>4.4782584237625239E-2</c:v>
                </c:pt>
                <c:pt idx="446">
                  <c:v>4.4793284005529233E-2</c:v>
                </c:pt>
                <c:pt idx="447">
                  <c:v>4.4806229711949662E-2</c:v>
                </c:pt>
                <c:pt idx="448">
                  <c:v>4.4821976362048127E-2</c:v>
                </c:pt>
                <c:pt idx="449">
                  <c:v>4.483814426356203E-2</c:v>
                </c:pt>
                <c:pt idx="450">
                  <c:v>4.4852005596182659E-2</c:v>
                </c:pt>
                <c:pt idx="451">
                  <c:v>4.486295227690662E-2</c:v>
                </c:pt>
                <c:pt idx="452">
                  <c:v>4.4871464908112828E-2</c:v>
                </c:pt>
                <c:pt idx="453">
                  <c:v>4.4877582867173235E-2</c:v>
                </c:pt>
                <c:pt idx="454">
                  <c:v>4.4882089300744464E-2</c:v>
                </c:pt>
                <c:pt idx="455">
                  <c:v>4.4887752327333129E-2</c:v>
                </c:pt>
                <c:pt idx="456">
                  <c:v>4.4895388326642201E-2</c:v>
                </c:pt>
                <c:pt idx="457">
                  <c:v>4.4902821537181836E-2</c:v>
                </c:pt>
                <c:pt idx="458">
                  <c:v>4.4909320613877035E-2</c:v>
                </c:pt>
                <c:pt idx="459">
                  <c:v>4.4916024467888969E-2</c:v>
                </c:pt>
                <c:pt idx="460">
                  <c:v>4.4922235730203819E-2</c:v>
                </c:pt>
                <c:pt idx="461">
                  <c:v>4.4926459008027782E-2</c:v>
                </c:pt>
                <c:pt idx="462">
                  <c:v>4.4928865376281213E-2</c:v>
                </c:pt>
                <c:pt idx="463">
                  <c:v>4.4930347973279709E-2</c:v>
                </c:pt>
                <c:pt idx="464">
                  <c:v>4.4931349512339382E-2</c:v>
                </c:pt>
                <c:pt idx="465">
                  <c:v>4.4932398311240858E-2</c:v>
                </c:pt>
                <c:pt idx="466">
                  <c:v>4.4934661665578392E-2</c:v>
                </c:pt>
                <c:pt idx="467">
                  <c:v>4.4939148234028649E-2</c:v>
                </c:pt>
                <c:pt idx="468">
                  <c:v>4.4944307815339639E-2</c:v>
                </c:pt>
                <c:pt idx="469">
                  <c:v>4.4947808912114952E-2</c:v>
                </c:pt>
                <c:pt idx="470">
                  <c:v>4.4950679527677888E-2</c:v>
                </c:pt>
                <c:pt idx="471">
                  <c:v>4.4954697096076628E-2</c:v>
                </c:pt>
                <c:pt idx="472">
                  <c:v>4.4960688907088604E-2</c:v>
                </c:pt>
                <c:pt idx="473">
                  <c:v>4.4969776105735736E-2</c:v>
                </c:pt>
                <c:pt idx="474">
                  <c:v>4.4981229285114034E-2</c:v>
                </c:pt>
                <c:pt idx="475">
                  <c:v>4.4993112183977675E-2</c:v>
                </c:pt>
                <c:pt idx="476">
                  <c:v>4.50037401556804E-2</c:v>
                </c:pt>
                <c:pt idx="477">
                  <c:v>4.5011785445591923E-2</c:v>
                </c:pt>
                <c:pt idx="478">
                  <c:v>4.5016420837290037E-2</c:v>
                </c:pt>
                <c:pt idx="479">
                  <c:v>4.5018580897225102E-2</c:v>
                </c:pt>
                <c:pt idx="480">
                  <c:v>4.5021469611730806E-2</c:v>
                </c:pt>
                <c:pt idx="481">
                  <c:v>4.502706770377126E-2</c:v>
                </c:pt>
                <c:pt idx="482">
                  <c:v>4.5034995847673849E-2</c:v>
                </c:pt>
                <c:pt idx="483">
                  <c:v>4.5043769513663054E-2</c:v>
                </c:pt>
                <c:pt idx="484">
                  <c:v>4.5052267390221334E-2</c:v>
                </c:pt>
                <c:pt idx="485">
                  <c:v>4.5060978606772412E-2</c:v>
                </c:pt>
                <c:pt idx="486">
                  <c:v>4.5077275172751965E-2</c:v>
                </c:pt>
                <c:pt idx="487">
                  <c:v>4.5104642532670637E-2</c:v>
                </c:pt>
                <c:pt idx="488">
                  <c:v>4.5134121670860075E-2</c:v>
                </c:pt>
                <c:pt idx="489">
                  <c:v>4.5159340340620573E-2</c:v>
                </c:pt>
                <c:pt idx="490">
                  <c:v>4.5180268314829658E-2</c:v>
                </c:pt>
                <c:pt idx="491">
                  <c:v>4.5196602416553398E-2</c:v>
                </c:pt>
                <c:pt idx="492">
                  <c:v>4.5211486040606992E-2</c:v>
                </c:pt>
                <c:pt idx="493">
                  <c:v>4.5227889559430037E-2</c:v>
                </c:pt>
                <c:pt idx="494">
                  <c:v>4.524307215475095E-2</c:v>
                </c:pt>
                <c:pt idx="495">
                  <c:v>4.5253793244323735E-2</c:v>
                </c:pt>
                <c:pt idx="496">
                  <c:v>4.5260723226656474E-2</c:v>
                </c:pt>
                <c:pt idx="497">
                  <c:v>4.5268223324977097E-2</c:v>
                </c:pt>
                <c:pt idx="498">
                  <c:v>4.527779592692207E-2</c:v>
                </c:pt>
                <c:pt idx="499">
                  <c:v>4.5287552417855398E-2</c:v>
                </c:pt>
                <c:pt idx="500">
                  <c:v>4.5298046635589048E-2</c:v>
                </c:pt>
                <c:pt idx="501">
                  <c:v>4.531023758489907E-2</c:v>
                </c:pt>
                <c:pt idx="502">
                  <c:v>4.5321249221529629E-2</c:v>
                </c:pt>
                <c:pt idx="503">
                  <c:v>4.5329928303495033E-2</c:v>
                </c:pt>
                <c:pt idx="504">
                  <c:v>4.5340455765243474E-2</c:v>
                </c:pt>
                <c:pt idx="505">
                  <c:v>4.5357876691926403E-2</c:v>
                </c:pt>
                <c:pt idx="506">
                  <c:v>4.5383304628464419E-2</c:v>
                </c:pt>
                <c:pt idx="507">
                  <c:v>4.5411676516067985E-2</c:v>
                </c:pt>
                <c:pt idx="508">
                  <c:v>4.5439713687478268E-2</c:v>
                </c:pt>
                <c:pt idx="509">
                  <c:v>4.5466690400775819E-2</c:v>
                </c:pt>
                <c:pt idx="510">
                  <c:v>4.5492459781814397E-2</c:v>
                </c:pt>
                <c:pt idx="511">
                  <c:v>4.5515625899244759E-2</c:v>
                </c:pt>
                <c:pt idx="512">
                  <c:v>4.5532704839488729E-2</c:v>
                </c:pt>
                <c:pt idx="513">
                  <c:v>4.5541917680308547E-2</c:v>
                </c:pt>
                <c:pt idx="514">
                  <c:v>4.5550284247192138E-2</c:v>
                </c:pt>
                <c:pt idx="515">
                  <c:v>4.5556441871594848E-2</c:v>
                </c:pt>
                <c:pt idx="516">
                  <c:v>4.5561697290597065E-2</c:v>
                </c:pt>
                <c:pt idx="517">
                  <c:v>4.5567275856693477E-2</c:v>
                </c:pt>
                <c:pt idx="518">
                  <c:v>4.5579533543027843E-2</c:v>
                </c:pt>
                <c:pt idx="519">
                  <c:v>4.5620123344857363E-2</c:v>
                </c:pt>
                <c:pt idx="520">
                  <c:v>4.569211912354252E-2</c:v>
                </c:pt>
                <c:pt idx="521">
                  <c:v>4.5775461450432153E-2</c:v>
                </c:pt>
                <c:pt idx="522">
                  <c:v>4.5859436836925942E-2</c:v>
                </c:pt>
                <c:pt idx="523">
                  <c:v>4.5938615161974575E-2</c:v>
                </c:pt>
                <c:pt idx="524">
                  <c:v>4.6008010595982092E-2</c:v>
                </c:pt>
                <c:pt idx="525">
                  <c:v>4.607014980440155E-2</c:v>
                </c:pt>
                <c:pt idx="526">
                  <c:v>4.6120617428651152E-2</c:v>
                </c:pt>
                <c:pt idx="527">
                  <c:v>4.6161527281926025E-2</c:v>
                </c:pt>
                <c:pt idx="528">
                  <c:v>4.620193962378636E-2</c:v>
                </c:pt>
                <c:pt idx="529">
                  <c:v>4.6251473760303037E-2</c:v>
                </c:pt>
                <c:pt idx="530">
                  <c:v>4.6314167443666746E-2</c:v>
                </c:pt>
                <c:pt idx="531">
                  <c:v>4.638025151936976E-2</c:v>
                </c:pt>
                <c:pt idx="532">
                  <c:v>4.6439647231648958E-2</c:v>
                </c:pt>
                <c:pt idx="533">
                  <c:v>4.6487920570832168E-2</c:v>
                </c:pt>
                <c:pt idx="534">
                  <c:v>4.6526895179025224E-2</c:v>
                </c:pt>
                <c:pt idx="535">
                  <c:v>4.6567866431693014E-2</c:v>
                </c:pt>
                <c:pt idx="536">
                  <c:v>4.6622965800129028E-2</c:v>
                </c:pt>
                <c:pt idx="537">
                  <c:v>4.6698785209039438E-2</c:v>
                </c:pt>
                <c:pt idx="538">
                  <c:v>4.680362914347562E-2</c:v>
                </c:pt>
                <c:pt idx="539">
                  <c:v>4.6967500476393254E-2</c:v>
                </c:pt>
                <c:pt idx="540">
                  <c:v>4.716878957531135E-2</c:v>
                </c:pt>
                <c:pt idx="541">
                  <c:v>4.731540968859934E-2</c:v>
                </c:pt>
                <c:pt idx="542">
                  <c:v>4.7399371240555509E-2</c:v>
                </c:pt>
                <c:pt idx="543">
                  <c:v>4.7447790707260545E-2</c:v>
                </c:pt>
                <c:pt idx="544">
                  <c:v>4.7469034569917259E-2</c:v>
                </c:pt>
                <c:pt idx="545">
                  <c:v>4.747317528878809E-2</c:v>
                </c:pt>
                <c:pt idx="546">
                  <c:v>4.7473584033649707E-2</c:v>
                </c:pt>
                <c:pt idx="547">
                  <c:v>4.7481647043884231E-2</c:v>
                </c:pt>
                <c:pt idx="548">
                  <c:v>4.7499004852733492E-2</c:v>
                </c:pt>
                <c:pt idx="549">
                  <c:v>4.7521101239344193E-2</c:v>
                </c:pt>
                <c:pt idx="550">
                  <c:v>4.7548062673467575E-2</c:v>
                </c:pt>
                <c:pt idx="551">
                  <c:v>4.7598470185500716E-2</c:v>
                </c:pt>
                <c:pt idx="552">
                  <c:v>4.7681166229445356E-2</c:v>
                </c:pt>
                <c:pt idx="553">
                  <c:v>4.7781963302066195E-2</c:v>
                </c:pt>
                <c:pt idx="554">
                  <c:v>4.7905345348927403E-2</c:v>
                </c:pt>
                <c:pt idx="555">
                  <c:v>4.8065297637692836E-2</c:v>
                </c:pt>
                <c:pt idx="556">
                  <c:v>4.8253709049149787E-2</c:v>
                </c:pt>
                <c:pt idx="557">
                  <c:v>4.8464198961707811E-2</c:v>
                </c:pt>
                <c:pt idx="558">
                  <c:v>4.8691083434238766E-2</c:v>
                </c:pt>
                <c:pt idx="559">
                  <c:v>4.8890835859085088E-2</c:v>
                </c:pt>
                <c:pt idx="560">
                  <c:v>4.9040155046655397E-2</c:v>
                </c:pt>
                <c:pt idx="561">
                  <c:v>4.916114945767644E-2</c:v>
                </c:pt>
                <c:pt idx="562">
                  <c:v>4.9271248005302241E-2</c:v>
                </c:pt>
                <c:pt idx="563">
                  <c:v>4.937911019854449E-2</c:v>
                </c:pt>
                <c:pt idx="564">
                  <c:v>4.9466080782693919E-2</c:v>
                </c:pt>
                <c:pt idx="565">
                  <c:v>4.9515782049766727E-2</c:v>
                </c:pt>
                <c:pt idx="566">
                  <c:v>4.9549218682033727E-2</c:v>
                </c:pt>
                <c:pt idx="567">
                  <c:v>4.9571526514724157E-2</c:v>
                </c:pt>
                <c:pt idx="568">
                  <c:v>4.9584177325029809E-2</c:v>
                </c:pt>
                <c:pt idx="569">
                  <c:v>4.959748826301591E-2</c:v>
                </c:pt>
                <c:pt idx="570">
                  <c:v>4.9612197149491381E-2</c:v>
                </c:pt>
                <c:pt idx="571">
                  <c:v>4.9624815032400883E-2</c:v>
                </c:pt>
                <c:pt idx="572">
                  <c:v>4.9636850383560804E-2</c:v>
                </c:pt>
                <c:pt idx="573">
                  <c:v>4.9650850516380886E-2</c:v>
                </c:pt>
                <c:pt idx="574">
                  <c:v>4.9671960510936149E-2</c:v>
                </c:pt>
                <c:pt idx="575">
                  <c:v>4.9703095899551367E-2</c:v>
                </c:pt>
                <c:pt idx="576">
                  <c:v>4.9744492991687032E-2</c:v>
                </c:pt>
                <c:pt idx="577">
                  <c:v>4.9802451616361217E-2</c:v>
                </c:pt>
                <c:pt idx="578">
                  <c:v>4.9880484239830714E-2</c:v>
                </c:pt>
                <c:pt idx="579">
                  <c:v>5.0000966680655283E-2</c:v>
                </c:pt>
                <c:pt idx="580">
                  <c:v>5.0239124843094146E-2</c:v>
                </c:pt>
                <c:pt idx="581">
                  <c:v>5.0633092745752749E-2</c:v>
                </c:pt>
                <c:pt idx="582">
                  <c:v>5.0950909756352726E-2</c:v>
                </c:pt>
                <c:pt idx="583">
                  <c:v>5.1062633901905213E-2</c:v>
                </c:pt>
                <c:pt idx="584">
                  <c:v>5.1118769605693753E-2</c:v>
                </c:pt>
                <c:pt idx="585">
                  <c:v>5.1195615261465502E-2</c:v>
                </c:pt>
                <c:pt idx="586">
                  <c:v>5.1311124554037982E-2</c:v>
                </c:pt>
                <c:pt idx="587">
                  <c:v>5.1441705570480452E-2</c:v>
                </c:pt>
                <c:pt idx="588">
                  <c:v>5.1492785135395416E-2</c:v>
                </c:pt>
                <c:pt idx="589">
                  <c:v>5.1493551848750922E-2</c:v>
                </c:pt>
                <c:pt idx="590">
                  <c:v>5.1573748234930529E-2</c:v>
                </c:pt>
                <c:pt idx="591">
                  <c:v>5.1861962043486164E-2</c:v>
                </c:pt>
                <c:pt idx="592">
                  <c:v>5.2372095346663379E-2</c:v>
                </c:pt>
                <c:pt idx="593">
                  <c:v>5.294314304987946E-2</c:v>
                </c:pt>
                <c:pt idx="594">
                  <c:v>5.3446237023760612E-2</c:v>
                </c:pt>
                <c:pt idx="595">
                  <c:v>5.3899192767610161E-2</c:v>
                </c:pt>
                <c:pt idx="596">
                  <c:v>5.4383807488994365E-2</c:v>
                </c:pt>
                <c:pt idx="597">
                  <c:v>5.4966016391948945E-2</c:v>
                </c:pt>
                <c:pt idx="598">
                  <c:v>5.5708013804119778E-2</c:v>
                </c:pt>
                <c:pt idx="599">
                  <c:v>5.6451862307633396E-2</c:v>
                </c:pt>
                <c:pt idx="600">
                  <c:v>5.6903738075806586E-2</c:v>
                </c:pt>
                <c:pt idx="601">
                  <c:v>5.7137031520722179E-2</c:v>
                </c:pt>
                <c:pt idx="602">
                  <c:v>5.7303217117366106E-2</c:v>
                </c:pt>
                <c:pt idx="603">
                  <c:v>5.7384010211904847E-2</c:v>
                </c:pt>
                <c:pt idx="604">
                  <c:v>5.7403690099156517E-2</c:v>
                </c:pt>
                <c:pt idx="605">
                  <c:v>5.7405477491263845E-2</c:v>
                </c:pt>
                <c:pt idx="606">
                  <c:v>5.7405723320937262E-2</c:v>
                </c:pt>
                <c:pt idx="607">
                  <c:v>5.7407892061980464E-2</c:v>
                </c:pt>
                <c:pt idx="608">
                  <c:v>5.7417257336100612E-2</c:v>
                </c:pt>
                <c:pt idx="609">
                  <c:v>5.7446190204399103E-2</c:v>
                </c:pt>
                <c:pt idx="610">
                  <c:v>5.7504007277754128E-2</c:v>
                </c:pt>
                <c:pt idx="611">
                  <c:v>5.7602262299322929E-2</c:v>
                </c:pt>
                <c:pt idx="612">
                  <c:v>5.7757440931883397E-2</c:v>
                </c:pt>
                <c:pt idx="613">
                  <c:v>5.7961301158617889E-2</c:v>
                </c:pt>
                <c:pt idx="614">
                  <c:v>5.8173735663097997E-2</c:v>
                </c:pt>
                <c:pt idx="615">
                  <c:v>5.8348759858286615E-2</c:v>
                </c:pt>
                <c:pt idx="616">
                  <c:v>5.8444218687565663E-2</c:v>
                </c:pt>
                <c:pt idx="617">
                  <c:v>5.8468044768061125E-2</c:v>
                </c:pt>
                <c:pt idx="618">
                  <c:v>5.8471406584757302E-2</c:v>
                </c:pt>
                <c:pt idx="619">
                  <c:v>5.8477908409928614E-2</c:v>
                </c:pt>
                <c:pt idx="620">
                  <c:v>5.8483643294514401E-2</c:v>
                </c:pt>
                <c:pt idx="621">
                  <c:v>5.8486876801552665E-2</c:v>
                </c:pt>
                <c:pt idx="622">
                  <c:v>5.849135777189652E-2</c:v>
                </c:pt>
                <c:pt idx="623">
                  <c:v>5.8502060604734257E-2</c:v>
                </c:pt>
                <c:pt idx="624">
                  <c:v>5.8528348780740432E-2</c:v>
                </c:pt>
                <c:pt idx="625">
                  <c:v>5.8579187524239358E-2</c:v>
                </c:pt>
                <c:pt idx="626">
                  <c:v>5.8655802952478624E-2</c:v>
                </c:pt>
                <c:pt idx="627">
                  <c:v>5.8737769995123236E-2</c:v>
                </c:pt>
                <c:pt idx="628">
                  <c:v>5.8816024287603796E-2</c:v>
                </c:pt>
                <c:pt idx="629">
                  <c:v>5.8918885877110749E-2</c:v>
                </c:pt>
                <c:pt idx="630">
                  <c:v>5.9086394618389097E-2</c:v>
                </c:pt>
                <c:pt idx="631">
                  <c:v>5.9358298947998836E-2</c:v>
                </c:pt>
                <c:pt idx="632">
                  <c:v>5.9714217352319035E-2</c:v>
                </c:pt>
                <c:pt idx="633">
                  <c:v>6.0016096990724077E-2</c:v>
                </c:pt>
                <c:pt idx="634">
                  <c:v>6.0194117436839292E-2</c:v>
                </c:pt>
                <c:pt idx="635">
                  <c:v>6.0306807235999488E-2</c:v>
                </c:pt>
                <c:pt idx="636">
                  <c:v>6.0406842526323126E-2</c:v>
                </c:pt>
                <c:pt idx="637">
                  <c:v>6.0539463567164185E-2</c:v>
                </c:pt>
                <c:pt idx="638">
                  <c:v>6.0753650573442911E-2</c:v>
                </c:pt>
                <c:pt idx="639">
                  <c:v>6.1058220896125039E-2</c:v>
                </c:pt>
                <c:pt idx="640">
                  <c:v>6.1383199680368573E-2</c:v>
                </c:pt>
                <c:pt idx="641">
                  <c:v>6.1665520665928057E-2</c:v>
                </c:pt>
                <c:pt idx="642">
                  <c:v>6.1896473267868825E-2</c:v>
                </c:pt>
                <c:pt idx="643">
                  <c:v>6.2052241208517205E-2</c:v>
                </c:pt>
                <c:pt idx="644">
                  <c:v>6.2114617667663387E-2</c:v>
                </c:pt>
                <c:pt idx="645">
                  <c:v>6.2128409033227305E-2</c:v>
                </c:pt>
                <c:pt idx="646">
                  <c:v>6.2148623749846629E-2</c:v>
                </c:pt>
                <c:pt idx="647">
                  <c:v>6.2194638820399946E-2</c:v>
                </c:pt>
                <c:pt idx="648">
                  <c:v>6.2269085700691E-2</c:v>
                </c:pt>
                <c:pt idx="649">
                  <c:v>6.2358597113790173E-2</c:v>
                </c:pt>
                <c:pt idx="650">
                  <c:v>6.2434367611116232E-2</c:v>
                </c:pt>
                <c:pt idx="651">
                  <c:v>6.2488939661351273E-2</c:v>
                </c:pt>
                <c:pt idx="652">
                  <c:v>6.2526156358759175E-2</c:v>
                </c:pt>
                <c:pt idx="653">
                  <c:v>6.2555597591262765E-2</c:v>
                </c:pt>
                <c:pt idx="654">
                  <c:v>6.2590002516376364E-2</c:v>
                </c:pt>
                <c:pt idx="655">
                  <c:v>6.2636460300690672E-2</c:v>
                </c:pt>
                <c:pt idx="656">
                  <c:v>6.2700856772455668E-2</c:v>
                </c:pt>
                <c:pt idx="657">
                  <c:v>6.2772824255405299E-2</c:v>
                </c:pt>
                <c:pt idx="658">
                  <c:v>6.2854131773495997E-2</c:v>
                </c:pt>
                <c:pt idx="659">
                  <c:v>6.2961709967249133E-2</c:v>
                </c:pt>
                <c:pt idx="660">
                  <c:v>6.3072277674109709E-2</c:v>
                </c:pt>
                <c:pt idx="661">
                  <c:v>6.3166399454140154E-2</c:v>
                </c:pt>
                <c:pt idx="662">
                  <c:v>6.3251138717022301E-2</c:v>
                </c:pt>
                <c:pt idx="663">
                  <c:v>6.3325841281423156E-2</c:v>
                </c:pt>
                <c:pt idx="664">
                  <c:v>6.338949261510142E-2</c:v>
                </c:pt>
                <c:pt idx="665">
                  <c:v>6.3454746890993091E-2</c:v>
                </c:pt>
                <c:pt idx="666">
                  <c:v>6.3537869841536213E-2</c:v>
                </c:pt>
                <c:pt idx="667">
                  <c:v>6.3647730108779194E-2</c:v>
                </c:pt>
                <c:pt idx="668">
                  <c:v>6.377907046202537E-2</c:v>
                </c:pt>
                <c:pt idx="669">
                  <c:v>6.3908418263950148E-2</c:v>
                </c:pt>
                <c:pt idx="670">
                  <c:v>6.4002770260356681E-2</c:v>
                </c:pt>
                <c:pt idx="671">
                  <c:v>6.4047415888543055E-2</c:v>
                </c:pt>
                <c:pt idx="672">
                  <c:v>6.4063044784025039E-2</c:v>
                </c:pt>
                <c:pt idx="673">
                  <c:v>6.4090947785159155E-2</c:v>
                </c:pt>
                <c:pt idx="674">
                  <c:v>6.4175694752764439E-2</c:v>
                </c:pt>
                <c:pt idx="675">
                  <c:v>6.4330070052814312E-2</c:v>
                </c:pt>
                <c:pt idx="676">
                  <c:v>6.4475092842120024E-2</c:v>
                </c:pt>
                <c:pt idx="677">
                  <c:v>6.4550925485232169E-2</c:v>
                </c:pt>
                <c:pt idx="678">
                  <c:v>6.4576212570884001E-2</c:v>
                </c:pt>
                <c:pt idx="679">
                  <c:v>6.4594122573187696E-2</c:v>
                </c:pt>
                <c:pt idx="680">
                  <c:v>6.4660405195142392E-2</c:v>
                </c:pt>
                <c:pt idx="681">
                  <c:v>6.4825744338187094E-2</c:v>
                </c:pt>
                <c:pt idx="682">
                  <c:v>6.509060673399808E-2</c:v>
                </c:pt>
                <c:pt idx="683">
                  <c:v>6.5385505228605492E-2</c:v>
                </c:pt>
                <c:pt idx="684">
                  <c:v>6.5621559071695298E-2</c:v>
                </c:pt>
                <c:pt idx="685">
                  <c:v>6.5778627714478788E-2</c:v>
                </c:pt>
                <c:pt idx="686">
                  <c:v>6.587948542604137E-2</c:v>
                </c:pt>
                <c:pt idx="687">
                  <c:v>6.5935612532227197E-2</c:v>
                </c:pt>
                <c:pt idx="688">
                  <c:v>6.5959392363786951E-2</c:v>
                </c:pt>
                <c:pt idx="689">
                  <c:v>6.5966033206491928E-2</c:v>
                </c:pt>
                <c:pt idx="690">
                  <c:v>6.5966112065211149E-2</c:v>
                </c:pt>
                <c:pt idx="691">
                  <c:v>6.5970041238428798E-2</c:v>
                </c:pt>
                <c:pt idx="692">
                  <c:v>6.5980899887770519E-2</c:v>
                </c:pt>
                <c:pt idx="693">
                  <c:v>6.5991684317041013E-2</c:v>
                </c:pt>
                <c:pt idx="694">
                  <c:v>6.5997004803248424E-2</c:v>
                </c:pt>
                <c:pt idx="695">
                  <c:v>6.5998671229048206E-2</c:v>
                </c:pt>
                <c:pt idx="696">
                  <c:v>6.6001735583240503E-2</c:v>
                </c:pt>
                <c:pt idx="697">
                  <c:v>6.600874596597027E-2</c:v>
                </c:pt>
                <c:pt idx="698">
                  <c:v>6.6019310091820826E-2</c:v>
                </c:pt>
                <c:pt idx="699">
                  <c:v>6.603339913256015E-2</c:v>
                </c:pt>
                <c:pt idx="700">
                  <c:v>6.6046372209228835E-2</c:v>
                </c:pt>
                <c:pt idx="701">
                  <c:v>6.6052737800942021E-2</c:v>
                </c:pt>
                <c:pt idx="702">
                  <c:v>6.6055799646965105E-2</c:v>
                </c:pt>
                <c:pt idx="703">
                  <c:v>6.6057631890645271E-2</c:v>
                </c:pt>
                <c:pt idx="704">
                  <c:v>6.6058481332831098E-2</c:v>
                </c:pt>
                <c:pt idx="705">
                  <c:v>6.6058642674520607E-2</c:v>
                </c:pt>
                <c:pt idx="706">
                  <c:v>6.6058856302542768E-2</c:v>
                </c:pt>
                <c:pt idx="707">
                  <c:v>6.6059955018149943E-2</c:v>
                </c:pt>
                <c:pt idx="708">
                  <c:v>6.6063770381351944E-2</c:v>
                </c:pt>
                <c:pt idx="709">
                  <c:v>6.6071429475984503E-2</c:v>
                </c:pt>
                <c:pt idx="710">
                  <c:v>6.6082933364069077E-2</c:v>
                </c:pt>
                <c:pt idx="711">
                  <c:v>6.6097719219349732E-2</c:v>
                </c:pt>
                <c:pt idx="712">
                  <c:v>6.6116338729545462E-2</c:v>
                </c:pt>
                <c:pt idx="713">
                  <c:v>6.6141000015119161E-2</c:v>
                </c:pt>
                <c:pt idx="714">
                  <c:v>6.6173196832252215E-2</c:v>
                </c:pt>
                <c:pt idx="715">
                  <c:v>6.6212086056852137E-2</c:v>
                </c:pt>
                <c:pt idx="716">
                  <c:v>6.6251398958814406E-2</c:v>
                </c:pt>
                <c:pt idx="717">
                  <c:v>6.6282984090941424E-2</c:v>
                </c:pt>
                <c:pt idx="718">
                  <c:v>6.6304144704535578E-2</c:v>
                </c:pt>
                <c:pt idx="719">
                  <c:v>6.6317482649750764E-2</c:v>
                </c:pt>
                <c:pt idx="720">
                  <c:v>6.6324871692299517E-2</c:v>
                </c:pt>
                <c:pt idx="721">
                  <c:v>6.6327621855453212E-2</c:v>
                </c:pt>
                <c:pt idx="722">
                  <c:v>6.6328100568311121E-2</c:v>
                </c:pt>
                <c:pt idx="723">
                  <c:v>6.6328594595392976E-2</c:v>
                </c:pt>
                <c:pt idx="724">
                  <c:v>6.6330100783882393E-2</c:v>
                </c:pt>
                <c:pt idx="725">
                  <c:v>6.6332567069275969E-2</c:v>
                </c:pt>
                <c:pt idx="726">
                  <c:v>6.6335464526902907E-2</c:v>
                </c:pt>
                <c:pt idx="727">
                  <c:v>6.6338580803330383E-2</c:v>
                </c:pt>
                <c:pt idx="728">
                  <c:v>6.6342663490396553E-2</c:v>
                </c:pt>
                <c:pt idx="729">
                  <c:v>6.6348185619502772E-2</c:v>
                </c:pt>
                <c:pt idx="730">
                  <c:v>6.6355586170269001E-2</c:v>
                </c:pt>
                <c:pt idx="731">
                  <c:v>6.636623793014032E-2</c:v>
                </c:pt>
                <c:pt idx="732">
                  <c:v>6.6379885906801578E-2</c:v>
                </c:pt>
                <c:pt idx="733">
                  <c:v>6.6393228675822022E-2</c:v>
                </c:pt>
                <c:pt idx="734">
                  <c:v>6.6404418339444812E-2</c:v>
                </c:pt>
                <c:pt idx="735">
                  <c:v>6.6415606117839462E-2</c:v>
                </c:pt>
                <c:pt idx="736">
                  <c:v>6.6430275868763294E-2</c:v>
                </c:pt>
                <c:pt idx="737">
                  <c:v>6.6449589584887545E-2</c:v>
                </c:pt>
                <c:pt idx="738">
                  <c:v>6.6469725830636567E-2</c:v>
                </c:pt>
                <c:pt idx="739">
                  <c:v>6.6485934422252008E-2</c:v>
                </c:pt>
                <c:pt idx="740">
                  <c:v>6.649815862864171E-2</c:v>
                </c:pt>
                <c:pt idx="741">
                  <c:v>6.6508556419456244E-2</c:v>
                </c:pt>
                <c:pt idx="742">
                  <c:v>6.6517292195338168E-2</c:v>
                </c:pt>
                <c:pt idx="743">
                  <c:v>6.6523585186007497E-2</c:v>
                </c:pt>
                <c:pt idx="744">
                  <c:v>6.6527756695983625E-2</c:v>
                </c:pt>
                <c:pt idx="745">
                  <c:v>6.6529757755458538E-2</c:v>
                </c:pt>
                <c:pt idx="746">
                  <c:v>6.6530258010923091E-2</c:v>
                </c:pt>
                <c:pt idx="747">
                  <c:v>6.6530673046347549E-2</c:v>
                </c:pt>
                <c:pt idx="748">
                  <c:v>6.6532499614849847E-2</c:v>
                </c:pt>
                <c:pt idx="749">
                  <c:v>6.653761439967619E-2</c:v>
                </c:pt>
                <c:pt idx="750">
                  <c:v>6.654709053745321E-2</c:v>
                </c:pt>
                <c:pt idx="751">
                  <c:v>6.6560945178084682E-2</c:v>
                </c:pt>
                <c:pt idx="752">
                  <c:v>6.6579223658736031E-2</c:v>
                </c:pt>
                <c:pt idx="753">
                  <c:v>6.6602113622617073E-2</c:v>
                </c:pt>
                <c:pt idx="754">
                  <c:v>6.6630536955663164E-2</c:v>
                </c:pt>
                <c:pt idx="755">
                  <c:v>6.6666124373627678E-2</c:v>
                </c:pt>
                <c:pt idx="756">
                  <c:v>6.6705238137645492E-2</c:v>
                </c:pt>
                <c:pt idx="757">
                  <c:v>6.6740916378185841E-2</c:v>
                </c:pt>
                <c:pt idx="758">
                  <c:v>6.6771236793996824E-2</c:v>
                </c:pt>
                <c:pt idx="759">
                  <c:v>6.6796036282102816E-2</c:v>
                </c:pt>
                <c:pt idx="760">
                  <c:v>6.681310173162143E-2</c:v>
                </c:pt>
                <c:pt idx="761">
                  <c:v>6.6819841095291405E-2</c:v>
                </c:pt>
                <c:pt idx="762">
                  <c:v>6.6822490143663413E-2</c:v>
                </c:pt>
                <c:pt idx="763">
                  <c:v>6.6827042348139229E-2</c:v>
                </c:pt>
                <c:pt idx="764">
                  <c:v>6.6833808734801242E-2</c:v>
                </c:pt>
                <c:pt idx="765">
                  <c:v>6.6840278949148568E-2</c:v>
                </c:pt>
                <c:pt idx="766">
                  <c:v>6.6844520336374572E-2</c:v>
                </c:pt>
                <c:pt idx="767">
                  <c:v>6.6847349416412877E-2</c:v>
                </c:pt>
                <c:pt idx="768">
                  <c:v>6.6850105257957482E-2</c:v>
                </c:pt>
                <c:pt idx="769">
                  <c:v>6.6853822613220815E-2</c:v>
                </c:pt>
                <c:pt idx="770">
                  <c:v>6.6860917388261984E-2</c:v>
                </c:pt>
                <c:pt idx="771">
                  <c:v>6.6876530255389255E-2</c:v>
                </c:pt>
                <c:pt idx="772">
                  <c:v>6.6900187892112786E-2</c:v>
                </c:pt>
                <c:pt idx="773">
                  <c:v>6.6926011542598252E-2</c:v>
                </c:pt>
                <c:pt idx="774">
                  <c:v>6.694684399581502E-2</c:v>
                </c:pt>
                <c:pt idx="775">
                  <c:v>6.6957544235134503E-2</c:v>
                </c:pt>
                <c:pt idx="776">
                  <c:v>6.6960641170765334E-2</c:v>
                </c:pt>
                <c:pt idx="777">
                  <c:v>6.6961625092286953E-2</c:v>
                </c:pt>
                <c:pt idx="778">
                  <c:v>6.6964877622526828E-2</c:v>
                </c:pt>
                <c:pt idx="779">
                  <c:v>6.6968845562694265E-2</c:v>
                </c:pt>
                <c:pt idx="780">
                  <c:v>6.6969595825269804E-2</c:v>
                </c:pt>
                <c:pt idx="781">
                  <c:v>6.697236479324882E-2</c:v>
                </c:pt>
                <c:pt idx="782">
                  <c:v>6.6994217414639554E-2</c:v>
                </c:pt>
                <c:pt idx="783">
                  <c:v>6.7032935569017071E-2</c:v>
                </c:pt>
                <c:pt idx="784">
                  <c:v>6.7068082513219315E-2</c:v>
                </c:pt>
                <c:pt idx="785">
                  <c:v>6.7092098767291469E-2</c:v>
                </c:pt>
                <c:pt idx="786">
                  <c:v>6.7105280097768713E-2</c:v>
                </c:pt>
                <c:pt idx="787">
                  <c:v>6.7112061009925741E-2</c:v>
                </c:pt>
                <c:pt idx="788">
                  <c:v>6.7117280204132185E-2</c:v>
                </c:pt>
                <c:pt idx="789">
                  <c:v>6.7124318141788181E-2</c:v>
                </c:pt>
                <c:pt idx="790">
                  <c:v>6.7136350265709216E-2</c:v>
                </c:pt>
                <c:pt idx="791">
                  <c:v>6.7156500444856368E-2</c:v>
                </c:pt>
                <c:pt idx="792">
                  <c:v>6.7184660280453862E-2</c:v>
                </c:pt>
                <c:pt idx="793">
                  <c:v>6.7217848232444893E-2</c:v>
                </c:pt>
                <c:pt idx="794">
                  <c:v>6.7253775544574401E-2</c:v>
                </c:pt>
                <c:pt idx="795">
                  <c:v>6.7290372907273993E-2</c:v>
                </c:pt>
                <c:pt idx="796">
                  <c:v>6.7325968296044536E-2</c:v>
                </c:pt>
                <c:pt idx="797">
                  <c:v>6.73575987027447E-2</c:v>
                </c:pt>
                <c:pt idx="798">
                  <c:v>6.7383109300476737E-2</c:v>
                </c:pt>
                <c:pt idx="799">
                  <c:v>6.7405134433513259E-2</c:v>
                </c:pt>
                <c:pt idx="800">
                  <c:v>6.7426292119617509E-2</c:v>
                </c:pt>
                <c:pt idx="801">
                  <c:v>6.7447318145349516E-2</c:v>
                </c:pt>
                <c:pt idx="802">
                  <c:v>6.7468088760539183E-2</c:v>
                </c:pt>
                <c:pt idx="803">
                  <c:v>6.7485776471786954E-2</c:v>
                </c:pt>
                <c:pt idx="804">
                  <c:v>6.7498296467392374E-2</c:v>
                </c:pt>
                <c:pt idx="805">
                  <c:v>6.7507226502056761E-2</c:v>
                </c:pt>
                <c:pt idx="806">
                  <c:v>6.7513938812662933E-2</c:v>
                </c:pt>
                <c:pt idx="807">
                  <c:v>6.7518894081582792E-2</c:v>
                </c:pt>
                <c:pt idx="808">
                  <c:v>6.7522700975301594E-2</c:v>
                </c:pt>
                <c:pt idx="809">
                  <c:v>6.7526744834917038E-2</c:v>
                </c:pt>
                <c:pt idx="810">
                  <c:v>6.7533217700624884E-2</c:v>
                </c:pt>
                <c:pt idx="811">
                  <c:v>6.7542788378923135E-2</c:v>
                </c:pt>
                <c:pt idx="812">
                  <c:v>6.7555029849745415E-2</c:v>
                </c:pt>
                <c:pt idx="813">
                  <c:v>6.7568557495332068E-2</c:v>
                </c:pt>
                <c:pt idx="814">
                  <c:v>6.7577972343064535E-2</c:v>
                </c:pt>
                <c:pt idx="815">
                  <c:v>6.758053040632335E-2</c:v>
                </c:pt>
                <c:pt idx="816">
                  <c:v>6.7581232261627155E-2</c:v>
                </c:pt>
                <c:pt idx="817">
                  <c:v>6.7585283560846254E-2</c:v>
                </c:pt>
                <c:pt idx="818">
                  <c:v>6.7599309781979255E-2</c:v>
                </c:pt>
                <c:pt idx="819">
                  <c:v>6.7636578180744741E-2</c:v>
                </c:pt>
                <c:pt idx="820">
                  <c:v>6.7711245365891737E-2</c:v>
                </c:pt>
                <c:pt idx="821">
                  <c:v>6.7828290837968166E-2</c:v>
                </c:pt>
                <c:pt idx="822">
                  <c:v>6.7979460125835042E-2</c:v>
                </c:pt>
                <c:pt idx="823">
                  <c:v>6.8151683493513165E-2</c:v>
                </c:pt>
                <c:pt idx="824">
                  <c:v>6.8333318403250368E-2</c:v>
                </c:pt>
                <c:pt idx="825">
                  <c:v>6.8506992555504839E-2</c:v>
                </c:pt>
                <c:pt idx="826">
                  <c:v>6.8655547663681149E-2</c:v>
                </c:pt>
                <c:pt idx="827">
                  <c:v>6.8766172105185527E-2</c:v>
                </c:pt>
                <c:pt idx="828">
                  <c:v>6.8833556140882296E-2</c:v>
                </c:pt>
                <c:pt idx="829">
                  <c:v>6.8868226897459722E-2</c:v>
                </c:pt>
                <c:pt idx="830">
                  <c:v>6.8886857091901024E-2</c:v>
                </c:pt>
                <c:pt idx="831">
                  <c:v>6.8893448810463789E-2</c:v>
                </c:pt>
                <c:pt idx="832">
                  <c:v>6.8895411233259901E-2</c:v>
                </c:pt>
                <c:pt idx="833">
                  <c:v>6.8907023691348004E-2</c:v>
                </c:pt>
                <c:pt idx="834">
                  <c:v>6.8932311748555158E-2</c:v>
                </c:pt>
                <c:pt idx="835">
                  <c:v>6.8968762255096294E-2</c:v>
                </c:pt>
                <c:pt idx="836">
                  <c:v>6.9012727347931957E-2</c:v>
                </c:pt>
                <c:pt idx="837">
                  <c:v>6.9058138926559515E-2</c:v>
                </c:pt>
                <c:pt idx="838">
                  <c:v>6.9102726979475962E-2</c:v>
                </c:pt>
                <c:pt idx="839">
                  <c:v>6.9146856587989566E-2</c:v>
                </c:pt>
                <c:pt idx="840">
                  <c:v>6.9186236579250326E-2</c:v>
                </c:pt>
                <c:pt idx="841">
                  <c:v>6.9218221213781531E-2</c:v>
                </c:pt>
                <c:pt idx="842">
                  <c:v>6.9243801686504736E-2</c:v>
                </c:pt>
                <c:pt idx="843">
                  <c:v>6.9264544299374384E-2</c:v>
                </c:pt>
                <c:pt idx="844">
                  <c:v>6.9284218246293258E-2</c:v>
                </c:pt>
                <c:pt idx="845">
                  <c:v>6.930772628646821E-2</c:v>
                </c:pt>
                <c:pt idx="846">
                  <c:v>6.9339806777925159E-2</c:v>
                </c:pt>
                <c:pt idx="847">
                  <c:v>6.9381225219795561E-2</c:v>
                </c:pt>
                <c:pt idx="848">
                  <c:v>6.9435426563102476E-2</c:v>
                </c:pt>
                <c:pt idx="849">
                  <c:v>6.9502337104589487E-2</c:v>
                </c:pt>
                <c:pt idx="850">
                  <c:v>6.9556247073861002E-2</c:v>
                </c:pt>
                <c:pt idx="851">
                  <c:v>6.9612139946994861E-2</c:v>
                </c:pt>
                <c:pt idx="852">
                  <c:v>6.9689229849382014E-2</c:v>
                </c:pt>
                <c:pt idx="853">
                  <c:v>6.9757258812255488E-2</c:v>
                </c:pt>
                <c:pt idx="854">
                  <c:v>6.9799744856267179E-2</c:v>
                </c:pt>
                <c:pt idx="855">
                  <c:v>6.9818241391487346E-2</c:v>
                </c:pt>
                <c:pt idx="856">
                  <c:v>6.9823044849104052E-2</c:v>
                </c:pt>
                <c:pt idx="857">
                  <c:v>6.9836133169012132E-2</c:v>
                </c:pt>
                <c:pt idx="858">
                  <c:v>6.9851792654161693E-2</c:v>
                </c:pt>
                <c:pt idx="859">
                  <c:v>6.9857551817967378E-2</c:v>
                </c:pt>
                <c:pt idx="860">
                  <c:v>6.9858469135817711E-2</c:v>
                </c:pt>
                <c:pt idx="861">
                  <c:v>6.986036741243204E-2</c:v>
                </c:pt>
                <c:pt idx="862">
                  <c:v>6.9865796896621715E-2</c:v>
                </c:pt>
                <c:pt idx="863">
                  <c:v>6.9875442732049972E-2</c:v>
                </c:pt>
                <c:pt idx="864">
                  <c:v>6.9891756287848397E-2</c:v>
                </c:pt>
                <c:pt idx="865">
                  <c:v>6.991289264506223E-2</c:v>
                </c:pt>
                <c:pt idx="866">
                  <c:v>6.9943323677102986E-2</c:v>
                </c:pt>
                <c:pt idx="867">
                  <c:v>6.9989283629710033E-2</c:v>
                </c:pt>
                <c:pt idx="868">
                  <c:v>7.0038342813062024E-2</c:v>
                </c:pt>
                <c:pt idx="869">
                  <c:v>7.0082201057044408E-2</c:v>
                </c:pt>
                <c:pt idx="870">
                  <c:v>7.0119866721208166E-2</c:v>
                </c:pt>
                <c:pt idx="871">
                  <c:v>7.0170948675359932E-2</c:v>
                </c:pt>
                <c:pt idx="872">
                  <c:v>7.0234324421895006E-2</c:v>
                </c:pt>
                <c:pt idx="873">
                  <c:v>7.0295873335495279E-2</c:v>
                </c:pt>
                <c:pt idx="874">
                  <c:v>7.0343019788746616E-2</c:v>
                </c:pt>
                <c:pt idx="875">
                  <c:v>7.0366071611253078E-2</c:v>
                </c:pt>
                <c:pt idx="876">
                  <c:v>7.0376268997439734E-2</c:v>
                </c:pt>
                <c:pt idx="877">
                  <c:v>7.038831182803007E-2</c:v>
                </c:pt>
                <c:pt idx="878">
                  <c:v>7.0399445637021871E-2</c:v>
                </c:pt>
                <c:pt idx="879">
                  <c:v>7.0411577137570194E-2</c:v>
                </c:pt>
                <c:pt idx="880">
                  <c:v>7.0433147338451352E-2</c:v>
                </c:pt>
                <c:pt idx="881">
                  <c:v>7.0463295161381695E-2</c:v>
                </c:pt>
                <c:pt idx="882">
                  <c:v>7.0496027327786329E-2</c:v>
                </c:pt>
                <c:pt idx="883">
                  <c:v>7.0524533986407859E-2</c:v>
                </c:pt>
                <c:pt idx="884">
                  <c:v>7.0550555986469712E-2</c:v>
                </c:pt>
                <c:pt idx="885">
                  <c:v>7.0570484474743386E-2</c:v>
                </c:pt>
                <c:pt idx="886">
                  <c:v>7.0581554098786997E-2</c:v>
                </c:pt>
                <c:pt idx="887">
                  <c:v>7.0587667619776168E-2</c:v>
                </c:pt>
                <c:pt idx="888">
                  <c:v>7.059508020393486E-2</c:v>
                </c:pt>
                <c:pt idx="889">
                  <c:v>7.0607569941189705E-2</c:v>
                </c:pt>
                <c:pt idx="890">
                  <c:v>7.0622683707148914E-2</c:v>
                </c:pt>
                <c:pt idx="891">
                  <c:v>7.06348695617115E-2</c:v>
                </c:pt>
                <c:pt idx="892">
                  <c:v>7.064096532466127E-2</c:v>
                </c:pt>
                <c:pt idx="893">
                  <c:v>7.0642692601570592E-2</c:v>
                </c:pt>
                <c:pt idx="894">
                  <c:v>7.0646280595654823E-2</c:v>
                </c:pt>
                <c:pt idx="895">
                  <c:v>7.0654875033503498E-2</c:v>
                </c:pt>
                <c:pt idx="896">
                  <c:v>7.06689427259245E-2</c:v>
                </c:pt>
                <c:pt idx="897">
                  <c:v>7.0689507644345617E-2</c:v>
                </c:pt>
                <c:pt idx="898">
                  <c:v>7.0714609148322366E-2</c:v>
                </c:pt>
                <c:pt idx="899">
                  <c:v>7.0739119241053583E-2</c:v>
                </c:pt>
                <c:pt idx="900">
                  <c:v>7.0761864213713291E-2</c:v>
                </c:pt>
                <c:pt idx="901">
                  <c:v>7.07817806218521E-2</c:v>
                </c:pt>
                <c:pt idx="902">
                  <c:v>7.0796898498451166E-2</c:v>
                </c:pt>
                <c:pt idx="903">
                  <c:v>7.0810094802930434E-2</c:v>
                </c:pt>
                <c:pt idx="904">
                  <c:v>7.0828968303936188E-2</c:v>
                </c:pt>
                <c:pt idx="905">
                  <c:v>7.0860389859215403E-2</c:v>
                </c:pt>
                <c:pt idx="906">
                  <c:v>7.0895250757719991E-2</c:v>
                </c:pt>
                <c:pt idx="907">
                  <c:v>7.0927360982909804E-2</c:v>
                </c:pt>
                <c:pt idx="908">
                  <c:v>7.0955807493115003E-2</c:v>
                </c:pt>
                <c:pt idx="909">
                  <c:v>7.0979868420559894E-2</c:v>
                </c:pt>
                <c:pt idx="910">
                  <c:v>7.1001265974628899E-2</c:v>
                </c:pt>
                <c:pt idx="911">
                  <c:v>7.1021782707842498E-2</c:v>
                </c:pt>
                <c:pt idx="912">
                  <c:v>7.1041673544476658E-2</c:v>
                </c:pt>
                <c:pt idx="913">
                  <c:v>7.1059486776925113E-2</c:v>
                </c:pt>
                <c:pt idx="914">
                  <c:v>7.1076324257800472E-2</c:v>
                </c:pt>
                <c:pt idx="915">
                  <c:v>7.1098260358464435E-2</c:v>
                </c:pt>
                <c:pt idx="916">
                  <c:v>7.1128039407817201E-2</c:v>
                </c:pt>
                <c:pt idx="917">
                  <c:v>7.1162988203138267E-2</c:v>
                </c:pt>
                <c:pt idx="918">
                  <c:v>7.1198013869770246E-2</c:v>
                </c:pt>
                <c:pt idx="919">
                  <c:v>7.1226720147708589E-2</c:v>
                </c:pt>
                <c:pt idx="920">
                  <c:v>7.1247605489588181E-2</c:v>
                </c:pt>
                <c:pt idx="921">
                  <c:v>7.126680155584364E-2</c:v>
                </c:pt>
                <c:pt idx="922">
                  <c:v>7.1282796690365594E-2</c:v>
                </c:pt>
                <c:pt idx="923">
                  <c:v>7.1292629072015543E-2</c:v>
                </c:pt>
                <c:pt idx="924">
                  <c:v>7.1298825796782914E-2</c:v>
                </c:pt>
                <c:pt idx="925">
                  <c:v>7.1303092219061559E-2</c:v>
                </c:pt>
                <c:pt idx="926">
                  <c:v>7.1306054862122312E-2</c:v>
                </c:pt>
                <c:pt idx="927">
                  <c:v>7.1308206933003132E-2</c:v>
                </c:pt>
                <c:pt idx="928">
                  <c:v>7.1309869898913691E-2</c:v>
                </c:pt>
                <c:pt idx="929">
                  <c:v>7.1311048547893302E-2</c:v>
                </c:pt>
                <c:pt idx="930">
                  <c:v>7.1311835413204711E-2</c:v>
                </c:pt>
                <c:pt idx="931">
                  <c:v>7.1312273628036826E-2</c:v>
                </c:pt>
                <c:pt idx="932">
                  <c:v>7.1312532096399414E-2</c:v>
                </c:pt>
                <c:pt idx="933">
                  <c:v>7.1312826749470509E-2</c:v>
                </c:pt>
                <c:pt idx="934">
                  <c:v>7.1313153870797188E-2</c:v>
                </c:pt>
                <c:pt idx="935">
                  <c:v>7.1313431525905385E-2</c:v>
                </c:pt>
                <c:pt idx="936">
                  <c:v>7.1313698130162889E-2</c:v>
                </c:pt>
                <c:pt idx="937">
                  <c:v>7.131413984617635E-2</c:v>
                </c:pt>
                <c:pt idx="938">
                  <c:v>7.1314817976350448E-2</c:v>
                </c:pt>
                <c:pt idx="939">
                  <c:v>7.1315676838967168E-2</c:v>
                </c:pt>
                <c:pt idx="940">
                  <c:v>7.1316699916639414E-2</c:v>
                </c:pt>
                <c:pt idx="941">
                  <c:v>7.1317691094145749E-2</c:v>
                </c:pt>
                <c:pt idx="942">
                  <c:v>7.13185111103702E-2</c:v>
                </c:pt>
                <c:pt idx="943">
                  <c:v>7.1319129523571709E-2</c:v>
                </c:pt>
                <c:pt idx="944">
                  <c:v>7.1319655860078268E-2</c:v>
                </c:pt>
                <c:pt idx="945">
                  <c:v>7.1320419320135789E-2</c:v>
                </c:pt>
                <c:pt idx="946">
                  <c:v>7.1321513142950058E-2</c:v>
                </c:pt>
                <c:pt idx="947">
                  <c:v>7.1322680130516666E-2</c:v>
                </c:pt>
                <c:pt idx="948">
                  <c:v>7.1323982376196554E-2</c:v>
                </c:pt>
                <c:pt idx="949">
                  <c:v>7.1325584091544575E-2</c:v>
                </c:pt>
                <c:pt idx="950">
                  <c:v>7.1327035344250764E-2</c:v>
                </c:pt>
                <c:pt idx="951">
                  <c:v>7.1328063621550794E-2</c:v>
                </c:pt>
                <c:pt idx="952">
                  <c:v>7.1328878730847839E-2</c:v>
                </c:pt>
                <c:pt idx="953">
                  <c:v>7.1329535095919397E-2</c:v>
                </c:pt>
                <c:pt idx="954">
                  <c:v>7.1329966220376101E-2</c:v>
                </c:pt>
                <c:pt idx="955">
                  <c:v>7.133027240940551E-2</c:v>
                </c:pt>
                <c:pt idx="956">
                  <c:v>7.1330714022782613E-2</c:v>
                </c:pt>
                <c:pt idx="957">
                  <c:v>7.133150067116209E-2</c:v>
                </c:pt>
                <c:pt idx="958">
                  <c:v>7.1333009778082379E-2</c:v>
                </c:pt>
                <c:pt idx="959">
                  <c:v>7.1335145531497987E-2</c:v>
                </c:pt>
                <c:pt idx="960">
                  <c:v>7.1337511513929322E-2</c:v>
                </c:pt>
                <c:pt idx="961">
                  <c:v>7.1339053189680035E-2</c:v>
                </c:pt>
                <c:pt idx="962">
                  <c:v>7.133927276752966E-2</c:v>
                </c:pt>
                <c:pt idx="963">
                  <c:v>7.1339408183696051E-2</c:v>
                </c:pt>
                <c:pt idx="964">
                  <c:v>7.1340108045895176E-2</c:v>
                </c:pt>
                <c:pt idx="965">
                  <c:v>7.1341001289581013E-2</c:v>
                </c:pt>
                <c:pt idx="966">
                  <c:v>7.134177380048802E-2</c:v>
                </c:pt>
                <c:pt idx="967">
                  <c:v>7.1342748881718862E-2</c:v>
                </c:pt>
                <c:pt idx="968">
                  <c:v>7.1343367084824347E-2</c:v>
                </c:pt>
                <c:pt idx="969">
                  <c:v>7.1343483710847755E-2</c:v>
                </c:pt>
                <c:pt idx="970">
                  <c:v>7.1343540478448347E-2</c:v>
                </c:pt>
                <c:pt idx="971">
                  <c:v>7.1343633163723857E-2</c:v>
                </c:pt>
                <c:pt idx="972">
                  <c:v>7.1343744427945457E-2</c:v>
                </c:pt>
                <c:pt idx="973">
                  <c:v>7.134391063713845E-2</c:v>
                </c:pt>
                <c:pt idx="974">
                  <c:v>7.1344240650524818E-2</c:v>
                </c:pt>
                <c:pt idx="975">
                  <c:v>7.1344445579175936E-2</c:v>
                </c:pt>
                <c:pt idx="976">
                  <c:v>7.1344558615216033E-2</c:v>
                </c:pt>
                <c:pt idx="977">
                  <c:v>7.1344830597598288E-2</c:v>
                </c:pt>
                <c:pt idx="978">
                  <c:v>7.1345108129429569E-2</c:v>
                </c:pt>
                <c:pt idx="979">
                  <c:v>7.1345257515829291E-2</c:v>
                </c:pt>
                <c:pt idx="980">
                  <c:v>7.1345330428837436E-2</c:v>
                </c:pt>
                <c:pt idx="981">
                  <c:v>7.1345388463445888E-2</c:v>
                </c:pt>
                <c:pt idx="982">
                  <c:v>7.1345492772844438E-2</c:v>
                </c:pt>
                <c:pt idx="983">
                  <c:v>7.1345667724116213E-2</c:v>
                </c:pt>
                <c:pt idx="984">
                  <c:v>7.1345879902065798E-2</c:v>
                </c:pt>
                <c:pt idx="985">
                  <c:v>7.1346228407674059E-2</c:v>
                </c:pt>
                <c:pt idx="986">
                  <c:v>7.1346789675499747E-2</c:v>
                </c:pt>
                <c:pt idx="987">
                  <c:v>7.1347366917076882E-2</c:v>
                </c:pt>
                <c:pt idx="988">
                  <c:v>7.1347826189730526E-2</c:v>
                </c:pt>
                <c:pt idx="989">
                  <c:v>7.1348135238420887E-2</c:v>
                </c:pt>
                <c:pt idx="990">
                  <c:v>7.1348270637766664E-2</c:v>
                </c:pt>
                <c:pt idx="991">
                  <c:v>7.1348355433044131E-2</c:v>
                </c:pt>
                <c:pt idx="992">
                  <c:v>7.1348432694769107E-2</c:v>
                </c:pt>
                <c:pt idx="993">
                  <c:v>7.1348501378795601E-2</c:v>
                </c:pt>
                <c:pt idx="994">
                  <c:v>7.1348581611690068E-2</c:v>
                </c:pt>
                <c:pt idx="995">
                  <c:v>7.1348669518078597E-2</c:v>
                </c:pt>
                <c:pt idx="996">
                  <c:v>7.1348784334422946E-2</c:v>
                </c:pt>
                <c:pt idx="997">
                  <c:v>7.1348948380477173E-2</c:v>
                </c:pt>
                <c:pt idx="998">
                  <c:v>7.1349165454124244E-2</c:v>
                </c:pt>
                <c:pt idx="999">
                  <c:v>7.1349457089735432E-2</c:v>
                </c:pt>
                <c:pt idx="1000">
                  <c:v>7.1349930812860618E-2</c:v>
                </c:pt>
                <c:pt idx="1001">
                  <c:v>7.1350693948972893E-2</c:v>
                </c:pt>
                <c:pt idx="1002">
                  <c:v>7.135182640269272E-2</c:v>
                </c:pt>
                <c:pt idx="1003">
                  <c:v>7.1353407458929374E-2</c:v>
                </c:pt>
                <c:pt idx="1004">
                  <c:v>7.1355166295090339E-2</c:v>
                </c:pt>
                <c:pt idx="1005">
                  <c:v>7.1356828166616246E-2</c:v>
                </c:pt>
                <c:pt idx="1006">
                  <c:v>7.1358356308143731E-2</c:v>
                </c:pt>
                <c:pt idx="1007">
                  <c:v>7.1359574718463659E-2</c:v>
                </c:pt>
                <c:pt idx="1008">
                  <c:v>7.1360462722714998E-2</c:v>
                </c:pt>
                <c:pt idx="1009">
                  <c:v>7.1361442782499826E-2</c:v>
                </c:pt>
                <c:pt idx="1010">
                  <c:v>7.1362762502582514E-2</c:v>
                </c:pt>
                <c:pt idx="1011">
                  <c:v>7.1364156185020483E-2</c:v>
                </c:pt>
                <c:pt idx="1012">
                  <c:v>7.1365392088882956E-2</c:v>
                </c:pt>
                <c:pt idx="1013">
                  <c:v>7.1366552648982548E-2</c:v>
                </c:pt>
                <c:pt idx="1014">
                  <c:v>7.1367736113736979E-2</c:v>
                </c:pt>
                <c:pt idx="1015">
                  <c:v>7.1369001555297087E-2</c:v>
                </c:pt>
                <c:pt idx="1016">
                  <c:v>7.1370529436175528E-2</c:v>
                </c:pt>
                <c:pt idx="1017">
                  <c:v>7.1372640927739234E-2</c:v>
                </c:pt>
                <c:pt idx="1018">
                  <c:v>7.137533378555927E-2</c:v>
                </c:pt>
                <c:pt idx="1019">
                  <c:v>7.1378239043843036E-2</c:v>
                </c:pt>
                <c:pt idx="1020">
                  <c:v>7.1380854085672005E-2</c:v>
                </c:pt>
                <c:pt idx="1021">
                  <c:v>7.1383003901489037E-2</c:v>
                </c:pt>
                <c:pt idx="1022">
                  <c:v>7.1384570987013701E-2</c:v>
                </c:pt>
                <c:pt idx="1023">
                  <c:v>7.1385598435538794E-2</c:v>
                </c:pt>
                <c:pt idx="1024">
                  <c:v>7.1386267201752451E-2</c:v>
                </c:pt>
                <c:pt idx="1025">
                  <c:v>7.1386715528871311E-2</c:v>
                </c:pt>
                <c:pt idx="1026">
                  <c:v>7.1387089273901597E-2</c:v>
                </c:pt>
                <c:pt idx="1027">
                  <c:v>7.1387410031461415E-2</c:v>
                </c:pt>
                <c:pt idx="1028">
                  <c:v>7.1387591582851406E-2</c:v>
                </c:pt>
                <c:pt idx="1029">
                  <c:v>7.1387642186865913E-2</c:v>
                </c:pt>
                <c:pt idx="1030">
                  <c:v>7.1387669985789548E-2</c:v>
                </c:pt>
                <c:pt idx="1031">
                  <c:v>7.1387964328729792E-2</c:v>
                </c:pt>
                <c:pt idx="1032">
                  <c:v>7.1388731687851106E-2</c:v>
                </c:pt>
                <c:pt idx="1033">
                  <c:v>7.1389967166262211E-2</c:v>
                </c:pt>
                <c:pt idx="1034">
                  <c:v>7.1391607826130354E-2</c:v>
                </c:pt>
                <c:pt idx="1035">
                  <c:v>7.1393665209176629E-2</c:v>
                </c:pt>
                <c:pt idx="1036">
                  <c:v>7.1396037397043241E-2</c:v>
                </c:pt>
                <c:pt idx="1037">
                  <c:v>7.1398377012366301E-2</c:v>
                </c:pt>
                <c:pt idx="1038">
                  <c:v>7.1400724653185393E-2</c:v>
                </c:pt>
                <c:pt idx="1039">
                  <c:v>7.1402866118945085E-2</c:v>
                </c:pt>
                <c:pt idx="1040">
                  <c:v>7.1404277820029782E-2</c:v>
                </c:pt>
                <c:pt idx="1041">
                  <c:v>7.1404950745729084E-2</c:v>
                </c:pt>
                <c:pt idx="1042">
                  <c:v>7.1405182690054067E-2</c:v>
                </c:pt>
                <c:pt idx="1043">
                  <c:v>7.1405262859259869E-2</c:v>
                </c:pt>
                <c:pt idx="1044">
                  <c:v>7.1405526396771252E-2</c:v>
                </c:pt>
                <c:pt idx="1045">
                  <c:v>7.1406438932353961E-2</c:v>
                </c:pt>
                <c:pt idx="1046">
                  <c:v>7.1408303277700119E-2</c:v>
                </c:pt>
                <c:pt idx="1047">
                  <c:v>7.1410367776675102E-2</c:v>
                </c:pt>
                <c:pt idx="1048">
                  <c:v>7.1411510570775605E-2</c:v>
                </c:pt>
                <c:pt idx="1049">
                  <c:v>7.1412179094325332E-2</c:v>
                </c:pt>
                <c:pt idx="1050">
                  <c:v>7.1412950835265152E-2</c:v>
                </c:pt>
                <c:pt idx="1051">
                  <c:v>7.1413694926113422E-2</c:v>
                </c:pt>
                <c:pt idx="1052">
                  <c:v>7.141458724938482E-2</c:v>
                </c:pt>
                <c:pt idx="1053">
                  <c:v>7.1415851860773857E-2</c:v>
                </c:pt>
                <c:pt idx="1054">
                  <c:v>7.1417464929805496E-2</c:v>
                </c:pt>
                <c:pt idx="1055">
                  <c:v>7.1419461304325152E-2</c:v>
                </c:pt>
                <c:pt idx="1056">
                  <c:v>7.1421832635406357E-2</c:v>
                </c:pt>
                <c:pt idx="1057">
                  <c:v>7.1424497660116562E-2</c:v>
                </c:pt>
                <c:pt idx="1058">
                  <c:v>7.1427119569530434E-2</c:v>
                </c:pt>
                <c:pt idx="1059">
                  <c:v>7.1429458166781562E-2</c:v>
                </c:pt>
                <c:pt idx="1060">
                  <c:v>7.1431544922394036E-2</c:v>
                </c:pt>
                <c:pt idx="1061">
                  <c:v>7.143345952003162E-2</c:v>
                </c:pt>
                <c:pt idx="1062">
                  <c:v>7.1435337634814855E-2</c:v>
                </c:pt>
                <c:pt idx="1063">
                  <c:v>7.1437129694578272E-2</c:v>
                </c:pt>
                <c:pt idx="1064">
                  <c:v>7.1438636570136174E-2</c:v>
                </c:pt>
                <c:pt idx="1065">
                  <c:v>7.1439948796174241E-2</c:v>
                </c:pt>
                <c:pt idx="1066">
                  <c:v>7.1441148367030027E-2</c:v>
                </c:pt>
                <c:pt idx="1067">
                  <c:v>7.1442111677917225E-2</c:v>
                </c:pt>
                <c:pt idx="1068">
                  <c:v>7.1442883095519022E-2</c:v>
                </c:pt>
                <c:pt idx="1069">
                  <c:v>7.1443673204840172E-2</c:v>
                </c:pt>
                <c:pt idx="1070">
                  <c:v>7.1444520748620025E-2</c:v>
                </c:pt>
                <c:pt idx="1071">
                  <c:v>7.1445378052047551E-2</c:v>
                </c:pt>
                <c:pt idx="1072">
                  <c:v>7.1446225575603345E-2</c:v>
                </c:pt>
                <c:pt idx="1073">
                  <c:v>7.1447178460734173E-2</c:v>
                </c:pt>
                <c:pt idx="1074">
                  <c:v>7.1448454419952276E-2</c:v>
                </c:pt>
                <c:pt idx="1075">
                  <c:v>7.1450026696985899E-2</c:v>
                </c:pt>
                <c:pt idx="1076">
                  <c:v>7.1451818388337723E-2</c:v>
                </c:pt>
                <c:pt idx="1077">
                  <c:v>7.1453836286094516E-2</c:v>
                </c:pt>
                <c:pt idx="1078">
                  <c:v>7.1455968428116606E-2</c:v>
                </c:pt>
                <c:pt idx="1079">
                  <c:v>7.1458092788710764E-2</c:v>
                </c:pt>
                <c:pt idx="1080">
                  <c:v>7.1460073110793818E-2</c:v>
                </c:pt>
                <c:pt idx="1081">
                  <c:v>7.1462001609246845E-2</c:v>
                </c:pt>
                <c:pt idx="1082">
                  <c:v>7.1464227204944969E-2</c:v>
                </c:pt>
                <c:pt idx="1083">
                  <c:v>7.1467386645938005E-2</c:v>
                </c:pt>
                <c:pt idx="1084">
                  <c:v>7.1471988044268062E-2</c:v>
                </c:pt>
                <c:pt idx="1085">
                  <c:v>7.1478314725516565E-2</c:v>
                </c:pt>
                <c:pt idx="1086">
                  <c:v>7.1486398013887911E-2</c:v>
                </c:pt>
                <c:pt idx="1087">
                  <c:v>7.1495471339099489E-2</c:v>
                </c:pt>
                <c:pt idx="1088">
                  <c:v>7.1504025467102175E-2</c:v>
                </c:pt>
                <c:pt idx="1089">
                  <c:v>7.1510672511171353E-2</c:v>
                </c:pt>
                <c:pt idx="1090">
                  <c:v>7.1515080360718297E-2</c:v>
                </c:pt>
                <c:pt idx="1091">
                  <c:v>7.1517935093233759E-2</c:v>
                </c:pt>
                <c:pt idx="1092">
                  <c:v>7.1520042232929348E-2</c:v>
                </c:pt>
                <c:pt idx="1093">
                  <c:v>7.1521508687946433E-2</c:v>
                </c:pt>
                <c:pt idx="1094">
                  <c:v>7.1522321592632859E-2</c:v>
                </c:pt>
                <c:pt idx="1095">
                  <c:v>7.1522873592998179E-2</c:v>
                </c:pt>
                <c:pt idx="1096">
                  <c:v>7.1523820304846664E-2</c:v>
                </c:pt>
                <c:pt idx="1097">
                  <c:v>7.1525540102819196E-2</c:v>
                </c:pt>
                <c:pt idx="1098">
                  <c:v>7.152801487529202E-2</c:v>
                </c:pt>
                <c:pt idx="1099">
                  <c:v>7.1530675943961244E-2</c:v>
                </c:pt>
                <c:pt idx="1100">
                  <c:v>7.1532744509070781E-2</c:v>
                </c:pt>
                <c:pt idx="1101">
                  <c:v>7.1534036912507565E-2</c:v>
                </c:pt>
                <c:pt idx="1102">
                  <c:v>7.1534802704697489E-2</c:v>
                </c:pt>
                <c:pt idx="1103">
                  <c:v>7.1535253644619129E-2</c:v>
                </c:pt>
                <c:pt idx="1104">
                  <c:v>7.1535656242184539E-2</c:v>
                </c:pt>
                <c:pt idx="1105">
                  <c:v>7.1536272778220666E-2</c:v>
                </c:pt>
                <c:pt idx="1106">
                  <c:v>7.1536961907813751E-2</c:v>
                </c:pt>
                <c:pt idx="1107">
                  <c:v>7.1537357813942187E-2</c:v>
                </c:pt>
                <c:pt idx="1108">
                  <c:v>7.1537439337734168E-2</c:v>
                </c:pt>
                <c:pt idx="1109">
                  <c:v>7.1537505100471563E-2</c:v>
                </c:pt>
                <c:pt idx="1110">
                  <c:v>7.1537825183604756E-2</c:v>
                </c:pt>
                <c:pt idx="1111">
                  <c:v>7.1538691181765382E-2</c:v>
                </c:pt>
                <c:pt idx="1112">
                  <c:v>7.1540248252294977E-2</c:v>
                </c:pt>
                <c:pt idx="1113">
                  <c:v>7.1542370110305925E-2</c:v>
                </c:pt>
                <c:pt idx="1114">
                  <c:v>7.1544507336342697E-2</c:v>
                </c:pt>
                <c:pt idx="1115">
                  <c:v>7.1546158010056662E-2</c:v>
                </c:pt>
                <c:pt idx="1116">
                  <c:v>7.1547444168188104E-2</c:v>
                </c:pt>
                <c:pt idx="1117">
                  <c:v>7.1548778717739084E-2</c:v>
                </c:pt>
                <c:pt idx="1118">
                  <c:v>7.1550532751335924E-2</c:v>
                </c:pt>
                <c:pt idx="1119">
                  <c:v>7.1552692982165211E-2</c:v>
                </c:pt>
                <c:pt idx="1120">
                  <c:v>7.155476852034387E-2</c:v>
                </c:pt>
                <c:pt idx="1121">
                  <c:v>7.1556133643455005E-2</c:v>
                </c:pt>
                <c:pt idx="1122">
                  <c:v>7.1556677557024648E-2</c:v>
                </c:pt>
                <c:pt idx="1123">
                  <c:v>7.1556870103435866E-2</c:v>
                </c:pt>
                <c:pt idx="1124">
                  <c:v>7.1557342453447734E-2</c:v>
                </c:pt>
                <c:pt idx="1125">
                  <c:v>7.1558394357335839E-2</c:v>
                </c:pt>
                <c:pt idx="1126">
                  <c:v>7.155989867935808E-2</c:v>
                </c:pt>
                <c:pt idx="1127">
                  <c:v>7.1561377145776026E-2</c:v>
                </c:pt>
                <c:pt idx="1128">
                  <c:v>7.1562563138836743E-2</c:v>
                </c:pt>
                <c:pt idx="1129">
                  <c:v>7.1563478723438226E-2</c:v>
                </c:pt>
                <c:pt idx="1130">
                  <c:v>7.1564171985708011E-2</c:v>
                </c:pt>
                <c:pt idx="1131">
                  <c:v>7.1564605169035872E-2</c:v>
                </c:pt>
                <c:pt idx="1132">
                  <c:v>7.1564804715725974E-2</c:v>
                </c:pt>
                <c:pt idx="1133">
                  <c:v>7.1564992629078047E-2</c:v>
                </c:pt>
                <c:pt idx="1134">
                  <c:v>7.1565272094780683E-2</c:v>
                </c:pt>
                <c:pt idx="1135">
                  <c:v>7.1565574363656126E-2</c:v>
                </c:pt>
                <c:pt idx="1136">
                  <c:v>7.1565856628702448E-2</c:v>
                </c:pt>
                <c:pt idx="1137">
                  <c:v>7.1566136091031171E-2</c:v>
                </c:pt>
                <c:pt idx="1138">
                  <c:v>7.156663415307439E-2</c:v>
                </c:pt>
                <c:pt idx="1139">
                  <c:v>7.1567394978439697E-2</c:v>
                </c:pt>
                <c:pt idx="1140">
                  <c:v>7.1568183713155625E-2</c:v>
                </c:pt>
                <c:pt idx="1141">
                  <c:v>7.1568771262331965E-2</c:v>
                </c:pt>
                <c:pt idx="1142">
                  <c:v>7.156915053987993E-2</c:v>
                </c:pt>
                <c:pt idx="1143">
                  <c:v>7.1569413473913518E-2</c:v>
                </c:pt>
                <c:pt idx="1144">
                  <c:v>7.1569624988538222E-2</c:v>
                </c:pt>
                <c:pt idx="1145">
                  <c:v>7.1569815187689248E-2</c:v>
                </c:pt>
                <c:pt idx="1146">
                  <c:v>7.1569987389966713E-2</c:v>
                </c:pt>
                <c:pt idx="1147">
                  <c:v>7.1570153073749906E-2</c:v>
                </c:pt>
                <c:pt idx="1148">
                  <c:v>7.1570304037358909E-2</c:v>
                </c:pt>
                <c:pt idx="1149">
                  <c:v>7.1570444905701081E-2</c:v>
                </c:pt>
                <c:pt idx="1150">
                  <c:v>7.1570656417277556E-2</c:v>
                </c:pt>
                <c:pt idx="1151">
                  <c:v>7.1571003828366092E-2</c:v>
                </c:pt>
                <c:pt idx="1152">
                  <c:v>7.1571416347589456E-2</c:v>
                </c:pt>
                <c:pt idx="1153">
                  <c:v>7.1571798873578646E-2</c:v>
                </c:pt>
                <c:pt idx="1154">
                  <c:v>7.1572118803344048E-2</c:v>
                </c:pt>
                <c:pt idx="1155">
                  <c:v>7.1572395453833981E-2</c:v>
                </c:pt>
                <c:pt idx="1156">
                  <c:v>7.1572621797723696E-2</c:v>
                </c:pt>
                <c:pt idx="1157">
                  <c:v>7.1572814301241461E-2</c:v>
                </c:pt>
                <c:pt idx="1158">
                  <c:v>7.1573079939317927E-2</c:v>
                </c:pt>
                <c:pt idx="1159">
                  <c:v>7.1573600587087935E-2</c:v>
                </c:pt>
                <c:pt idx="1160">
                  <c:v>7.1574551776451903E-2</c:v>
                </c:pt>
                <c:pt idx="1161">
                  <c:v>7.1575928900713501E-2</c:v>
                </c:pt>
                <c:pt idx="1162">
                  <c:v>7.157759928217762E-2</c:v>
                </c:pt>
                <c:pt idx="1163">
                  <c:v>7.1579466385269977E-2</c:v>
                </c:pt>
                <c:pt idx="1164">
                  <c:v>7.1581377026430512E-2</c:v>
                </c:pt>
                <c:pt idx="1165">
                  <c:v>7.1583067837303505E-2</c:v>
                </c:pt>
                <c:pt idx="1166">
                  <c:v>7.1584168710686263E-2</c:v>
                </c:pt>
                <c:pt idx="1167">
                  <c:v>7.1584503707157146E-2</c:v>
                </c:pt>
                <c:pt idx="1168">
                  <c:v>7.158452483602859E-2</c:v>
                </c:pt>
                <c:pt idx="1169">
                  <c:v>7.1584581412480114E-2</c:v>
                </c:pt>
                <c:pt idx="1170">
                  <c:v>7.1584667471463428E-2</c:v>
                </c:pt>
                <c:pt idx="1171">
                  <c:v>7.1584789173399083E-2</c:v>
                </c:pt>
                <c:pt idx="1172">
                  <c:v>7.1585010477054442E-2</c:v>
                </c:pt>
                <c:pt idx="1173">
                  <c:v>7.1585389668562913E-2</c:v>
                </c:pt>
                <c:pt idx="1174">
                  <c:v>7.158593335984377E-2</c:v>
                </c:pt>
                <c:pt idx="1175">
                  <c:v>7.158664858058375E-2</c:v>
                </c:pt>
                <c:pt idx="1176">
                  <c:v>7.1587465515968604E-2</c:v>
                </c:pt>
                <c:pt idx="1177">
                  <c:v>7.1588203246065574E-2</c:v>
                </c:pt>
                <c:pt idx="1178">
                  <c:v>7.1588754738436358E-2</c:v>
                </c:pt>
                <c:pt idx="1179">
                  <c:v>7.1589298404160895E-2</c:v>
                </c:pt>
                <c:pt idx="1180">
                  <c:v>7.1590068235754561E-2</c:v>
                </c:pt>
                <c:pt idx="1181">
                  <c:v>7.1591024367583911E-2</c:v>
                </c:pt>
                <c:pt idx="1182">
                  <c:v>7.1591944651615627E-2</c:v>
                </c:pt>
                <c:pt idx="1183">
                  <c:v>7.1592673284352176E-2</c:v>
                </c:pt>
                <c:pt idx="1184">
                  <c:v>7.1593201443991838E-2</c:v>
                </c:pt>
                <c:pt idx="1185">
                  <c:v>7.1593613835313513E-2</c:v>
                </c:pt>
                <c:pt idx="1186">
                  <c:v>7.159397370589228E-2</c:v>
                </c:pt>
                <c:pt idx="1187">
                  <c:v>7.1594278765834324E-2</c:v>
                </c:pt>
                <c:pt idx="1188">
                  <c:v>7.1594485374224151E-2</c:v>
                </c:pt>
                <c:pt idx="1189">
                  <c:v>7.1594598015492728E-2</c:v>
                </c:pt>
                <c:pt idx="1190">
                  <c:v>7.1594744849045974E-2</c:v>
                </c:pt>
                <c:pt idx="1191">
                  <c:v>7.1594981290590443E-2</c:v>
                </c:pt>
                <c:pt idx="1192">
                  <c:v>7.1595200083525115E-2</c:v>
                </c:pt>
                <c:pt idx="1193">
                  <c:v>7.1595338926497123E-2</c:v>
                </c:pt>
                <c:pt idx="1194">
                  <c:v>7.1595439491632384E-2</c:v>
                </c:pt>
                <c:pt idx="1195">
                  <c:v>7.1595510732168077E-2</c:v>
                </c:pt>
                <c:pt idx="1196">
                  <c:v>7.1595536718429553E-2</c:v>
                </c:pt>
                <c:pt idx="1197">
                  <c:v>7.1595552145367211E-2</c:v>
                </c:pt>
                <c:pt idx="1198">
                  <c:v>7.1595590387956126E-2</c:v>
                </c:pt>
                <c:pt idx="1199">
                  <c:v>7.1595630725624554E-2</c:v>
                </c:pt>
                <c:pt idx="1200">
                  <c:v>7.159564615254195E-2</c:v>
                </c:pt>
                <c:pt idx="1201">
                  <c:v>7.1595662920319381E-2</c:v>
                </c:pt>
                <c:pt idx="1202">
                  <c:v>7.159574138871666E-2</c:v>
                </c:pt>
                <c:pt idx="1203">
                  <c:v>7.1595884197347526E-2</c:v>
                </c:pt>
                <c:pt idx="1204">
                  <c:v>7.1596033060498512E-2</c:v>
                </c:pt>
                <c:pt idx="1205">
                  <c:v>7.1596131955574224E-2</c:v>
                </c:pt>
                <c:pt idx="1206">
                  <c:v>7.1596173361430399E-2</c:v>
                </c:pt>
                <c:pt idx="1207">
                  <c:v>7.1596214767262634E-2</c:v>
                </c:pt>
                <c:pt idx="1208">
                  <c:v>7.1596302369605624E-2</c:v>
                </c:pt>
                <c:pt idx="1209">
                  <c:v>7.1596386871126377E-2</c:v>
                </c:pt>
                <c:pt idx="1210">
                  <c:v>7.1596427208346067E-2</c:v>
                </c:pt>
                <c:pt idx="1211">
                  <c:v>7.1596473027656871E-2</c:v>
                </c:pt>
                <c:pt idx="1212">
                  <c:v>7.159664736564135E-2</c:v>
                </c:pt>
                <c:pt idx="1213">
                  <c:v>7.1596967184371696E-2</c:v>
                </c:pt>
                <c:pt idx="1214">
                  <c:v>7.159728105172708E-2</c:v>
                </c:pt>
                <c:pt idx="1215">
                  <c:v>7.1597451002113177E-2</c:v>
                </c:pt>
                <c:pt idx="1216">
                  <c:v>7.159752653548862E-2</c:v>
                </c:pt>
                <c:pt idx="1217">
                  <c:v>7.1597632188501861E-2</c:v>
                </c:pt>
                <c:pt idx="1218">
                  <c:v>7.1597767116021144E-2</c:v>
                </c:pt>
                <c:pt idx="1219">
                  <c:v>7.1597894389430178E-2</c:v>
                </c:pt>
                <c:pt idx="1220">
                  <c:v>7.1597978889071989E-2</c:v>
                </c:pt>
                <c:pt idx="1221">
                  <c:v>7.1598022472691231E-2</c:v>
                </c:pt>
                <c:pt idx="1222">
                  <c:v>7.1598051977689994E-2</c:v>
                </c:pt>
                <c:pt idx="1223">
                  <c:v>7.1598087181153083E-2</c:v>
                </c:pt>
                <c:pt idx="1224">
                  <c:v>7.159813528996406E-2</c:v>
                </c:pt>
                <c:pt idx="1225">
                  <c:v>7.1598203734451318E-2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3A5-4086-960D-6B4C5E940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458888"/>
        <c:axId val="572459280"/>
      </c:scatterChart>
      <c:valAx>
        <c:axId val="572458888"/>
        <c:scaling>
          <c:orientation val="minMax"/>
          <c:max val="2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459280"/>
        <c:crosses val="autoZero"/>
        <c:crossBetween val="midCat"/>
      </c:valAx>
      <c:valAx>
        <c:axId val="57245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458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0.13444</cdr:x>
      <cdr:y>0.03741</cdr:y>
    </cdr:from>
    <cdr:to>
      <cdr:x>0.34362</cdr:x>
      <cdr:y>0.44466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585390" y="93299"/>
          <a:ext cx="910827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Calibri" panose="020F0502020204030204" pitchFamily="34" charset="0"/>
              <a:ea typeface="Geneva" pitchFamily="121" charset="-128"/>
              <a:cs typeface="+mn-cs"/>
            </a:defRPr>
          </a:lvl9pPr>
        </a:lstStyle>
        <a:p xmlns:a="http://schemas.openxmlformats.org/drawingml/2006/main">
          <a:r>
            <a:rPr lang="en-US" sz="2000" i="1" dirty="0">
              <a:solidFill>
                <a:srgbClr val="004C97"/>
              </a:solidFill>
              <a:latin typeface="Bookman" pitchFamily="18" charset="0"/>
            </a:rPr>
            <a:t>Bellow</a:t>
          </a:r>
        </a:p>
        <a:p xmlns:a="http://schemas.openxmlformats.org/drawingml/2006/main">
          <a:r>
            <a:rPr lang="en-US" sz="2000" i="1" dirty="0">
              <a:solidFill>
                <a:schemeClr val="accent2"/>
              </a:solidFill>
              <a:latin typeface="Bookman" pitchFamily="18" charset="0"/>
            </a:rPr>
            <a:t>Flex</a:t>
          </a:r>
        </a:p>
        <a:p xmlns:a="http://schemas.openxmlformats.org/drawingml/2006/main">
          <a:r>
            <a:rPr lang="en-US" sz="2000" i="1" dirty="0">
              <a:solidFill>
                <a:srgbClr val="63666A"/>
              </a:solidFill>
              <a:latin typeface="Bookman" pitchFamily="18" charset="0"/>
            </a:rPr>
            <a:t>CM1-5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7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1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0BFB643-3B51-4A23-96A6-8ED93A064CCD}" type="slidenum">
              <a:rPr lang="en-US" altLang="en-US" sz="1800" kern="0" smtClean="0">
                <a:solidFill>
                  <a:prstClr val="black"/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alt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81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0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jpeg"/><Relationship Id="rId5" Type="http://schemas.openxmlformats.org/officeDocument/2006/relationships/image" Target="../media/image4.gif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43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3000" y="6447433"/>
            <a:ext cx="655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DISTRIBUTION STATE A</a:t>
            </a:r>
          </a:p>
          <a:p>
            <a:pPr algn="ctr" eaLnBrk="0" hangingPunct="0"/>
            <a:r>
              <a:rPr lang="en-US" sz="1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T.J. Powers|| TTC at MSU Feb. 2017</a:t>
            </a:r>
          </a:p>
        </p:txBody>
      </p:sp>
    </p:spTree>
    <p:extLst>
      <p:ext uri="{BB962C8B-B14F-4D97-AF65-F5344CB8AC3E}">
        <p14:creationId xmlns:p14="http://schemas.microsoft.com/office/powerpoint/2010/main" val="551119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3000" y="6447433"/>
            <a:ext cx="655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DISTRIBUTION STATE A</a:t>
            </a:r>
          </a:p>
          <a:p>
            <a:pPr algn="ctr" eaLnBrk="0" hangingPunct="0"/>
            <a:r>
              <a:rPr lang="en-US" sz="1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T. J. Powers|| TTC at MSU Feb 2017</a:t>
            </a:r>
          </a:p>
        </p:txBody>
      </p:sp>
    </p:spTree>
    <p:extLst>
      <p:ext uri="{BB962C8B-B14F-4D97-AF65-F5344CB8AC3E}">
        <p14:creationId xmlns:p14="http://schemas.microsoft.com/office/powerpoint/2010/main" val="3867555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3000" y="6447433"/>
            <a:ext cx="655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DISTRIBUTION STATE A</a:t>
            </a:r>
          </a:p>
          <a:p>
            <a:pPr algn="ctr" eaLnBrk="0" hangingPunct="0"/>
            <a:r>
              <a:rPr lang="en-US" sz="1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T.J. Powers|| TTC at MSU Feb 2017</a:t>
            </a:r>
          </a:p>
        </p:txBody>
      </p:sp>
    </p:spTree>
    <p:extLst>
      <p:ext uri="{BB962C8B-B14F-4D97-AF65-F5344CB8AC3E}">
        <p14:creationId xmlns:p14="http://schemas.microsoft.com/office/powerpoint/2010/main" val="4073417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50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37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143000" y="6447433"/>
            <a:ext cx="655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DISTRIBUTION STATE A</a:t>
            </a:r>
          </a:p>
          <a:p>
            <a:pPr algn="ctr" eaLnBrk="0" hangingPunct="0"/>
            <a:r>
              <a:rPr lang="en-US" sz="1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T.J. Powers|| INFN on 12 Dec. 2016</a:t>
            </a:r>
          </a:p>
        </p:txBody>
      </p:sp>
    </p:spTree>
    <p:extLst>
      <p:ext uri="{BB962C8B-B14F-4D97-AF65-F5344CB8AC3E}">
        <p14:creationId xmlns:p14="http://schemas.microsoft.com/office/powerpoint/2010/main" val="241153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143000" y="6427113"/>
            <a:ext cx="655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DISTRIBUTION STATE A</a:t>
            </a:r>
          </a:p>
          <a:p>
            <a:pPr algn="ctr" eaLnBrk="0" hangingPunct="0"/>
            <a:r>
              <a:rPr lang="en-US" sz="1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T.J. Powers|| TTC at MSU Feb 2017</a:t>
            </a:r>
          </a:p>
        </p:txBody>
      </p:sp>
    </p:spTree>
    <p:extLst>
      <p:ext uri="{BB962C8B-B14F-4D97-AF65-F5344CB8AC3E}">
        <p14:creationId xmlns:p14="http://schemas.microsoft.com/office/powerpoint/2010/main" val="1126607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874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23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54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307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362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84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51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934933"/>
            <a:ext cx="8562088" cy="21815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1566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24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173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5117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altLang="en-US">
              <a:solidFill>
                <a:srgbClr val="A400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6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52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340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407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250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379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234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187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118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10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23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667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065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086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322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Add name of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800" dirty="0"/>
              <a:t>Name</a:t>
            </a:r>
          </a:p>
          <a:p>
            <a:r>
              <a:rPr lang="en-US" sz="1800" dirty="0"/>
              <a:t>LCLS-II Accelerator Systems PDR</a:t>
            </a:r>
          </a:p>
          <a:p>
            <a:r>
              <a:rPr lang="en-US" sz="1800" dirty="0"/>
              <a:t>Jan. 21 – 22, 2015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CA" dirty="0"/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671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59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4857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782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716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20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153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084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07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271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182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4066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021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73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545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9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70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087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64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269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869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830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93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015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031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LCLS-II FAC Meeting, September 26 - 28,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25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LCLS-II FAC Meeting, September 26 - 28, 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83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141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7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pPr defTabSz="457200"/>
            <a:endParaRPr lang="en-US" altLang="en-US">
              <a:ea typeface="Geneva" pitchFamily="121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pPr defTabSz="457200"/>
            <a:fld id="{6827BE81-7C2D-481B-BBCE-23778685B2BA}" type="slidenum">
              <a:rPr lang="en-US" altLang="en-US">
                <a:ea typeface="Geneva" pitchFamily="121" charset="-128"/>
              </a:rPr>
              <a:pPr defTabSz="457200"/>
              <a:t>‹#›</a:t>
            </a:fld>
            <a:endParaRPr lang="en-US" altLang="en-US">
              <a:ea typeface="Geneva" pitchFamily="121" charset="-128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14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pPr defTabSz="457200"/>
            <a:endParaRPr lang="en-US" altLang="en-US">
              <a:ea typeface="Geneva" pitchFamily="121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pPr defTabSz="457200"/>
            <a:fld id="{6827BE81-7C2D-481B-BBCE-23778685B2BA}" type="slidenum">
              <a:rPr lang="en-US" altLang="en-US">
                <a:ea typeface="Geneva" pitchFamily="121" charset="-128"/>
              </a:rPr>
              <a:pPr defTabSz="457200"/>
              <a:t>‹#›</a:t>
            </a:fld>
            <a:endParaRPr lang="en-US" altLang="en-US">
              <a:ea typeface="Geneva" pitchFamily="121" charset="-128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69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64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3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MRCW18, October 25 - 26,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4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0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mp"/><Relationship Id="rId5" Type="http://schemas.openxmlformats.org/officeDocument/2006/relationships/image" Target="../media/image61.tmp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tmp"/><Relationship Id="rId4" Type="http://schemas.openxmlformats.org/officeDocument/2006/relationships/image" Target="../media/image76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57213" y="550642"/>
            <a:ext cx="8008937" cy="2246313"/>
          </a:xfrm>
        </p:spPr>
        <p:txBody>
          <a:bodyPr/>
          <a:lstStyle/>
          <a:p>
            <a:r>
              <a:rPr lang="en-US" sz="4000" dirty="0"/>
              <a:t>1.3 GHz </a:t>
            </a:r>
            <a:r>
              <a:rPr lang="en-US" sz="4000" dirty="0" err="1"/>
              <a:t>Microphonics</a:t>
            </a:r>
            <a:r>
              <a:rPr lang="en-US" sz="4000" dirty="0"/>
              <a:t> Measurement and Mitigations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/>
              <a:t>Jeremiah Holzbauer on behalf of the </a:t>
            </a:r>
            <a:r>
              <a:rPr lang="en-US" sz="1800" dirty="0" err="1"/>
              <a:t>Microphonics</a:t>
            </a:r>
            <a:r>
              <a:rPr lang="en-US" sz="1800" dirty="0"/>
              <a:t> Working Group</a:t>
            </a:r>
          </a:p>
          <a:p>
            <a:r>
              <a:rPr lang="en-US" sz="1800" dirty="0"/>
              <a:t>MRCW18 - 2</a:t>
            </a:r>
            <a:r>
              <a:rPr lang="en-US" sz="1800" baseline="30000" dirty="0"/>
              <a:t>nd</a:t>
            </a:r>
            <a:r>
              <a:rPr lang="en-US" sz="1800" dirty="0"/>
              <a:t> Topical </a:t>
            </a:r>
            <a:r>
              <a:rPr lang="en-US" sz="1800" dirty="0" err="1"/>
              <a:t>Microphonics</a:t>
            </a:r>
            <a:r>
              <a:rPr lang="en-US" sz="1800" dirty="0"/>
              <a:t> Workshop</a:t>
            </a:r>
          </a:p>
          <a:p>
            <a:r>
              <a:rPr lang="en-US" sz="1800" dirty="0"/>
              <a:t>October 25-26, 2018</a:t>
            </a:r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316686" cy="7530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Sources of Microphonics – Measurements/Mitigations</a:t>
            </a:r>
            <a:br>
              <a:rPr lang="en-US" dirty="0"/>
            </a:br>
            <a:r>
              <a:rPr lang="en-US" u="sng" dirty="0"/>
              <a:t>Cryogenic Valves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0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Valve Plumbing – Dynamic Detuning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51822" y="1522604"/>
            <a:ext cx="3780971" cy="506552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F1.3-01/J1.3-01 measured detuning was very dynamic</a:t>
            </a:r>
          </a:p>
          <a:p>
            <a:pPr marL="800100" lvl="1" indent="-342900"/>
            <a:r>
              <a:rPr lang="en-US" dirty="0"/>
              <a:t>Vibration lines shift rapidly frequency and amplitude</a:t>
            </a:r>
          </a:p>
          <a:p>
            <a:pPr lvl="1"/>
            <a:r>
              <a:rPr lang="en-US" dirty="0"/>
              <a:t>Includes slow drifts, sharp jumps, and oscillations</a:t>
            </a:r>
          </a:p>
          <a:p>
            <a:pPr lvl="1"/>
            <a:r>
              <a:rPr lang="en-US" dirty="0"/>
              <a:t>Not mechanical resonances of the cryomodule</a:t>
            </a:r>
          </a:p>
          <a:p>
            <a:pPr lvl="1"/>
            <a:r>
              <a:rPr lang="en-US" dirty="0"/>
              <a:t>Narrow-band cryogenic source(s) exciting wide-band, low frequency mechanical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742" y="1984306"/>
            <a:ext cx="4320339" cy="3867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3062338" y="3645540"/>
            <a:ext cx="2757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Detuning Spectrum [Hz]</a:t>
            </a:r>
          </a:p>
        </p:txBody>
      </p:sp>
    </p:spTree>
    <p:extLst>
      <p:ext uri="{BB962C8B-B14F-4D97-AF65-F5344CB8AC3E}">
        <p14:creationId xmlns:p14="http://schemas.microsoft.com/office/powerpoint/2010/main" val="2463883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Valve Plumbing – TAOs (2)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4524" y="1243584"/>
            <a:ext cx="8729219" cy="506552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detuning was dominated by unstable, dynamic microphonics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unstable microphonics was clearly correlated with cryogenic sources (both internal and external to the cryomodule)</a:t>
            </a:r>
          </a:p>
          <a:p>
            <a:pPr marL="800100" lvl="1" indent="-342900"/>
            <a:r>
              <a:rPr lang="en-US" dirty="0"/>
              <a:t>Testing revealed Thermal Acoustic Oscillations (TAO) in the supply valves </a:t>
            </a:r>
            <a:r>
              <a:rPr lang="en-US" i="1" dirty="0"/>
              <a:t>correlated with detuning</a:t>
            </a:r>
            <a:r>
              <a:rPr lang="en-US" dirty="0"/>
              <a:t> (normally only of concern for heat load).  When TAO was reduced (valve wipers/valve reversal):</a:t>
            </a:r>
          </a:p>
          <a:p>
            <a:pPr marL="1033463" lvl="2" indent="-342900"/>
            <a:r>
              <a:rPr lang="en-US" dirty="0"/>
              <a:t>Icing on valves stopped/Heat load dropped significantly</a:t>
            </a:r>
          </a:p>
          <a:p>
            <a:pPr marL="1033463" lvl="2" indent="-342900"/>
            <a:r>
              <a:rPr lang="en-US" dirty="0"/>
              <a:t>Microphonics dropped by factor ~10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TAOs also had destabilizing effect on cryogenic system</a:t>
            </a:r>
          </a:p>
          <a:p>
            <a:pPr marL="800100" lvl="1" indent="-342900"/>
            <a:r>
              <a:rPr lang="en-US" dirty="0"/>
              <a:t>Changing heat load from changing TAO behavior drove cryogenic oscillations, further disturbing/detuning the cavities</a:t>
            </a:r>
          </a:p>
          <a:p>
            <a:pPr marL="800100" lvl="1" indent="-342900"/>
            <a:r>
              <a:rPr lang="en-US" dirty="0"/>
              <a:t>Other instabilities were discovered/mitigated (e.g. JT injection, valve actuators)</a:t>
            </a:r>
          </a:p>
          <a:p>
            <a:pPr marL="800100" lvl="1" indent="-342900"/>
            <a:endParaRPr lang="en-US" dirty="0"/>
          </a:p>
          <a:p>
            <a:pPr marL="1033463" lvl="2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73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C038B-CA57-479E-BFA9-9E819877A5D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Introduction to TAOs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MRCW18, October 25 - 26, 2018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Thermoacoustic</a:t>
            </a:r>
            <a:r>
              <a:rPr lang="en-US" dirty="0"/>
              <a:t> oscillations generally occur in long gas-filled tubes with a large temperature gradient. </a:t>
            </a:r>
          </a:p>
          <a:p>
            <a:r>
              <a:rPr lang="en-US" dirty="0"/>
              <a:t>Acoustic modes couple to mass transport up and down column especially well when gas density is strongly tied to temperature. </a:t>
            </a:r>
          </a:p>
          <a:p>
            <a:pPr lvl="1"/>
            <a:r>
              <a:rPr lang="en-US" dirty="0"/>
              <a:t>E.g. Warm gas from the top of a valve column moving to the cold bottom contracts, reducing pressure at warm region, driving the now cold gas back. </a:t>
            </a:r>
          </a:p>
          <a:p>
            <a:r>
              <a:rPr lang="en-US" dirty="0"/>
              <a:t>Long valves and very low speed of sound in cold helium can easily give lowest acoustic modes at dangerous frequencies.</a:t>
            </a:r>
          </a:p>
          <a:p>
            <a:pPr lvl="1"/>
            <a:r>
              <a:rPr lang="en-US" dirty="0"/>
              <a:t>The quarter-wave mode in a 1 meter valve filled with 5K helium has a resonant frequency of 130 [m/s] / 4 [m] = 32 [Hz]. </a:t>
            </a:r>
          </a:p>
          <a:p>
            <a:r>
              <a:rPr lang="en-US" i="1" dirty="0"/>
              <a:t>These oscillations are generally important for the tremendous heat leaks they can represent, not microphonics.</a:t>
            </a:r>
          </a:p>
        </p:txBody>
      </p:sp>
    </p:spTree>
    <p:extLst>
      <p:ext uri="{BB962C8B-B14F-4D97-AF65-F5344CB8AC3E}">
        <p14:creationId xmlns:p14="http://schemas.microsoft.com/office/powerpoint/2010/main" val="20361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Thermo</a:t>
            </a:r>
            <a:r>
              <a:rPr lang="en-US" dirty="0"/>
              <a:t> Acoustic Oscillation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MRCW18, October 25 - 26, 2018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Dropping the helium supply pressure to below the critical point (18 psig) significantly improved microphonics levels. </a:t>
            </a:r>
          </a:p>
          <a:p>
            <a:pPr marL="800100" lvl="1" indent="-342900"/>
            <a:r>
              <a:rPr lang="en-US" dirty="0"/>
              <a:t>Although obviously not a realistic configuration, diagnostically, this was critical in our understanding of the detuning correlation with TAOs</a:t>
            </a:r>
          </a:p>
          <a:p>
            <a:pPr marL="800100" lvl="1" indent="-342900"/>
            <a:r>
              <a:rPr lang="en-US" dirty="0"/>
              <a:t>Wipers were installed on the valve stems</a:t>
            </a:r>
          </a:p>
          <a:p>
            <a:pPr marL="1033463" lvl="2" indent="-342900"/>
            <a:r>
              <a:rPr lang="en-US" dirty="0"/>
              <a:t>JT first, but that alone was not enough</a:t>
            </a:r>
          </a:p>
          <a:p>
            <a:pPr marL="1033463" lvl="2" indent="-342900"/>
            <a:r>
              <a:rPr lang="en-US" dirty="0"/>
              <a:t>Even with no flow, the cooldown valve still exhibited a TAO that disturbed the cavities</a:t>
            </a:r>
          </a:p>
          <a:p>
            <a:pPr marL="1033463" lvl="2" indent="-342900"/>
            <a:r>
              <a:rPr lang="en-US" dirty="0"/>
              <a:t>Best performance was with wipers in all valve stems</a:t>
            </a:r>
          </a:p>
          <a:p>
            <a:pPr marL="1033463" lvl="2" indent="-342900"/>
            <a:r>
              <a:rPr lang="en-US" dirty="0"/>
              <a:t>Temperature sensors on the valve bonnets still showed some TAO behavior, and microphonics wasn’t completely gone</a:t>
            </a:r>
          </a:p>
        </p:txBody>
      </p:sp>
    </p:spTree>
    <p:extLst>
      <p:ext uri="{BB962C8B-B14F-4D97-AF65-F5344CB8AC3E}">
        <p14:creationId xmlns:p14="http://schemas.microsoft.com/office/powerpoint/2010/main" val="304595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Detuning During Low Pressure Operation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46F2-41D1-4242-B8BE-F0AF601EE2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58918" y="1649604"/>
            <a:ext cx="2667162" cy="50655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Vibration levels fell consistently at subcritical pressures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regime doesn’t excite </a:t>
            </a:r>
            <a:r>
              <a:rPr lang="en-US" b="1" u="sng" dirty="0"/>
              <a:t>strong</a:t>
            </a:r>
            <a:r>
              <a:rPr lang="en-US" dirty="0"/>
              <a:t> thermo-acoustic oscillations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9568F3-E09F-4F40-B586-BAA0D23C823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5" r="8262"/>
          <a:stretch/>
        </p:blipFill>
        <p:spPr>
          <a:xfrm>
            <a:off x="3058160" y="1387822"/>
            <a:ext cx="5826922" cy="465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9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Critically Transition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F841B-B8B5-4FC0-96DF-C6E0C3C0AC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99558" y="1318579"/>
            <a:ext cx="7204878" cy="506571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23" y="940021"/>
            <a:ext cx="2363977" cy="17127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10339" y="5049078"/>
            <a:ext cx="1639957" cy="993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68453" y="4765518"/>
            <a:ext cx="1581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Pressure below 18psig</a:t>
            </a:r>
          </a:p>
        </p:txBody>
      </p:sp>
    </p:spTree>
    <p:extLst>
      <p:ext uri="{BB962C8B-B14F-4D97-AF65-F5344CB8AC3E}">
        <p14:creationId xmlns:p14="http://schemas.microsoft.com/office/powerpoint/2010/main" val="3583364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080" y="855762"/>
            <a:ext cx="3153092" cy="5417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923" y="855761"/>
            <a:ext cx="2650916" cy="54075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Icing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33887-2A33-44AE-8285-E32FAD9D22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2143760" cy="50655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Low pressure operation consistently eliminated icing on the supply valves (JT, bypass)</a:t>
            </a:r>
          </a:p>
          <a:p>
            <a:r>
              <a:rPr lang="en-US" b="1" dirty="0"/>
              <a:t>Indicates </a:t>
            </a:r>
            <a:r>
              <a:rPr lang="en-US" b="1" i="1" dirty="0"/>
              <a:t>suppression</a:t>
            </a:r>
            <a:r>
              <a:rPr lang="en-US" b="1" dirty="0"/>
              <a:t> of thermo-acoustic oscillations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44839" y="874625"/>
            <a:ext cx="143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Geneva" pitchFamily="121" charset="-128"/>
              </a:rPr>
              <a:t>Normal 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2321" y="779076"/>
            <a:ext cx="1603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Geneva" pitchFamily="121" charset="-128"/>
              </a:rPr>
              <a:t>Low Pressure Operation</a:t>
            </a:r>
          </a:p>
        </p:txBody>
      </p:sp>
    </p:spTree>
    <p:extLst>
      <p:ext uri="{BB962C8B-B14F-4D97-AF65-F5344CB8AC3E}">
        <p14:creationId xmlns:p14="http://schemas.microsoft.com/office/powerpoint/2010/main" val="297618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23" y="1162336"/>
            <a:ext cx="6735777" cy="505183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9C158-AEF1-41A2-A6CE-6F0BAB305E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Consumption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MRCW18, October 25 - 26, 2018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2387600" cy="50655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Static heat load significantly lower for lower JT inlet pressures </a:t>
            </a:r>
          </a:p>
          <a:p>
            <a:pPr lvl="1"/>
            <a:r>
              <a:rPr lang="en-US" dirty="0"/>
              <a:t>Helium consumption falls by 60%</a:t>
            </a:r>
          </a:p>
          <a:p>
            <a:r>
              <a:rPr lang="en-US" dirty="0"/>
              <a:t>Supercritical operation after fixes maintain a lower heat load (although not quite as low).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92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Valve Plumbing – Improved Valve Stems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64758" y="1229504"/>
            <a:ext cx="6091433" cy="369975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TAOs are a pressure/temperature oscillation in cryogenic lines (in this case, valve stems)</a:t>
            </a:r>
          </a:p>
          <a:p>
            <a:pPr marL="800100" lvl="1" indent="-342900"/>
            <a:r>
              <a:rPr lang="en-US" sz="2000" dirty="0"/>
              <a:t>During testing, wipers were added to close space in valve stem, acting as a damping term for the TAOs</a:t>
            </a:r>
          </a:p>
          <a:p>
            <a:pPr marL="800100" lvl="1" indent="-342900"/>
            <a:r>
              <a:rPr lang="en-US" sz="2000" dirty="0"/>
              <a:t>Significant improvement in heat load and microphonics levels and stability for </a:t>
            </a:r>
            <a:r>
              <a:rPr lang="en-US" sz="2000" i="1" u="sng" dirty="0"/>
              <a:t>both</a:t>
            </a:r>
            <a:r>
              <a:rPr lang="en-US" sz="2000" dirty="0"/>
              <a:t> F1.3-01 and J1.3-01</a:t>
            </a:r>
            <a:endParaRPr lang="en-US" sz="2000" i="1" dirty="0"/>
          </a:p>
          <a:p>
            <a:pPr marL="800100" lvl="1" indent="-342900"/>
            <a:r>
              <a:rPr lang="en-US" sz="2100" dirty="0"/>
              <a:t>Optimized valve stems with wipers were used during F1.3-02 testing, </a:t>
            </a:r>
            <a:r>
              <a:rPr lang="en-US" sz="2100" i="1" dirty="0"/>
              <a:t>and will be used going forward for both labs</a:t>
            </a:r>
          </a:p>
          <a:p>
            <a:pPr marL="1033463" lvl="2" indent="-342900"/>
            <a:r>
              <a:rPr lang="en-US" sz="1800" dirty="0"/>
              <a:t>4-5 wipers, positioned to keep temperature ratio &lt;4 as recommended by literature</a:t>
            </a:r>
          </a:p>
          <a:p>
            <a:pPr marL="1033463" lvl="2" indent="-342900"/>
            <a:r>
              <a:rPr lang="en-US" sz="1800" dirty="0"/>
              <a:t>Radiation hard material (PEEK)</a:t>
            </a:r>
            <a:endParaRPr lang="en-US" sz="2100" i="1" dirty="0"/>
          </a:p>
          <a:p>
            <a:pPr marL="800100" lvl="1" indent="-342900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pic>
        <p:nvPicPr>
          <p:cNvPr id="10" name="Content Placeholder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4" r="35220"/>
          <a:stretch/>
        </p:blipFill>
        <p:spPr>
          <a:xfrm>
            <a:off x="7826794" y="1229504"/>
            <a:ext cx="1175842" cy="5472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81" y="4928598"/>
            <a:ext cx="7715413" cy="14227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87347" y="5622652"/>
            <a:ext cx="72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4819" y="5301752"/>
            <a:ext cx="60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4083" y="1479495"/>
            <a:ext cx="1734819" cy="1357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613" y="3115686"/>
            <a:ext cx="1364344" cy="17130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4104" y="2717671"/>
            <a:ext cx="715719" cy="307777"/>
          </a:xfrm>
          <a:prstGeom prst="rect">
            <a:avLst/>
          </a:prstGeom>
          <a:solidFill>
            <a:srgbClr val="9D34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Before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2949" y="4520952"/>
            <a:ext cx="715719" cy="307777"/>
          </a:xfrm>
          <a:prstGeom prst="rect">
            <a:avLst/>
          </a:prstGeom>
          <a:solidFill>
            <a:srgbClr val="9D34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After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52962" y="6238643"/>
            <a:ext cx="3595346" cy="307777"/>
          </a:xfrm>
          <a:prstGeom prst="rect">
            <a:avLst/>
          </a:prstGeom>
          <a:solidFill>
            <a:srgbClr val="9D34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Optimized wiper placement going forward</a:t>
            </a:r>
          </a:p>
        </p:txBody>
      </p:sp>
    </p:spTree>
    <p:extLst>
      <p:ext uri="{BB962C8B-B14F-4D97-AF65-F5344CB8AC3E}">
        <p14:creationId xmlns:p14="http://schemas.microsoft.com/office/powerpoint/2010/main" val="2662108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Microphonics</a:t>
            </a:r>
            <a:r>
              <a:rPr lang="en-US" dirty="0"/>
              <a:t> Working Group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material presented is on behalf of many people including but not limited to:</a:t>
            </a:r>
          </a:p>
          <a:p>
            <a:pPr marL="342900" indent="-342900">
              <a:buFontTx/>
              <a:buChar char="-"/>
            </a:pPr>
            <a:r>
              <a:rPr lang="en-US" dirty="0"/>
              <a:t>B. Chase, C. Contreras, J. Einstein-Curtis, B. Hansen, E. Harms, J. </a:t>
            </a:r>
            <a:r>
              <a:rPr lang="en-US" dirty="0" err="1"/>
              <a:t>Kaluzny</a:t>
            </a:r>
            <a:r>
              <a:rPr lang="en-US" dirty="0"/>
              <a:t>, A. </a:t>
            </a:r>
            <a:r>
              <a:rPr lang="en-US" dirty="0" err="1"/>
              <a:t>Klebaner</a:t>
            </a:r>
            <a:r>
              <a:rPr lang="en-US" dirty="0"/>
              <a:t>, M. McGee, Yu. </a:t>
            </a:r>
            <a:r>
              <a:rPr lang="en-US" dirty="0" err="1"/>
              <a:t>Orlov</a:t>
            </a:r>
            <a:r>
              <a:rPr lang="en-US" dirty="0"/>
              <a:t>, Yu. </a:t>
            </a:r>
            <a:r>
              <a:rPr lang="en-US" dirty="0" err="1"/>
              <a:t>Pischalnikov</a:t>
            </a:r>
            <a:r>
              <a:rPr lang="en-US" dirty="0"/>
              <a:t>, T. Peterson, W. </a:t>
            </a:r>
            <a:r>
              <a:rPr lang="en-US" dirty="0" err="1"/>
              <a:t>Schappert</a:t>
            </a:r>
            <a:r>
              <a:rPr lang="en-US" dirty="0"/>
              <a:t>, R. Stanek, J. </a:t>
            </a:r>
            <a:r>
              <a:rPr lang="en-US" dirty="0" err="1"/>
              <a:t>Theilacker</a:t>
            </a:r>
            <a:r>
              <a:rPr lang="en-US" dirty="0"/>
              <a:t>, G. Wu</a:t>
            </a:r>
          </a:p>
          <a:p>
            <a:pPr marL="342900" indent="-342900">
              <a:buFontTx/>
              <a:buChar char="-"/>
            </a:pPr>
            <a:r>
              <a:rPr lang="en-US" dirty="0"/>
              <a:t>Notice that this is a diverse list of skill sets, including mechanical engineers, cryogenics engineers, electrical engineers, operations/testing experts, project management, and scientific staff</a:t>
            </a:r>
          </a:p>
          <a:p>
            <a:pPr marL="342900" indent="-342900">
              <a:buFontTx/>
              <a:buChar char="-"/>
            </a:pPr>
            <a:r>
              <a:rPr lang="en-US" dirty="0"/>
              <a:t>All of these were critical to the success of these efforts</a:t>
            </a:r>
          </a:p>
          <a:p>
            <a:pPr marL="342900" indent="-342900">
              <a:buFontTx/>
              <a:buChar char="-"/>
            </a:pPr>
            <a:r>
              <a:rPr lang="en-US" dirty="0"/>
              <a:t>I will focus on work done at FNAL/FNAL staff, but this is not to minimize the testing and effort done at SLAC/JLab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75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8768998" cy="635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1055" y="2549148"/>
            <a:ext cx="3497943" cy="584775"/>
          </a:xfrm>
          <a:prstGeom prst="rect">
            <a:avLst/>
          </a:prstGeom>
          <a:solidFill>
            <a:srgbClr val="A4001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J1.3-02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 Data Was Taken With Valve Stems (Not Reversed Valves)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9966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804" y="6403853"/>
            <a:ext cx="2988939" cy="338554"/>
          </a:xfrm>
          <a:prstGeom prst="rect">
            <a:avLst/>
          </a:prstGeom>
          <a:solidFill>
            <a:srgbClr val="A4001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Slides From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 T. Power (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JLab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9966"/>
              </a:solidFill>
              <a:effectLst/>
              <a:uLnTx/>
              <a:uFillTx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B9419B-9CB1-42C9-A637-F1E128975C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160A6-B207-4AE0-BA93-FACF4D8BAF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6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2398" t="30793" r="46960" b="27698"/>
          <a:stretch/>
        </p:blipFill>
        <p:spPr>
          <a:xfrm>
            <a:off x="897047" y="4267773"/>
            <a:ext cx="2784616" cy="21330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Valve Plumbing – Reverse Flow Path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65787" y="1357144"/>
            <a:ext cx="7605486" cy="2970815"/>
          </a:xfrm>
        </p:spPr>
        <p:txBody>
          <a:bodyPr>
            <a:normAutofit fontScale="92500" lnSpcReduction="10000"/>
          </a:bodyPr>
          <a:lstStyle/>
          <a:p>
            <a:pPr marL="800100" lvl="1" indent="-342900"/>
            <a:r>
              <a:rPr lang="en-US" sz="2000" dirty="0"/>
              <a:t>Test results show valve reversal (lower press in stem) significantly reduces/eliminate TAOs there</a:t>
            </a:r>
          </a:p>
          <a:p>
            <a:pPr marL="1033463" lvl="2" indent="-342900"/>
            <a:r>
              <a:rPr lang="en-US" sz="1800" dirty="0"/>
              <a:t>F1.3-01 configuration has valve stem at supply pressure (~3 bar)</a:t>
            </a:r>
          </a:p>
          <a:p>
            <a:pPr marL="1033463" lvl="2" indent="-342900"/>
            <a:r>
              <a:rPr lang="en-US" sz="1800" dirty="0"/>
              <a:t>Reversing flow will lower this pressure to sub-atmospheric, requiring guard gas to prevent contamination</a:t>
            </a:r>
          </a:p>
          <a:p>
            <a:pPr marL="1033463" lvl="2" indent="-342900"/>
            <a:r>
              <a:rPr lang="en-US" sz="1800" dirty="0"/>
              <a:t>All cryomodules will have guard gas, reversed valves</a:t>
            </a:r>
          </a:p>
          <a:p>
            <a:pPr marL="800100" lvl="1" indent="-342900"/>
            <a:r>
              <a:rPr lang="en-US" sz="2000" dirty="0"/>
              <a:t>Additional effort to mitigate TAOs in cryogenic distribution system should improve inlet temperature at test stand</a:t>
            </a:r>
          </a:p>
          <a:p>
            <a:pPr marL="800100" lvl="1" indent="-342900"/>
            <a:r>
              <a:rPr lang="en-US" sz="2000" dirty="0"/>
              <a:t>Reversed additional valve on the FNAL test stand (bypass)</a:t>
            </a:r>
          </a:p>
          <a:p>
            <a:endParaRPr lang="en-US" dirty="0"/>
          </a:p>
        </p:txBody>
      </p:sp>
      <p:pic>
        <p:nvPicPr>
          <p:cNvPr id="7" name="Content Placeholder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4" r="35220"/>
          <a:stretch/>
        </p:blipFill>
        <p:spPr>
          <a:xfrm>
            <a:off x="7927627" y="1243584"/>
            <a:ext cx="1175842" cy="5472953"/>
          </a:xfrm>
          <a:prstGeom prst="rect">
            <a:avLst/>
          </a:prstGeom>
        </p:spPr>
      </p:pic>
      <p:pic>
        <p:nvPicPr>
          <p:cNvPr id="1026" name="Picture 2" descr="https://lh3.googleusercontent.com/-QrVGcd8cKWc/WP4wpjcG79I/AAAAAAAAAAI/CbyAYHpdObY7ruvUddhW1xoTL2EFOtipQCL0B/h1536/2017-04-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8657" y="4231771"/>
            <a:ext cx="3623024" cy="26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>
          <a:xfrm>
            <a:off x="2477673" y="4903193"/>
            <a:ext cx="454374" cy="257410"/>
          </a:xfrm>
          <a:prstGeom prst="leftArrow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 Arrow 8"/>
          <p:cNvSpPr/>
          <p:nvPr/>
        </p:nvSpPr>
        <p:spPr>
          <a:xfrm rot="10800000">
            <a:off x="1610182" y="5615254"/>
            <a:ext cx="834289" cy="674914"/>
          </a:xfrm>
          <a:prstGeom prst="bentArrow">
            <a:avLst/>
          </a:prstGeom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7689" y="4225548"/>
            <a:ext cx="1623991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9966"/>
                </a:solidFill>
              </a:rPr>
              <a:t>Reversed Flow Pattern (CM2)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7673" y="4267916"/>
            <a:ext cx="1210334" cy="307777"/>
          </a:xfrm>
          <a:prstGeom prst="rect">
            <a:avLst/>
          </a:prstGeom>
          <a:solidFill>
            <a:srgbClr val="6699FF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3 bar Supply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6098" y="6093023"/>
            <a:ext cx="83674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~23 </a:t>
            </a:r>
            <a:r>
              <a:rPr lang="en-US" sz="1400" dirty="0" err="1">
                <a:solidFill>
                  <a:srgbClr val="FF9966"/>
                </a:solidFill>
              </a:rPr>
              <a:t>Torr</a:t>
            </a:r>
            <a:endParaRPr lang="en-US" sz="1400" dirty="0">
              <a:solidFill>
                <a:srgbClr val="FF99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7047" y="4267608"/>
            <a:ext cx="1129051" cy="6060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9966"/>
                </a:solidFill>
              </a:rPr>
              <a:t>pCM</a:t>
            </a:r>
            <a:r>
              <a:rPr lang="en-US" sz="1600" dirty="0">
                <a:solidFill>
                  <a:srgbClr val="FF9966"/>
                </a:solidFill>
              </a:rPr>
              <a:t> Flow Pattern</a:t>
            </a:r>
          </a:p>
        </p:txBody>
      </p:sp>
      <p:sp>
        <p:nvSpPr>
          <p:cNvPr id="18" name="Bent Arrow 17"/>
          <p:cNvSpPr/>
          <p:nvPr/>
        </p:nvSpPr>
        <p:spPr>
          <a:xfrm rot="5400000">
            <a:off x="6172539" y="5505203"/>
            <a:ext cx="834289" cy="674914"/>
          </a:xfrm>
          <a:prstGeom prst="bentArrow">
            <a:avLst/>
          </a:prstGeom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8173" y="6201218"/>
            <a:ext cx="83674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~23 </a:t>
            </a:r>
            <a:r>
              <a:rPr lang="en-US" sz="1400" dirty="0" err="1">
                <a:solidFill>
                  <a:srgbClr val="FF9966"/>
                </a:solidFill>
              </a:rPr>
              <a:t>Torr</a:t>
            </a:r>
            <a:endParaRPr lang="en-US" sz="1400" dirty="0">
              <a:solidFill>
                <a:srgbClr val="FF9966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 rot="5400000">
            <a:off x="5070496" y="5737450"/>
            <a:ext cx="454374" cy="257410"/>
          </a:xfrm>
          <a:prstGeom prst="leftArrow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094354" y="4821472"/>
            <a:ext cx="1210334" cy="307777"/>
          </a:xfrm>
          <a:prstGeom prst="rect">
            <a:avLst/>
          </a:prstGeom>
          <a:solidFill>
            <a:srgbClr val="6699FF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3 bar Supply</a:t>
            </a:r>
          </a:p>
        </p:txBody>
      </p:sp>
    </p:spTree>
    <p:extLst>
      <p:ext uri="{BB962C8B-B14F-4D97-AF65-F5344CB8AC3E}">
        <p14:creationId xmlns:p14="http://schemas.microsoft.com/office/powerpoint/2010/main" val="30248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Wipers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r="5223"/>
          <a:stretch/>
        </p:blipFill>
        <p:spPr>
          <a:xfrm>
            <a:off x="5588001" y="1060441"/>
            <a:ext cx="3556000" cy="2744300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4738914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F1.3-02 was tested with reversed valves but no wipers on JT and CD valve</a:t>
            </a:r>
          </a:p>
          <a:p>
            <a:pPr marL="800100" lvl="1" indent="-342900"/>
            <a:r>
              <a:rPr lang="en-US" dirty="0"/>
              <a:t>Increased valve bonnet temperature drop during cooldown</a:t>
            </a:r>
          </a:p>
          <a:p>
            <a:pPr marL="800100" lvl="1" indent="-342900"/>
            <a:r>
              <a:rPr lang="en-US" dirty="0"/>
              <a:t>Increase in unstable microphonics lines, to which Cavity 1 is especially sensitive </a:t>
            </a:r>
          </a:p>
          <a:p>
            <a:pPr marL="800100" lvl="1" indent="-342900"/>
            <a:r>
              <a:rPr lang="en-US" dirty="0"/>
              <a:t>4K mode will be sensitive to increased heat load without wipers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7182"/>
          <a:stretch/>
        </p:blipFill>
        <p:spPr>
          <a:xfrm>
            <a:off x="5522687" y="3767086"/>
            <a:ext cx="3556000" cy="2790877"/>
          </a:xfrm>
        </p:spPr>
      </p:pic>
    </p:spTree>
    <p:extLst>
      <p:ext uri="{BB962C8B-B14F-4D97-AF65-F5344CB8AC3E}">
        <p14:creationId xmlns:p14="http://schemas.microsoft.com/office/powerpoint/2010/main" val="1843252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Modification Improvement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LCLS-II FAC Meeting, September 26 - 28,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4209805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Comparing performance of the standard cryogenics configuration, the microphonics environment in the F1.3-02/03/04 is a factor of ~10 improved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Significant improvements in stability of the system, leading to a far more predictable detuning environment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9" r="5171"/>
          <a:stretch/>
        </p:blipFill>
        <p:spPr>
          <a:xfrm>
            <a:off x="4991390" y="1104622"/>
            <a:ext cx="3477694" cy="2871870"/>
          </a:xfrm>
        </p:spPr>
      </p:pic>
      <p:sp>
        <p:nvSpPr>
          <p:cNvPr id="5" name="TextBox 4"/>
          <p:cNvSpPr txBox="1"/>
          <p:nvPr/>
        </p:nvSpPr>
        <p:spPr>
          <a:xfrm rot="5400000">
            <a:off x="7577739" y="2273427"/>
            <a:ext cx="2429017" cy="369332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C99"/>
                </a:solidFill>
              </a:rPr>
              <a:t>pCM</a:t>
            </a:r>
            <a:r>
              <a:rPr lang="en-US" dirty="0">
                <a:solidFill>
                  <a:srgbClr val="FFCC99"/>
                </a:solidFill>
              </a:rPr>
              <a:t> As Cooled Down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7688761" y="5082734"/>
            <a:ext cx="2206974" cy="646331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99"/>
                </a:solidFill>
              </a:rPr>
              <a:t>F1.3-02 </a:t>
            </a:r>
          </a:p>
          <a:p>
            <a:pPr algn="ctr"/>
            <a:r>
              <a:rPr lang="en-US" dirty="0">
                <a:solidFill>
                  <a:srgbClr val="FFCC99"/>
                </a:solidFill>
              </a:rPr>
              <a:t>After Improvements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841" r="5519" b="3581"/>
          <a:stretch/>
        </p:blipFill>
        <p:spPr>
          <a:xfrm>
            <a:off x="4991391" y="3953797"/>
            <a:ext cx="3477692" cy="2866749"/>
          </a:xfrm>
        </p:spPr>
      </p:pic>
    </p:spTree>
    <p:extLst>
      <p:ext uri="{BB962C8B-B14F-4D97-AF65-F5344CB8AC3E}">
        <p14:creationId xmlns:p14="http://schemas.microsoft.com/office/powerpoint/2010/main" val="780278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Valve Plumbing – Cooldown Valve Leakage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7559840" y="2454186"/>
            <a:ext cx="2464815" cy="369332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99"/>
                </a:solidFill>
              </a:rPr>
              <a:t>Thermalized Detuning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585630" y="5111868"/>
            <a:ext cx="2413236" cy="369332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99"/>
                </a:solidFill>
              </a:rPr>
              <a:t>Post CD Stem Swap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360948" y="1283556"/>
            <a:ext cx="4638280" cy="5065522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F1.3-04 presented with higher than expected microphonics, worsening as the cryomodule thermalized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F1.3-07 showed same noise after 3</a:t>
            </a:r>
            <a:r>
              <a:rPr lang="en-US" baseline="30000" dirty="0"/>
              <a:t>rd</a:t>
            </a:r>
            <a:r>
              <a:rPr lang="en-US" dirty="0"/>
              <a:t> temperature bump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Both characterized by solidly low temperature cooldown line (2 K vs ~25 K), indicating active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Noise was narrowband and showed complex spatial and spectral distribution in cryomodule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Testing showed noise to be coherent bubbling due to cooldown valve leakage, explains noise on upstream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Swapping valve stem returned expected performance in both cases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Tails seen in ‘post-swap’ data are likely due to continued </a:t>
            </a:r>
            <a:r>
              <a:rPr lang="en-US" dirty="0" err="1"/>
              <a:t>thermalization</a:t>
            </a:r>
            <a:r>
              <a:rPr lang="en-US" dirty="0"/>
              <a:t> of cryomodule after cooldown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QA check step now included to prevent valve leakage in the future, although small leaks have been seen during other module tests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089" y="3996492"/>
            <a:ext cx="3510575" cy="280308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9227" y="1267771"/>
            <a:ext cx="3475091" cy="2728721"/>
          </a:xfrm>
        </p:spPr>
      </p:pic>
    </p:spTree>
    <p:extLst>
      <p:ext uri="{BB962C8B-B14F-4D97-AF65-F5344CB8AC3E}">
        <p14:creationId xmlns:p14="http://schemas.microsoft.com/office/powerpoint/2010/main" val="2796170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316686" cy="7530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Sources of Microphonics – Measurements/Mitigations</a:t>
            </a:r>
            <a:br>
              <a:rPr lang="en-US" dirty="0"/>
            </a:br>
            <a:r>
              <a:rPr lang="en-US" u="sng" dirty="0"/>
              <a:t>Cavity 1 Mechanical Support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MRCW18, October 25 - 26, 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04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1 Mechanical Connections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94269" y="1243584"/>
            <a:ext cx="4869617" cy="506552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1 was consistently worse than other cavities by factor of ~2</a:t>
            </a:r>
          </a:p>
          <a:p>
            <a:pPr marL="800100" lvl="1" indent="-342900"/>
            <a:r>
              <a:rPr lang="en-US" i="1" dirty="0"/>
              <a:t>Cavity 1 and upstream gate valve are connected rigidly with no beamline bellows</a:t>
            </a:r>
          </a:p>
          <a:p>
            <a:pPr marL="800100" lvl="1" indent="-342900"/>
            <a:r>
              <a:rPr lang="en-US" dirty="0"/>
              <a:t>Gate valve supported vertically by bracket, but free to move in beam direction</a:t>
            </a:r>
          </a:p>
          <a:p>
            <a:pPr marL="800100" lvl="1" indent="-342900"/>
            <a:r>
              <a:rPr lang="en-US" dirty="0"/>
              <a:t>Gate valve acts as large backing weight on tuner, lowering resonant frequency of longitudinal modes</a:t>
            </a:r>
          </a:p>
          <a:p>
            <a:pPr marL="800100" lvl="1" indent="-342900"/>
            <a:r>
              <a:rPr lang="en-US" dirty="0"/>
              <a:t>In machine, will also have a beam line absorber, adding even more mass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3"/>
          <a:stretch/>
        </p:blipFill>
        <p:spPr>
          <a:xfrm>
            <a:off x="5175116" y="1181446"/>
            <a:ext cx="3968884" cy="5326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0782" y="6031468"/>
            <a:ext cx="146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Spool Piece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4290" y="5662136"/>
            <a:ext cx="146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Gate Valve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7745" y="6124440"/>
            <a:ext cx="146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878728" y="4863830"/>
            <a:ext cx="352385" cy="78427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800888" y="4542817"/>
            <a:ext cx="142459" cy="1584413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826831" y="4542817"/>
            <a:ext cx="167109" cy="1488651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44290" y="2454783"/>
            <a:ext cx="1468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</a:t>
            </a:r>
          </a:p>
          <a:p>
            <a:r>
              <a:rPr lang="en-US" dirty="0"/>
              <a:t>Bracket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120782" y="2777948"/>
            <a:ext cx="538349" cy="115695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50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9" r="3345"/>
          <a:stretch/>
        </p:blipFill>
        <p:spPr>
          <a:xfrm>
            <a:off x="6132174" y="1498597"/>
            <a:ext cx="2917372" cy="18920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1 Mechanical Connections – Mitigation</a:t>
            </a:r>
            <a:br>
              <a:rPr lang="en-US" dirty="0"/>
            </a:br>
            <a:r>
              <a:rPr lang="en-US" sz="2000" dirty="0"/>
              <a:t>Beamline Gate Valve Bellows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36029" y="1243584"/>
            <a:ext cx="4221101" cy="515721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Replacing spool piece between cavity 1 and gate valve with a bellows is non-trivial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Corrective fix includes extending tuner arms with fixture to connect to gate valve</a:t>
            </a:r>
          </a:p>
          <a:p>
            <a:pPr marL="800100" lvl="1" indent="-342900"/>
            <a:r>
              <a:rPr lang="en-US" sz="1600" dirty="0"/>
              <a:t>When replacing spool piece with bellows, fixture fully supports gate valve</a:t>
            </a:r>
          </a:p>
          <a:p>
            <a:pPr marL="800100" lvl="1" indent="-342900"/>
            <a:r>
              <a:rPr lang="en-US" sz="1600" dirty="0"/>
              <a:t>Current supports are long arms connected to the 300 mm pipe with needle bearing for the longitudinal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With gate valve is supported by frame/helium vessel, the spool piece can be replaced with a bellows to separate mass from cavity/tuner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Many cryomodules with bellows have been tested at FNAL (F1.3-06-12)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54" r="11542"/>
          <a:stretch/>
        </p:blipFill>
        <p:spPr>
          <a:xfrm>
            <a:off x="4572000" y="1362268"/>
            <a:ext cx="1814285" cy="226671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0" r="4340" b="6167"/>
          <a:stretch/>
        </p:blipFill>
        <p:spPr>
          <a:xfrm>
            <a:off x="4721595" y="3526972"/>
            <a:ext cx="3899778" cy="2930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5025" y="3126240"/>
            <a:ext cx="209005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9966"/>
                </a:solidFill>
              </a:rPr>
              <a:t>Extended Tuner Arms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08291" y="3046828"/>
            <a:ext cx="1714440" cy="16394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94316" y="6101319"/>
            <a:ext cx="2461846" cy="369332"/>
          </a:xfrm>
          <a:prstGeom prst="rect">
            <a:avLst/>
          </a:prstGeom>
          <a:solidFill>
            <a:srgbClr val="9D34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99"/>
                </a:solidFill>
              </a:rPr>
              <a:t>Fixture with Bellows</a:t>
            </a:r>
          </a:p>
        </p:txBody>
      </p:sp>
    </p:spTree>
    <p:extLst>
      <p:ext uri="{BB962C8B-B14F-4D97-AF65-F5344CB8AC3E}">
        <p14:creationId xmlns:p14="http://schemas.microsoft.com/office/powerpoint/2010/main" val="984407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66149" y="6318251"/>
            <a:ext cx="403679" cy="539750"/>
          </a:xfr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2E9C158-AEF1-41A2-A6CE-6F0BAB305EFD}" type="slidenum">
              <a:rPr lang="en-US" altLang="en-US" sz="1200" kern="0" smtClean="0">
                <a:solidFill>
                  <a:sysClr val="windowText" lastClr="000000"/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Cavity 1</a:t>
            </a:r>
            <a:r>
              <a:rPr lang="en-US" dirty="0"/>
              <a:t> Mechanical Connections </a:t>
            </a:r>
            <a:r>
              <a:rPr lang="en-US" sz="2400" dirty="0"/>
              <a:t>– Mitigation</a:t>
            </a:r>
            <a:br>
              <a:rPr lang="en-US" sz="2400" dirty="0"/>
            </a:br>
            <a:r>
              <a:rPr lang="en-US" sz="2000" dirty="0"/>
              <a:t>Beamline Gate Valve Flex Joint (no bellow)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MRCW18, October 25 - 26, 2018</a:t>
            </a:r>
            <a:endParaRPr lang="en-US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64166" y="1332870"/>
            <a:ext cx="3611880" cy="279723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941" y="4248000"/>
            <a:ext cx="4019136" cy="224504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727" y="1227073"/>
            <a:ext cx="1055273" cy="3171521"/>
          </a:xfrm>
          <a:prstGeom prst="rect">
            <a:avLst/>
          </a:prstGeom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666" y="1227072"/>
            <a:ext cx="2411148" cy="304899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6168571" y="1696105"/>
            <a:ext cx="2168728" cy="10554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220857" y="1953543"/>
            <a:ext cx="1116441" cy="798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04393" y="2751570"/>
            <a:ext cx="4032903" cy="27711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8427" y="1565099"/>
            <a:ext cx="27117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Assembled strings are impractical to retrofit with bellows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Connection between helium vessel and tuner can be added with flex joints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Eliminates connection between gate valve and 300 mm pipe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Still uses long tuner arms and a fixture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Flexures spring constant can be adjusted if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Installed on F1.3-04 and tested, </a:t>
            </a:r>
            <a:r>
              <a:rPr lang="en-US" sz="1600" i="1" dirty="0"/>
              <a:t>but without major improvement</a:t>
            </a:r>
          </a:p>
        </p:txBody>
      </p:sp>
    </p:spTree>
    <p:extLst>
      <p:ext uri="{BB962C8B-B14F-4D97-AF65-F5344CB8AC3E}">
        <p14:creationId xmlns:p14="http://schemas.microsoft.com/office/powerpoint/2010/main" val="7509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200" dirty="0">
              <a:latin typeface="Helvetica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Piezo/Detuning Transfer Function</a:t>
            </a: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100">
                <a:latin typeface="Helvetica" panose="020B0604020202020204" pitchFamily="34" charset="0"/>
                <a:ea typeface="MS PGothic" panose="020B0600070205080204" pitchFamily="34" charset="-128"/>
              </a:rPr>
              <a:t>MRCW18, October 25 - 26, 2018</a:t>
            </a:r>
            <a:endParaRPr lang="en-US" altLang="en-US" sz="1100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4098758" cy="506552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All eight cavities characterized by measuring piezo tuner transfer function to detuning</a:t>
            </a:r>
          </a:p>
          <a:p>
            <a:pPr marL="342900" indent="-342900">
              <a:buFontTx/>
              <a:buChar char="-"/>
            </a:pPr>
            <a:r>
              <a:rPr lang="en-US" dirty="0"/>
              <a:t>Originally, cavity 1 had lower first resonance (~150 Hz compared to ~180 Hz)</a:t>
            </a:r>
          </a:p>
          <a:p>
            <a:pPr marL="342900" indent="-342900">
              <a:buFontTx/>
              <a:buChar char="-"/>
            </a:pPr>
            <a:r>
              <a:rPr lang="en-US" dirty="0"/>
              <a:t>Bellows modification makes transfer function comparable to other cavities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CD1CBF98-AFE2-4FF9-A3DB-152CB430115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645" r="7121"/>
          <a:stretch/>
        </p:blipFill>
        <p:spPr>
          <a:xfrm>
            <a:off x="144379" y="2095287"/>
            <a:ext cx="4331368" cy="3375094"/>
          </a:xfrm>
        </p:spPr>
      </p:pic>
    </p:spTree>
    <p:extLst>
      <p:ext uri="{BB962C8B-B14F-4D97-AF65-F5344CB8AC3E}">
        <p14:creationId xmlns:p14="http://schemas.microsoft.com/office/powerpoint/2010/main" val="245111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Background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Diagnostic Efforts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Sources of Microphonics – Measurements/Mitigations</a:t>
            </a:r>
          </a:p>
          <a:p>
            <a:pPr marL="800100" lvl="1" indent="-342900"/>
            <a:r>
              <a:rPr lang="en-US" dirty="0"/>
              <a:t>Cryogenic Valve Plumbing</a:t>
            </a:r>
          </a:p>
          <a:p>
            <a:pPr marL="1033463" lvl="2" indent="-342900"/>
            <a:r>
              <a:rPr lang="en-US" dirty="0"/>
              <a:t>Thermal Acoustic Oscillations in the Valve Stems</a:t>
            </a:r>
          </a:p>
          <a:p>
            <a:pPr marL="1033463" lvl="2" indent="-342900"/>
            <a:r>
              <a:rPr lang="en-US" dirty="0"/>
              <a:t>Helium Leakage into Cooldown Circuit</a:t>
            </a:r>
          </a:p>
          <a:p>
            <a:pPr marL="800100" lvl="1" indent="-342900"/>
            <a:r>
              <a:rPr lang="en-US" dirty="0"/>
              <a:t>Cavity 1 Mechanical Support</a:t>
            </a:r>
          </a:p>
          <a:p>
            <a:pPr marL="1033463" lvl="2" indent="-342900"/>
            <a:r>
              <a:rPr lang="en-US" dirty="0"/>
              <a:t>Modification and Performance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75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1 Performance with Bellows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545840" cy="506552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Bellows gives significantly improved cavity 1 performance, relative to the other cavities</a:t>
            </a:r>
          </a:p>
          <a:p>
            <a:pPr marL="342900" indent="-342900">
              <a:buFontTx/>
              <a:buChar char="-"/>
            </a:pPr>
            <a:r>
              <a:rPr lang="en-US" dirty="0"/>
              <a:t>The combination of cryogenic valve improvements and cavity 1 bellows has brought the </a:t>
            </a:r>
            <a:r>
              <a:rPr lang="en-US" dirty="0" err="1"/>
              <a:t>microphonics</a:t>
            </a:r>
            <a:r>
              <a:rPr lang="en-US" dirty="0"/>
              <a:t> levels to consistently at LCLS-II specification </a:t>
            </a:r>
          </a:p>
          <a:p>
            <a:pPr marL="342900" indent="-342900">
              <a:buFontTx/>
              <a:buChar char="-"/>
            </a:pPr>
            <a:r>
              <a:rPr lang="en-US" dirty="0"/>
              <a:t>(Technically just above specification as very infrequent events exceed 10 Hz)</a:t>
            </a:r>
          </a:p>
          <a:p>
            <a:pPr marL="342900" indent="-342900">
              <a:buFontTx/>
              <a:buChar char="-"/>
            </a:pPr>
            <a:r>
              <a:rPr lang="en-US" dirty="0"/>
              <a:t>GDR operation at CMTF has been maintained for &gt;8 hours at gradient </a:t>
            </a:r>
          </a:p>
          <a:p>
            <a:pPr marL="800100" lvl="1" indent="-342900">
              <a:buFontTx/>
              <a:buChar char="-"/>
            </a:pPr>
            <a:r>
              <a:rPr lang="en-US" dirty="0"/>
              <a:t>Integrates all improvements on </a:t>
            </a:r>
            <a:r>
              <a:rPr lang="en-US" dirty="0" err="1"/>
              <a:t>microphonics</a:t>
            </a:r>
            <a:r>
              <a:rPr lang="en-US" dirty="0"/>
              <a:t> and LLRF control system</a:t>
            </a:r>
          </a:p>
          <a:p>
            <a:endParaRPr lang="en-US" dirty="0"/>
          </a:p>
        </p:txBody>
      </p:sp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863DC19A-E197-45D2-825F-2B18877B4E5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8307" y="1934009"/>
            <a:ext cx="4486775" cy="3684672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6CF051C3-F017-40A1-8F3C-BFD939E28D34}"/>
              </a:ext>
            </a:extLst>
          </p:cNvPr>
          <p:cNvSpPr txBox="1"/>
          <p:nvPr/>
        </p:nvSpPr>
        <p:spPr>
          <a:xfrm>
            <a:off x="4822870" y="2582694"/>
            <a:ext cx="1249802" cy="84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dirty="0"/>
              <a:t>30 Min Capture   </a:t>
            </a:r>
          </a:p>
        </p:txBody>
      </p:sp>
    </p:spTree>
    <p:extLst>
      <p:ext uri="{BB962C8B-B14F-4D97-AF65-F5344CB8AC3E}">
        <p14:creationId xmlns:p14="http://schemas.microsoft.com/office/powerpoint/2010/main" val="1709061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103570" cy="75303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14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Mitigation Steps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minor sources of detuning have been identified</a:t>
            </a:r>
          </a:p>
          <a:p>
            <a:pPr marL="800100" lvl="1" indent="-342900"/>
            <a:r>
              <a:rPr lang="en-US" dirty="0"/>
              <a:t>30 Hz line from Kinney Pump is significant contribution to detuning, but will not be present in the tunnel</a:t>
            </a:r>
          </a:p>
          <a:p>
            <a:pPr marL="800100" lvl="1" indent="-342900"/>
            <a:r>
              <a:rPr lang="en-US" dirty="0"/>
              <a:t>Small lines are attributable to insulating vacuum pumping on test stand</a:t>
            </a:r>
          </a:p>
          <a:p>
            <a:pPr marL="800100" lvl="1" indent="-342900"/>
            <a:r>
              <a:rPr lang="en-US" dirty="0"/>
              <a:t>Very small detuning correlated with supply pressure, flow rates, </a:t>
            </a:r>
            <a:r>
              <a:rPr lang="en-US" dirty="0" err="1"/>
              <a:t>etc</a:t>
            </a:r>
            <a:r>
              <a:rPr lang="en-US" dirty="0"/>
              <a:t>, but contribution is very small (&lt;0.01 Hz RMS)</a:t>
            </a:r>
          </a:p>
          <a:p>
            <a:pPr marL="800100" lvl="1" indent="-342900"/>
            <a:r>
              <a:rPr lang="en-US" dirty="0"/>
              <a:t>Cooldown effects are non-trivia, generally takes ~10 days before thermalization sources stop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modifications were made in cryomodule assembly - the effects are unclear</a:t>
            </a:r>
          </a:p>
          <a:p>
            <a:pPr marL="800100" lvl="1" indent="-342900"/>
            <a:r>
              <a:rPr lang="en-US" dirty="0"/>
              <a:t>Replaced JT injection line with injection tee to slow injection velocity and allow some initial phase separation</a:t>
            </a:r>
          </a:p>
          <a:p>
            <a:pPr marL="800100" lvl="1" indent="-342900"/>
            <a:r>
              <a:rPr lang="en-US" dirty="0"/>
              <a:t>Audit of cryomodule and string resulted in many small restraints being added, tying relatively loose lines together to eliminate uncontrolled motion, putting spacers and shims to eliminate potential chattering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Testing continues with good results</a:t>
            </a:r>
          </a:p>
          <a:p>
            <a:pPr marL="800100" lvl="1" indent="-342900"/>
            <a:r>
              <a:rPr lang="en-US" i="1" dirty="0"/>
              <a:t>Reversed valves, optimized stem wipers, cavity 1 bellow, and two-phase pipe baffles/vortex injection have been successful and will be used going forward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Results from JLab are in accord with FNAL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Continue to monitor </a:t>
            </a:r>
            <a:r>
              <a:rPr lang="en-US" dirty="0" err="1"/>
              <a:t>microphonics</a:t>
            </a:r>
            <a:r>
              <a:rPr lang="en-US" dirty="0"/>
              <a:t> with each test, but nothing new recently</a:t>
            </a:r>
          </a:p>
        </p:txBody>
      </p:sp>
    </p:spTree>
    <p:extLst>
      <p:ext uri="{BB962C8B-B14F-4D97-AF65-F5344CB8AC3E}">
        <p14:creationId xmlns:p14="http://schemas.microsoft.com/office/powerpoint/2010/main" val="588770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Performance with Existing Detuning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199" y="1243584"/>
            <a:ext cx="4440115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Estimates of machine performance given existing SSA power availability at 60 </a:t>
            </a:r>
            <a:r>
              <a:rPr lang="en-US" dirty="0" err="1"/>
              <a:t>uA</a:t>
            </a:r>
            <a:r>
              <a:rPr lang="en-US" dirty="0"/>
              <a:t> gives a tolerable RMS detuning value of 2.5 Hz (15 Hz / 6</a:t>
            </a:r>
            <a:r>
              <a:rPr lang="el-GR" dirty="0"/>
              <a:t>σ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Even including test stand effects (estimated at around 0.75 Hz RMS), enough RF overhead exists for 60 </a:t>
            </a:r>
            <a:r>
              <a:rPr lang="en-US" dirty="0" err="1"/>
              <a:t>uA</a:t>
            </a:r>
            <a:r>
              <a:rPr lang="en-US" dirty="0"/>
              <a:t> operation in recent test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791519124"/>
              </p:ext>
            </p:extLst>
          </p:nvPr>
        </p:nvGraphicFramePr>
        <p:xfrm>
          <a:off x="5756385" y="3977870"/>
          <a:ext cx="2376494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986">
                  <a:extLst>
                    <a:ext uri="{9D8B030D-6E8A-4147-A177-3AD203B41FA5}">
                      <a16:colId xmlns:a16="http://schemas.microsoft.com/office/drawing/2014/main" val="1817111224"/>
                    </a:ext>
                  </a:extLst>
                </a:gridCol>
                <a:gridCol w="1241508">
                  <a:extLst>
                    <a:ext uri="{9D8B030D-6E8A-4147-A177-3AD203B41FA5}">
                      <a16:colId xmlns:a16="http://schemas.microsoft.com/office/drawing/2014/main" val="1419052238"/>
                    </a:ext>
                  </a:extLst>
                </a:gridCol>
              </a:tblGrid>
              <a:tr h="3305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Cavity </a:t>
                      </a:r>
                    </a:p>
                    <a:p>
                      <a:pPr algn="ctr"/>
                      <a:r>
                        <a:rPr lang="en-US" sz="11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Current</a:t>
                      </a:r>
                      <a:r>
                        <a:rPr lang="en-US" sz="1100" baseline="0" dirty="0"/>
                        <a:t> RMS [Hz]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36394"/>
                  </a:ext>
                </a:extLst>
              </a:tr>
              <a:tr h="1589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704632"/>
                  </a:ext>
                </a:extLst>
              </a:tr>
              <a:tr h="1589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943622"/>
                  </a:ext>
                </a:extLst>
              </a:tr>
              <a:tr h="1589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759078"/>
                  </a:ext>
                </a:extLst>
              </a:tr>
              <a:tr h="1589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105282"/>
                  </a:ext>
                </a:extLst>
              </a:tr>
              <a:tr h="1589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579867"/>
                  </a:ext>
                </a:extLst>
              </a:tr>
              <a:tr h="1589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477904"/>
                  </a:ext>
                </a:extLst>
              </a:tr>
              <a:tr h="1589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825398"/>
                  </a:ext>
                </a:extLst>
              </a:tr>
              <a:tr h="1589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7638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385" y="1315117"/>
            <a:ext cx="3168521" cy="2376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599456" y="2180146"/>
            <a:ext cx="193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Potential Gradient [MV/m]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6199" y="3506842"/>
            <a:ext cx="226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Detuning [Hz]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6036" y="1738930"/>
            <a:ext cx="222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Beam Current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66131" y="2554962"/>
            <a:ext cx="91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</a:t>
            </a:r>
            <a:r>
              <a:rPr lang="en-US" dirty="0" err="1"/>
              <a:t>uA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746023" y="2108262"/>
            <a:ext cx="254977" cy="3450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028381" y="2453266"/>
            <a:ext cx="254977" cy="3450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44782" y="6477230"/>
            <a:ext cx="319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Without Active Compensation</a:t>
            </a:r>
          </a:p>
        </p:txBody>
      </p:sp>
    </p:spTree>
    <p:extLst>
      <p:ext uri="{BB962C8B-B14F-4D97-AF65-F5344CB8AC3E}">
        <p14:creationId xmlns:p14="http://schemas.microsoft.com/office/powerpoint/2010/main" val="3807586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Early LCLS-II cryomodules showed significantly higher than expected microphonics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cross-disciplinary working group was formed to implement testing and mitigations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Significant progress has been made diagnosing and mitigating </a:t>
            </a:r>
            <a:r>
              <a:rPr lang="en-US" dirty="0" err="1"/>
              <a:t>microphonics</a:t>
            </a:r>
            <a:r>
              <a:rPr lang="en-US" dirty="0"/>
              <a:t> issues</a:t>
            </a:r>
            <a:endParaRPr lang="en-US" i="1" dirty="0"/>
          </a:p>
          <a:p>
            <a:pPr marL="800100" lvl="1" indent="-342900"/>
            <a:r>
              <a:rPr lang="en-US" dirty="0"/>
              <a:t>Testing shows factor of ~10-15 improvement in microphonics</a:t>
            </a:r>
          </a:p>
          <a:p>
            <a:pPr marL="800100" lvl="1" indent="-342900"/>
            <a:r>
              <a:rPr lang="en-US" dirty="0"/>
              <a:t>Active compensation studies show good progress proceeding on remaining microphonics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The cryo-mechanical improvements and active resonance control system have demonstrated 10 Hz peak detuning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63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15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582" y="2962875"/>
            <a:ext cx="3006277" cy="18801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Steps in Cryomodule Design – 2 Phase Injection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64970" y="1243584"/>
            <a:ext cx="5622988" cy="506552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Liquid level control was coupled to input flow rate and the amount of flash gas generated across JT valve</a:t>
            </a:r>
          </a:p>
          <a:p>
            <a:pPr marL="800100" lvl="1" indent="-342900"/>
            <a:r>
              <a:rPr lang="en-US" dirty="0"/>
              <a:t>Helium injection line impinged on liquid surface</a:t>
            </a:r>
          </a:p>
          <a:p>
            <a:pPr marL="800100" lvl="1" indent="-342900"/>
            <a:r>
              <a:rPr lang="en-US" dirty="0"/>
              <a:t>Flash gas from JT caused liquid dragging</a:t>
            </a:r>
          </a:p>
          <a:p>
            <a:pPr marL="800100" lvl="1" indent="-342900"/>
            <a:r>
              <a:rPr lang="en-US" dirty="0"/>
              <a:t>CM2 has baffles to protect liquid surface</a:t>
            </a:r>
          </a:p>
          <a:p>
            <a:pPr marL="800100" lvl="1" indent="-342900"/>
            <a:r>
              <a:rPr lang="en-US" dirty="0"/>
              <a:t>CM3 has tangential injection into cap to reduce velocity and allow phase separation in addition to baffles</a:t>
            </a:r>
          </a:p>
          <a:p>
            <a:pPr marL="800100" lvl="1" indent="-342900"/>
            <a:r>
              <a:rPr lang="en-US" dirty="0"/>
              <a:t>Should greatly reduce liquid dragging and improve liquid level stability,                          especially at high flow rates</a:t>
            </a:r>
          </a:p>
          <a:p>
            <a:pPr marL="800100" lvl="1" indent="-342900"/>
            <a:r>
              <a:rPr lang="en-US" dirty="0"/>
              <a:t>Fluid simulation gives good confidence in improved injection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958" y="4695194"/>
            <a:ext cx="2819548" cy="1926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958" y="1028247"/>
            <a:ext cx="2928025" cy="19411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8475011" y="1937041"/>
            <a:ext cx="87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CM2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8449811" y="5499535"/>
            <a:ext cx="87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CM3</a:t>
            </a:r>
          </a:p>
        </p:txBody>
      </p:sp>
    </p:spTree>
    <p:extLst>
      <p:ext uri="{BB962C8B-B14F-4D97-AF65-F5344CB8AC3E}">
        <p14:creationId xmlns:p14="http://schemas.microsoft.com/office/powerpoint/2010/main" val="3935688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1 Mechanical Connections - Studies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250346" cy="5065522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Mockup testing showed solid connection between upstream of Cavity 1 and beamline gate valve significantly increases Cavity 1 sensitivity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mitigation options have been designed and tested in mock-up showing promising results</a:t>
            </a:r>
          </a:p>
          <a:p>
            <a:pPr marL="800100" lvl="1" indent="-342900"/>
            <a:r>
              <a:rPr lang="en-US" dirty="0"/>
              <a:t>Replace spool piece with short bellows and support gate valve with helium vessel</a:t>
            </a:r>
          </a:p>
          <a:p>
            <a:pPr marL="800100" lvl="1" indent="-342900"/>
            <a:r>
              <a:rPr lang="en-US" dirty="0"/>
              <a:t>Connect gate valve to helium vessel with controllable flexure (potential retrofit for assembled modules)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6767" y="1389009"/>
            <a:ext cx="4169136" cy="260321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789714" y="2463795"/>
            <a:ext cx="1600319" cy="90351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22531" y="2959098"/>
            <a:ext cx="681042" cy="144587"/>
          </a:xfrm>
          <a:prstGeom prst="straightConnector1">
            <a:avLst/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42629" y="3467313"/>
            <a:ext cx="1813274" cy="52251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AES018 Mounted on Upper Cold Mass</a:t>
            </a:r>
          </a:p>
        </p:txBody>
      </p:sp>
      <p:graphicFrame>
        <p:nvGraphicFramePr>
          <p:cNvPr id="11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18072399"/>
              </p:ext>
            </p:extLst>
          </p:nvPr>
        </p:nvGraphicFramePr>
        <p:xfrm>
          <a:off x="4794192" y="4182734"/>
          <a:ext cx="4354286" cy="2493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19346" y="3989828"/>
            <a:ext cx="373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D3431"/>
                </a:solidFill>
              </a:rPr>
              <a:t>Integrated Response of Mockups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94093" y="6497877"/>
            <a:ext cx="1987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Frequency [Hz]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754815" y="4686300"/>
            <a:ext cx="8793" cy="101990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231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High JT flow rates (high JT inlet temperature leads to lots of flash gas) gives large flow velocities (up to 70% of the speed of sound!).</a:t>
            </a:r>
          </a:p>
          <a:p>
            <a:r>
              <a:rPr lang="en-US" dirty="0"/>
              <a:t>JT injection hits directly on liquid surface (changed already in CM2).</a:t>
            </a:r>
          </a:p>
          <a:p>
            <a:r>
              <a:rPr lang="en-US" dirty="0"/>
              <a:t>The flash gas must escape to chimney, and this will push liquid downstream.</a:t>
            </a:r>
          </a:p>
          <a:p>
            <a:r>
              <a:rPr lang="en-US" dirty="0"/>
              <a:t>Remember that the upstream side is higher than the downstream side.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JT Flow Rates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470275" y="1891316"/>
            <a:ext cx="5419725" cy="32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49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28599" y="1043693"/>
            <a:ext cx="3240485" cy="4994276"/>
          </a:xfrm>
        </p:spPr>
        <p:txBody>
          <a:bodyPr/>
          <a:lstStyle/>
          <a:p>
            <a:r>
              <a:rPr lang="en-US" dirty="0"/>
              <a:t>Changing the flow from JT to Bypass meant significantly reduced gas flow in the 2-Phase pipe.</a:t>
            </a:r>
          </a:p>
          <a:p>
            <a:endParaRPr lang="en-US" dirty="0"/>
          </a:p>
          <a:p>
            <a:r>
              <a:rPr lang="en-US" dirty="0"/>
              <a:t>When the JT is closed, the difference between Upstream and Downstream liquid level suddenly changes, rings down to a stable (hopefully level) point (40 second period).</a:t>
            </a:r>
          </a:p>
          <a:p>
            <a:endParaRPr lang="en-US" dirty="0"/>
          </a:p>
          <a:p>
            <a:r>
              <a:rPr lang="en-US" dirty="0"/>
              <a:t>This couples liquid level and flow rate, complicating control.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Sloshing Mode in the 2-Phase Pipe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8" r="6028"/>
          <a:stretch/>
        </p:blipFill>
        <p:spPr>
          <a:xfrm>
            <a:off x="3469085" y="1423876"/>
            <a:ext cx="5422106" cy="4259306"/>
          </a:xfrm>
        </p:spPr>
      </p:pic>
    </p:spTree>
    <p:extLst>
      <p:ext uri="{BB962C8B-B14F-4D97-AF65-F5344CB8AC3E}">
        <p14:creationId xmlns:p14="http://schemas.microsoft.com/office/powerpoint/2010/main" val="1782465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B73AC-FA84-49A0-8531-9C7C1A2A34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68AB3A-CDA8-4BB5-B002-875ECDD4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LCLS-II Cryomodule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F76E2-67C3-42A1-88D4-C32F73F1CB8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3F8B36-585C-4C88-A21B-D40FD0F7178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initial conception of the LCLS-II cryomodule design was the XFEL cryomodule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XFEL design was modified in several ways, but most importantly is the switch to CW operation with fast cooldown</a:t>
            </a:r>
          </a:p>
          <a:p>
            <a:pPr marL="800100" lvl="1" indent="-342900"/>
            <a:r>
              <a:rPr lang="en-US" sz="2000" dirty="0"/>
              <a:t>Larger helium piping</a:t>
            </a:r>
          </a:p>
          <a:p>
            <a:pPr marL="800100" lvl="1" indent="-342900"/>
            <a:r>
              <a:rPr lang="en-US" sz="2000" dirty="0"/>
              <a:t>Dual helium cooldown supply to each cavity </a:t>
            </a:r>
          </a:p>
          <a:p>
            <a:pPr marL="800100" lvl="1" indent="-342900"/>
            <a:r>
              <a:rPr lang="en-US" sz="2000" dirty="0"/>
              <a:t>JT/CD valves added to each module to allow individual module cooldowns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425C27-EC8F-47F6-B9B0-65C556DDC46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648200" y="2328069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4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9788" y="4953563"/>
            <a:ext cx="232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Normal Direction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20" y="1342238"/>
            <a:ext cx="4261608" cy="3196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35946"/>
            <a:ext cx="4269997" cy="32024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23849" y="4959290"/>
            <a:ext cx="2377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Reverse Direction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8070" y="5777634"/>
            <a:ext cx="303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Chuck Grimm</a:t>
            </a:r>
          </a:p>
        </p:txBody>
      </p:sp>
    </p:spTree>
    <p:extLst>
      <p:ext uri="{BB962C8B-B14F-4D97-AF65-F5344CB8AC3E}">
        <p14:creationId xmlns:p14="http://schemas.microsoft.com/office/powerpoint/2010/main" val="295569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Distribution Improvements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21" y="1097805"/>
            <a:ext cx="8545286" cy="480672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41</a:t>
            </a:fld>
            <a:endParaRPr lang="en-US" altLang="en-US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2532527" y="2790825"/>
            <a:ext cx="572623" cy="747810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470985">
            <a:off x="5017941" y="3461691"/>
            <a:ext cx="446315" cy="15388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1000" b="1" i="1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Volume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4287" y="2555957"/>
            <a:ext cx="775131" cy="15388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1000" b="1" i="1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Needle Valve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4962" y="3538635"/>
            <a:ext cx="775131" cy="307777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1000" b="1" i="1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Pressure Transducer</a:t>
            </a:r>
          </a:p>
        </p:txBody>
      </p:sp>
      <p:cxnSp>
        <p:nvCxnSpPr>
          <p:cNvPr id="15" name="Straight Arrow Connector 14"/>
          <p:cNvCxnSpPr>
            <a:cxnSpLocks/>
            <a:stCxn id="11" idx="1"/>
          </p:cNvCxnSpPr>
          <p:nvPr/>
        </p:nvCxnSpPr>
        <p:spPr>
          <a:xfrm flipH="1">
            <a:off x="3819525" y="2632901"/>
            <a:ext cx="544762" cy="157924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044175"/>
            <a:ext cx="3039691" cy="2083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3148" y="5859528"/>
            <a:ext cx="387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Slide courtesy of Ben Hansen </a:t>
            </a:r>
          </a:p>
        </p:txBody>
      </p:sp>
    </p:spTree>
    <p:extLst>
      <p:ext uri="{BB962C8B-B14F-4D97-AF65-F5344CB8AC3E}">
        <p14:creationId xmlns:p14="http://schemas.microsoft.com/office/powerpoint/2010/main" val="3118749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2E9C158-AEF1-41A2-A6CE-6F0BAB305EFD}" type="slidenum">
              <a:rPr lang="en-US" altLang="en-US" sz="1200" kern="0" smtClean="0">
                <a:solidFill>
                  <a:sysClr val="windowText" lastClr="000000"/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en-US" alt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Cavity#1 Tuner performance study (F1.3-04)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600" y="1159205"/>
            <a:ext cx="2986510" cy="2170608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489704" y="892472"/>
            <a:ext cx="432535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342900">
              <a:defRPr/>
            </a:pPr>
            <a:endParaRPr lang="en-US" kern="0">
              <a:solidFill>
                <a:srgbClr val="004C97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grpSp>
        <p:nvGrpSpPr>
          <p:cNvPr id="9" name="Canvas 28"/>
          <p:cNvGrpSpPr>
            <a:grpSpLocks noChangeAspect="1"/>
          </p:cNvGrpSpPr>
          <p:nvPr/>
        </p:nvGrpSpPr>
        <p:grpSpPr>
          <a:xfrm>
            <a:off x="369405" y="3289318"/>
            <a:ext cx="2595252" cy="1993127"/>
            <a:chOff x="0" y="0"/>
            <a:chExt cx="5857240" cy="341693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5857240" cy="3416935"/>
            </a:xfrm>
            <a:prstGeom prst="rect">
              <a:avLst/>
            </a:prstGeom>
          </p:spPr>
        </p:sp>
        <p:pic>
          <p:nvPicPr>
            <p:cNvPr id="11" name="Picture 1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857240" cy="3052523"/>
            </a:xfrm>
            <a:prstGeom prst="rect">
              <a:avLst/>
            </a:prstGeom>
          </p:spPr>
        </p:pic>
        <p:sp>
          <p:nvSpPr>
            <p:cNvPr id="12" name="Line Callout 1 11"/>
            <p:cNvSpPr>
              <a:spLocks noChangeAspect="1"/>
            </p:cNvSpPr>
            <p:nvPr/>
          </p:nvSpPr>
          <p:spPr>
            <a:xfrm>
              <a:off x="2313597" y="1171761"/>
              <a:ext cx="1238082" cy="523690"/>
            </a:xfrm>
            <a:prstGeom prst="borderCallout1">
              <a:avLst>
                <a:gd name="adj1" fmla="val 98956"/>
                <a:gd name="adj2" fmla="val 100834"/>
                <a:gd name="adj3" fmla="val 4423"/>
                <a:gd name="adj4" fmla="val 101031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90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kern="0" dirty="0">
                  <a:solidFill>
                    <a:srgbClr val="004C97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21mm</a:t>
              </a:r>
              <a:endParaRPr lang="en-US" sz="900" kern="0" dirty="0">
                <a:solidFill>
                  <a:srgbClr val="004C97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defTabSz="34290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rgbClr val="004C97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418113" y="886714"/>
              <a:ext cx="0" cy="8087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" y="543830"/>
              <a:ext cx="666750" cy="161925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75" y="2713650"/>
              <a:ext cx="514350" cy="190500"/>
            </a:xfrm>
            <a:prstGeom prst="rect">
              <a:avLst/>
            </a:prstGeom>
          </p:spPr>
        </p:pic>
      </p:grpSp>
      <p:sp>
        <p:nvSpPr>
          <p:cNvPr id="16" name="Rectangle 10"/>
          <p:cNvSpPr>
            <a:spLocks noChangeArrowheads="1"/>
          </p:cNvSpPr>
          <p:nvPr/>
        </p:nvSpPr>
        <p:spPr bwMode="auto">
          <a:xfrm flipV="1">
            <a:off x="4489704" y="3626566"/>
            <a:ext cx="432535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342900">
              <a:defRPr/>
            </a:pPr>
            <a:endParaRPr lang="en-US" kern="0">
              <a:solidFill>
                <a:srgbClr val="004C97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511" y="5222239"/>
            <a:ext cx="265329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Estimated stiffness of the flex </a:t>
            </a:r>
            <a:r>
              <a:rPr lang="en-US" sz="900" b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~3kN/mm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That is in addition to 3-4kN/mm (</a:t>
            </a:r>
            <a:r>
              <a:rPr lang="en-US" sz="9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cavity+bellow</a:t>
            </a:r>
            <a:r>
              <a:rPr lang="en-US" sz="9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Tuner installed on the cavity #1 will work against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7kN/mm</a:t>
            </a:r>
            <a:r>
              <a:rPr lang="en-US" sz="9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 stiff system.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8110" y="1136151"/>
            <a:ext cx="59304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Cavity #1 after cool-down to 2K landed at frequency F(2K)=1.300.149kHz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sysClr val="windowText" lastClr="000000"/>
              </a:solidFill>
              <a:latin typeface="Calibri" panose="020F0502020204030204" pitchFamily="34" charset="0"/>
              <a:ea typeface="Geneva" pitchFamily="121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	Taking into account initial (during assembly) preload ~100kHz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	Cavity compressed on (149kHz+100kHz)/300KHz/mm~0.8mm.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sysClr val="windowText" lastClr="000000"/>
              </a:solidFill>
              <a:latin typeface="Calibri" panose="020F0502020204030204" pitchFamily="34" charset="0"/>
              <a:ea typeface="Geneva" pitchFamily="121" charset="-128"/>
            </a:endParaRP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Cavity + flex loaded each  piezo-capsule on 2.8kN (blocking forces 4kN)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	</a:t>
            </a:r>
            <a:r>
              <a:rPr lang="en-US" sz="12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~7kN/mm*0.8mm=5.6kN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 </a:t>
            </a:r>
            <a:endParaRPr lang="en-US" sz="800" kern="0" dirty="0">
              <a:solidFill>
                <a:sysClr val="windowText" lastClr="000000"/>
              </a:solidFill>
              <a:latin typeface="Calibri" panose="020F0502020204030204" pitchFamily="34" charset="0"/>
              <a:ea typeface="Geneva" pitchFamily="121" charset="-128"/>
            </a:endParaRP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Measured at 2K piezo stroke for modified cavity#1 was </a:t>
            </a:r>
            <a:r>
              <a:rPr lang="en-US" sz="1600" b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19.3Hz/V.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	</a:t>
            </a:r>
            <a:r>
              <a:rPr lang="en-US" sz="12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Average piezo stroke for cavities #2-#8 was </a:t>
            </a:r>
            <a:r>
              <a:rPr lang="en-US" sz="1200" b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21.7Hz/V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Geneva" pitchFamily="121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Geneva" pitchFamily="121" charset="-128"/>
            </a:endParaRP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Measured Cavity#1 Transfer Function confirmed that Flex GV support + extended tuner arms system did not introduced any low frequency (below 150Hz) mechanical resonances.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sysClr val="windowText" lastClr="000000"/>
              </a:solidFill>
              <a:latin typeface="Calibri" panose="020F0502020204030204" pitchFamily="34" charset="0"/>
              <a:ea typeface="Geneva" pitchFamily="121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Geneva" pitchFamily="121" charset="-128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3295" y="5050056"/>
            <a:ext cx="5179219" cy="7155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ea typeface="Geneva" pitchFamily="121" charset="-128"/>
              </a:rPr>
              <a:t>Summary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ea typeface="Geneva" pitchFamily="121" charset="-128"/>
              </a:rPr>
              <a:t>New </a:t>
            </a:r>
            <a:r>
              <a:rPr lang="en-US" sz="135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ea typeface="Geneva" pitchFamily="121" charset="-128"/>
              </a:rPr>
              <a:t>Flex GV support + extended tuner arms system did not compromise tuner performances.</a:t>
            </a:r>
          </a:p>
        </p:txBody>
      </p:sp>
    </p:spTree>
    <p:extLst>
      <p:ext uri="{BB962C8B-B14F-4D97-AF65-F5344CB8AC3E}">
        <p14:creationId xmlns:p14="http://schemas.microsoft.com/office/powerpoint/2010/main" val="312382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 Leakage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45472" y="1620173"/>
            <a:ext cx="3886200" cy="467098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Leakage through the cooldown valve was verified by isolation of 2K supply upstream</a:t>
            </a:r>
          </a:p>
          <a:p>
            <a:r>
              <a:rPr lang="en-US" dirty="0"/>
              <a:t>Gas flow through cooldown circuit caused unexpectedly narrow frequency lines which has been identified as streams of bubbles</a:t>
            </a:r>
          </a:p>
          <a:p>
            <a:r>
              <a:rPr lang="en-US" dirty="0"/>
              <a:t>Gas flow as a cause was determined by large harmonics of these lines and complex spatial dependence upon perturbation as gas flow shifted around module</a:t>
            </a:r>
          </a:p>
          <a:p>
            <a:endParaRPr lang="en-US" dirty="0"/>
          </a:p>
        </p:txBody>
      </p:sp>
      <p:pic>
        <p:nvPicPr>
          <p:cNvPr id="9" name="Content Placeholder 9"/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l="6069" t="-19" r="6002" b="19"/>
          <a:stretch/>
        </p:blipFill>
        <p:spPr>
          <a:xfrm>
            <a:off x="4846987" y="1268377"/>
            <a:ext cx="3329860" cy="259570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1" y="3864084"/>
            <a:ext cx="3686038" cy="29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63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pCM</a:t>
            </a:r>
            <a:r>
              <a:rPr lang="en-US" dirty="0"/>
              <a:t> (Prototype CM) Cryogenics Distribution System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MRCW18, October 25 - 26, 2018</a:t>
            </a:r>
            <a:endParaRPr lang="en-US" b="1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87613" y="1243013"/>
            <a:ext cx="7648123" cy="50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1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9938" y="1243584"/>
            <a:ext cx="8644380" cy="506552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12+10 LCLS-II cryomodules have been tested at FNAL and JLab, in general with great success (especially most recent modules)</a:t>
            </a:r>
          </a:p>
          <a:p>
            <a:pPr marL="800100" lvl="1" indent="-342900"/>
            <a:r>
              <a:rPr lang="en-US" sz="2000" dirty="0"/>
              <a:t>One notable exception was the resonance stability</a:t>
            </a:r>
          </a:p>
          <a:p>
            <a:pPr marL="800100" lvl="1" indent="-342900"/>
            <a:r>
              <a:rPr lang="en-US" sz="2000" dirty="0" err="1"/>
              <a:t>Linac</a:t>
            </a:r>
            <a:r>
              <a:rPr lang="en-US" sz="2000" dirty="0"/>
              <a:t> Specification: 10 Hz Peak Detuning (excursion from 1.3 GHz)</a:t>
            </a:r>
          </a:p>
          <a:p>
            <a:pPr marL="800100" lvl="1" indent="-342900"/>
            <a:r>
              <a:rPr lang="en-US" sz="2000" dirty="0"/>
              <a:t>As first tested: up to 150 Hz Peak Detuning with a very complex, dynamic amplitude and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was not an unanticipated problem; significant changes had been made to the XFEL cryomodule design for LCLS-II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size and complexity of the microphonics (observed at both JLab and FNAL) required a significant response to mitigate</a:t>
            </a:r>
          </a:p>
          <a:p>
            <a:pPr marL="800100" lvl="1" indent="-342900"/>
            <a:r>
              <a:rPr lang="en-US" sz="1800" dirty="0"/>
              <a:t>Working group formed to guide testing and determine solutions</a:t>
            </a:r>
          </a:p>
          <a:p>
            <a:pPr marL="800100" lvl="1" indent="-342900"/>
            <a:r>
              <a:rPr lang="en-US" sz="1800" dirty="0"/>
              <a:t>Devoted extensive test time to </a:t>
            </a:r>
            <a:r>
              <a:rPr lang="en-US" sz="1800" dirty="0" err="1"/>
              <a:t>microphonics</a:t>
            </a:r>
            <a:r>
              <a:rPr lang="en-US" sz="1800" dirty="0"/>
              <a:t> studies </a:t>
            </a:r>
          </a:p>
          <a:p>
            <a:pPr marL="800100" lvl="1" indent="-342900"/>
            <a:r>
              <a:rPr lang="en-US" sz="1800" dirty="0"/>
              <a:t>At the height of testing, group met 3x a week</a:t>
            </a:r>
          </a:p>
        </p:txBody>
      </p:sp>
    </p:spTree>
    <p:extLst>
      <p:ext uri="{BB962C8B-B14F-4D97-AF65-F5344CB8AC3E}">
        <p14:creationId xmlns:p14="http://schemas.microsoft.com/office/powerpoint/2010/main" val="199232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(2)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57198" y="1243584"/>
            <a:ext cx="8427883" cy="506552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Limiting cavity excursion from 1.3 GHz to 10 Hz is a very stringent parameter, driven by many machine design factors</a:t>
            </a:r>
          </a:p>
          <a:p>
            <a:pPr marL="800100" lvl="1" indent="-342900"/>
            <a:r>
              <a:rPr lang="en-US" dirty="0"/>
              <a:t>Available RF power</a:t>
            </a:r>
          </a:p>
          <a:p>
            <a:pPr marL="800100" lvl="1" indent="-342900"/>
            <a:r>
              <a:rPr lang="en-US" dirty="0"/>
              <a:t>Coupler RF capacity</a:t>
            </a:r>
          </a:p>
          <a:p>
            <a:pPr marL="800100" lvl="1" indent="-342900"/>
            <a:r>
              <a:rPr lang="en-US" dirty="0"/>
              <a:t>Distribution losses</a:t>
            </a:r>
          </a:p>
          <a:p>
            <a:pPr marL="800100" lvl="1" indent="-342900"/>
            <a:r>
              <a:rPr lang="en-US" dirty="0"/>
              <a:t>Control power overhead</a:t>
            </a:r>
          </a:p>
          <a:p>
            <a:pPr marL="800100" lvl="1" indent="-342900"/>
            <a:r>
              <a:rPr lang="en-US" dirty="0"/>
              <a:t>Cavity bandwidth tolerances</a:t>
            </a:r>
          </a:p>
          <a:p>
            <a:pPr marL="800100" lvl="1" indent="-342900"/>
            <a:r>
              <a:rPr lang="en-US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is important, not only for machine operation but also for test stand operation, that the cavities are coherently locked (dark current measurement) in Generator Driven Mode (GDR)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Microphonics testing goals:</a:t>
            </a:r>
          </a:p>
          <a:p>
            <a:pPr marL="800100" lvl="1" indent="-342900"/>
            <a:r>
              <a:rPr lang="en-US" dirty="0"/>
              <a:t>Diagnose, design, and (with project approval) implement fixes with minimal schedule delay</a:t>
            </a:r>
          </a:p>
          <a:p>
            <a:pPr marL="800100" lvl="1" indent="-342900"/>
            <a:r>
              <a:rPr lang="en-US" dirty="0"/>
              <a:t>Propose solutions that should help and do no harm</a:t>
            </a:r>
          </a:p>
        </p:txBody>
      </p:sp>
    </p:spTree>
    <p:extLst>
      <p:ext uri="{BB962C8B-B14F-4D97-AF65-F5344CB8AC3E}">
        <p14:creationId xmlns:p14="http://schemas.microsoft.com/office/powerpoint/2010/main" val="165788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737" y="1321407"/>
            <a:ext cx="1809345" cy="24124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from the Cryomodule Testing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MRCW18, October 25 - 26,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198" y="1243584"/>
            <a:ext cx="5415059" cy="506552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Significant testing effort was spent on microphonics mitigation</a:t>
            </a:r>
          </a:p>
          <a:p>
            <a:pPr marL="800100" lvl="1" indent="-342900"/>
            <a:r>
              <a:rPr lang="en-US" sz="1600" dirty="0"/>
              <a:t>F1.3-01 Extended Testing (12 weeks)</a:t>
            </a:r>
          </a:p>
          <a:p>
            <a:pPr marL="800100" lvl="1" indent="-342900"/>
            <a:r>
              <a:rPr lang="en-US" sz="1600" dirty="0"/>
              <a:t>Extensive Testing Program during further testing, including ongoing </a:t>
            </a:r>
            <a:r>
              <a:rPr lang="en-US" sz="1600" dirty="0" err="1"/>
              <a:t>microphonics</a:t>
            </a:r>
            <a:r>
              <a:rPr lang="en-US" sz="1600" dirty="0"/>
              <a:t> measurements</a:t>
            </a:r>
          </a:p>
          <a:p>
            <a:pPr marL="800100" lvl="1" indent="-342900"/>
            <a:r>
              <a:rPr lang="en-US" sz="1600" dirty="0"/>
              <a:t>LLRF data capture system</a:t>
            </a:r>
          </a:p>
          <a:p>
            <a:pPr marL="1033463" lvl="2" indent="-342900"/>
            <a:r>
              <a:rPr lang="en-US" sz="1600" dirty="0"/>
              <a:t>&gt;350 hours of cavity data recorded</a:t>
            </a:r>
          </a:p>
          <a:p>
            <a:pPr marL="800100" lvl="1" indent="-342900"/>
            <a:r>
              <a:rPr lang="en-US" sz="1600" dirty="0"/>
              <a:t>Correlated many sources of data:</a:t>
            </a:r>
          </a:p>
          <a:p>
            <a:pPr marL="1033463" lvl="2" indent="-342900"/>
            <a:r>
              <a:rPr lang="en-US" sz="1600" dirty="0"/>
              <a:t>RF Data (On-line detuning capture)</a:t>
            </a:r>
          </a:p>
          <a:p>
            <a:pPr marL="1033463" lvl="2" indent="-342900"/>
            <a:r>
              <a:rPr lang="en-US" sz="1600" dirty="0"/>
              <a:t>Impact/Vibration Measurements</a:t>
            </a:r>
          </a:p>
          <a:p>
            <a:pPr marL="1033463" lvl="2" indent="-342900"/>
            <a:r>
              <a:rPr lang="en-US" sz="1600" dirty="0"/>
              <a:t>Temperatures, Pressures, etc. from instrumentation</a:t>
            </a:r>
          </a:p>
          <a:p>
            <a:pPr marL="800100" lvl="1" indent="-342900"/>
            <a:r>
              <a:rPr lang="en-US" sz="1600" dirty="0"/>
              <a:t>Tested in many different cryogenics configurations</a:t>
            </a:r>
          </a:p>
          <a:p>
            <a:pPr marL="800100" lvl="1" indent="-342900"/>
            <a:r>
              <a:rPr lang="en-US" sz="1600" dirty="0"/>
              <a:t>Leveraged significant work done at both labs on vibrational design and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GDR (fixed frequency) operation achieved at both JLab and FNAL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6659" y="1321407"/>
            <a:ext cx="1177047" cy="1709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659" y="3015060"/>
            <a:ext cx="2112675" cy="1750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706" y="3733868"/>
            <a:ext cx="2080294" cy="1425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176" y="4750606"/>
            <a:ext cx="2237362" cy="17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3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72AE71-03C0-46A5-9095-8C14CDB53F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A697FC-85F9-493F-8295-15B47998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Tools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3EDDB1-D5E6-43E9-BFB0-766366707E4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4300341" cy="506552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Ground motion stations including seismometers and geophones at CMTF – FNAL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Impact testing of cold string and cryomodule was used at both FNAL and JLab including string mode simulations done with JLab </a:t>
            </a:r>
            <a:r>
              <a:rPr lang="en-US" sz="1800" dirty="0" err="1"/>
              <a:t>pCM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LLRF system at FNAL captured all eight cavities detuning simultaneously and synchronously at 10 kHz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ACNET data logging on all other cryomodule sensors (temperature, pressure, valve position, </a:t>
            </a:r>
            <a:r>
              <a:rPr lang="en-US" sz="1800" dirty="0" err="1"/>
              <a:t>etc.etc</a:t>
            </a:r>
            <a:r>
              <a:rPr lang="en-US" sz="1800" dirty="0"/>
              <a:t>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Extensive scripting has been written to rapidly process and analyze these data sets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38924-9FEB-412E-B4E1-A85CA77116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LCLS-II FAC Meeting, September 26 - 28, 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1831C7-1A50-4E45-8157-23F43E07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659" y="2036182"/>
            <a:ext cx="4300341" cy="32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37917"/>
      </p:ext>
    </p:extLst>
  </p:cSld>
  <p:clrMapOvr>
    <a:masterClrMapping/>
  </p:clrMapOvr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Lab_PowerPoint1">
  <a:themeElements>
    <a:clrScheme name="JLab_PowerPoin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JLab_PowerPoin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ressure Safety Theilacker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5.xml><?xml version="1.0" encoding="utf-8"?>
<a:theme xmlns:a="http://schemas.openxmlformats.org/drawingml/2006/main" name="5_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6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7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chemeClr val="bg2">
              <a:lumMod val="75000"/>
            </a:schemeClr>
          </a:solidFill>
          <a:headEnd type="none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Breakout xmlns="40a36e22-736e-48c9-a30b-f6784f483deb">Breakout Session #2 - Cryomodules</Breakou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B58DA2248E644A682083ACDD5076C" ma:contentTypeVersion="14" ma:contentTypeDescription="Create a new document." ma:contentTypeScope="" ma:versionID="bc79160fa9b0ccfb999370cf3d87bf06">
  <xsd:schema xmlns:xsd="http://www.w3.org/2001/XMLSchema" xmlns:xs="http://www.w3.org/2001/XMLSchema" xmlns:p="http://schemas.microsoft.com/office/2006/metadata/properties" xmlns:ns2="40a36e22-736e-48c9-a30b-f6784f483deb" targetNamespace="http://schemas.microsoft.com/office/2006/metadata/properties" ma:root="true" ma:fieldsID="8c571d009a412afbb49b2c29972f1c03" ns2:_="">
    <xsd:import namespace="40a36e22-736e-48c9-a30b-f6784f483deb"/>
    <xsd:element name="properties">
      <xsd:complexType>
        <xsd:sequence>
          <xsd:element name="documentManagement">
            <xsd:complexType>
              <xsd:all>
                <xsd:element ref="ns2:Breakou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36e22-736e-48c9-a30b-f6784f483deb" elementFormDefault="qualified">
    <xsd:import namespace="http://schemas.microsoft.com/office/2006/documentManagement/types"/>
    <xsd:import namespace="http://schemas.microsoft.com/office/infopath/2007/PartnerControls"/>
    <xsd:element name="Breakout" ma:index="8" ma:displayName="Breakout" ma:format="Dropdown" ma:internalName="Breakout">
      <xsd:simpleType>
        <xsd:restriction base="dms:Choice">
          <xsd:enumeration value="Plenary"/>
          <xsd:enumeration value="Breakout Session #1 - Accelerator Systems"/>
          <xsd:enumeration value="Breakout Session #2 - Cryomodules"/>
          <xsd:enumeration value="Breakout Session #3 - Cryoplant"/>
          <xsd:enumeration value="Breakout Session #4 - Photon Systems"/>
          <xsd:enumeration value="Breakout Session #5 - Controls"/>
          <xsd:enumeration value="Breakout Session #6 - Infrastructure / ES&amp;H"/>
          <xsd:enumeration value="Joint Session"/>
          <xsd:enumeration value="Closeou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1B16AA-9221-46AE-B700-523442ABDABD}">
  <ds:schemaRefs>
    <ds:schemaRef ds:uri="http://schemas.microsoft.com/office/2006/metadata/properties"/>
    <ds:schemaRef ds:uri="40a36e22-736e-48c9-a30b-f6784f483de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882474-4355-45F5-B969-49FF2EDAFA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a36e22-736e-48c9-a30b-f6784f483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18598</TotalTime>
  <Words>3266</Words>
  <Application>Microsoft Office PowerPoint</Application>
  <PresentationFormat>On-screen Show (4:3)</PresentationFormat>
  <Paragraphs>408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43</vt:i4>
      </vt:variant>
    </vt:vector>
  </HeadingPairs>
  <TitlesOfParts>
    <vt:vector size="64" baseType="lpstr">
      <vt:lpstr>ＭＳ Ｐゴシック</vt:lpstr>
      <vt:lpstr>ＭＳ Ｐゴシック</vt:lpstr>
      <vt:lpstr>Arial</vt:lpstr>
      <vt:lpstr>Arial Rounded MT Bold</vt:lpstr>
      <vt:lpstr>Bookman</vt:lpstr>
      <vt:lpstr>Calibri</vt:lpstr>
      <vt:lpstr>Geneva</vt:lpstr>
      <vt:lpstr>Helvetica</vt:lpstr>
      <vt:lpstr>Tahoma</vt:lpstr>
      <vt:lpstr>Times</vt:lpstr>
      <vt:lpstr>Times New Roman</vt:lpstr>
      <vt:lpstr>Wingdings</vt:lpstr>
      <vt:lpstr>LastName_Title_DR201608</vt:lpstr>
      <vt:lpstr>JLab_PowerPoint1</vt:lpstr>
      <vt:lpstr>4_Pressure Safety Theilacker</vt:lpstr>
      <vt:lpstr>4_FNAL_TemplateMac_060514</vt:lpstr>
      <vt:lpstr>5_FNAL_TemplateMac_060514</vt:lpstr>
      <vt:lpstr>Fermilab: Footer Only</vt:lpstr>
      <vt:lpstr>Blank</vt:lpstr>
      <vt:lpstr>1_LastName_Title_DR201608</vt:lpstr>
      <vt:lpstr>2_LastName_Title_DR201608</vt:lpstr>
      <vt:lpstr>1.3 GHz Microphonics Measurement and Mitigations</vt:lpstr>
      <vt:lpstr>Microphonics Working Group</vt:lpstr>
      <vt:lpstr>Outline</vt:lpstr>
      <vt:lpstr>Background – LCLS-II Cryomodule Design</vt:lpstr>
      <vt:lpstr>pCM (Prototype CM) Cryogenics Distribution System</vt:lpstr>
      <vt:lpstr>Background</vt:lpstr>
      <vt:lpstr>Background (2)</vt:lpstr>
      <vt:lpstr>Data from the Cryomodule Testing</vt:lpstr>
      <vt:lpstr>Testing Tools</vt:lpstr>
      <vt:lpstr>Sources of Microphonics – Measurements/Mitigations Cryogenic Valves</vt:lpstr>
      <vt:lpstr>Cryogenic Valve Plumbing – Dynamic Detuning</vt:lpstr>
      <vt:lpstr>Cryogenic Valve Plumbing – TAOs (2)</vt:lpstr>
      <vt:lpstr>Brief Introduction to TAOs</vt:lpstr>
      <vt:lpstr>Thermo Acoustic Oscillation</vt:lpstr>
      <vt:lpstr>Detuning During Low Pressure Operation</vt:lpstr>
      <vt:lpstr>Critically Transition</vt:lpstr>
      <vt:lpstr>Valve Icing</vt:lpstr>
      <vt:lpstr>Helium Consumption</vt:lpstr>
      <vt:lpstr>Cryogenic Valve Plumbing – Improved Valve Stems</vt:lpstr>
      <vt:lpstr>PowerPoint Presentation</vt:lpstr>
      <vt:lpstr>Cryogenic Valve Plumbing – Reverse Flow Path</vt:lpstr>
      <vt:lpstr>Need for Wipers</vt:lpstr>
      <vt:lpstr>Valve Modification Improvement</vt:lpstr>
      <vt:lpstr>Cryogenic Valve Plumbing – Cooldown Valve Leakage</vt:lpstr>
      <vt:lpstr>Sources of Microphonics – Measurements/Mitigations Cavity 1 Mechanical Support</vt:lpstr>
      <vt:lpstr>Cavity 1 Mechanical Connections</vt:lpstr>
      <vt:lpstr>Cavity 1 Mechanical Connections – Mitigation Beamline Gate Valve Bellows</vt:lpstr>
      <vt:lpstr>Cavity 1 Mechanical Connections – Mitigation Beamline Gate Valve Flex Joint (no bellow)</vt:lpstr>
      <vt:lpstr>Piezo/Detuning Transfer Function</vt:lpstr>
      <vt:lpstr>Cavity 1 Performance with Bellows</vt:lpstr>
      <vt:lpstr>Conclusions</vt:lpstr>
      <vt:lpstr>Other Mitigation Steps</vt:lpstr>
      <vt:lpstr>Machine Performance with Existing Detuning</vt:lpstr>
      <vt:lpstr>Summary</vt:lpstr>
      <vt:lpstr>Backup Slides</vt:lpstr>
      <vt:lpstr>Mitigation Steps in Cryomodule Design – 2 Phase Injection</vt:lpstr>
      <vt:lpstr>Cavity 1 Mechanical Connections - Studies</vt:lpstr>
      <vt:lpstr>High JT Flow Rates </vt:lpstr>
      <vt:lpstr>Sloshing Mode in the 2-Phase Pipe</vt:lpstr>
      <vt:lpstr>PowerPoint Presentation</vt:lpstr>
      <vt:lpstr>Cryogenic Distribution Improvements</vt:lpstr>
      <vt:lpstr>Cavity#1 Tuner performance study (F1.3-04)</vt:lpstr>
      <vt:lpstr>Cooldown Leakage Theory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D'Amato, Jennifer Ashley</dc:creator>
  <cp:lastModifiedBy>Jeremiah P. Holzbauer x 16365N</cp:lastModifiedBy>
  <cp:revision>307</cp:revision>
  <cp:lastPrinted>2009-07-27T17:31:51Z</cp:lastPrinted>
  <dcterms:created xsi:type="dcterms:W3CDTF">2016-07-26T16:16:01Z</dcterms:created>
  <dcterms:modified xsi:type="dcterms:W3CDTF">2018-10-25T03:36:15Z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0x010100D49B58DA2248E644A682083ACDD5076C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